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108"/>
  </p:handoutMasterIdLst>
  <p:sldIdLst>
    <p:sldId id="262" r:id="rId3"/>
    <p:sldId id="263" r:id="rId4"/>
    <p:sldId id="264" r:id="rId5"/>
    <p:sldId id="267" r:id="rId6"/>
    <p:sldId id="268" r:id="rId7"/>
    <p:sldId id="270" r:id="rId8"/>
    <p:sldId id="271" r:id="rId9"/>
    <p:sldId id="344" r:id="rId10"/>
    <p:sldId id="345" r:id="rId11"/>
    <p:sldId id="346" r:id="rId12"/>
    <p:sldId id="347" r:id="rId13"/>
    <p:sldId id="348" r:id="rId14"/>
    <p:sldId id="272" r:id="rId15"/>
    <p:sldId id="349" r:id="rId16"/>
    <p:sldId id="273" r:id="rId17"/>
    <p:sldId id="274" r:id="rId18"/>
    <p:sldId id="275" r:id="rId19"/>
    <p:sldId id="276" r:id="rId20"/>
    <p:sldId id="277" r:id="rId21"/>
    <p:sldId id="278" r:id="rId22"/>
    <p:sldId id="413" r:id="rId23"/>
    <p:sldId id="496" r:id="rId24"/>
    <p:sldId id="279" r:id="rId25"/>
    <p:sldId id="280" r:id="rId26"/>
    <p:sldId id="281" r:id="rId27"/>
    <p:sldId id="282" r:id="rId29"/>
    <p:sldId id="283" r:id="rId30"/>
    <p:sldId id="284" r:id="rId31"/>
    <p:sldId id="350" r:id="rId32"/>
    <p:sldId id="351" r:id="rId33"/>
    <p:sldId id="352" r:id="rId34"/>
    <p:sldId id="353" r:id="rId35"/>
    <p:sldId id="354" r:id="rId36"/>
    <p:sldId id="286" r:id="rId37"/>
    <p:sldId id="287" r:id="rId38"/>
    <p:sldId id="288" r:id="rId39"/>
    <p:sldId id="289" r:id="rId40"/>
    <p:sldId id="290" r:id="rId41"/>
    <p:sldId id="291" r:id="rId42"/>
    <p:sldId id="292" r:id="rId43"/>
    <p:sldId id="293" r:id="rId44"/>
    <p:sldId id="295" r:id="rId45"/>
    <p:sldId id="296" r:id="rId46"/>
    <p:sldId id="298" r:id="rId47"/>
    <p:sldId id="300" r:id="rId48"/>
    <p:sldId id="302" r:id="rId49"/>
    <p:sldId id="303" r:id="rId50"/>
    <p:sldId id="304" r:id="rId51"/>
    <p:sldId id="305" r:id="rId52"/>
    <p:sldId id="306" r:id="rId53"/>
    <p:sldId id="307" r:id="rId54"/>
    <p:sldId id="308" r:id="rId55"/>
    <p:sldId id="311" r:id="rId56"/>
    <p:sldId id="313" r:id="rId57"/>
    <p:sldId id="355" r:id="rId58"/>
    <p:sldId id="356" r:id="rId59"/>
    <p:sldId id="357" r:id="rId60"/>
    <p:sldId id="361" r:id="rId61"/>
    <p:sldId id="362" r:id="rId62"/>
    <p:sldId id="363" r:id="rId63"/>
    <p:sldId id="364" r:id="rId64"/>
    <p:sldId id="365" r:id="rId65"/>
    <p:sldId id="366" r:id="rId66"/>
    <p:sldId id="367" r:id="rId67"/>
    <p:sldId id="368" r:id="rId68"/>
    <p:sldId id="369" r:id="rId69"/>
    <p:sldId id="370" r:id="rId70"/>
    <p:sldId id="371" r:id="rId71"/>
    <p:sldId id="579" r:id="rId72"/>
    <p:sldId id="373" r:id="rId73"/>
    <p:sldId id="374" r:id="rId74"/>
    <p:sldId id="375" r:id="rId75"/>
    <p:sldId id="376" r:id="rId76"/>
    <p:sldId id="377" r:id="rId77"/>
    <p:sldId id="378" r:id="rId78"/>
    <p:sldId id="379" r:id="rId79"/>
    <p:sldId id="380" r:id="rId80"/>
    <p:sldId id="386" r:id="rId81"/>
    <p:sldId id="387" r:id="rId82"/>
    <p:sldId id="388" r:id="rId83"/>
    <p:sldId id="389" r:id="rId84"/>
    <p:sldId id="390" r:id="rId85"/>
    <p:sldId id="393" r:id="rId86"/>
    <p:sldId id="394" r:id="rId87"/>
    <p:sldId id="414" r:id="rId88"/>
    <p:sldId id="415" r:id="rId89"/>
    <p:sldId id="416" r:id="rId90"/>
    <p:sldId id="395" r:id="rId91"/>
    <p:sldId id="396" r:id="rId92"/>
    <p:sldId id="397" r:id="rId93"/>
    <p:sldId id="399" r:id="rId94"/>
    <p:sldId id="400" r:id="rId95"/>
    <p:sldId id="401" r:id="rId96"/>
    <p:sldId id="402" r:id="rId97"/>
    <p:sldId id="403" r:id="rId98"/>
    <p:sldId id="404" r:id="rId99"/>
    <p:sldId id="405" r:id="rId100"/>
    <p:sldId id="406" r:id="rId101"/>
    <p:sldId id="407" r:id="rId102"/>
    <p:sldId id="408" r:id="rId103"/>
    <p:sldId id="409" r:id="rId104"/>
    <p:sldId id="410" r:id="rId105"/>
    <p:sldId id="411" r:id="rId106"/>
    <p:sldId id="412" r:id="rId107"/>
  </p:sldIdLst>
  <p:sldSz cx="9144000" cy="6858000" type="screen4x3"/>
  <p:notesSz cx="9782175" cy="6648450"/>
  <p:defaultTextStyle>
    <a:defPPr>
      <a:defRPr lang="en-US"/>
    </a:defPPr>
    <a:lvl1pPr algn="l" rtl="0" fontAlgn="base">
      <a:spcBef>
        <a:spcPct val="0"/>
      </a:spcBef>
      <a:spcAft>
        <a:spcPct val="0"/>
      </a:spcAft>
      <a:defRPr kumimoji="1" sz="2400" b="1" kern="1200">
        <a:solidFill>
          <a:schemeClr val="tx1"/>
        </a:solidFill>
        <a:latin typeface="Comic Sans MS" panose="030F0902030302020204" pitchFamily="66"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Comic Sans MS" panose="030F0902030302020204" pitchFamily="66"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Comic Sans MS" panose="030F0902030302020204" pitchFamily="66"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Comic Sans MS" panose="030F0902030302020204" pitchFamily="66"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Comic Sans MS" panose="030F0902030302020204" pitchFamily="66" charset="0"/>
        <a:ea typeface="宋体" pitchFamily="2" charset="-122"/>
        <a:cs typeface="+mn-cs"/>
      </a:defRPr>
    </a:lvl5pPr>
    <a:lvl6pPr marL="2286000" algn="l" defTabSz="914400" rtl="0" eaLnBrk="1" latinLnBrk="0" hangingPunct="1">
      <a:defRPr kumimoji="1" sz="2400" b="1" kern="1200">
        <a:solidFill>
          <a:schemeClr val="tx1"/>
        </a:solidFill>
        <a:latin typeface="Comic Sans MS" panose="030F0902030302020204" pitchFamily="66" charset="0"/>
        <a:ea typeface="宋体" pitchFamily="2" charset="-122"/>
        <a:cs typeface="+mn-cs"/>
      </a:defRPr>
    </a:lvl6pPr>
    <a:lvl7pPr marL="2743200" algn="l" defTabSz="914400" rtl="0" eaLnBrk="1" latinLnBrk="0" hangingPunct="1">
      <a:defRPr kumimoji="1" sz="2400" b="1" kern="1200">
        <a:solidFill>
          <a:schemeClr val="tx1"/>
        </a:solidFill>
        <a:latin typeface="Comic Sans MS" panose="030F0902030302020204" pitchFamily="66" charset="0"/>
        <a:ea typeface="宋体" pitchFamily="2" charset="-122"/>
        <a:cs typeface="+mn-cs"/>
      </a:defRPr>
    </a:lvl7pPr>
    <a:lvl8pPr marL="3200400" algn="l" defTabSz="914400" rtl="0" eaLnBrk="1" latinLnBrk="0" hangingPunct="1">
      <a:defRPr kumimoji="1" sz="2400" b="1" kern="1200">
        <a:solidFill>
          <a:schemeClr val="tx1"/>
        </a:solidFill>
        <a:latin typeface="Comic Sans MS" panose="030F0902030302020204" pitchFamily="66" charset="0"/>
        <a:ea typeface="宋体" pitchFamily="2" charset="-122"/>
        <a:cs typeface="+mn-cs"/>
      </a:defRPr>
    </a:lvl8pPr>
    <a:lvl9pPr marL="3657600" algn="l" defTabSz="914400" rtl="0" eaLnBrk="1" latinLnBrk="0" hangingPunct="1">
      <a:defRPr kumimoji="1" sz="2400" b="1" kern="1200">
        <a:solidFill>
          <a:schemeClr val="tx1"/>
        </a:solidFill>
        <a:latin typeface="Comic Sans MS" panose="030F0902030302020204" pitchFamily="66"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000"/>
    <a:srgbClr val="0000FF"/>
    <a:srgbClr val="05DF8C"/>
    <a:srgbClr val="FA0691"/>
    <a:srgbClr val="CCECFF"/>
    <a:srgbClr val="FFCC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5007" autoAdjust="0"/>
  </p:normalViewPr>
  <p:slideViewPr>
    <p:cSldViewPr>
      <p:cViewPr varScale="1">
        <p:scale>
          <a:sx n="124" d="100"/>
          <a:sy n="124" d="100"/>
        </p:scale>
        <p:origin x="816" y="176"/>
      </p:cViewPr>
      <p:guideLst>
        <p:guide orient="horz" pos="2017"/>
        <p:guide pos="2891"/>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9.xml"/><Relationship Id="rId109" Type="http://schemas.openxmlformats.org/officeDocument/2006/relationships/presProps" Target="presProps.xml"/><Relationship Id="rId108" Type="http://schemas.openxmlformats.org/officeDocument/2006/relationships/handoutMaster" Target="handoutMasters/handoutMaster1.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3.xml"/><Relationship Id="rId8" Type="http://schemas.openxmlformats.org/officeDocument/2006/relationships/slide" Target="slides/slide8.xml"/><Relationship Id="rId7" Type="http://schemas.openxmlformats.org/officeDocument/2006/relationships/slide" Target="slides/slide7.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 Id="rId3" Type="http://schemas.openxmlformats.org/officeDocument/2006/relationships/slide" Target="slides/slide3.xml"/><Relationship Id="rId29" Type="http://schemas.openxmlformats.org/officeDocument/2006/relationships/slide" Target="slides/slide87.xml"/><Relationship Id="rId28" Type="http://schemas.openxmlformats.org/officeDocument/2006/relationships/slide" Target="slides/slide86.xml"/><Relationship Id="rId27" Type="http://schemas.openxmlformats.org/officeDocument/2006/relationships/slide" Target="slides/slide85.xml"/><Relationship Id="rId26" Type="http://schemas.openxmlformats.org/officeDocument/2006/relationships/slide" Target="slides/slide43.xml"/><Relationship Id="rId25" Type="http://schemas.openxmlformats.org/officeDocument/2006/relationships/slide" Target="slides/slide41.xml"/><Relationship Id="rId24" Type="http://schemas.openxmlformats.org/officeDocument/2006/relationships/slide" Target="slides/slide39.xml"/><Relationship Id="rId23" Type="http://schemas.openxmlformats.org/officeDocument/2006/relationships/slide" Target="slides/slide37.xml"/><Relationship Id="rId22" Type="http://schemas.openxmlformats.org/officeDocument/2006/relationships/slide" Target="slides/slide36.xml"/><Relationship Id="rId21" Type="http://schemas.openxmlformats.org/officeDocument/2006/relationships/slide" Target="slides/slide35.xml"/><Relationship Id="rId20" Type="http://schemas.openxmlformats.org/officeDocument/2006/relationships/slide" Target="slides/slide27.xml"/><Relationship Id="rId2" Type="http://schemas.openxmlformats.org/officeDocument/2006/relationships/slide" Target="slides/slide2.xml"/><Relationship Id="rId19" Type="http://schemas.openxmlformats.org/officeDocument/2006/relationships/slide" Target="slides/slide26.xml"/><Relationship Id="rId18" Type="http://schemas.openxmlformats.org/officeDocument/2006/relationships/slide" Target="slides/slide25.xml"/><Relationship Id="rId17" Type="http://schemas.openxmlformats.org/officeDocument/2006/relationships/slide" Target="slides/slide24.xml"/><Relationship Id="rId16" Type="http://schemas.openxmlformats.org/officeDocument/2006/relationships/slide" Target="slides/slide23.xml"/><Relationship Id="rId15" Type="http://schemas.openxmlformats.org/officeDocument/2006/relationships/slide" Target="slides/slide20.xml"/><Relationship Id="rId14" Type="http://schemas.openxmlformats.org/officeDocument/2006/relationships/slide" Target="slides/slide19.xml"/><Relationship Id="rId13" Type="http://schemas.openxmlformats.org/officeDocument/2006/relationships/slide" Target="slides/slide18.xml"/><Relationship Id="rId12" Type="http://schemas.openxmlformats.org/officeDocument/2006/relationships/slide" Target="slides/slide17.xml"/><Relationship Id="rId11" Type="http://schemas.openxmlformats.org/officeDocument/2006/relationships/slide" Target="slides/slide16.xml"/><Relationship Id="rId10" Type="http://schemas.openxmlformats.org/officeDocument/2006/relationships/slide" Target="slides/slide15.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38943" cy="333577"/>
          </a:xfrm>
          <a:prstGeom prst="rect">
            <a:avLst/>
          </a:prstGeom>
        </p:spPr>
        <p:txBody>
          <a:bodyPr vert="horz" lIns="91440" tIns="45720" rIns="91440" bIns="45720" rtlCol="0"/>
          <a:lstStyle>
            <a:lvl1pPr algn="l">
              <a:defRPr sz="1555"/>
            </a:lvl1pPr>
          </a:lstStyle>
          <a:p>
            <a:endParaRPr lang="zh-CN" altLang="en-US"/>
          </a:p>
        </p:txBody>
      </p:sp>
      <p:sp>
        <p:nvSpPr>
          <p:cNvPr id="3" name="日期占位符 2"/>
          <p:cNvSpPr>
            <a:spLocks noGrp="1"/>
          </p:cNvSpPr>
          <p:nvPr>
            <p:ph type="dt" sz="quarter" idx="1"/>
          </p:nvPr>
        </p:nvSpPr>
        <p:spPr>
          <a:xfrm>
            <a:off x="5540968" y="0"/>
            <a:ext cx="4238943" cy="333577"/>
          </a:xfrm>
          <a:prstGeom prst="rect">
            <a:avLst/>
          </a:prstGeom>
        </p:spPr>
        <p:txBody>
          <a:bodyPr vert="horz" lIns="91440" tIns="45720" rIns="91440" bIns="45720" rtlCol="0"/>
          <a:lstStyle>
            <a:lvl1pPr algn="r">
              <a:defRPr sz="155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6314873"/>
            <a:ext cx="4238943" cy="333577"/>
          </a:xfrm>
          <a:prstGeom prst="rect">
            <a:avLst/>
          </a:prstGeom>
        </p:spPr>
        <p:txBody>
          <a:bodyPr vert="horz" lIns="91440" tIns="45720" rIns="91440" bIns="45720" rtlCol="0" anchor="b"/>
          <a:lstStyle>
            <a:lvl1pPr algn="l">
              <a:defRPr sz="1555"/>
            </a:lvl1pPr>
          </a:lstStyle>
          <a:p>
            <a:endParaRPr lang="zh-CN" altLang="en-US"/>
          </a:p>
        </p:txBody>
      </p:sp>
      <p:sp>
        <p:nvSpPr>
          <p:cNvPr id="5" name="灯片编号占位符 4"/>
          <p:cNvSpPr>
            <a:spLocks noGrp="1"/>
          </p:cNvSpPr>
          <p:nvPr>
            <p:ph type="sldNum" sz="quarter" idx="3"/>
          </p:nvPr>
        </p:nvSpPr>
        <p:spPr>
          <a:xfrm>
            <a:off x="5540968" y="6314873"/>
            <a:ext cx="4238943" cy="333577"/>
          </a:xfrm>
          <a:prstGeom prst="rect">
            <a:avLst/>
          </a:prstGeom>
        </p:spPr>
        <p:txBody>
          <a:bodyPr vert="horz" lIns="91440" tIns="45720" rIns="91440" bIns="45720" rtlCol="0" anchor="b"/>
          <a:lstStyle>
            <a:lvl1pPr algn="r">
              <a:defRPr sz="155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4239410" cy="332315"/>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503050405090304"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5540430" y="0"/>
            <a:ext cx="4239410" cy="332315"/>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503050405090304" pitchFamily="18" charset="0"/>
              </a:defRPr>
            </a:lvl1pPr>
          </a:lstStyle>
          <a:p>
            <a:pPr>
              <a:defRPr/>
            </a:pPr>
            <a:endParaRPr lang="en-US" altLang="zh-CN"/>
          </a:p>
        </p:txBody>
      </p:sp>
      <p:sp>
        <p:nvSpPr>
          <p:cNvPr id="120836" name="Rectangle 4"/>
          <p:cNvSpPr>
            <a:spLocks noGrp="1" noRot="1" noChangeAspect="1" noChangeArrowheads="1" noTextEdit="1"/>
          </p:cNvSpPr>
          <p:nvPr>
            <p:ph type="sldImg" idx="2"/>
          </p:nvPr>
        </p:nvSpPr>
        <p:spPr bwMode="auto">
          <a:xfrm>
            <a:off x="3230143" y="498472"/>
            <a:ext cx="3324225" cy="249343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978685" y="3158068"/>
            <a:ext cx="7824806" cy="299191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6315057"/>
            <a:ext cx="4239410" cy="332315"/>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503050405090304"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5540430" y="6315057"/>
            <a:ext cx="4239410" cy="332315"/>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503050405090304" pitchFamily="18" charset="0"/>
              </a:defRPr>
            </a:lvl1pPr>
          </a:lstStyle>
          <a:p>
            <a:pPr>
              <a:defRPr/>
            </a:pPr>
            <a:fld id="{D5291239-A9AE-4EE0-B420-07CC8AC1149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43624290-9476-44EB-8778-5B5C2A14B852}"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B16A199B-C7FC-4F57-A59A-BEE618578D91}"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69E88ED9-9D9D-4CAE-BE18-DE5DA42DE6B5}"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48593334-F90F-4271-B0B9-C3FF29AA3B43}"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765C3029-B740-4763-B1A6-110A24BE1C36}"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9C981A10-01F2-4D3A-B4AB-CAE802ED82B1}"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39267" name="Rectangle 2"/>
          <p:cNvSpPr>
            <a:spLocks noGrp="1" noRot="1" noChangeAspect="1" noChangeArrowheads="1" noTextEdit="1"/>
          </p:cNvSpPr>
          <p:nvPr>
            <p:ph type="sldImg"/>
          </p:nvPr>
        </p:nvSpPr>
        <p:spPr/>
      </p:sp>
      <p:sp>
        <p:nvSpPr>
          <p:cNvPr id="139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Comic Sans MS" panose="030F0902030302020204" pitchFamily="66" charset="0"/>
              </a:rPr>
              <a:t>程序</a:t>
            </a:r>
            <a:r>
              <a:rPr lang="en-US" altLang="zh-CN">
                <a:latin typeface="Comic Sans MS" panose="030F0902030302020204" pitchFamily="66" charset="0"/>
              </a:rPr>
              <a:t>8-8</a:t>
            </a:r>
            <a:r>
              <a:rPr lang="zh-CN" altLang="en-US">
                <a:latin typeface="Comic Sans MS" panose="030F0902030302020204" pitchFamily="66" charset="0"/>
              </a:rPr>
              <a:t>给出了共享成员函数</a:t>
            </a:r>
            <a:r>
              <a:rPr lang="en-US" altLang="zh-CN">
                <a:latin typeface="Comic Sans MS" panose="030F0902030302020204" pitchFamily="66" charset="0"/>
              </a:rPr>
              <a:t>Root</a:t>
            </a:r>
            <a:r>
              <a:rPr lang="zh-CN" altLang="en-US">
                <a:latin typeface="Comic Sans MS" panose="030F0902030302020204" pitchFamily="66" charset="0"/>
              </a:rPr>
              <a:t>，</a:t>
            </a:r>
            <a:r>
              <a:rPr lang="en-US" altLang="zh-CN">
                <a:latin typeface="Comic Sans MS" panose="030F0902030302020204" pitchFamily="66" charset="0"/>
              </a:rPr>
              <a:t>MakeTree</a:t>
            </a:r>
            <a:r>
              <a:rPr lang="zh-CN" altLang="en-US">
                <a:latin typeface="Comic Sans MS" panose="030F0902030302020204" pitchFamily="66" charset="0"/>
              </a:rPr>
              <a:t>，</a:t>
            </a:r>
            <a:r>
              <a:rPr lang="en-US" altLang="zh-CN">
                <a:latin typeface="Comic Sans MS" panose="030F0902030302020204" pitchFamily="66" charset="0"/>
              </a:rPr>
              <a:t>BreakTree</a:t>
            </a:r>
            <a:r>
              <a:rPr lang="zh-CN" altLang="en-US">
                <a:latin typeface="Comic Sans MS" panose="030F0902030302020204" pitchFamily="66" charset="0"/>
              </a:rPr>
              <a:t>的代码，而程序</a:t>
            </a:r>
            <a:r>
              <a:rPr lang="en-US" altLang="zh-CN">
                <a:latin typeface="Comic Sans MS" panose="030F0902030302020204" pitchFamily="66" charset="0"/>
              </a:rPr>
              <a:t>8-9</a:t>
            </a:r>
            <a:r>
              <a:rPr lang="zh-CN" altLang="en-US">
                <a:latin typeface="Comic Sans MS" panose="030F0902030302020204" pitchFamily="66" charset="0"/>
              </a:rPr>
              <a:t>和</a:t>
            </a:r>
            <a:r>
              <a:rPr lang="en-US" altLang="zh-CN">
                <a:latin typeface="Comic Sans MS" panose="030F0902030302020204" pitchFamily="66" charset="0"/>
              </a:rPr>
              <a:t>8-10</a:t>
            </a:r>
            <a:r>
              <a:rPr lang="zh-CN" altLang="en-US">
                <a:latin typeface="Comic Sans MS" panose="030F0902030302020204" pitchFamily="66" charset="0"/>
              </a:rPr>
              <a:t>给出私有遍历函数的代码。</a:t>
            </a:r>
            <a:endParaRPr lang="zh-CN" altLang="en-US">
              <a:latin typeface="Comic Sans MS" panose="030F0902030302020204" pitchFamily="66" charset="0"/>
            </a:endParaRPr>
          </a:p>
          <a:p>
            <a:pPr eaLnBrk="1" hangingPunct="1"/>
            <a:r>
              <a:rPr lang="zh-CN" altLang="en-US">
                <a:latin typeface="Comic Sans MS" panose="030F0902030302020204" pitchFamily="66" charset="0"/>
              </a:rPr>
              <a:t>函数</a:t>
            </a:r>
            <a:r>
              <a:rPr lang="en-US" altLang="zh-CN">
                <a:latin typeface="Comic Sans MS" panose="030F0902030302020204" pitchFamily="66" charset="0"/>
              </a:rPr>
              <a:t>MakeTree</a:t>
            </a:r>
            <a:r>
              <a:rPr lang="zh-CN" altLang="en-US">
                <a:latin typeface="Comic Sans MS" panose="030F0902030302020204" pitchFamily="66" charset="0"/>
              </a:rPr>
              <a:t>和</a:t>
            </a:r>
            <a:r>
              <a:rPr lang="en-US" altLang="zh-CN">
                <a:latin typeface="Comic Sans MS" panose="030F0902030302020204" pitchFamily="66" charset="0"/>
              </a:rPr>
              <a:t>BreakTree</a:t>
            </a:r>
            <a:r>
              <a:rPr lang="zh-CN" altLang="en-US">
                <a:latin typeface="Comic Sans MS" panose="030F0902030302020204" pitchFamily="66" charset="0"/>
              </a:rPr>
              <a:t>要求参与操作的三棵树应该互不相同。若它们相同的话，则程序有可能得出错误结果。例如调用</a:t>
            </a:r>
            <a:r>
              <a:rPr lang="en-US" altLang="zh-CN">
                <a:latin typeface="Comic Sans MS" panose="030F0902030302020204" pitchFamily="66" charset="0"/>
              </a:rPr>
              <a:t>Y.MakeTree(e,X,X)</a:t>
            </a:r>
            <a:r>
              <a:rPr lang="zh-CN" altLang="en-US">
                <a:latin typeface="Comic Sans MS" panose="030F0902030302020204" pitchFamily="66" charset="0"/>
              </a:rPr>
              <a:t>得到一棵二叉树，其左右子树共享同样的节点。这种共享只有在</a:t>
            </a:r>
            <a:r>
              <a:rPr lang="en-US" altLang="zh-CN">
                <a:latin typeface="Comic Sans MS" panose="030F0902030302020204" pitchFamily="66" charset="0"/>
              </a:rPr>
              <a:t>X</a:t>
            </a:r>
            <a:r>
              <a:rPr lang="zh-CN" altLang="en-US">
                <a:latin typeface="Comic Sans MS" panose="030F0902030302020204" pitchFamily="66" charset="0"/>
              </a:rPr>
              <a:t>为空二叉树时才正确。</a:t>
            </a:r>
            <a:r>
              <a:rPr lang="en-US" altLang="zh-CN">
                <a:latin typeface="Comic Sans MS" panose="030F0902030302020204" pitchFamily="66" charset="0"/>
              </a:rPr>
              <a:t>X.MakeTree(e,X,Y)</a:t>
            </a:r>
            <a:r>
              <a:rPr lang="zh-CN" altLang="en-US">
                <a:latin typeface="Comic Sans MS" panose="030F0902030302020204" pitchFamily="66" charset="0"/>
              </a:rPr>
              <a:t>将在返回之前把</a:t>
            </a:r>
            <a:r>
              <a:rPr lang="en-US" altLang="zh-CN">
                <a:latin typeface="Comic Sans MS" panose="030F0902030302020204" pitchFamily="66" charset="0"/>
              </a:rPr>
              <a:t>X.root(left.root)</a:t>
            </a:r>
            <a:r>
              <a:rPr lang="zh-CN" altLang="en-US">
                <a:latin typeface="Comic Sans MS" panose="030F0902030302020204" pitchFamily="66" charset="0"/>
              </a:rPr>
              <a:t>置为</a:t>
            </a:r>
            <a:r>
              <a:rPr lang="en-US" altLang="zh-CN">
                <a:latin typeface="Comic Sans MS" panose="030F0902030302020204" pitchFamily="66" charset="0"/>
              </a:rPr>
              <a:t>0</a:t>
            </a:r>
            <a:r>
              <a:rPr lang="zh-CN" altLang="en-US">
                <a:latin typeface="Comic Sans MS" panose="030F0902030302020204" pitchFamily="66" charset="0"/>
              </a:rPr>
              <a:t>。因此不管</a:t>
            </a:r>
            <a:r>
              <a:rPr lang="en-US" altLang="zh-CN">
                <a:latin typeface="Comic Sans MS" panose="030F0902030302020204" pitchFamily="66" charset="0"/>
              </a:rPr>
              <a:t>X</a:t>
            </a:r>
            <a:r>
              <a:rPr lang="zh-CN" altLang="en-US">
                <a:latin typeface="Comic Sans MS" panose="030F0902030302020204" pitchFamily="66" charset="0"/>
              </a:rPr>
              <a:t>，</a:t>
            </a:r>
            <a:r>
              <a:rPr lang="en-US" altLang="zh-CN">
                <a:latin typeface="Comic Sans MS" panose="030F0902030302020204" pitchFamily="66" charset="0"/>
              </a:rPr>
              <a:t>Y</a:t>
            </a:r>
            <a:r>
              <a:rPr lang="zh-CN" altLang="en-US">
                <a:latin typeface="Comic Sans MS" panose="030F0902030302020204" pitchFamily="66" charset="0"/>
              </a:rPr>
              <a:t>的初始值是什么，在调用</a:t>
            </a:r>
            <a:r>
              <a:rPr lang="en-US" altLang="zh-CN">
                <a:latin typeface="Comic Sans MS" panose="030F0902030302020204" pitchFamily="66" charset="0"/>
              </a:rPr>
              <a:t>MakeTree</a:t>
            </a:r>
            <a:r>
              <a:rPr lang="zh-CN" altLang="en-US">
                <a:latin typeface="Comic Sans MS" panose="030F0902030302020204" pitchFamily="66" charset="0"/>
              </a:rPr>
              <a:t>之后，</a:t>
            </a:r>
            <a:r>
              <a:rPr lang="en-US" altLang="zh-CN">
                <a:latin typeface="Comic Sans MS" panose="030F0902030302020204" pitchFamily="66" charset="0"/>
              </a:rPr>
              <a:t>X</a:t>
            </a:r>
            <a:r>
              <a:rPr lang="zh-CN" altLang="en-US">
                <a:latin typeface="Comic Sans MS" panose="030F0902030302020204" pitchFamily="66" charset="0"/>
              </a:rPr>
              <a:t>均为空二叉树。在练习</a:t>
            </a:r>
            <a:r>
              <a:rPr lang="en-US" altLang="zh-CN">
                <a:latin typeface="Comic Sans MS" panose="030F0902030302020204" pitchFamily="66" charset="0"/>
              </a:rPr>
              <a:t>30</a:t>
            </a:r>
            <a:r>
              <a:rPr lang="zh-CN" altLang="en-US">
                <a:latin typeface="Comic Sans MS" panose="030F0902030302020204" pitchFamily="66" charset="0"/>
              </a:rPr>
              <a:t>中，要求给出能弥补以上缺陷的</a:t>
            </a:r>
            <a:r>
              <a:rPr lang="en-US" altLang="zh-CN">
                <a:latin typeface="Comic Sans MS" panose="030F0902030302020204" pitchFamily="66" charset="0"/>
              </a:rPr>
              <a:t>MakeTree</a:t>
            </a:r>
            <a:r>
              <a:rPr lang="zh-CN" altLang="en-US">
                <a:latin typeface="Comic Sans MS" panose="030F0902030302020204" pitchFamily="66" charset="0"/>
              </a:rPr>
              <a:t>和</a:t>
            </a:r>
            <a:r>
              <a:rPr lang="en-US" altLang="zh-CN">
                <a:latin typeface="Comic Sans MS" panose="030F0902030302020204" pitchFamily="66" charset="0"/>
              </a:rPr>
              <a:t>BreakTree</a:t>
            </a:r>
            <a:r>
              <a:rPr lang="zh-CN" altLang="en-US">
                <a:latin typeface="Comic Sans MS" panose="030F0902030302020204" pitchFamily="66" charset="0"/>
              </a:rPr>
              <a:t>版本。</a:t>
            </a:r>
            <a:endParaRPr lang="en-US" altLang="zh-CN">
              <a:latin typeface="Comic Sans MS" panose="030F0902030302020204" pitchFamily="66" charset="0"/>
            </a:endParaRPr>
          </a:p>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68C74EC9-9D67-4DE9-8EB7-1FFAD96E0DEC}"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9DDE9485-95C4-4078-8631-D2121A082E9E}"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41315" name="Rectangle 2"/>
          <p:cNvSpPr>
            <a:spLocks noGrp="1" noRot="1" noChangeAspect="1" noChangeArrowheads="1" noTextEdit="1"/>
          </p:cNvSpPr>
          <p:nvPr>
            <p:ph type="sldImg"/>
          </p:nvPr>
        </p:nvSpPr>
        <p:spPr/>
      </p:sp>
      <p:sp>
        <p:nvSpPr>
          <p:cNvPr id="14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638C8ABA-3099-4E7B-A422-7DF73BA03AD3}"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42339" name="Rectangle 2"/>
          <p:cNvSpPr>
            <a:spLocks noGrp="1" noRot="1" noChangeAspect="1" noChangeArrowheads="1" noTextEdit="1"/>
          </p:cNvSpPr>
          <p:nvPr>
            <p:ph type="sldImg"/>
          </p:nvPr>
        </p:nvSpPr>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22290178-1349-4758-9DF0-CCD03B093A6C}"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43363" name="Rectangle 2"/>
          <p:cNvSpPr>
            <a:spLocks noGrp="1" noRot="1" noChangeAspect="1" noChangeArrowheads="1" noTextEdit="1"/>
          </p:cNvSpPr>
          <p:nvPr>
            <p:ph type="sldImg"/>
          </p:nvPr>
        </p:nvSpPr>
        <p:spPr/>
      </p:sp>
      <p:sp>
        <p:nvSpPr>
          <p:cNvPr id="14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363BBED5-91F4-4780-BA5B-0FD0A06BB9B7}"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7898D136-7936-4878-A5DF-1DB3CF214D96}"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F7E87DB6-7F3F-4430-9F20-663B91C360D0}"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FEAC4E51-7B26-4F0C-8BF5-61AC2208BD30}"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533B34D6-5F38-4A53-8423-EBB59388935C}"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48483" name="Rectangle 2"/>
          <p:cNvSpPr>
            <a:spLocks noGrp="1" noRot="1" noChangeAspect="1" noChangeArrowheads="1" noTextEdit="1"/>
          </p:cNvSpPr>
          <p:nvPr>
            <p:ph type="sldImg"/>
          </p:nvPr>
        </p:nvSpPr>
        <p:spPr/>
      </p:sp>
      <p:sp>
        <p:nvSpPr>
          <p:cNvPr id="148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B11FB62C-B272-4C91-814D-737E82DC2DCA}"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50531" name="Rectangle 2"/>
          <p:cNvSpPr>
            <a:spLocks noGrp="1" noRot="1" noChangeAspect="1" noChangeArrowheads="1" noTextEdit="1"/>
          </p:cNvSpPr>
          <p:nvPr>
            <p:ph type="sldImg"/>
          </p:nvPr>
        </p:nvSpPr>
        <p:spPr/>
      </p:sp>
      <p:sp>
        <p:nvSpPr>
          <p:cNvPr id="15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D5291239-A9AE-4EE0-B420-07CC8AC1149C}"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pPr>
              <a:defRPr/>
            </a:pPr>
            <a:fld id="{D5291239-A9AE-4EE0-B420-07CC8AC1149C}"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5547ACDE-CEC6-4362-8F4F-71B42FA75074}"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51555" name="Rectangle 2"/>
          <p:cNvSpPr>
            <a:spLocks noGrp="1" noRot="1" noChangeAspect="1" noChangeArrowheads="1" noTextEdit="1"/>
          </p:cNvSpPr>
          <p:nvPr>
            <p:ph type="sldImg"/>
          </p:nvPr>
        </p:nvSpPr>
        <p:spPr/>
      </p:sp>
      <p:sp>
        <p:nvSpPr>
          <p:cNvPr id="151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402A1DB9-6756-4060-A0DE-D1BB9F377946}"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52579" name="Rectangle 2"/>
          <p:cNvSpPr>
            <a:spLocks noGrp="1" noRot="1" noChangeAspect="1" noChangeArrowheads="1" noTextEdit="1"/>
          </p:cNvSpPr>
          <p:nvPr>
            <p:ph type="sldImg"/>
          </p:nvPr>
        </p:nvSpPr>
        <p:spPr/>
      </p:sp>
      <p:sp>
        <p:nvSpPr>
          <p:cNvPr id="152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3DF0ABD8-ED4C-47D1-A465-067CE3A1B36B}"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93B62AB8-3C19-4740-A0E1-6CA7A7D6CE86}"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915EBF87-B26A-4A84-8E49-3A943828EF5A}"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54627" name="Rectangle 2"/>
          <p:cNvSpPr>
            <a:spLocks noGrp="1" noRot="1" noChangeAspect="1" noChangeArrowheads="1" noTextEdit="1"/>
          </p:cNvSpPr>
          <p:nvPr>
            <p:ph type="sldImg"/>
          </p:nvPr>
        </p:nvSpPr>
        <p:spPr/>
      </p:sp>
      <p:sp>
        <p:nvSpPr>
          <p:cNvPr id="154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ADFE61F9-B42B-4229-866A-54C79712E2D2}"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55651" name="Rectangle 2"/>
          <p:cNvSpPr>
            <a:spLocks noGrp="1" noRot="1" noChangeAspect="1" noChangeArrowheads="1" noTextEdit="1"/>
          </p:cNvSpPr>
          <p:nvPr>
            <p:ph type="sldImg"/>
          </p:nvPr>
        </p:nvSpPr>
        <p:spPr/>
      </p:sp>
      <p:sp>
        <p:nvSpPr>
          <p:cNvPr id="155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01588C90-377F-4F64-B259-E494484B7A77}"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8C4FF1BC-9EEE-42A4-A553-DB809B172F73}"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2AC804A4-1E4E-4586-9DB4-8AEF8D8633F1}"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A8111276-5FB4-4E7B-B29B-71923A7B8E86}"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09AD130F-E958-4FA2-9E35-F3B9F2C5D3E2}"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4DADDB5A-7324-4F57-B9F7-524BEC46B728}"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003D0908-9712-4F20-86DF-7C7488B07FF3}"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B058B08F-FA02-4150-B43A-EB24C1F1735F}"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10B18705-D62A-42CC-BE65-BF0A41F4D850}"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ABD37A51-33C3-4C48-8D9C-9383EFCAD638}"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85320FCA-74E3-46EE-A3AB-F26EAE0DB81A}"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133A6D99-668D-484A-9EC5-5EEEC9624DEC}"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BE5644D1-5004-4579-94E6-AF941522243B}"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FE713857-26A1-4936-9A7B-2EA766E83317}"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 </a:t>
            </a:r>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DBD8740A-B0BD-49B6-A964-C9C1391D1762}"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FB6F8538-02B4-4D63-B603-4959CF638AF9}"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F5151733-C022-4DE2-8F91-C85BCE2C1CBA}"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8CCF5C8A-9613-4AB5-A2E5-4475619B48AE}"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ABC24CE6-0DEC-41FA-9A91-143F01280616}"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7A002B29-3940-4EBB-9575-C68CDCED55CC}"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txBox="1">
            <a:spLocks noGrp="1" noChangeArrowheads="1"/>
          </p:cNvSpPr>
          <p:nvPr/>
        </p:nvSpPr>
        <p:spPr bwMode="auto">
          <a:xfrm>
            <a:off x="5540430" y="6315057"/>
            <a:ext cx="4239410" cy="3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r" eaLnBrk="1" hangingPunct="1"/>
            <a:fld id="{82AE14EC-4918-4F16-9060-1FE354D3C480}" type="slidenum">
              <a:rPr lang="zh-CN" altLang="en-US" sz="1200" b="0">
                <a:latin typeface="Times New Roman" panose="02020503050405090304" pitchFamily="18" charset="0"/>
              </a:rPr>
            </a:fld>
            <a:endParaRPr lang="en-US" altLang="zh-CN" sz="1200" b="0">
              <a:latin typeface="Times New Roman" panose="02020503050405090304" pitchFamily="18" charset="0"/>
            </a:endParaRPr>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9441CCD1-AD7C-4E8D-95F6-EBFB7A3F7702}"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A482F996-44C5-4E27-95A4-F0EC50D181F4}"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29027" name="Rectangle 2"/>
          <p:cNvSpPr>
            <a:spLocks noGrp="1" noRot="1" noChangeAspect="1" noChangeArrowheads="1" noTextEdit="1"/>
          </p:cNvSpPr>
          <p:nvPr>
            <p:ph type="sldImg"/>
          </p:nvPr>
        </p:nvSpPr>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9B4F33FA-4D2C-49FE-9695-AF6A94F2823D}"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fld id="{27853FA1-382A-4E0B-8583-CF863B8D42D6}" type="slidenum">
              <a:rPr lang="zh-CN" altLang="en-US" sz="1200" b="0" smtClean="0">
                <a:latin typeface="Times New Roman" panose="02020503050405090304" pitchFamily="18" charset="0"/>
              </a:rPr>
            </a:fld>
            <a:endParaRPr lang="en-US" altLang="zh-CN" sz="1200" b="0">
              <a:latin typeface="Times New Roman" panose="02020503050405090304" pitchFamily="18" charset="0"/>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b="0">
                <a:latin typeface="Times New Roman" panose="02020503050405090304"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b="0">
                <a:latin typeface="Times New Roman" panose="02020503050405090304"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b="0">
                <a:latin typeface="Times New Roman" panose="02020503050405090304"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b="0">
                <a:latin typeface="Times New Roman" panose="02020503050405090304"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b="0">
                <a:latin typeface="Times New Roman" panose="02020503050405090304"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b="0">
                <a:latin typeface="Times New Roman" panose="02020503050405090304" pitchFamily="18" charset="0"/>
              </a:endParaRPr>
            </a:p>
          </p:txBody>
        </p:sp>
      </p:grpSp>
      <p:sp>
        <p:nvSpPr>
          <p:cNvPr id="202764"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endParaRPr lang="zh-CN" altLang="en-US" noProof="0"/>
          </a:p>
        </p:txBody>
      </p:sp>
      <p:sp>
        <p:nvSpPr>
          <p:cNvPr id="202765"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1" name="Rectangle 9"/>
          <p:cNvSpPr>
            <a:spLocks noGrp="1" noChangeArrowheads="1"/>
          </p:cNvSpPr>
          <p:nvPr>
            <p:ph type="dt" sz="half" idx="10"/>
          </p:nvPr>
        </p:nvSpPr>
        <p:spPr/>
        <p:txBody>
          <a:bodyPr/>
          <a:lstStyle>
            <a:lvl1pPr>
              <a:defRPr/>
            </a:lvl1pPr>
          </a:lstStyle>
          <a:p>
            <a:pPr>
              <a:defRPr/>
            </a:pPr>
            <a:fld id="{1290835D-B8DC-4962-B5D9-98169CF90FE1}" type="datetime7">
              <a:rPr lang="zh-CN" altLang="en-US"/>
            </a:fld>
            <a:endParaRPr lang="en-US" altLang="zh-CN"/>
          </a:p>
        </p:txBody>
      </p:sp>
      <p:sp>
        <p:nvSpPr>
          <p:cNvPr id="12" name="Rectangle 10"/>
          <p:cNvSpPr>
            <a:spLocks noGrp="1" noChangeArrowheads="1"/>
          </p:cNvSpPr>
          <p:nvPr>
            <p:ph type="ftr" sz="quarter" idx="11"/>
          </p:nvPr>
        </p:nvSpPr>
        <p:spPr/>
        <p:txBody>
          <a:bodyPr/>
          <a:lstStyle>
            <a:lvl1pPr>
              <a:defRPr/>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a:lvl1pPr>
          </a:lstStyle>
          <a:p>
            <a:pPr>
              <a:defRPr/>
            </a:pPr>
            <a:fld id="{1DA2EE1C-5D1B-47CF-A66E-B0DA9DF0A64F}"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FD5F22F3-E160-4ED5-ADB2-34E57E10EF16}"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8D3793E2-6FFD-4D46-80D0-1E32852361C2}"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60399882-E3DE-4E3B-B324-E2EE489E9C55}"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8BE3E4AA-7367-45AE-A722-B71B6803E245}"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27D06D90-41F8-4413-BACA-6A980F3191E4}"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7131CBF-99CE-47F7-A4BB-2CF82314E590}"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93A9E250-F1DF-4627-807E-1006020B2C99}"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66C324CF-8A1E-4E58-8590-FAD4885D7CA4}"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F2DEDA9C-509C-4B1D-835E-30E268939F29}"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DC8A06E4-0F56-4DC6-A897-5CADC33623B5}"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fld id="{5503E2F7-1AEC-40FE-84FE-DAE41F296CCB}" type="datetime7">
              <a:rPr lang="zh-CN" altLang="en-US"/>
            </a:fld>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5C4CC18B-D2E2-4613-85CD-CA847AC91559}"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fld id="{C204F7B5-4085-4B0B-863D-69306E080DF7}" type="datetime7">
              <a:rPr lang="zh-CN" altLang="en-US"/>
            </a:fld>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FA975173-9DB2-4461-BEED-FE91BA68340F}"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fld id="{32CE5184-38BB-40FF-A39D-E925C99113F4}" type="datetime7">
              <a:rPr lang="zh-CN" altLang="en-US"/>
            </a:fld>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7C67EA92-1202-44CA-8DBD-869C3C22E9A2}"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DCE03D72-6B65-4A10-8622-D63974C1656A}"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DCFCB99B-8394-49BC-9FC8-3B7810FB33A9}"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C6F08AC0-1925-41C8-90F7-CA7BDA0B1E6D}"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86C27164-F282-462C-B4C2-905A018863DE}"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b="0">
                <a:latin typeface="Times New Roman" panose="02020503050405090304"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b="0">
                <a:latin typeface="Times New Roman" panose="02020503050405090304"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b="0">
                <a:latin typeface="Times New Roman" panose="02020503050405090304"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b="0">
                <a:latin typeface="Times New Roman" panose="02020503050405090304"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en-US" b="0">
                <a:latin typeface="Times New Roman" panose="02020503050405090304"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1737"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kumimoji="0" sz="1000" b="0">
                <a:latin typeface="+mn-lt"/>
              </a:defRPr>
            </a:lvl1pPr>
          </a:lstStyle>
          <a:p>
            <a:pPr>
              <a:defRPr/>
            </a:pPr>
            <a:fld id="{5A91BEC2-0850-452A-B8D2-5D3EA0685302}" type="datetime7">
              <a:rPr lang="zh-CN" altLang="en-US"/>
            </a:fld>
            <a:endParaRPr lang="en-US" altLang="zh-CN"/>
          </a:p>
        </p:txBody>
      </p:sp>
      <p:sp>
        <p:nvSpPr>
          <p:cNvPr id="201738"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kumimoji="0" sz="1000" b="0">
                <a:latin typeface="+mn-lt"/>
              </a:defRPr>
            </a:lvl1pPr>
          </a:lstStyle>
          <a:p>
            <a:pPr>
              <a:defRPr/>
            </a:pPr>
            <a:endParaRPr lang="en-US" altLang="zh-CN"/>
          </a:p>
        </p:txBody>
      </p:sp>
      <p:sp>
        <p:nvSpPr>
          <p:cNvPr id="201739"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0" sz="1000" b="0">
                <a:latin typeface="+mn-lt"/>
              </a:defRPr>
            </a:lvl1pPr>
          </a:lstStyle>
          <a:p>
            <a:pPr>
              <a:defRPr/>
            </a:pPr>
            <a:fld id="{4F27E90F-53D0-4DBA-AEEE-4F221FA62543}" type="slidenum">
              <a:rPr lang="zh-CN" altLang="en-US"/>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90204" pitchFamily="34" charset="0"/>
        </a:defRPr>
      </a:lvl2pPr>
      <a:lvl3pPr algn="l" rtl="0" eaLnBrk="0" fontAlgn="base" hangingPunct="0">
        <a:spcBef>
          <a:spcPct val="0"/>
        </a:spcBef>
        <a:spcAft>
          <a:spcPct val="0"/>
        </a:spcAft>
        <a:defRPr sz="3800">
          <a:solidFill>
            <a:schemeClr val="tx2"/>
          </a:solidFill>
          <a:latin typeface="Arial" panose="020B0604020202090204" pitchFamily="34" charset="0"/>
        </a:defRPr>
      </a:lvl3pPr>
      <a:lvl4pPr algn="l" rtl="0" eaLnBrk="0" fontAlgn="base" hangingPunct="0">
        <a:spcBef>
          <a:spcPct val="0"/>
        </a:spcBef>
        <a:spcAft>
          <a:spcPct val="0"/>
        </a:spcAft>
        <a:defRPr sz="3800">
          <a:solidFill>
            <a:schemeClr val="tx2"/>
          </a:solidFill>
          <a:latin typeface="Arial" panose="020B0604020202090204" pitchFamily="34" charset="0"/>
        </a:defRPr>
      </a:lvl4pPr>
      <a:lvl5pPr algn="l" rtl="0" eaLnBrk="0" fontAlgn="base" hangingPunct="0">
        <a:spcBef>
          <a:spcPct val="0"/>
        </a:spcBef>
        <a:spcAft>
          <a:spcPct val="0"/>
        </a:spcAft>
        <a:defRPr sz="3800">
          <a:solidFill>
            <a:schemeClr val="tx2"/>
          </a:solidFill>
          <a:latin typeface="Arial" panose="020B0604020202090204" pitchFamily="34" charset="0"/>
        </a:defRPr>
      </a:lvl5pPr>
      <a:lvl6pPr marL="457200" algn="l" rtl="0" fontAlgn="base">
        <a:spcBef>
          <a:spcPct val="0"/>
        </a:spcBef>
        <a:spcAft>
          <a:spcPct val="0"/>
        </a:spcAft>
        <a:defRPr sz="3800">
          <a:solidFill>
            <a:schemeClr val="tx2"/>
          </a:solidFill>
          <a:latin typeface="Arial" panose="020B0604020202090204" pitchFamily="34" charset="0"/>
        </a:defRPr>
      </a:lvl6pPr>
      <a:lvl7pPr marL="914400" algn="l" rtl="0" fontAlgn="base">
        <a:spcBef>
          <a:spcPct val="0"/>
        </a:spcBef>
        <a:spcAft>
          <a:spcPct val="0"/>
        </a:spcAft>
        <a:defRPr sz="3800">
          <a:solidFill>
            <a:schemeClr val="tx2"/>
          </a:solidFill>
          <a:latin typeface="Arial" panose="020B0604020202090204" pitchFamily="34" charset="0"/>
        </a:defRPr>
      </a:lvl7pPr>
      <a:lvl8pPr marL="1371600" algn="l" rtl="0" fontAlgn="base">
        <a:spcBef>
          <a:spcPct val="0"/>
        </a:spcBef>
        <a:spcAft>
          <a:spcPct val="0"/>
        </a:spcAft>
        <a:defRPr sz="3800">
          <a:solidFill>
            <a:schemeClr val="tx2"/>
          </a:solidFill>
          <a:latin typeface="Arial" panose="020B0604020202090204" pitchFamily="34" charset="0"/>
        </a:defRPr>
      </a:lvl8pPr>
      <a:lvl9pPr marL="1828800" algn="l" rtl="0" fontAlgn="base">
        <a:spcBef>
          <a:spcPct val="0"/>
        </a:spcBef>
        <a:spcAft>
          <a:spcPct val="0"/>
        </a:spcAft>
        <a:defRPr sz="3800">
          <a:solidFill>
            <a:schemeClr val="tx2"/>
          </a:solidFill>
          <a:latin typeface="Arial" panose="020B0604020202090204" pitchFamily="34" charset="0"/>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slide" Target="slide55.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slide" Target="slide58.xml"/><Relationship Id="rId3" Type="http://schemas.openxmlformats.org/officeDocument/2006/relationships/slide" Target="slide75.xml"/><Relationship Id="rId2" Type="http://schemas.openxmlformats.org/officeDocument/2006/relationships/slide" Target="slide65.xml"/><Relationship Id="rId1" Type="http://schemas.openxmlformats.org/officeDocument/2006/relationships/slide" Target="slide6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597DB96-7FF3-4747-9856-945709A5EDC0}"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B86AA2D5-A0D7-49E4-A076-1C14BCC44D6C}" type="datetime7">
              <a:rPr kumimoji="1" lang="zh-CN" altLang="en-US" sz="1200">
                <a:latin typeface="+mn-ea"/>
              </a:rPr>
            </a:fld>
            <a:endParaRPr kumimoji="1" lang="en-US" altLang="zh-CN" sz="1200">
              <a:latin typeface="+mn-ea"/>
            </a:endParaRPr>
          </a:p>
        </p:txBody>
      </p:sp>
      <p:sp>
        <p:nvSpPr>
          <p:cNvPr id="4100" name="Rectangle 2"/>
          <p:cNvSpPr>
            <a:spLocks noGrp="1" noChangeArrowheads="1"/>
          </p:cNvSpPr>
          <p:nvPr>
            <p:ph type="title" idx="4294967295"/>
          </p:nvPr>
        </p:nvSpPr>
        <p:spPr>
          <a:xfrm>
            <a:off x="467544" y="188640"/>
            <a:ext cx="8229600" cy="923925"/>
          </a:xfrm>
        </p:spPr>
        <p:txBody>
          <a:bodyPr anchor="b"/>
          <a:lstStyle/>
          <a:p>
            <a:pPr eaLnBrk="1" hangingPunct="1"/>
            <a:r>
              <a:rPr lang="zh-CN" altLang="en-US" sz="3600" dirty="0">
                <a:ea typeface="宋体" pitchFamily="2" charset="-122"/>
                <a:sym typeface="Webdings" panose="05030102010509060703" pitchFamily="18" charset="2"/>
              </a:rPr>
              <a:t>第八章 二叉树和其他树</a:t>
            </a:r>
            <a:endParaRPr lang="zh-CN" altLang="en-US" sz="3600" dirty="0">
              <a:ea typeface="宋体" pitchFamily="2" charset="-122"/>
              <a:sym typeface="Webdings" panose="05030102010509060703" pitchFamily="18" charset="2"/>
            </a:endParaRPr>
          </a:p>
        </p:txBody>
      </p:sp>
      <p:sp>
        <p:nvSpPr>
          <p:cNvPr id="1020931" name="Rectangle 3"/>
          <p:cNvSpPr>
            <a:spLocks noGrp="1" noChangeArrowheads="1"/>
          </p:cNvSpPr>
          <p:nvPr>
            <p:ph type="body" idx="4294967295"/>
          </p:nvPr>
        </p:nvSpPr>
        <p:spPr>
          <a:xfrm>
            <a:off x="684213" y="1412875"/>
            <a:ext cx="8197850" cy="5184775"/>
          </a:xfrm>
        </p:spPr>
        <p:txBody>
          <a:bodyPr/>
          <a:lstStyle/>
          <a:p>
            <a:pPr eaLnBrk="1" hangingPunct="1">
              <a:lnSpc>
                <a:spcPct val="110000"/>
              </a:lnSpc>
            </a:pPr>
            <a:r>
              <a:rPr lang="en-US" altLang="zh-CN" sz="2400" dirty="0">
                <a:latin typeface="Times New Roman" panose="02020503050405090304" pitchFamily="18" charset="0"/>
                <a:ea typeface="宋体" pitchFamily="2" charset="-122"/>
              </a:rPr>
              <a:t>8.1	</a:t>
            </a:r>
            <a:r>
              <a:rPr lang="zh-CN" altLang="en-US" sz="2400" dirty="0">
                <a:latin typeface="Times New Roman" panose="02020503050405090304" pitchFamily="18" charset="0"/>
                <a:ea typeface="宋体" pitchFamily="2" charset="-122"/>
              </a:rPr>
              <a:t>树</a:t>
            </a:r>
            <a:endParaRPr lang="en-US" altLang="zh-CN" sz="2400" dirty="0">
              <a:latin typeface="Times New Roman" panose="02020503050405090304" pitchFamily="18" charset="0"/>
              <a:ea typeface="宋体" pitchFamily="2" charset="-122"/>
            </a:endParaRPr>
          </a:p>
          <a:p>
            <a:pPr eaLnBrk="1" hangingPunct="1">
              <a:lnSpc>
                <a:spcPct val="110000"/>
              </a:lnSpc>
            </a:pPr>
            <a:r>
              <a:rPr lang="en-US" altLang="zh-CN" sz="2400" dirty="0">
                <a:latin typeface="Times New Roman" panose="02020503050405090304" pitchFamily="18" charset="0"/>
                <a:ea typeface="宋体" pitchFamily="2" charset="-122"/>
              </a:rPr>
              <a:t>8.2	</a:t>
            </a:r>
            <a:r>
              <a:rPr lang="zh-CN" altLang="en-US" sz="2400" dirty="0">
                <a:latin typeface="Times New Roman" panose="02020503050405090304" pitchFamily="18" charset="0"/>
                <a:ea typeface="宋体" pitchFamily="2" charset="-122"/>
              </a:rPr>
              <a:t>二叉树</a:t>
            </a:r>
            <a:endParaRPr lang="zh-CN" altLang="en-US" sz="2400" dirty="0">
              <a:latin typeface="Times New Roman" panose="02020503050405090304" pitchFamily="18" charset="0"/>
              <a:ea typeface="宋体" pitchFamily="2" charset="-122"/>
            </a:endParaRPr>
          </a:p>
          <a:p>
            <a:pPr eaLnBrk="1" hangingPunct="1">
              <a:lnSpc>
                <a:spcPct val="110000"/>
              </a:lnSpc>
            </a:pPr>
            <a:r>
              <a:rPr lang="en-US" altLang="zh-CN" sz="2400" dirty="0">
                <a:latin typeface="Times New Roman" panose="02020503050405090304" pitchFamily="18" charset="0"/>
                <a:ea typeface="宋体" pitchFamily="2" charset="-122"/>
              </a:rPr>
              <a:t>8.3	</a:t>
            </a:r>
            <a:r>
              <a:rPr lang="zh-CN" altLang="en-US" sz="2400" dirty="0">
                <a:latin typeface="Times New Roman" panose="02020503050405090304" pitchFamily="18" charset="0"/>
                <a:ea typeface="宋体" pitchFamily="2" charset="-122"/>
              </a:rPr>
              <a:t>二叉树的特性</a:t>
            </a:r>
            <a:endParaRPr lang="en-US" altLang="zh-CN" sz="2400" dirty="0">
              <a:latin typeface="Times New Roman" panose="02020503050405090304" pitchFamily="18" charset="0"/>
              <a:ea typeface="宋体" pitchFamily="2" charset="-122"/>
            </a:endParaRPr>
          </a:p>
          <a:p>
            <a:pPr eaLnBrk="1" hangingPunct="1">
              <a:lnSpc>
                <a:spcPct val="110000"/>
              </a:lnSpc>
            </a:pPr>
            <a:r>
              <a:rPr lang="en-US" altLang="zh-CN" sz="2400" dirty="0">
                <a:latin typeface="Times New Roman" panose="02020503050405090304" pitchFamily="18" charset="0"/>
                <a:ea typeface="宋体" pitchFamily="2" charset="-122"/>
              </a:rPr>
              <a:t>8.4	</a:t>
            </a:r>
            <a:r>
              <a:rPr lang="zh-CN" altLang="en-US" sz="2400" dirty="0">
                <a:latin typeface="Times New Roman" panose="02020503050405090304" pitchFamily="18" charset="0"/>
                <a:ea typeface="宋体" pitchFamily="2" charset="-122"/>
              </a:rPr>
              <a:t>二叉树的描述</a:t>
            </a:r>
            <a:endParaRPr lang="en-US" altLang="zh-CN" sz="2400" dirty="0">
              <a:latin typeface="Times New Roman" panose="02020503050405090304" pitchFamily="18" charset="0"/>
              <a:ea typeface="宋体" pitchFamily="2" charset="-122"/>
            </a:endParaRPr>
          </a:p>
          <a:p>
            <a:pPr eaLnBrk="1" hangingPunct="1">
              <a:lnSpc>
                <a:spcPct val="110000"/>
              </a:lnSpc>
            </a:pPr>
            <a:r>
              <a:rPr lang="en-US" altLang="zh-CN" sz="2400" dirty="0">
                <a:latin typeface="Times New Roman" panose="02020503050405090304" pitchFamily="18" charset="0"/>
                <a:ea typeface="宋体" pitchFamily="2" charset="-122"/>
              </a:rPr>
              <a:t>8.5	</a:t>
            </a:r>
            <a:r>
              <a:rPr lang="zh-CN" altLang="en-US" sz="2400" dirty="0">
                <a:latin typeface="Times New Roman" panose="02020503050405090304" pitchFamily="18" charset="0"/>
                <a:ea typeface="宋体" pitchFamily="2" charset="-122"/>
              </a:rPr>
              <a:t>二叉树的常用操作</a:t>
            </a:r>
            <a:endParaRPr lang="en-US" altLang="zh-CN" sz="2400" dirty="0">
              <a:latin typeface="Times New Roman" panose="02020503050405090304" pitchFamily="18" charset="0"/>
              <a:ea typeface="宋体" pitchFamily="2" charset="-122"/>
            </a:endParaRPr>
          </a:p>
          <a:p>
            <a:pPr eaLnBrk="1" hangingPunct="1">
              <a:lnSpc>
                <a:spcPct val="110000"/>
              </a:lnSpc>
            </a:pPr>
            <a:r>
              <a:rPr lang="en-US" altLang="zh-CN" sz="2400" dirty="0">
                <a:latin typeface="Times New Roman" panose="02020503050405090304" pitchFamily="18" charset="0"/>
                <a:ea typeface="宋体" pitchFamily="2" charset="-122"/>
              </a:rPr>
              <a:t>8.6	</a:t>
            </a:r>
            <a:r>
              <a:rPr lang="zh-CN" altLang="en-US" sz="2400" dirty="0">
                <a:latin typeface="Times New Roman" panose="02020503050405090304" pitchFamily="18" charset="0"/>
                <a:ea typeface="宋体" pitchFamily="2" charset="-122"/>
              </a:rPr>
              <a:t>二叉树遍历</a:t>
            </a:r>
            <a:endParaRPr lang="en-US" altLang="zh-CN" sz="2400" dirty="0">
              <a:latin typeface="Times New Roman" panose="02020503050405090304" pitchFamily="18" charset="0"/>
              <a:ea typeface="宋体" pitchFamily="2" charset="-122"/>
            </a:endParaRPr>
          </a:p>
          <a:p>
            <a:pPr eaLnBrk="1" hangingPunct="1">
              <a:lnSpc>
                <a:spcPct val="110000"/>
              </a:lnSpc>
            </a:pPr>
            <a:r>
              <a:rPr lang="en-US" altLang="zh-CN" sz="2400" dirty="0">
                <a:latin typeface="Times New Roman" panose="02020503050405090304" pitchFamily="18" charset="0"/>
                <a:ea typeface="宋体" pitchFamily="2" charset="-122"/>
              </a:rPr>
              <a:t>8.7	</a:t>
            </a:r>
            <a:r>
              <a:rPr lang="zh-CN" altLang="en-US" sz="2400" dirty="0">
                <a:latin typeface="Times New Roman" panose="02020503050405090304" pitchFamily="18" charset="0"/>
                <a:ea typeface="宋体" pitchFamily="2" charset="-122"/>
              </a:rPr>
              <a:t>抽象数据类型</a:t>
            </a:r>
            <a:r>
              <a:rPr lang="en-US" altLang="zh-CN" sz="2400" dirty="0">
                <a:latin typeface="Times New Roman" panose="02020503050405090304" pitchFamily="18" charset="0"/>
                <a:ea typeface="宋体" pitchFamily="2" charset="-122"/>
              </a:rPr>
              <a:t> </a:t>
            </a:r>
            <a:r>
              <a:rPr lang="en-US" altLang="zh-CN" sz="2400" i="1" dirty="0" err="1">
                <a:latin typeface="Times New Roman" panose="02020503050405090304" pitchFamily="18" charset="0"/>
                <a:ea typeface="宋体" pitchFamily="2" charset="-122"/>
              </a:rPr>
              <a:t>BinaryTree</a:t>
            </a:r>
            <a:endParaRPr lang="en-US" altLang="zh-CN" sz="2400" i="1" dirty="0">
              <a:latin typeface="Times New Roman" panose="02020503050405090304" pitchFamily="18" charset="0"/>
              <a:ea typeface="宋体" pitchFamily="2" charset="-122"/>
            </a:endParaRPr>
          </a:p>
          <a:p>
            <a:pPr eaLnBrk="1" hangingPunct="1">
              <a:lnSpc>
                <a:spcPct val="110000"/>
              </a:lnSpc>
            </a:pPr>
            <a:r>
              <a:rPr lang="en-US" altLang="zh-CN" sz="2400" dirty="0">
                <a:latin typeface="Times New Roman" panose="02020503050405090304" pitchFamily="18" charset="0"/>
                <a:ea typeface="宋体" pitchFamily="2" charset="-122"/>
              </a:rPr>
              <a:t>8.8	</a:t>
            </a:r>
            <a:r>
              <a:rPr lang="zh-CN" altLang="en-US" sz="2400" dirty="0">
                <a:latin typeface="Times New Roman" panose="02020503050405090304" pitchFamily="18" charset="0"/>
                <a:ea typeface="宋体" pitchFamily="2" charset="-122"/>
              </a:rPr>
              <a:t>二叉树类</a:t>
            </a:r>
            <a:r>
              <a:rPr lang="en-US" altLang="zh-CN" sz="2400" dirty="0">
                <a:latin typeface="Times New Roman" panose="02020503050405090304" pitchFamily="18" charset="0"/>
                <a:ea typeface="宋体" pitchFamily="2" charset="-122"/>
              </a:rPr>
              <a:t> </a:t>
            </a:r>
            <a:r>
              <a:rPr lang="en-US" altLang="zh-CN" sz="2400" i="1" dirty="0" err="1">
                <a:latin typeface="Times New Roman" panose="02020503050405090304" pitchFamily="18" charset="0"/>
                <a:ea typeface="宋体" pitchFamily="2" charset="-122"/>
              </a:rPr>
              <a:t>BinaryTree</a:t>
            </a:r>
            <a:endParaRPr lang="en-US" altLang="zh-CN" sz="2400" i="1" dirty="0">
              <a:latin typeface="Times New Roman" panose="02020503050405090304" pitchFamily="18" charset="0"/>
              <a:ea typeface="宋体" pitchFamily="2" charset="-122"/>
            </a:endParaRPr>
          </a:p>
          <a:p>
            <a:pPr eaLnBrk="1" hangingPunct="1">
              <a:lnSpc>
                <a:spcPct val="110000"/>
              </a:lnSpc>
            </a:pPr>
            <a:r>
              <a:rPr lang="en-US" altLang="zh-CN" sz="2400" dirty="0">
                <a:latin typeface="Times New Roman" panose="02020503050405090304" pitchFamily="18" charset="0"/>
                <a:ea typeface="宋体" pitchFamily="2" charset="-122"/>
              </a:rPr>
              <a:t>8.9	</a:t>
            </a:r>
            <a:r>
              <a:rPr lang="zh-CN" altLang="en-US" sz="2400" dirty="0">
                <a:latin typeface="Times New Roman" panose="02020503050405090304" pitchFamily="18" charset="0"/>
                <a:ea typeface="宋体" pitchFamily="2" charset="-122"/>
              </a:rPr>
              <a:t>应用</a:t>
            </a:r>
            <a:r>
              <a:rPr lang="en-US" altLang="zh-CN" sz="2400" dirty="0">
                <a:latin typeface="Times New Roman" panose="02020503050405090304" pitchFamily="18" charset="0"/>
                <a:ea typeface="宋体" pitchFamily="2" charset="-122"/>
              </a:rPr>
              <a:t> </a:t>
            </a:r>
            <a:endParaRPr lang="en-US" altLang="zh-CN" sz="24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anim calcmode="lin" valueType="num">
                                      <p:cBhvr additive="base">
                                        <p:cTn id="7" dur="500" fill="hold"/>
                                        <p:tgtEl>
                                          <p:spTgt spid="10209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093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0931">
                                            <p:txEl>
                                              <p:pRg st="1" end="1"/>
                                            </p:txEl>
                                          </p:spTgt>
                                        </p:tgtEl>
                                        <p:attrNameLst>
                                          <p:attrName>style.visibility</p:attrName>
                                        </p:attrNameLst>
                                      </p:cBhvr>
                                      <p:to>
                                        <p:strVal val="visible"/>
                                      </p:to>
                                    </p:set>
                                    <p:anim calcmode="lin" valueType="num">
                                      <p:cBhvr additive="base">
                                        <p:cTn id="12" dur="500" fill="hold"/>
                                        <p:tgtEl>
                                          <p:spTgt spid="102093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093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20931">
                                            <p:txEl>
                                              <p:pRg st="2" end="2"/>
                                            </p:txEl>
                                          </p:spTgt>
                                        </p:tgtEl>
                                        <p:attrNameLst>
                                          <p:attrName>style.visibility</p:attrName>
                                        </p:attrNameLst>
                                      </p:cBhvr>
                                      <p:to>
                                        <p:strVal val="visible"/>
                                      </p:to>
                                    </p:set>
                                    <p:anim calcmode="lin" valueType="num">
                                      <p:cBhvr additive="base">
                                        <p:cTn id="17" dur="500" fill="hold"/>
                                        <p:tgtEl>
                                          <p:spTgt spid="10209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093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20931">
                                            <p:txEl>
                                              <p:pRg st="3" end="3"/>
                                            </p:txEl>
                                          </p:spTgt>
                                        </p:tgtEl>
                                        <p:attrNameLst>
                                          <p:attrName>style.visibility</p:attrName>
                                        </p:attrNameLst>
                                      </p:cBhvr>
                                      <p:to>
                                        <p:strVal val="visible"/>
                                      </p:to>
                                    </p:set>
                                    <p:anim calcmode="lin" valueType="num">
                                      <p:cBhvr additive="base">
                                        <p:cTn id="22" dur="500" fill="hold"/>
                                        <p:tgtEl>
                                          <p:spTgt spid="102093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20931">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20931">
                                            <p:txEl>
                                              <p:pRg st="4" end="4"/>
                                            </p:txEl>
                                          </p:spTgt>
                                        </p:tgtEl>
                                        <p:attrNameLst>
                                          <p:attrName>style.visibility</p:attrName>
                                        </p:attrNameLst>
                                      </p:cBhvr>
                                      <p:to>
                                        <p:strVal val="visible"/>
                                      </p:to>
                                    </p:set>
                                    <p:anim calcmode="lin" valueType="num">
                                      <p:cBhvr additive="base">
                                        <p:cTn id="27" dur="500" fill="hold"/>
                                        <p:tgtEl>
                                          <p:spTgt spid="102093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0931">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20931">
                                            <p:txEl>
                                              <p:pRg st="5" end="5"/>
                                            </p:txEl>
                                          </p:spTgt>
                                        </p:tgtEl>
                                        <p:attrNameLst>
                                          <p:attrName>style.visibility</p:attrName>
                                        </p:attrNameLst>
                                      </p:cBhvr>
                                      <p:to>
                                        <p:strVal val="visible"/>
                                      </p:to>
                                    </p:set>
                                    <p:anim calcmode="lin" valueType="num">
                                      <p:cBhvr additive="base">
                                        <p:cTn id="32" dur="500" fill="hold"/>
                                        <p:tgtEl>
                                          <p:spTgt spid="1020931">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20931">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020931">
                                            <p:txEl>
                                              <p:pRg st="6" end="6"/>
                                            </p:txEl>
                                          </p:spTgt>
                                        </p:tgtEl>
                                        <p:attrNameLst>
                                          <p:attrName>style.visibility</p:attrName>
                                        </p:attrNameLst>
                                      </p:cBhvr>
                                      <p:to>
                                        <p:strVal val="visible"/>
                                      </p:to>
                                    </p:set>
                                    <p:anim calcmode="lin" valueType="num">
                                      <p:cBhvr additive="base">
                                        <p:cTn id="37" dur="500" fill="hold"/>
                                        <p:tgtEl>
                                          <p:spTgt spid="102093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0931">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020931">
                                            <p:txEl>
                                              <p:pRg st="7" end="7"/>
                                            </p:txEl>
                                          </p:spTgt>
                                        </p:tgtEl>
                                        <p:attrNameLst>
                                          <p:attrName>style.visibility</p:attrName>
                                        </p:attrNameLst>
                                      </p:cBhvr>
                                      <p:to>
                                        <p:strVal val="visible"/>
                                      </p:to>
                                    </p:set>
                                    <p:anim calcmode="lin" valueType="num">
                                      <p:cBhvr additive="base">
                                        <p:cTn id="42" dur="500" fill="hold"/>
                                        <p:tgtEl>
                                          <p:spTgt spid="102093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20931">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1020931">
                                            <p:txEl>
                                              <p:pRg st="8" end="8"/>
                                            </p:txEl>
                                          </p:spTgt>
                                        </p:tgtEl>
                                        <p:attrNameLst>
                                          <p:attrName>style.visibility</p:attrName>
                                        </p:attrNameLst>
                                      </p:cBhvr>
                                      <p:to>
                                        <p:strVal val="visible"/>
                                      </p:to>
                                    </p:set>
                                    <p:anim calcmode="lin" valueType="num">
                                      <p:cBhvr additive="base">
                                        <p:cTn id="47" dur="500" fill="hold"/>
                                        <p:tgtEl>
                                          <p:spTgt spid="102093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09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1"/>
          <p:cNvSpPr>
            <a:spLocks noGrp="1"/>
          </p:cNvSpPr>
          <p:nvPr>
            <p:ph type="sldNum" sz="quarter" idx="12"/>
          </p:nvPr>
        </p:nvSpPr>
        <p:spPr>
          <a:xfrm>
            <a:off x="323850" y="404813"/>
            <a:ext cx="504825" cy="431800"/>
          </a:xfrm>
          <a:ln>
            <a:miter lim="800000"/>
          </a:ln>
        </p:spPr>
        <p:txBody>
          <a:bodyPr anchor="b"/>
          <a:lstStyle/>
          <a:p>
            <a:pPr>
              <a:defRPr/>
            </a:pPr>
            <a:fld id="{FBD808D0-84D1-480D-BA14-DA6753C45CEC}" type="slidenum">
              <a:rPr lang="zh-CN" altLang="en-US" sz="1200">
                <a:solidFill>
                  <a:schemeClr val="bg2"/>
                </a:solidFill>
              </a:rPr>
            </a:fld>
            <a:endParaRPr lang="en-US" altLang="zh-CN" sz="1200">
              <a:solidFill>
                <a:schemeClr val="bg2"/>
              </a:solidFill>
            </a:endParaRPr>
          </a:p>
        </p:txBody>
      </p:sp>
      <p:sp>
        <p:nvSpPr>
          <p:cNvPr id="73" name="日期占位符 2"/>
          <p:cNvSpPr>
            <a:spLocks noGrp="1"/>
          </p:cNvSpPr>
          <p:nvPr>
            <p:ph type="dt" sz="quarter" idx="10"/>
          </p:nvPr>
        </p:nvSpPr>
        <p:spPr>
          <a:xfrm>
            <a:off x="34925" y="836613"/>
            <a:ext cx="1042988" cy="549275"/>
          </a:xfrm>
          <a:ln>
            <a:miter lim="800000"/>
          </a:ln>
        </p:spPr>
        <p:txBody>
          <a:bodyPr/>
          <a:lstStyle/>
          <a:p>
            <a:pPr>
              <a:defRPr/>
            </a:pPr>
            <a:fld id="{4110BD19-BBB8-484C-9485-2D27D90A0B02}" type="datetime7">
              <a:rPr kumimoji="1" lang="zh-CN" altLang="en-US" sz="1200">
                <a:latin typeface="+mn-ea"/>
              </a:rPr>
            </a:fld>
            <a:endParaRPr kumimoji="1" lang="en-US" altLang="zh-CN" sz="1200">
              <a:latin typeface="+mn-ea"/>
            </a:endParaRPr>
          </a:p>
        </p:txBody>
      </p:sp>
      <p:sp>
        <p:nvSpPr>
          <p:cNvPr id="16388" name="Rectangle 71"/>
          <p:cNvSpPr>
            <a:spLocks noChangeArrowheads="1"/>
          </p:cNvSpPr>
          <p:nvPr/>
        </p:nvSpPr>
        <p:spPr bwMode="auto">
          <a:xfrm>
            <a:off x="0" y="333375"/>
            <a:ext cx="91440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503050405090304" pitchFamily="18" charset="0"/>
            </a:endParaRPr>
          </a:p>
        </p:txBody>
      </p:sp>
      <p:sp>
        <p:nvSpPr>
          <p:cNvPr id="1169410" name="Text Box 2"/>
          <p:cNvSpPr txBox="1">
            <a:spLocks noChangeArrowheads="1"/>
          </p:cNvSpPr>
          <p:nvPr/>
        </p:nvSpPr>
        <p:spPr bwMode="auto">
          <a:xfrm>
            <a:off x="0" y="0"/>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A</a:t>
            </a:r>
            <a:r>
              <a:rPr lang="zh-CN" altLang="en-US" sz="2000">
                <a:latin typeface="宋体" pitchFamily="2" charset="-122"/>
              </a:rPr>
              <a:t>包括</a:t>
            </a:r>
            <a:r>
              <a:rPr lang="en-US" altLang="zh-CN" sz="2000">
                <a:latin typeface="宋体" pitchFamily="2" charset="-122"/>
              </a:rPr>
              <a:t>{B,C,D}</a:t>
            </a:r>
            <a:endParaRPr lang="en-US" altLang="zh-CN" sz="2000">
              <a:latin typeface="宋体" pitchFamily="2" charset="-122"/>
            </a:endParaRPr>
          </a:p>
        </p:txBody>
      </p:sp>
      <p:sp>
        <p:nvSpPr>
          <p:cNvPr id="1169411" name="Oval 3"/>
          <p:cNvSpPr>
            <a:spLocks noChangeArrowheads="1"/>
          </p:cNvSpPr>
          <p:nvPr/>
        </p:nvSpPr>
        <p:spPr bwMode="auto">
          <a:xfrm>
            <a:off x="1524000" y="1524000"/>
            <a:ext cx="5257800" cy="50292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12" name="Text Box 4"/>
          <p:cNvSpPr txBox="1">
            <a:spLocks noChangeArrowheads="1"/>
          </p:cNvSpPr>
          <p:nvPr/>
        </p:nvSpPr>
        <p:spPr bwMode="auto">
          <a:xfrm>
            <a:off x="3581400" y="1828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A</a:t>
            </a:r>
            <a:endParaRPr lang="en-US" altLang="zh-CN">
              <a:latin typeface="宋体" pitchFamily="2" charset="-122"/>
            </a:endParaRPr>
          </a:p>
        </p:txBody>
      </p:sp>
      <p:sp>
        <p:nvSpPr>
          <p:cNvPr id="1169413" name="Oval 5"/>
          <p:cNvSpPr>
            <a:spLocks noChangeArrowheads="1"/>
          </p:cNvSpPr>
          <p:nvPr/>
        </p:nvSpPr>
        <p:spPr bwMode="auto">
          <a:xfrm>
            <a:off x="1828800" y="2743200"/>
            <a:ext cx="1981200" cy="19050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9414" name="Text Box 6"/>
          <p:cNvSpPr txBox="1">
            <a:spLocks noChangeArrowheads="1"/>
          </p:cNvSpPr>
          <p:nvPr/>
        </p:nvSpPr>
        <p:spPr bwMode="auto">
          <a:xfrm>
            <a:off x="3200400" y="3048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B</a:t>
            </a:r>
            <a:endParaRPr lang="en-US" altLang="zh-CN">
              <a:latin typeface="宋体" pitchFamily="2" charset="-122"/>
            </a:endParaRPr>
          </a:p>
        </p:txBody>
      </p:sp>
      <p:sp>
        <p:nvSpPr>
          <p:cNvPr id="1169415" name="Oval 7"/>
          <p:cNvSpPr>
            <a:spLocks noChangeArrowheads="1"/>
          </p:cNvSpPr>
          <p:nvPr/>
        </p:nvSpPr>
        <p:spPr bwMode="auto">
          <a:xfrm>
            <a:off x="3581400" y="4876800"/>
            <a:ext cx="1219200" cy="12192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16" name="Text Box 8"/>
          <p:cNvSpPr txBox="1">
            <a:spLocks noChangeArrowheads="1"/>
          </p:cNvSpPr>
          <p:nvPr/>
        </p:nvSpPr>
        <p:spPr bwMode="auto">
          <a:xfrm>
            <a:off x="4038600" y="4953000"/>
            <a:ext cx="293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C</a:t>
            </a:r>
            <a:endParaRPr lang="en-US" altLang="zh-CN">
              <a:latin typeface="宋体" pitchFamily="2" charset="-122"/>
            </a:endParaRPr>
          </a:p>
        </p:txBody>
      </p:sp>
      <p:sp>
        <p:nvSpPr>
          <p:cNvPr id="1169417" name="Oval 9"/>
          <p:cNvSpPr>
            <a:spLocks noChangeArrowheads="1"/>
          </p:cNvSpPr>
          <p:nvPr/>
        </p:nvSpPr>
        <p:spPr bwMode="auto">
          <a:xfrm>
            <a:off x="4419600" y="2743200"/>
            <a:ext cx="1981200" cy="19050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9418" name="Text Box 10"/>
          <p:cNvSpPr txBox="1">
            <a:spLocks noChangeArrowheads="1"/>
          </p:cNvSpPr>
          <p:nvPr/>
        </p:nvSpPr>
        <p:spPr bwMode="auto">
          <a:xfrm>
            <a:off x="5715000" y="3048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D</a:t>
            </a:r>
            <a:endParaRPr lang="en-US" altLang="zh-CN">
              <a:latin typeface="宋体" pitchFamily="2" charset="-122"/>
            </a:endParaRPr>
          </a:p>
        </p:txBody>
      </p:sp>
      <p:sp>
        <p:nvSpPr>
          <p:cNvPr id="1169419" name="Text Box 11"/>
          <p:cNvSpPr txBox="1">
            <a:spLocks noChangeArrowheads="1"/>
          </p:cNvSpPr>
          <p:nvPr/>
        </p:nvSpPr>
        <p:spPr bwMode="auto">
          <a:xfrm>
            <a:off x="0" y="457200"/>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B</a:t>
            </a:r>
            <a:r>
              <a:rPr lang="zh-CN" altLang="en-US" sz="2000">
                <a:latin typeface="宋体" pitchFamily="2" charset="-122"/>
              </a:rPr>
              <a:t>包括</a:t>
            </a:r>
            <a:r>
              <a:rPr lang="en-US" altLang="zh-CN" sz="2000">
                <a:latin typeface="宋体" pitchFamily="2" charset="-122"/>
              </a:rPr>
              <a:t>{E,F}</a:t>
            </a:r>
            <a:endParaRPr lang="en-US" altLang="zh-CN" sz="2000">
              <a:latin typeface="宋体" pitchFamily="2" charset="-122"/>
            </a:endParaRPr>
          </a:p>
        </p:txBody>
      </p:sp>
      <p:sp>
        <p:nvSpPr>
          <p:cNvPr id="1169420" name="Oval 12"/>
          <p:cNvSpPr>
            <a:spLocks noChangeArrowheads="1"/>
          </p:cNvSpPr>
          <p:nvPr/>
        </p:nvSpPr>
        <p:spPr bwMode="auto">
          <a:xfrm>
            <a:off x="1981200" y="2971800"/>
            <a:ext cx="1143000" cy="10668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21" name="Text Box 13"/>
          <p:cNvSpPr txBox="1">
            <a:spLocks noChangeArrowheads="1"/>
          </p:cNvSpPr>
          <p:nvPr/>
        </p:nvSpPr>
        <p:spPr bwMode="auto">
          <a:xfrm>
            <a:off x="2438400" y="2971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E</a:t>
            </a:r>
            <a:endParaRPr lang="en-US" altLang="zh-CN">
              <a:latin typeface="宋体" pitchFamily="2" charset="-122"/>
            </a:endParaRPr>
          </a:p>
        </p:txBody>
      </p:sp>
      <p:sp>
        <p:nvSpPr>
          <p:cNvPr id="1169422" name="Oval 14"/>
          <p:cNvSpPr>
            <a:spLocks noChangeArrowheads="1"/>
          </p:cNvSpPr>
          <p:nvPr/>
        </p:nvSpPr>
        <p:spPr bwMode="auto">
          <a:xfrm>
            <a:off x="2895600" y="3886200"/>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23" name="Text Box 15"/>
          <p:cNvSpPr txBox="1">
            <a:spLocks noChangeArrowheads="1"/>
          </p:cNvSpPr>
          <p:nvPr/>
        </p:nvSpPr>
        <p:spPr bwMode="auto">
          <a:xfrm>
            <a:off x="3005138" y="3868738"/>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F</a:t>
            </a:r>
            <a:endParaRPr lang="en-US" altLang="zh-CN">
              <a:latin typeface="宋体" pitchFamily="2" charset="-122"/>
            </a:endParaRPr>
          </a:p>
        </p:txBody>
      </p:sp>
      <p:sp>
        <p:nvSpPr>
          <p:cNvPr id="1169424" name="Text Box 16"/>
          <p:cNvSpPr txBox="1">
            <a:spLocks noChangeArrowheads="1"/>
          </p:cNvSpPr>
          <p:nvPr/>
        </p:nvSpPr>
        <p:spPr bwMode="auto">
          <a:xfrm>
            <a:off x="0" y="914400"/>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C</a:t>
            </a:r>
            <a:r>
              <a:rPr lang="zh-CN" altLang="en-US" sz="2000">
                <a:latin typeface="宋体" pitchFamily="2" charset="-122"/>
              </a:rPr>
              <a:t>包括</a:t>
            </a:r>
            <a:r>
              <a:rPr lang="en-US" altLang="zh-CN" sz="2000">
                <a:latin typeface="宋体" pitchFamily="2" charset="-122"/>
              </a:rPr>
              <a:t>{G}</a:t>
            </a:r>
            <a:endParaRPr lang="en-US" altLang="zh-CN" sz="2000">
              <a:latin typeface="宋体" pitchFamily="2" charset="-122"/>
            </a:endParaRPr>
          </a:p>
        </p:txBody>
      </p:sp>
      <p:sp>
        <p:nvSpPr>
          <p:cNvPr id="1169425" name="Oval 17"/>
          <p:cNvSpPr>
            <a:spLocks noChangeArrowheads="1"/>
          </p:cNvSpPr>
          <p:nvPr/>
        </p:nvSpPr>
        <p:spPr bwMode="auto">
          <a:xfrm>
            <a:off x="3962400" y="5410200"/>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26" name="Text Box 18"/>
          <p:cNvSpPr txBox="1">
            <a:spLocks noChangeArrowheads="1"/>
          </p:cNvSpPr>
          <p:nvPr/>
        </p:nvSpPr>
        <p:spPr bwMode="auto">
          <a:xfrm>
            <a:off x="4094163" y="5440363"/>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G</a:t>
            </a:r>
            <a:endParaRPr lang="en-US" altLang="zh-CN">
              <a:latin typeface="宋体" pitchFamily="2" charset="-122"/>
            </a:endParaRPr>
          </a:p>
        </p:txBody>
      </p:sp>
      <p:sp>
        <p:nvSpPr>
          <p:cNvPr id="1169427" name="Text Box 19"/>
          <p:cNvSpPr txBox="1">
            <a:spLocks noChangeArrowheads="1"/>
          </p:cNvSpPr>
          <p:nvPr/>
        </p:nvSpPr>
        <p:spPr bwMode="auto">
          <a:xfrm>
            <a:off x="0" y="1371600"/>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D</a:t>
            </a:r>
            <a:r>
              <a:rPr lang="zh-CN" altLang="en-US" sz="2000">
                <a:latin typeface="宋体" pitchFamily="2" charset="-122"/>
              </a:rPr>
              <a:t>包括</a:t>
            </a:r>
            <a:r>
              <a:rPr lang="en-US" altLang="zh-CN" sz="2000">
                <a:latin typeface="宋体" pitchFamily="2" charset="-122"/>
              </a:rPr>
              <a:t>{H,I,J}</a:t>
            </a:r>
            <a:endParaRPr lang="en-US" altLang="zh-CN" sz="2000">
              <a:latin typeface="宋体" pitchFamily="2" charset="-122"/>
            </a:endParaRPr>
          </a:p>
        </p:txBody>
      </p:sp>
      <p:sp>
        <p:nvSpPr>
          <p:cNvPr id="1169428" name="Oval 20"/>
          <p:cNvSpPr>
            <a:spLocks noChangeArrowheads="1"/>
          </p:cNvSpPr>
          <p:nvPr/>
        </p:nvSpPr>
        <p:spPr bwMode="auto">
          <a:xfrm>
            <a:off x="4495800" y="3124200"/>
            <a:ext cx="1143000" cy="10668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29" name="Text Box 21"/>
          <p:cNvSpPr txBox="1">
            <a:spLocks noChangeArrowheads="1"/>
          </p:cNvSpPr>
          <p:nvPr/>
        </p:nvSpPr>
        <p:spPr bwMode="auto">
          <a:xfrm>
            <a:off x="4876800" y="3124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H</a:t>
            </a:r>
            <a:endParaRPr lang="en-US" altLang="zh-CN">
              <a:latin typeface="宋体" pitchFamily="2" charset="-122"/>
            </a:endParaRPr>
          </a:p>
        </p:txBody>
      </p:sp>
      <p:sp>
        <p:nvSpPr>
          <p:cNvPr id="1169430" name="Oval 22"/>
          <p:cNvSpPr>
            <a:spLocks noChangeArrowheads="1"/>
          </p:cNvSpPr>
          <p:nvPr/>
        </p:nvSpPr>
        <p:spPr bwMode="auto">
          <a:xfrm>
            <a:off x="5735638" y="3475038"/>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31" name="Text Box 23"/>
          <p:cNvSpPr txBox="1">
            <a:spLocks noChangeArrowheads="1"/>
          </p:cNvSpPr>
          <p:nvPr/>
        </p:nvSpPr>
        <p:spPr bwMode="auto">
          <a:xfrm>
            <a:off x="5867400" y="3505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I</a:t>
            </a:r>
            <a:endParaRPr lang="en-US" altLang="zh-CN">
              <a:latin typeface="宋体" pitchFamily="2" charset="-122"/>
            </a:endParaRPr>
          </a:p>
        </p:txBody>
      </p:sp>
      <p:sp>
        <p:nvSpPr>
          <p:cNvPr id="1169432" name="Oval 24"/>
          <p:cNvSpPr>
            <a:spLocks noChangeArrowheads="1"/>
          </p:cNvSpPr>
          <p:nvPr/>
        </p:nvSpPr>
        <p:spPr bwMode="auto">
          <a:xfrm>
            <a:off x="5430838" y="4008438"/>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33" name="Text Box 25"/>
          <p:cNvSpPr txBox="1">
            <a:spLocks noChangeArrowheads="1"/>
          </p:cNvSpPr>
          <p:nvPr/>
        </p:nvSpPr>
        <p:spPr bwMode="auto">
          <a:xfrm>
            <a:off x="5562600" y="4038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J</a:t>
            </a:r>
            <a:endParaRPr lang="en-US" altLang="zh-CN">
              <a:latin typeface="宋体" pitchFamily="2" charset="-122"/>
            </a:endParaRPr>
          </a:p>
        </p:txBody>
      </p:sp>
      <p:sp>
        <p:nvSpPr>
          <p:cNvPr id="1169434" name="Text Box 26"/>
          <p:cNvSpPr txBox="1">
            <a:spLocks noChangeArrowheads="1"/>
          </p:cNvSpPr>
          <p:nvPr/>
        </p:nvSpPr>
        <p:spPr bwMode="auto">
          <a:xfrm>
            <a:off x="0" y="18288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E</a:t>
            </a:r>
            <a:r>
              <a:rPr lang="zh-CN" altLang="en-US" sz="2000">
                <a:latin typeface="宋体" pitchFamily="2" charset="-122"/>
              </a:rPr>
              <a:t>包括</a:t>
            </a:r>
            <a:r>
              <a:rPr lang="en-US" altLang="zh-CN" sz="2000">
                <a:latin typeface="宋体" pitchFamily="2" charset="-122"/>
              </a:rPr>
              <a:t>{K,L}</a:t>
            </a:r>
            <a:endParaRPr lang="en-US" altLang="zh-CN" sz="2000">
              <a:latin typeface="宋体" pitchFamily="2" charset="-122"/>
            </a:endParaRPr>
          </a:p>
        </p:txBody>
      </p:sp>
      <p:sp>
        <p:nvSpPr>
          <p:cNvPr id="1169435" name="Oval 27"/>
          <p:cNvSpPr>
            <a:spLocks noChangeArrowheads="1"/>
          </p:cNvSpPr>
          <p:nvPr/>
        </p:nvSpPr>
        <p:spPr bwMode="auto">
          <a:xfrm>
            <a:off x="2001838" y="3322638"/>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36" name="Text Box 28"/>
          <p:cNvSpPr txBox="1">
            <a:spLocks noChangeArrowheads="1"/>
          </p:cNvSpPr>
          <p:nvPr/>
        </p:nvSpPr>
        <p:spPr bwMode="auto">
          <a:xfrm>
            <a:off x="2133600" y="3352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K</a:t>
            </a:r>
            <a:endParaRPr lang="en-US" altLang="zh-CN">
              <a:latin typeface="宋体" pitchFamily="2" charset="-122"/>
            </a:endParaRPr>
          </a:p>
        </p:txBody>
      </p:sp>
      <p:sp>
        <p:nvSpPr>
          <p:cNvPr id="1169437" name="Oval 29"/>
          <p:cNvSpPr>
            <a:spLocks noChangeArrowheads="1"/>
          </p:cNvSpPr>
          <p:nvPr/>
        </p:nvSpPr>
        <p:spPr bwMode="auto">
          <a:xfrm>
            <a:off x="2535238" y="3322638"/>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38" name="Text Box 30"/>
          <p:cNvSpPr txBox="1">
            <a:spLocks noChangeArrowheads="1"/>
          </p:cNvSpPr>
          <p:nvPr/>
        </p:nvSpPr>
        <p:spPr bwMode="auto">
          <a:xfrm>
            <a:off x="2667000" y="33528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L</a:t>
            </a:r>
            <a:endParaRPr lang="en-US" altLang="zh-CN">
              <a:latin typeface="宋体" pitchFamily="2" charset="-122"/>
            </a:endParaRPr>
          </a:p>
        </p:txBody>
      </p:sp>
      <p:sp>
        <p:nvSpPr>
          <p:cNvPr id="1169439" name="Text Box 31"/>
          <p:cNvSpPr txBox="1">
            <a:spLocks noChangeArrowheads="1"/>
          </p:cNvSpPr>
          <p:nvPr/>
        </p:nvSpPr>
        <p:spPr bwMode="auto">
          <a:xfrm>
            <a:off x="0" y="22860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H</a:t>
            </a:r>
            <a:r>
              <a:rPr lang="zh-CN" altLang="en-US" sz="2000">
                <a:latin typeface="宋体" pitchFamily="2" charset="-122"/>
              </a:rPr>
              <a:t>包括</a:t>
            </a:r>
            <a:r>
              <a:rPr lang="en-US" altLang="zh-CN" sz="2000">
                <a:latin typeface="宋体" pitchFamily="2" charset="-122"/>
              </a:rPr>
              <a:t>{M}</a:t>
            </a:r>
            <a:endParaRPr lang="en-US" altLang="zh-CN" sz="2000">
              <a:latin typeface="宋体" pitchFamily="2" charset="-122"/>
            </a:endParaRPr>
          </a:p>
        </p:txBody>
      </p:sp>
      <p:sp>
        <p:nvSpPr>
          <p:cNvPr id="1169440" name="Oval 32"/>
          <p:cNvSpPr>
            <a:spLocks noChangeArrowheads="1"/>
          </p:cNvSpPr>
          <p:nvPr/>
        </p:nvSpPr>
        <p:spPr bwMode="auto">
          <a:xfrm>
            <a:off x="4821238" y="3551238"/>
            <a:ext cx="533400" cy="5334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41" name="Text Box 33"/>
          <p:cNvSpPr txBox="1">
            <a:spLocks noChangeArrowheads="1"/>
          </p:cNvSpPr>
          <p:nvPr/>
        </p:nvSpPr>
        <p:spPr bwMode="auto">
          <a:xfrm>
            <a:off x="4953000" y="3581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M</a:t>
            </a:r>
            <a:endParaRPr lang="en-US" altLang="zh-CN">
              <a:latin typeface="宋体" pitchFamily="2" charset="-122"/>
            </a:endParaRPr>
          </a:p>
        </p:txBody>
      </p:sp>
      <p:sp>
        <p:nvSpPr>
          <p:cNvPr id="1169442" name="Text Box 34"/>
          <p:cNvSpPr txBox="1">
            <a:spLocks noChangeArrowheads="1"/>
          </p:cNvSpPr>
          <p:nvPr/>
        </p:nvSpPr>
        <p:spPr bwMode="auto">
          <a:xfrm>
            <a:off x="6477000" y="2286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a:latin typeface="宋体" pitchFamily="2" charset="-122"/>
            </a:endParaRPr>
          </a:p>
        </p:txBody>
      </p:sp>
      <p:sp>
        <p:nvSpPr>
          <p:cNvPr id="1169443" name="Rectangle 35" descr="宽上对角线"/>
          <p:cNvSpPr>
            <a:spLocks noChangeArrowheads="1"/>
          </p:cNvSpPr>
          <p:nvPr/>
        </p:nvSpPr>
        <p:spPr bwMode="auto">
          <a:xfrm>
            <a:off x="6858000" y="304800"/>
            <a:ext cx="20574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44" name="Text Box 36"/>
          <p:cNvSpPr txBox="1">
            <a:spLocks noChangeArrowheads="1"/>
          </p:cNvSpPr>
          <p:nvPr/>
        </p:nvSpPr>
        <p:spPr bwMode="auto">
          <a:xfrm>
            <a:off x="6934200" y="685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a:latin typeface="宋体" pitchFamily="2" charset="-122"/>
            </a:endParaRPr>
          </a:p>
        </p:txBody>
      </p:sp>
      <p:sp>
        <p:nvSpPr>
          <p:cNvPr id="1169445" name="Rectangle 37" descr="宽上对角线"/>
          <p:cNvSpPr>
            <a:spLocks noChangeArrowheads="1"/>
          </p:cNvSpPr>
          <p:nvPr/>
        </p:nvSpPr>
        <p:spPr bwMode="auto">
          <a:xfrm>
            <a:off x="7315200" y="762000"/>
            <a:ext cx="16002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46" name="Text Box 38"/>
          <p:cNvSpPr txBox="1">
            <a:spLocks noChangeArrowheads="1"/>
          </p:cNvSpPr>
          <p:nvPr/>
        </p:nvSpPr>
        <p:spPr bwMode="auto">
          <a:xfrm>
            <a:off x="7391400" y="11430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a:latin typeface="宋体" pitchFamily="2" charset="-122"/>
            </a:endParaRPr>
          </a:p>
        </p:txBody>
      </p:sp>
      <p:sp>
        <p:nvSpPr>
          <p:cNvPr id="1169447" name="Rectangle 39" descr="宽上对角线"/>
          <p:cNvSpPr>
            <a:spLocks noChangeArrowheads="1"/>
          </p:cNvSpPr>
          <p:nvPr/>
        </p:nvSpPr>
        <p:spPr bwMode="auto">
          <a:xfrm>
            <a:off x="7772400" y="12192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48" name="Text Box 40"/>
          <p:cNvSpPr txBox="1">
            <a:spLocks noChangeArrowheads="1"/>
          </p:cNvSpPr>
          <p:nvPr/>
        </p:nvSpPr>
        <p:spPr bwMode="auto">
          <a:xfrm>
            <a:off x="7924800" y="16002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K</a:t>
            </a:r>
            <a:endParaRPr lang="en-US" altLang="zh-CN">
              <a:latin typeface="宋体" pitchFamily="2" charset="-122"/>
            </a:endParaRPr>
          </a:p>
        </p:txBody>
      </p:sp>
      <p:sp>
        <p:nvSpPr>
          <p:cNvPr id="1169449" name="Rectangle 41" descr="宽上对角线"/>
          <p:cNvSpPr>
            <a:spLocks noChangeArrowheads="1"/>
          </p:cNvSpPr>
          <p:nvPr/>
        </p:nvSpPr>
        <p:spPr bwMode="auto">
          <a:xfrm>
            <a:off x="8305800" y="1676400"/>
            <a:ext cx="6096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50" name="Text Box 42"/>
          <p:cNvSpPr txBox="1">
            <a:spLocks noChangeArrowheads="1"/>
          </p:cNvSpPr>
          <p:nvPr/>
        </p:nvSpPr>
        <p:spPr bwMode="auto">
          <a:xfrm>
            <a:off x="7924800" y="20574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L</a:t>
            </a:r>
            <a:endParaRPr lang="en-US" altLang="zh-CN">
              <a:latin typeface="宋体" pitchFamily="2" charset="-122"/>
            </a:endParaRPr>
          </a:p>
        </p:txBody>
      </p:sp>
      <p:sp>
        <p:nvSpPr>
          <p:cNvPr id="1169451" name="Rectangle 43" descr="宽上对角线"/>
          <p:cNvSpPr>
            <a:spLocks noChangeArrowheads="1"/>
          </p:cNvSpPr>
          <p:nvPr/>
        </p:nvSpPr>
        <p:spPr bwMode="auto">
          <a:xfrm>
            <a:off x="8305800" y="2133600"/>
            <a:ext cx="6096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52" name="Text Box 44"/>
          <p:cNvSpPr txBox="1">
            <a:spLocks noChangeArrowheads="1"/>
          </p:cNvSpPr>
          <p:nvPr/>
        </p:nvSpPr>
        <p:spPr bwMode="auto">
          <a:xfrm>
            <a:off x="7391400" y="25146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a:latin typeface="宋体" pitchFamily="2" charset="-122"/>
            </a:endParaRPr>
          </a:p>
        </p:txBody>
      </p:sp>
      <p:sp>
        <p:nvSpPr>
          <p:cNvPr id="1169453" name="Rectangle 45" descr="宽上对角线"/>
          <p:cNvSpPr>
            <a:spLocks noChangeArrowheads="1"/>
          </p:cNvSpPr>
          <p:nvPr/>
        </p:nvSpPr>
        <p:spPr bwMode="auto">
          <a:xfrm>
            <a:off x="7772400" y="25908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54" name="Text Box 46"/>
          <p:cNvSpPr txBox="1">
            <a:spLocks noChangeArrowheads="1"/>
          </p:cNvSpPr>
          <p:nvPr/>
        </p:nvSpPr>
        <p:spPr bwMode="auto">
          <a:xfrm>
            <a:off x="6934200" y="2971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a:latin typeface="宋体" pitchFamily="2" charset="-122"/>
            </a:endParaRPr>
          </a:p>
        </p:txBody>
      </p:sp>
      <p:sp>
        <p:nvSpPr>
          <p:cNvPr id="1169455" name="Rectangle 47" descr="宽上对角线"/>
          <p:cNvSpPr>
            <a:spLocks noChangeArrowheads="1"/>
          </p:cNvSpPr>
          <p:nvPr/>
        </p:nvSpPr>
        <p:spPr bwMode="auto">
          <a:xfrm>
            <a:off x="7315200" y="3048000"/>
            <a:ext cx="16002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56" name="Text Box 48"/>
          <p:cNvSpPr txBox="1">
            <a:spLocks noChangeArrowheads="1"/>
          </p:cNvSpPr>
          <p:nvPr/>
        </p:nvSpPr>
        <p:spPr bwMode="auto">
          <a:xfrm>
            <a:off x="7391400" y="34290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a:latin typeface="宋体" pitchFamily="2" charset="-122"/>
            </a:endParaRPr>
          </a:p>
        </p:txBody>
      </p:sp>
      <p:sp>
        <p:nvSpPr>
          <p:cNvPr id="1169457" name="Rectangle 49" descr="宽上对角线"/>
          <p:cNvSpPr>
            <a:spLocks noChangeArrowheads="1"/>
          </p:cNvSpPr>
          <p:nvPr/>
        </p:nvSpPr>
        <p:spPr bwMode="auto">
          <a:xfrm>
            <a:off x="7772400" y="35052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58" name="Text Box 50"/>
          <p:cNvSpPr txBox="1">
            <a:spLocks noChangeArrowheads="1"/>
          </p:cNvSpPr>
          <p:nvPr/>
        </p:nvSpPr>
        <p:spPr bwMode="auto">
          <a:xfrm>
            <a:off x="6934200" y="38862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a:latin typeface="宋体" pitchFamily="2" charset="-122"/>
            </a:endParaRPr>
          </a:p>
        </p:txBody>
      </p:sp>
      <p:sp>
        <p:nvSpPr>
          <p:cNvPr id="1169459" name="Rectangle 51" descr="宽上对角线"/>
          <p:cNvSpPr>
            <a:spLocks noChangeArrowheads="1"/>
          </p:cNvSpPr>
          <p:nvPr/>
        </p:nvSpPr>
        <p:spPr bwMode="auto">
          <a:xfrm>
            <a:off x="7315200" y="3962400"/>
            <a:ext cx="16002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60" name="Text Box 52"/>
          <p:cNvSpPr txBox="1">
            <a:spLocks noChangeArrowheads="1"/>
          </p:cNvSpPr>
          <p:nvPr/>
        </p:nvSpPr>
        <p:spPr bwMode="auto">
          <a:xfrm>
            <a:off x="7391400" y="43434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a:latin typeface="宋体" pitchFamily="2" charset="-122"/>
            </a:endParaRPr>
          </a:p>
        </p:txBody>
      </p:sp>
      <p:sp>
        <p:nvSpPr>
          <p:cNvPr id="1169461" name="Rectangle 53" descr="宽上对角线"/>
          <p:cNvSpPr>
            <a:spLocks noChangeArrowheads="1"/>
          </p:cNvSpPr>
          <p:nvPr/>
        </p:nvSpPr>
        <p:spPr bwMode="auto">
          <a:xfrm>
            <a:off x="7772400" y="44196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62" name="Text Box 54"/>
          <p:cNvSpPr txBox="1">
            <a:spLocks noChangeArrowheads="1"/>
          </p:cNvSpPr>
          <p:nvPr/>
        </p:nvSpPr>
        <p:spPr bwMode="auto">
          <a:xfrm>
            <a:off x="7924800" y="48006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M</a:t>
            </a:r>
            <a:endParaRPr lang="en-US" altLang="zh-CN">
              <a:latin typeface="宋体" pitchFamily="2" charset="-122"/>
            </a:endParaRPr>
          </a:p>
        </p:txBody>
      </p:sp>
      <p:sp>
        <p:nvSpPr>
          <p:cNvPr id="1169463" name="Rectangle 55" descr="宽上对角线"/>
          <p:cNvSpPr>
            <a:spLocks noChangeArrowheads="1"/>
          </p:cNvSpPr>
          <p:nvPr/>
        </p:nvSpPr>
        <p:spPr bwMode="auto">
          <a:xfrm>
            <a:off x="8305800" y="4876800"/>
            <a:ext cx="6096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64" name="Text Box 56"/>
          <p:cNvSpPr txBox="1">
            <a:spLocks noChangeArrowheads="1"/>
          </p:cNvSpPr>
          <p:nvPr/>
        </p:nvSpPr>
        <p:spPr bwMode="auto">
          <a:xfrm>
            <a:off x="7391400" y="52578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I</a:t>
            </a:r>
            <a:endParaRPr lang="en-US" altLang="zh-CN">
              <a:latin typeface="宋体" pitchFamily="2" charset="-122"/>
            </a:endParaRPr>
          </a:p>
        </p:txBody>
      </p:sp>
      <p:sp>
        <p:nvSpPr>
          <p:cNvPr id="1169465" name="Rectangle 57" descr="宽上对角线"/>
          <p:cNvSpPr>
            <a:spLocks noChangeArrowheads="1"/>
          </p:cNvSpPr>
          <p:nvPr/>
        </p:nvSpPr>
        <p:spPr bwMode="auto">
          <a:xfrm>
            <a:off x="7772400" y="53340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66" name="Text Box 58"/>
          <p:cNvSpPr txBox="1">
            <a:spLocks noChangeArrowheads="1"/>
          </p:cNvSpPr>
          <p:nvPr/>
        </p:nvSpPr>
        <p:spPr bwMode="auto">
          <a:xfrm>
            <a:off x="7391400" y="5715000"/>
            <a:ext cx="363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J</a:t>
            </a:r>
            <a:endParaRPr lang="en-US" altLang="zh-CN">
              <a:latin typeface="宋体" pitchFamily="2" charset="-122"/>
            </a:endParaRPr>
          </a:p>
        </p:txBody>
      </p:sp>
      <p:sp>
        <p:nvSpPr>
          <p:cNvPr id="1169467" name="Rectangle 59" descr="宽上对角线"/>
          <p:cNvSpPr>
            <a:spLocks noChangeArrowheads="1"/>
          </p:cNvSpPr>
          <p:nvPr/>
        </p:nvSpPr>
        <p:spPr bwMode="auto">
          <a:xfrm>
            <a:off x="7772400" y="5791200"/>
            <a:ext cx="1143000" cy="228600"/>
          </a:xfrm>
          <a:prstGeom prst="rect">
            <a:avLst/>
          </a:prstGeom>
          <a:pattFill prst="wdUpDiag">
            <a:fgClr>
              <a:schemeClr val="accent1"/>
            </a:fgClr>
            <a:bgClr>
              <a:srgbClr val="0066FF"/>
            </a:bgClr>
          </a:pattFill>
          <a:ln w="9525">
            <a:solidFill>
              <a:srgbClr val="FFFF00"/>
            </a:solidFill>
            <a:miter lim="800000"/>
          </a:ln>
        </p:spPr>
        <p:txBody>
          <a:bodyPr anchor="ctr">
            <a:spAutoFit/>
          </a:bodyPr>
          <a:lstStyle/>
          <a:p>
            <a:endParaRPr lang="zh-CN" altLang="en-US">
              <a:latin typeface="Times New Roman" panose="02020503050405090304" pitchFamily="18" charset="0"/>
            </a:endParaRPr>
          </a:p>
        </p:txBody>
      </p:sp>
      <p:sp>
        <p:nvSpPr>
          <p:cNvPr id="1169468" name="AutoShape 60"/>
          <p:cNvSpPr/>
          <p:nvPr/>
        </p:nvSpPr>
        <p:spPr bwMode="auto">
          <a:xfrm>
            <a:off x="7848600" y="1752600"/>
            <a:ext cx="76200" cy="533400"/>
          </a:xfrm>
          <a:prstGeom prst="leftBrace">
            <a:avLst>
              <a:gd name="adj1" fmla="val 58333"/>
              <a:gd name="adj2" fmla="val 50000"/>
            </a:avLst>
          </a:prstGeom>
          <a:noFill/>
          <a:ln w="9525">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9469" name="AutoShape 61"/>
          <p:cNvSpPr/>
          <p:nvPr/>
        </p:nvSpPr>
        <p:spPr bwMode="auto">
          <a:xfrm>
            <a:off x="7239000" y="1447800"/>
            <a:ext cx="152400" cy="1219200"/>
          </a:xfrm>
          <a:prstGeom prst="leftBrace">
            <a:avLst>
              <a:gd name="adj1" fmla="val 66667"/>
              <a:gd name="adj2" fmla="val 50000"/>
            </a:avLst>
          </a:prstGeom>
          <a:noFill/>
          <a:ln w="9525">
            <a:solidFill>
              <a:srgbClr val="FF99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70" name="AutoShape 62"/>
          <p:cNvSpPr/>
          <p:nvPr/>
        </p:nvSpPr>
        <p:spPr bwMode="auto">
          <a:xfrm>
            <a:off x="7239000" y="4572000"/>
            <a:ext cx="152400" cy="1295400"/>
          </a:xfrm>
          <a:prstGeom prst="leftBrace">
            <a:avLst>
              <a:gd name="adj1" fmla="val 70833"/>
              <a:gd name="adj2" fmla="val 50000"/>
            </a:avLst>
          </a:prstGeom>
          <a:noFill/>
          <a:ln w="9525">
            <a:solidFill>
              <a:srgbClr val="FF99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71" name="AutoShape 63"/>
          <p:cNvSpPr/>
          <p:nvPr/>
        </p:nvSpPr>
        <p:spPr bwMode="auto">
          <a:xfrm>
            <a:off x="6705600" y="914400"/>
            <a:ext cx="228600" cy="3124200"/>
          </a:xfrm>
          <a:prstGeom prst="leftBrace">
            <a:avLst>
              <a:gd name="adj1" fmla="val 113889"/>
              <a:gd name="adj2" fmla="val 50000"/>
            </a:avLst>
          </a:prstGeom>
          <a:noFill/>
          <a:ln w="9525">
            <a:solidFill>
              <a:srgbClr val="FF99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9472" name="Text Box 64"/>
          <p:cNvSpPr txBox="1">
            <a:spLocks noChangeArrowheads="1"/>
          </p:cNvSpPr>
          <p:nvPr/>
        </p:nvSpPr>
        <p:spPr bwMode="auto">
          <a:xfrm>
            <a:off x="2286000" y="3810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1. </a:t>
            </a:r>
            <a:r>
              <a:rPr lang="zh-CN" altLang="en-US" sz="2000">
                <a:latin typeface="宋体" pitchFamily="2" charset="-122"/>
              </a:rPr>
              <a:t>集合表示法</a:t>
            </a:r>
            <a:endParaRPr lang="zh-CN" altLang="en-US" sz="2000">
              <a:latin typeface="宋体" pitchFamily="2" charset="-122"/>
            </a:endParaRPr>
          </a:p>
        </p:txBody>
      </p:sp>
      <p:sp>
        <p:nvSpPr>
          <p:cNvPr id="1169473" name="Line 65"/>
          <p:cNvSpPr>
            <a:spLocks noChangeShapeType="1"/>
          </p:cNvSpPr>
          <p:nvPr/>
        </p:nvSpPr>
        <p:spPr bwMode="auto">
          <a:xfrm>
            <a:off x="3048000" y="762000"/>
            <a:ext cx="381000" cy="83820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9474" name="Text Box 66"/>
          <p:cNvSpPr txBox="1">
            <a:spLocks noChangeArrowheads="1"/>
          </p:cNvSpPr>
          <p:nvPr/>
        </p:nvSpPr>
        <p:spPr bwMode="auto">
          <a:xfrm>
            <a:off x="3276600" y="9144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更接近树的定义</a:t>
            </a:r>
            <a:endParaRPr lang="zh-CN" altLang="en-US" sz="2000">
              <a:latin typeface="宋体" pitchFamily="2" charset="-122"/>
            </a:endParaRPr>
          </a:p>
        </p:txBody>
      </p:sp>
      <p:sp>
        <p:nvSpPr>
          <p:cNvPr id="1169475" name="Text Box 67"/>
          <p:cNvSpPr txBox="1">
            <a:spLocks noChangeArrowheads="1"/>
          </p:cNvSpPr>
          <p:nvPr/>
        </p:nvSpPr>
        <p:spPr bwMode="auto">
          <a:xfrm>
            <a:off x="4191000" y="3810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2. </a:t>
            </a:r>
            <a:r>
              <a:rPr lang="zh-CN" altLang="en-US" sz="2000">
                <a:latin typeface="宋体" pitchFamily="2" charset="-122"/>
              </a:rPr>
              <a:t>凹入表示法</a:t>
            </a:r>
            <a:endParaRPr lang="zh-CN" altLang="en-US" sz="2000">
              <a:latin typeface="宋体" pitchFamily="2" charset="-122"/>
            </a:endParaRPr>
          </a:p>
        </p:txBody>
      </p:sp>
      <p:sp>
        <p:nvSpPr>
          <p:cNvPr id="1169476" name="Line 68"/>
          <p:cNvSpPr>
            <a:spLocks noChangeShapeType="1"/>
          </p:cNvSpPr>
          <p:nvPr/>
        </p:nvSpPr>
        <p:spPr bwMode="auto">
          <a:xfrm>
            <a:off x="5257800" y="762000"/>
            <a:ext cx="1524000" cy="83820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9477" name="Text Box 69"/>
          <p:cNvSpPr txBox="1">
            <a:spLocks noChangeArrowheads="1"/>
          </p:cNvSpPr>
          <p:nvPr/>
        </p:nvSpPr>
        <p:spPr bwMode="auto">
          <a:xfrm>
            <a:off x="5791200" y="6156325"/>
            <a:ext cx="2362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适合将树型结构按行屏幕显示或打印</a:t>
            </a:r>
            <a:endParaRPr lang="zh-CN" altLang="en-US" sz="2000">
              <a:latin typeface="宋体" pitchFamily="2" charset="-122"/>
            </a:endParaRPr>
          </a:p>
        </p:txBody>
      </p:sp>
      <p:sp>
        <p:nvSpPr>
          <p:cNvPr id="16457" name="Text Box 70"/>
          <p:cNvSpPr txBox="1">
            <a:spLocks noChangeArrowheads="1"/>
          </p:cNvSpPr>
          <p:nvPr/>
        </p:nvSpPr>
        <p:spPr bwMode="auto">
          <a:xfrm>
            <a:off x="0" y="4343400"/>
            <a:ext cx="1371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1800">
                <a:latin typeface="宋体" pitchFamily="2" charset="-122"/>
              </a:rPr>
              <a:t>A:{B,C,D}</a:t>
            </a:r>
            <a:endParaRPr lang="en-US" altLang="zh-CN" sz="1800">
              <a:latin typeface="宋体" pitchFamily="2" charset="-122"/>
            </a:endParaRPr>
          </a:p>
          <a:p>
            <a:pPr algn="just"/>
            <a:r>
              <a:rPr lang="en-US" altLang="zh-CN" sz="1800">
                <a:latin typeface="宋体" pitchFamily="2" charset="-122"/>
              </a:rPr>
              <a:t>B:{E,F}</a:t>
            </a:r>
            <a:endParaRPr lang="en-US" altLang="zh-CN" sz="1800">
              <a:latin typeface="宋体" pitchFamily="2" charset="-122"/>
            </a:endParaRPr>
          </a:p>
          <a:p>
            <a:pPr algn="just"/>
            <a:r>
              <a:rPr lang="en-US" altLang="zh-CN" sz="1800">
                <a:latin typeface="宋体" pitchFamily="2" charset="-122"/>
              </a:rPr>
              <a:t>C:{G}</a:t>
            </a:r>
            <a:endParaRPr lang="en-US" altLang="zh-CN" sz="1800">
              <a:latin typeface="宋体" pitchFamily="2" charset="-122"/>
            </a:endParaRPr>
          </a:p>
          <a:p>
            <a:pPr algn="just"/>
            <a:r>
              <a:rPr lang="en-US" altLang="zh-CN" sz="1800">
                <a:latin typeface="宋体" pitchFamily="2" charset="-122"/>
              </a:rPr>
              <a:t>D:{H,I,J}</a:t>
            </a:r>
            <a:endParaRPr lang="en-US" altLang="zh-CN" sz="1800">
              <a:latin typeface="宋体" pitchFamily="2" charset="-122"/>
            </a:endParaRPr>
          </a:p>
          <a:p>
            <a:pPr algn="just"/>
            <a:r>
              <a:rPr lang="en-US" altLang="zh-CN" sz="1800">
                <a:latin typeface="宋体" pitchFamily="2" charset="-122"/>
              </a:rPr>
              <a:t>E:{K,L}</a:t>
            </a:r>
            <a:endParaRPr lang="en-US" altLang="zh-CN" sz="1800">
              <a:latin typeface="宋体" pitchFamily="2" charset="-122"/>
            </a:endParaRPr>
          </a:p>
          <a:p>
            <a:pPr algn="just"/>
            <a:r>
              <a:rPr lang="en-US" altLang="zh-CN" sz="1800">
                <a:latin typeface="宋体" pitchFamily="2" charset="-122"/>
              </a:rPr>
              <a:t>H:{M}</a:t>
            </a:r>
            <a:endParaRPr lang="en-US" altLang="zh-CN" sz="18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69410"/>
                                        </p:tgtEl>
                                        <p:attrNameLst>
                                          <p:attrName>style.visibility</p:attrName>
                                        </p:attrNameLst>
                                      </p:cBhvr>
                                      <p:to>
                                        <p:strVal val="visible"/>
                                      </p:to>
                                    </p:set>
                                    <p:anim calcmode="lin" valueType="num">
                                      <p:cBhvr>
                                        <p:cTn id="7" dur="75" fill="hold"/>
                                        <p:tgtEl>
                                          <p:spTgt spid="1169410"/>
                                        </p:tgtEl>
                                        <p:attrNameLst>
                                          <p:attrName>ppt_x</p:attrName>
                                        </p:attrNameLst>
                                      </p:cBhvr>
                                      <p:tavLst>
                                        <p:tav tm="0">
                                          <p:val>
                                            <p:strVal val="#ppt_x-#ppt_w/2"/>
                                          </p:val>
                                        </p:tav>
                                        <p:tav tm="100000">
                                          <p:val>
                                            <p:strVal val="#ppt_x"/>
                                          </p:val>
                                        </p:tav>
                                      </p:tavLst>
                                    </p:anim>
                                    <p:anim calcmode="lin" valueType="num">
                                      <p:cBhvr>
                                        <p:cTn id="8" dur="75" fill="hold"/>
                                        <p:tgtEl>
                                          <p:spTgt spid="1169410"/>
                                        </p:tgtEl>
                                        <p:attrNameLst>
                                          <p:attrName>ppt_y</p:attrName>
                                        </p:attrNameLst>
                                      </p:cBhvr>
                                      <p:tavLst>
                                        <p:tav tm="0">
                                          <p:val>
                                            <p:strVal val="#ppt_y"/>
                                          </p:val>
                                        </p:tav>
                                        <p:tav tm="100000">
                                          <p:val>
                                            <p:strVal val="#ppt_y"/>
                                          </p:val>
                                        </p:tav>
                                      </p:tavLst>
                                    </p:anim>
                                    <p:anim calcmode="lin" valueType="num">
                                      <p:cBhvr>
                                        <p:cTn id="9" dur="75" fill="hold"/>
                                        <p:tgtEl>
                                          <p:spTgt spid="1169410"/>
                                        </p:tgtEl>
                                        <p:attrNameLst>
                                          <p:attrName>ppt_w</p:attrName>
                                        </p:attrNameLst>
                                      </p:cBhvr>
                                      <p:tavLst>
                                        <p:tav tm="0">
                                          <p:val>
                                            <p:fltVal val="0"/>
                                          </p:val>
                                        </p:tav>
                                        <p:tav tm="100000">
                                          <p:val>
                                            <p:strVal val="#ppt_w"/>
                                          </p:val>
                                        </p:tav>
                                      </p:tavLst>
                                    </p:anim>
                                    <p:anim calcmode="lin" valueType="num">
                                      <p:cBhvr>
                                        <p:cTn id="10" dur="75" fill="hold"/>
                                        <p:tgtEl>
                                          <p:spTgt spid="116941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69411"/>
                                        </p:tgtEl>
                                        <p:attrNameLst>
                                          <p:attrName>style.visibility</p:attrName>
                                        </p:attrNameLst>
                                      </p:cBhvr>
                                      <p:to>
                                        <p:strVal val="visible"/>
                                      </p:to>
                                    </p:set>
                                    <p:animEffect transition="in" filter="wipe(up)">
                                      <p:cBhvr>
                                        <p:cTn id="15" dur="500"/>
                                        <p:tgtEl>
                                          <p:spTgt spid="1169411"/>
                                        </p:tgtEl>
                                      </p:cBhvr>
                                    </p:animEffect>
                                  </p:childTnLst>
                                </p:cTn>
                              </p:par>
                            </p:childTnLst>
                          </p:cTn>
                        </p:par>
                        <p:par>
                          <p:cTn id="16" fill="hold">
                            <p:stCondLst>
                              <p:cond delay="500"/>
                            </p:stCondLst>
                            <p:childTnLst>
                              <p:par>
                                <p:cTn id="17" presetID="17" presetClass="entr" presetSubtype="8" fill="hold" grpId="0" nodeType="afterEffect">
                                  <p:stCondLst>
                                    <p:cond delay="0"/>
                                  </p:stCondLst>
                                  <p:iterate type="lt">
                                    <p:tmPct val="100000"/>
                                  </p:iterate>
                                  <p:childTnLst>
                                    <p:set>
                                      <p:cBhvr>
                                        <p:cTn id="18" dur="1" fill="hold">
                                          <p:stCondLst>
                                            <p:cond delay="0"/>
                                          </p:stCondLst>
                                        </p:cTn>
                                        <p:tgtEl>
                                          <p:spTgt spid="1169412"/>
                                        </p:tgtEl>
                                        <p:attrNameLst>
                                          <p:attrName>style.visibility</p:attrName>
                                        </p:attrNameLst>
                                      </p:cBhvr>
                                      <p:to>
                                        <p:strVal val="visible"/>
                                      </p:to>
                                    </p:set>
                                    <p:anim calcmode="lin" valueType="num">
                                      <p:cBhvr>
                                        <p:cTn id="19" dur="75" fill="hold"/>
                                        <p:tgtEl>
                                          <p:spTgt spid="1169412"/>
                                        </p:tgtEl>
                                        <p:attrNameLst>
                                          <p:attrName>ppt_x</p:attrName>
                                        </p:attrNameLst>
                                      </p:cBhvr>
                                      <p:tavLst>
                                        <p:tav tm="0">
                                          <p:val>
                                            <p:strVal val="#ppt_x-#ppt_w/2"/>
                                          </p:val>
                                        </p:tav>
                                        <p:tav tm="100000">
                                          <p:val>
                                            <p:strVal val="#ppt_x"/>
                                          </p:val>
                                        </p:tav>
                                      </p:tavLst>
                                    </p:anim>
                                    <p:anim calcmode="lin" valueType="num">
                                      <p:cBhvr>
                                        <p:cTn id="20" dur="75" fill="hold"/>
                                        <p:tgtEl>
                                          <p:spTgt spid="1169412"/>
                                        </p:tgtEl>
                                        <p:attrNameLst>
                                          <p:attrName>ppt_y</p:attrName>
                                        </p:attrNameLst>
                                      </p:cBhvr>
                                      <p:tavLst>
                                        <p:tav tm="0">
                                          <p:val>
                                            <p:strVal val="#ppt_y"/>
                                          </p:val>
                                        </p:tav>
                                        <p:tav tm="100000">
                                          <p:val>
                                            <p:strVal val="#ppt_y"/>
                                          </p:val>
                                        </p:tav>
                                      </p:tavLst>
                                    </p:anim>
                                    <p:anim calcmode="lin" valueType="num">
                                      <p:cBhvr>
                                        <p:cTn id="21" dur="75" fill="hold"/>
                                        <p:tgtEl>
                                          <p:spTgt spid="1169412"/>
                                        </p:tgtEl>
                                        <p:attrNameLst>
                                          <p:attrName>ppt_w</p:attrName>
                                        </p:attrNameLst>
                                      </p:cBhvr>
                                      <p:tavLst>
                                        <p:tav tm="0">
                                          <p:val>
                                            <p:fltVal val="0"/>
                                          </p:val>
                                        </p:tav>
                                        <p:tav tm="100000">
                                          <p:val>
                                            <p:strVal val="#ppt_w"/>
                                          </p:val>
                                        </p:tav>
                                      </p:tavLst>
                                    </p:anim>
                                    <p:anim calcmode="lin" valueType="num">
                                      <p:cBhvr>
                                        <p:cTn id="22" dur="75" fill="hold"/>
                                        <p:tgtEl>
                                          <p:spTgt spid="1169412"/>
                                        </p:tgtEl>
                                        <p:attrNameLst>
                                          <p:attrName>ppt_h</p:attrName>
                                        </p:attrNameLst>
                                      </p:cBhvr>
                                      <p:tavLst>
                                        <p:tav tm="0">
                                          <p:val>
                                            <p:strVal val="#ppt_h"/>
                                          </p:val>
                                        </p:tav>
                                        <p:tav tm="100000">
                                          <p:val>
                                            <p:strVal val="#ppt_h"/>
                                          </p:val>
                                        </p:tav>
                                      </p:tavLst>
                                    </p:anim>
                                  </p:childTnLst>
                                </p:cTn>
                              </p:par>
                            </p:childTnLst>
                          </p:cTn>
                        </p:par>
                        <p:par>
                          <p:cTn id="23" fill="hold">
                            <p:stCondLst>
                              <p:cond delay="575"/>
                            </p:stCondLst>
                            <p:childTnLst>
                              <p:par>
                                <p:cTn id="24" presetID="22" presetClass="entr" presetSubtype="1" fill="hold" grpId="0" nodeType="afterEffect">
                                  <p:stCondLst>
                                    <p:cond delay="0"/>
                                  </p:stCondLst>
                                  <p:childTnLst>
                                    <p:set>
                                      <p:cBhvr>
                                        <p:cTn id="25" dur="1" fill="hold">
                                          <p:stCondLst>
                                            <p:cond delay="0"/>
                                          </p:stCondLst>
                                        </p:cTn>
                                        <p:tgtEl>
                                          <p:spTgt spid="1169413"/>
                                        </p:tgtEl>
                                        <p:attrNameLst>
                                          <p:attrName>style.visibility</p:attrName>
                                        </p:attrNameLst>
                                      </p:cBhvr>
                                      <p:to>
                                        <p:strVal val="visible"/>
                                      </p:to>
                                    </p:set>
                                    <p:animEffect transition="in" filter="wipe(up)">
                                      <p:cBhvr>
                                        <p:cTn id="26" dur="500"/>
                                        <p:tgtEl>
                                          <p:spTgt spid="1169413"/>
                                        </p:tgtEl>
                                      </p:cBhvr>
                                    </p:animEffect>
                                  </p:childTnLst>
                                </p:cTn>
                              </p:par>
                            </p:childTnLst>
                          </p:cTn>
                        </p:par>
                        <p:par>
                          <p:cTn id="27" fill="hold">
                            <p:stCondLst>
                              <p:cond delay="1075"/>
                            </p:stCondLst>
                            <p:childTnLst>
                              <p:par>
                                <p:cTn id="28" presetID="17" presetClass="entr" presetSubtype="8" fill="hold" grpId="0" nodeType="afterEffect">
                                  <p:stCondLst>
                                    <p:cond delay="0"/>
                                  </p:stCondLst>
                                  <p:iterate type="lt">
                                    <p:tmPct val="100000"/>
                                  </p:iterate>
                                  <p:childTnLst>
                                    <p:set>
                                      <p:cBhvr>
                                        <p:cTn id="29" dur="1" fill="hold">
                                          <p:stCondLst>
                                            <p:cond delay="0"/>
                                          </p:stCondLst>
                                        </p:cTn>
                                        <p:tgtEl>
                                          <p:spTgt spid="1169414"/>
                                        </p:tgtEl>
                                        <p:attrNameLst>
                                          <p:attrName>style.visibility</p:attrName>
                                        </p:attrNameLst>
                                      </p:cBhvr>
                                      <p:to>
                                        <p:strVal val="visible"/>
                                      </p:to>
                                    </p:set>
                                    <p:anim calcmode="lin" valueType="num">
                                      <p:cBhvr>
                                        <p:cTn id="30" dur="75" fill="hold"/>
                                        <p:tgtEl>
                                          <p:spTgt spid="1169414"/>
                                        </p:tgtEl>
                                        <p:attrNameLst>
                                          <p:attrName>ppt_x</p:attrName>
                                        </p:attrNameLst>
                                      </p:cBhvr>
                                      <p:tavLst>
                                        <p:tav tm="0">
                                          <p:val>
                                            <p:strVal val="#ppt_x-#ppt_w/2"/>
                                          </p:val>
                                        </p:tav>
                                        <p:tav tm="100000">
                                          <p:val>
                                            <p:strVal val="#ppt_x"/>
                                          </p:val>
                                        </p:tav>
                                      </p:tavLst>
                                    </p:anim>
                                    <p:anim calcmode="lin" valueType="num">
                                      <p:cBhvr>
                                        <p:cTn id="31" dur="75" fill="hold"/>
                                        <p:tgtEl>
                                          <p:spTgt spid="1169414"/>
                                        </p:tgtEl>
                                        <p:attrNameLst>
                                          <p:attrName>ppt_y</p:attrName>
                                        </p:attrNameLst>
                                      </p:cBhvr>
                                      <p:tavLst>
                                        <p:tav tm="0">
                                          <p:val>
                                            <p:strVal val="#ppt_y"/>
                                          </p:val>
                                        </p:tav>
                                        <p:tav tm="100000">
                                          <p:val>
                                            <p:strVal val="#ppt_y"/>
                                          </p:val>
                                        </p:tav>
                                      </p:tavLst>
                                    </p:anim>
                                    <p:anim calcmode="lin" valueType="num">
                                      <p:cBhvr>
                                        <p:cTn id="32" dur="75" fill="hold"/>
                                        <p:tgtEl>
                                          <p:spTgt spid="1169414"/>
                                        </p:tgtEl>
                                        <p:attrNameLst>
                                          <p:attrName>ppt_w</p:attrName>
                                        </p:attrNameLst>
                                      </p:cBhvr>
                                      <p:tavLst>
                                        <p:tav tm="0">
                                          <p:val>
                                            <p:fltVal val="0"/>
                                          </p:val>
                                        </p:tav>
                                        <p:tav tm="100000">
                                          <p:val>
                                            <p:strVal val="#ppt_w"/>
                                          </p:val>
                                        </p:tav>
                                      </p:tavLst>
                                    </p:anim>
                                    <p:anim calcmode="lin" valueType="num">
                                      <p:cBhvr>
                                        <p:cTn id="33" dur="75" fill="hold"/>
                                        <p:tgtEl>
                                          <p:spTgt spid="1169414"/>
                                        </p:tgtEl>
                                        <p:attrNameLst>
                                          <p:attrName>ppt_h</p:attrName>
                                        </p:attrNameLst>
                                      </p:cBhvr>
                                      <p:tavLst>
                                        <p:tav tm="0">
                                          <p:val>
                                            <p:strVal val="#ppt_h"/>
                                          </p:val>
                                        </p:tav>
                                        <p:tav tm="100000">
                                          <p:val>
                                            <p:strVal val="#ppt_h"/>
                                          </p:val>
                                        </p:tav>
                                      </p:tavLst>
                                    </p:anim>
                                  </p:childTnLst>
                                </p:cTn>
                              </p:par>
                            </p:childTnLst>
                          </p:cTn>
                        </p:par>
                        <p:par>
                          <p:cTn id="34" fill="hold">
                            <p:stCondLst>
                              <p:cond delay="1150"/>
                            </p:stCondLst>
                            <p:childTnLst>
                              <p:par>
                                <p:cTn id="35" presetID="22" presetClass="entr" presetSubtype="1" fill="hold" grpId="0" nodeType="afterEffect">
                                  <p:stCondLst>
                                    <p:cond delay="0"/>
                                  </p:stCondLst>
                                  <p:childTnLst>
                                    <p:set>
                                      <p:cBhvr>
                                        <p:cTn id="36" dur="1" fill="hold">
                                          <p:stCondLst>
                                            <p:cond delay="0"/>
                                          </p:stCondLst>
                                        </p:cTn>
                                        <p:tgtEl>
                                          <p:spTgt spid="1169415"/>
                                        </p:tgtEl>
                                        <p:attrNameLst>
                                          <p:attrName>style.visibility</p:attrName>
                                        </p:attrNameLst>
                                      </p:cBhvr>
                                      <p:to>
                                        <p:strVal val="visible"/>
                                      </p:to>
                                    </p:set>
                                    <p:animEffect transition="in" filter="wipe(up)">
                                      <p:cBhvr>
                                        <p:cTn id="37" dur="500"/>
                                        <p:tgtEl>
                                          <p:spTgt spid="1169415"/>
                                        </p:tgtEl>
                                      </p:cBhvr>
                                    </p:animEffect>
                                  </p:childTnLst>
                                </p:cTn>
                              </p:par>
                            </p:childTnLst>
                          </p:cTn>
                        </p:par>
                        <p:par>
                          <p:cTn id="38" fill="hold">
                            <p:stCondLst>
                              <p:cond delay="1650"/>
                            </p:stCondLst>
                            <p:childTnLst>
                              <p:par>
                                <p:cTn id="39" presetID="17" presetClass="entr" presetSubtype="8" fill="hold" grpId="0" nodeType="afterEffect">
                                  <p:stCondLst>
                                    <p:cond delay="0"/>
                                  </p:stCondLst>
                                  <p:iterate type="lt">
                                    <p:tmPct val="100000"/>
                                  </p:iterate>
                                  <p:childTnLst>
                                    <p:set>
                                      <p:cBhvr>
                                        <p:cTn id="40" dur="1" fill="hold">
                                          <p:stCondLst>
                                            <p:cond delay="0"/>
                                          </p:stCondLst>
                                        </p:cTn>
                                        <p:tgtEl>
                                          <p:spTgt spid="1169416"/>
                                        </p:tgtEl>
                                        <p:attrNameLst>
                                          <p:attrName>style.visibility</p:attrName>
                                        </p:attrNameLst>
                                      </p:cBhvr>
                                      <p:to>
                                        <p:strVal val="visible"/>
                                      </p:to>
                                    </p:set>
                                    <p:anim calcmode="lin" valueType="num">
                                      <p:cBhvr>
                                        <p:cTn id="41" dur="75" fill="hold"/>
                                        <p:tgtEl>
                                          <p:spTgt spid="1169416"/>
                                        </p:tgtEl>
                                        <p:attrNameLst>
                                          <p:attrName>ppt_x</p:attrName>
                                        </p:attrNameLst>
                                      </p:cBhvr>
                                      <p:tavLst>
                                        <p:tav tm="0">
                                          <p:val>
                                            <p:strVal val="#ppt_x-#ppt_w/2"/>
                                          </p:val>
                                        </p:tav>
                                        <p:tav tm="100000">
                                          <p:val>
                                            <p:strVal val="#ppt_x"/>
                                          </p:val>
                                        </p:tav>
                                      </p:tavLst>
                                    </p:anim>
                                    <p:anim calcmode="lin" valueType="num">
                                      <p:cBhvr>
                                        <p:cTn id="42" dur="75" fill="hold"/>
                                        <p:tgtEl>
                                          <p:spTgt spid="1169416"/>
                                        </p:tgtEl>
                                        <p:attrNameLst>
                                          <p:attrName>ppt_y</p:attrName>
                                        </p:attrNameLst>
                                      </p:cBhvr>
                                      <p:tavLst>
                                        <p:tav tm="0">
                                          <p:val>
                                            <p:strVal val="#ppt_y"/>
                                          </p:val>
                                        </p:tav>
                                        <p:tav tm="100000">
                                          <p:val>
                                            <p:strVal val="#ppt_y"/>
                                          </p:val>
                                        </p:tav>
                                      </p:tavLst>
                                    </p:anim>
                                    <p:anim calcmode="lin" valueType="num">
                                      <p:cBhvr>
                                        <p:cTn id="43" dur="75" fill="hold"/>
                                        <p:tgtEl>
                                          <p:spTgt spid="1169416"/>
                                        </p:tgtEl>
                                        <p:attrNameLst>
                                          <p:attrName>ppt_w</p:attrName>
                                        </p:attrNameLst>
                                      </p:cBhvr>
                                      <p:tavLst>
                                        <p:tav tm="0">
                                          <p:val>
                                            <p:fltVal val="0"/>
                                          </p:val>
                                        </p:tav>
                                        <p:tav tm="100000">
                                          <p:val>
                                            <p:strVal val="#ppt_w"/>
                                          </p:val>
                                        </p:tav>
                                      </p:tavLst>
                                    </p:anim>
                                    <p:anim calcmode="lin" valueType="num">
                                      <p:cBhvr>
                                        <p:cTn id="44" dur="75" fill="hold"/>
                                        <p:tgtEl>
                                          <p:spTgt spid="1169416"/>
                                        </p:tgtEl>
                                        <p:attrNameLst>
                                          <p:attrName>ppt_h</p:attrName>
                                        </p:attrNameLst>
                                      </p:cBhvr>
                                      <p:tavLst>
                                        <p:tav tm="0">
                                          <p:val>
                                            <p:strVal val="#ppt_h"/>
                                          </p:val>
                                        </p:tav>
                                        <p:tav tm="100000">
                                          <p:val>
                                            <p:strVal val="#ppt_h"/>
                                          </p:val>
                                        </p:tav>
                                      </p:tavLst>
                                    </p:anim>
                                  </p:childTnLst>
                                </p:cTn>
                              </p:par>
                            </p:childTnLst>
                          </p:cTn>
                        </p:par>
                        <p:par>
                          <p:cTn id="45" fill="hold">
                            <p:stCondLst>
                              <p:cond delay="1725"/>
                            </p:stCondLst>
                            <p:childTnLst>
                              <p:par>
                                <p:cTn id="46" presetID="22" presetClass="entr" presetSubtype="1" fill="hold" grpId="0" nodeType="afterEffect">
                                  <p:stCondLst>
                                    <p:cond delay="0"/>
                                  </p:stCondLst>
                                  <p:childTnLst>
                                    <p:set>
                                      <p:cBhvr>
                                        <p:cTn id="47" dur="1" fill="hold">
                                          <p:stCondLst>
                                            <p:cond delay="0"/>
                                          </p:stCondLst>
                                        </p:cTn>
                                        <p:tgtEl>
                                          <p:spTgt spid="1169417"/>
                                        </p:tgtEl>
                                        <p:attrNameLst>
                                          <p:attrName>style.visibility</p:attrName>
                                        </p:attrNameLst>
                                      </p:cBhvr>
                                      <p:to>
                                        <p:strVal val="visible"/>
                                      </p:to>
                                    </p:set>
                                    <p:animEffect transition="in" filter="wipe(up)">
                                      <p:cBhvr>
                                        <p:cTn id="48" dur="500"/>
                                        <p:tgtEl>
                                          <p:spTgt spid="1169417"/>
                                        </p:tgtEl>
                                      </p:cBhvr>
                                    </p:animEffect>
                                  </p:childTnLst>
                                </p:cTn>
                              </p:par>
                            </p:childTnLst>
                          </p:cTn>
                        </p:par>
                        <p:par>
                          <p:cTn id="49" fill="hold">
                            <p:stCondLst>
                              <p:cond delay="2225"/>
                            </p:stCondLst>
                            <p:childTnLst>
                              <p:par>
                                <p:cTn id="50" presetID="17" presetClass="entr" presetSubtype="8" fill="hold" grpId="0" nodeType="afterEffect">
                                  <p:stCondLst>
                                    <p:cond delay="0"/>
                                  </p:stCondLst>
                                  <p:iterate type="lt">
                                    <p:tmPct val="100000"/>
                                  </p:iterate>
                                  <p:childTnLst>
                                    <p:set>
                                      <p:cBhvr>
                                        <p:cTn id="51" dur="1" fill="hold">
                                          <p:stCondLst>
                                            <p:cond delay="0"/>
                                          </p:stCondLst>
                                        </p:cTn>
                                        <p:tgtEl>
                                          <p:spTgt spid="1169418"/>
                                        </p:tgtEl>
                                        <p:attrNameLst>
                                          <p:attrName>style.visibility</p:attrName>
                                        </p:attrNameLst>
                                      </p:cBhvr>
                                      <p:to>
                                        <p:strVal val="visible"/>
                                      </p:to>
                                    </p:set>
                                    <p:anim calcmode="lin" valueType="num">
                                      <p:cBhvr>
                                        <p:cTn id="52" dur="75" fill="hold"/>
                                        <p:tgtEl>
                                          <p:spTgt spid="1169418"/>
                                        </p:tgtEl>
                                        <p:attrNameLst>
                                          <p:attrName>ppt_x</p:attrName>
                                        </p:attrNameLst>
                                      </p:cBhvr>
                                      <p:tavLst>
                                        <p:tav tm="0">
                                          <p:val>
                                            <p:strVal val="#ppt_x-#ppt_w/2"/>
                                          </p:val>
                                        </p:tav>
                                        <p:tav tm="100000">
                                          <p:val>
                                            <p:strVal val="#ppt_x"/>
                                          </p:val>
                                        </p:tav>
                                      </p:tavLst>
                                    </p:anim>
                                    <p:anim calcmode="lin" valueType="num">
                                      <p:cBhvr>
                                        <p:cTn id="53" dur="75" fill="hold"/>
                                        <p:tgtEl>
                                          <p:spTgt spid="1169418"/>
                                        </p:tgtEl>
                                        <p:attrNameLst>
                                          <p:attrName>ppt_y</p:attrName>
                                        </p:attrNameLst>
                                      </p:cBhvr>
                                      <p:tavLst>
                                        <p:tav tm="0">
                                          <p:val>
                                            <p:strVal val="#ppt_y"/>
                                          </p:val>
                                        </p:tav>
                                        <p:tav tm="100000">
                                          <p:val>
                                            <p:strVal val="#ppt_y"/>
                                          </p:val>
                                        </p:tav>
                                      </p:tavLst>
                                    </p:anim>
                                    <p:anim calcmode="lin" valueType="num">
                                      <p:cBhvr>
                                        <p:cTn id="54" dur="75" fill="hold"/>
                                        <p:tgtEl>
                                          <p:spTgt spid="1169418"/>
                                        </p:tgtEl>
                                        <p:attrNameLst>
                                          <p:attrName>ppt_w</p:attrName>
                                        </p:attrNameLst>
                                      </p:cBhvr>
                                      <p:tavLst>
                                        <p:tav tm="0">
                                          <p:val>
                                            <p:fltVal val="0"/>
                                          </p:val>
                                        </p:tav>
                                        <p:tav tm="100000">
                                          <p:val>
                                            <p:strVal val="#ppt_w"/>
                                          </p:val>
                                        </p:tav>
                                      </p:tavLst>
                                    </p:anim>
                                    <p:anim calcmode="lin" valueType="num">
                                      <p:cBhvr>
                                        <p:cTn id="55" dur="75" fill="hold"/>
                                        <p:tgtEl>
                                          <p:spTgt spid="1169418"/>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grpId="0" nodeType="clickEffect">
                                  <p:stCondLst>
                                    <p:cond delay="0"/>
                                  </p:stCondLst>
                                  <p:iterate type="lt">
                                    <p:tmPct val="100000"/>
                                  </p:iterate>
                                  <p:childTnLst>
                                    <p:set>
                                      <p:cBhvr>
                                        <p:cTn id="59" dur="1" fill="hold">
                                          <p:stCondLst>
                                            <p:cond delay="0"/>
                                          </p:stCondLst>
                                        </p:cTn>
                                        <p:tgtEl>
                                          <p:spTgt spid="1169419"/>
                                        </p:tgtEl>
                                        <p:attrNameLst>
                                          <p:attrName>style.visibility</p:attrName>
                                        </p:attrNameLst>
                                      </p:cBhvr>
                                      <p:to>
                                        <p:strVal val="visible"/>
                                      </p:to>
                                    </p:set>
                                    <p:anim calcmode="lin" valueType="num">
                                      <p:cBhvr>
                                        <p:cTn id="60" dur="75" fill="hold"/>
                                        <p:tgtEl>
                                          <p:spTgt spid="1169419"/>
                                        </p:tgtEl>
                                        <p:attrNameLst>
                                          <p:attrName>ppt_x</p:attrName>
                                        </p:attrNameLst>
                                      </p:cBhvr>
                                      <p:tavLst>
                                        <p:tav tm="0">
                                          <p:val>
                                            <p:strVal val="#ppt_x-#ppt_w/2"/>
                                          </p:val>
                                        </p:tav>
                                        <p:tav tm="100000">
                                          <p:val>
                                            <p:strVal val="#ppt_x"/>
                                          </p:val>
                                        </p:tav>
                                      </p:tavLst>
                                    </p:anim>
                                    <p:anim calcmode="lin" valueType="num">
                                      <p:cBhvr>
                                        <p:cTn id="61" dur="75" fill="hold"/>
                                        <p:tgtEl>
                                          <p:spTgt spid="1169419"/>
                                        </p:tgtEl>
                                        <p:attrNameLst>
                                          <p:attrName>ppt_y</p:attrName>
                                        </p:attrNameLst>
                                      </p:cBhvr>
                                      <p:tavLst>
                                        <p:tav tm="0">
                                          <p:val>
                                            <p:strVal val="#ppt_y"/>
                                          </p:val>
                                        </p:tav>
                                        <p:tav tm="100000">
                                          <p:val>
                                            <p:strVal val="#ppt_y"/>
                                          </p:val>
                                        </p:tav>
                                      </p:tavLst>
                                    </p:anim>
                                    <p:anim calcmode="lin" valueType="num">
                                      <p:cBhvr>
                                        <p:cTn id="62" dur="75" fill="hold"/>
                                        <p:tgtEl>
                                          <p:spTgt spid="1169419"/>
                                        </p:tgtEl>
                                        <p:attrNameLst>
                                          <p:attrName>ppt_w</p:attrName>
                                        </p:attrNameLst>
                                      </p:cBhvr>
                                      <p:tavLst>
                                        <p:tav tm="0">
                                          <p:val>
                                            <p:fltVal val="0"/>
                                          </p:val>
                                        </p:tav>
                                        <p:tav tm="100000">
                                          <p:val>
                                            <p:strVal val="#ppt_w"/>
                                          </p:val>
                                        </p:tav>
                                      </p:tavLst>
                                    </p:anim>
                                    <p:anim calcmode="lin" valueType="num">
                                      <p:cBhvr>
                                        <p:cTn id="63" dur="75" fill="hold"/>
                                        <p:tgtEl>
                                          <p:spTgt spid="1169419"/>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169420"/>
                                        </p:tgtEl>
                                        <p:attrNameLst>
                                          <p:attrName>style.visibility</p:attrName>
                                        </p:attrNameLst>
                                      </p:cBhvr>
                                      <p:to>
                                        <p:strVal val="visible"/>
                                      </p:to>
                                    </p:set>
                                    <p:animEffect transition="in" filter="wipe(up)">
                                      <p:cBhvr>
                                        <p:cTn id="68" dur="500"/>
                                        <p:tgtEl>
                                          <p:spTgt spid="1169420"/>
                                        </p:tgtEl>
                                      </p:cBhvr>
                                    </p:animEffect>
                                  </p:childTnLst>
                                </p:cTn>
                              </p:par>
                            </p:childTnLst>
                          </p:cTn>
                        </p:par>
                        <p:par>
                          <p:cTn id="69" fill="hold">
                            <p:stCondLst>
                              <p:cond delay="500"/>
                            </p:stCondLst>
                            <p:childTnLst>
                              <p:par>
                                <p:cTn id="70" presetID="17" presetClass="entr" presetSubtype="8" fill="hold" grpId="0" nodeType="afterEffect">
                                  <p:stCondLst>
                                    <p:cond delay="0"/>
                                  </p:stCondLst>
                                  <p:iterate type="lt">
                                    <p:tmPct val="100000"/>
                                  </p:iterate>
                                  <p:childTnLst>
                                    <p:set>
                                      <p:cBhvr>
                                        <p:cTn id="71" dur="1" fill="hold">
                                          <p:stCondLst>
                                            <p:cond delay="0"/>
                                          </p:stCondLst>
                                        </p:cTn>
                                        <p:tgtEl>
                                          <p:spTgt spid="1169421"/>
                                        </p:tgtEl>
                                        <p:attrNameLst>
                                          <p:attrName>style.visibility</p:attrName>
                                        </p:attrNameLst>
                                      </p:cBhvr>
                                      <p:to>
                                        <p:strVal val="visible"/>
                                      </p:to>
                                    </p:set>
                                    <p:anim calcmode="lin" valueType="num">
                                      <p:cBhvr>
                                        <p:cTn id="72" dur="75" fill="hold"/>
                                        <p:tgtEl>
                                          <p:spTgt spid="1169421"/>
                                        </p:tgtEl>
                                        <p:attrNameLst>
                                          <p:attrName>ppt_x</p:attrName>
                                        </p:attrNameLst>
                                      </p:cBhvr>
                                      <p:tavLst>
                                        <p:tav tm="0">
                                          <p:val>
                                            <p:strVal val="#ppt_x-#ppt_w/2"/>
                                          </p:val>
                                        </p:tav>
                                        <p:tav tm="100000">
                                          <p:val>
                                            <p:strVal val="#ppt_x"/>
                                          </p:val>
                                        </p:tav>
                                      </p:tavLst>
                                    </p:anim>
                                    <p:anim calcmode="lin" valueType="num">
                                      <p:cBhvr>
                                        <p:cTn id="73" dur="75" fill="hold"/>
                                        <p:tgtEl>
                                          <p:spTgt spid="1169421"/>
                                        </p:tgtEl>
                                        <p:attrNameLst>
                                          <p:attrName>ppt_y</p:attrName>
                                        </p:attrNameLst>
                                      </p:cBhvr>
                                      <p:tavLst>
                                        <p:tav tm="0">
                                          <p:val>
                                            <p:strVal val="#ppt_y"/>
                                          </p:val>
                                        </p:tav>
                                        <p:tav tm="100000">
                                          <p:val>
                                            <p:strVal val="#ppt_y"/>
                                          </p:val>
                                        </p:tav>
                                      </p:tavLst>
                                    </p:anim>
                                    <p:anim calcmode="lin" valueType="num">
                                      <p:cBhvr>
                                        <p:cTn id="74" dur="75" fill="hold"/>
                                        <p:tgtEl>
                                          <p:spTgt spid="1169421"/>
                                        </p:tgtEl>
                                        <p:attrNameLst>
                                          <p:attrName>ppt_w</p:attrName>
                                        </p:attrNameLst>
                                      </p:cBhvr>
                                      <p:tavLst>
                                        <p:tav tm="0">
                                          <p:val>
                                            <p:fltVal val="0"/>
                                          </p:val>
                                        </p:tav>
                                        <p:tav tm="100000">
                                          <p:val>
                                            <p:strVal val="#ppt_w"/>
                                          </p:val>
                                        </p:tav>
                                      </p:tavLst>
                                    </p:anim>
                                    <p:anim calcmode="lin" valueType="num">
                                      <p:cBhvr>
                                        <p:cTn id="75" dur="75" fill="hold"/>
                                        <p:tgtEl>
                                          <p:spTgt spid="1169421"/>
                                        </p:tgtEl>
                                        <p:attrNameLst>
                                          <p:attrName>ppt_h</p:attrName>
                                        </p:attrNameLst>
                                      </p:cBhvr>
                                      <p:tavLst>
                                        <p:tav tm="0">
                                          <p:val>
                                            <p:strVal val="#ppt_h"/>
                                          </p:val>
                                        </p:tav>
                                        <p:tav tm="100000">
                                          <p:val>
                                            <p:strVal val="#ppt_h"/>
                                          </p:val>
                                        </p:tav>
                                      </p:tavLst>
                                    </p:anim>
                                  </p:childTnLst>
                                </p:cTn>
                              </p:par>
                            </p:childTnLst>
                          </p:cTn>
                        </p:par>
                        <p:par>
                          <p:cTn id="76" fill="hold">
                            <p:stCondLst>
                              <p:cond delay="575"/>
                            </p:stCondLst>
                            <p:childTnLst>
                              <p:par>
                                <p:cTn id="77" presetID="22" presetClass="entr" presetSubtype="1" fill="hold" grpId="0" nodeType="afterEffect">
                                  <p:stCondLst>
                                    <p:cond delay="0"/>
                                  </p:stCondLst>
                                  <p:childTnLst>
                                    <p:set>
                                      <p:cBhvr>
                                        <p:cTn id="78" dur="1" fill="hold">
                                          <p:stCondLst>
                                            <p:cond delay="0"/>
                                          </p:stCondLst>
                                        </p:cTn>
                                        <p:tgtEl>
                                          <p:spTgt spid="1169422"/>
                                        </p:tgtEl>
                                        <p:attrNameLst>
                                          <p:attrName>style.visibility</p:attrName>
                                        </p:attrNameLst>
                                      </p:cBhvr>
                                      <p:to>
                                        <p:strVal val="visible"/>
                                      </p:to>
                                    </p:set>
                                    <p:animEffect transition="in" filter="wipe(up)">
                                      <p:cBhvr>
                                        <p:cTn id="79" dur="500"/>
                                        <p:tgtEl>
                                          <p:spTgt spid="1169422"/>
                                        </p:tgtEl>
                                      </p:cBhvr>
                                    </p:animEffect>
                                  </p:childTnLst>
                                </p:cTn>
                              </p:par>
                            </p:childTnLst>
                          </p:cTn>
                        </p:par>
                        <p:par>
                          <p:cTn id="80" fill="hold">
                            <p:stCondLst>
                              <p:cond delay="1075"/>
                            </p:stCondLst>
                            <p:childTnLst>
                              <p:par>
                                <p:cTn id="81" presetID="17" presetClass="entr" presetSubtype="8" fill="hold" grpId="0" nodeType="afterEffect">
                                  <p:stCondLst>
                                    <p:cond delay="0"/>
                                  </p:stCondLst>
                                  <p:iterate type="lt">
                                    <p:tmPct val="100000"/>
                                  </p:iterate>
                                  <p:childTnLst>
                                    <p:set>
                                      <p:cBhvr>
                                        <p:cTn id="82" dur="1" fill="hold">
                                          <p:stCondLst>
                                            <p:cond delay="0"/>
                                          </p:stCondLst>
                                        </p:cTn>
                                        <p:tgtEl>
                                          <p:spTgt spid="1169423"/>
                                        </p:tgtEl>
                                        <p:attrNameLst>
                                          <p:attrName>style.visibility</p:attrName>
                                        </p:attrNameLst>
                                      </p:cBhvr>
                                      <p:to>
                                        <p:strVal val="visible"/>
                                      </p:to>
                                    </p:set>
                                    <p:anim calcmode="lin" valueType="num">
                                      <p:cBhvr>
                                        <p:cTn id="83" dur="75" fill="hold"/>
                                        <p:tgtEl>
                                          <p:spTgt spid="1169423"/>
                                        </p:tgtEl>
                                        <p:attrNameLst>
                                          <p:attrName>ppt_x</p:attrName>
                                        </p:attrNameLst>
                                      </p:cBhvr>
                                      <p:tavLst>
                                        <p:tav tm="0">
                                          <p:val>
                                            <p:strVal val="#ppt_x-#ppt_w/2"/>
                                          </p:val>
                                        </p:tav>
                                        <p:tav tm="100000">
                                          <p:val>
                                            <p:strVal val="#ppt_x"/>
                                          </p:val>
                                        </p:tav>
                                      </p:tavLst>
                                    </p:anim>
                                    <p:anim calcmode="lin" valueType="num">
                                      <p:cBhvr>
                                        <p:cTn id="84" dur="75" fill="hold"/>
                                        <p:tgtEl>
                                          <p:spTgt spid="1169423"/>
                                        </p:tgtEl>
                                        <p:attrNameLst>
                                          <p:attrName>ppt_y</p:attrName>
                                        </p:attrNameLst>
                                      </p:cBhvr>
                                      <p:tavLst>
                                        <p:tav tm="0">
                                          <p:val>
                                            <p:strVal val="#ppt_y"/>
                                          </p:val>
                                        </p:tav>
                                        <p:tav tm="100000">
                                          <p:val>
                                            <p:strVal val="#ppt_y"/>
                                          </p:val>
                                        </p:tav>
                                      </p:tavLst>
                                    </p:anim>
                                    <p:anim calcmode="lin" valueType="num">
                                      <p:cBhvr>
                                        <p:cTn id="85" dur="75" fill="hold"/>
                                        <p:tgtEl>
                                          <p:spTgt spid="1169423"/>
                                        </p:tgtEl>
                                        <p:attrNameLst>
                                          <p:attrName>ppt_w</p:attrName>
                                        </p:attrNameLst>
                                      </p:cBhvr>
                                      <p:tavLst>
                                        <p:tav tm="0">
                                          <p:val>
                                            <p:fltVal val="0"/>
                                          </p:val>
                                        </p:tav>
                                        <p:tav tm="100000">
                                          <p:val>
                                            <p:strVal val="#ppt_w"/>
                                          </p:val>
                                        </p:tav>
                                      </p:tavLst>
                                    </p:anim>
                                    <p:anim calcmode="lin" valueType="num">
                                      <p:cBhvr>
                                        <p:cTn id="86" dur="75" fill="hold"/>
                                        <p:tgtEl>
                                          <p:spTgt spid="1169423"/>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7" presetClass="entr" presetSubtype="8" fill="hold" grpId="0" nodeType="clickEffect">
                                  <p:stCondLst>
                                    <p:cond delay="0"/>
                                  </p:stCondLst>
                                  <p:iterate type="lt">
                                    <p:tmPct val="100000"/>
                                  </p:iterate>
                                  <p:childTnLst>
                                    <p:set>
                                      <p:cBhvr>
                                        <p:cTn id="90" dur="1" fill="hold">
                                          <p:stCondLst>
                                            <p:cond delay="0"/>
                                          </p:stCondLst>
                                        </p:cTn>
                                        <p:tgtEl>
                                          <p:spTgt spid="1169424"/>
                                        </p:tgtEl>
                                        <p:attrNameLst>
                                          <p:attrName>style.visibility</p:attrName>
                                        </p:attrNameLst>
                                      </p:cBhvr>
                                      <p:to>
                                        <p:strVal val="visible"/>
                                      </p:to>
                                    </p:set>
                                    <p:anim calcmode="lin" valueType="num">
                                      <p:cBhvr>
                                        <p:cTn id="91" dur="75" fill="hold"/>
                                        <p:tgtEl>
                                          <p:spTgt spid="1169424"/>
                                        </p:tgtEl>
                                        <p:attrNameLst>
                                          <p:attrName>ppt_x</p:attrName>
                                        </p:attrNameLst>
                                      </p:cBhvr>
                                      <p:tavLst>
                                        <p:tav tm="0">
                                          <p:val>
                                            <p:strVal val="#ppt_x-#ppt_w/2"/>
                                          </p:val>
                                        </p:tav>
                                        <p:tav tm="100000">
                                          <p:val>
                                            <p:strVal val="#ppt_x"/>
                                          </p:val>
                                        </p:tav>
                                      </p:tavLst>
                                    </p:anim>
                                    <p:anim calcmode="lin" valueType="num">
                                      <p:cBhvr>
                                        <p:cTn id="92" dur="75" fill="hold"/>
                                        <p:tgtEl>
                                          <p:spTgt spid="1169424"/>
                                        </p:tgtEl>
                                        <p:attrNameLst>
                                          <p:attrName>ppt_y</p:attrName>
                                        </p:attrNameLst>
                                      </p:cBhvr>
                                      <p:tavLst>
                                        <p:tav tm="0">
                                          <p:val>
                                            <p:strVal val="#ppt_y"/>
                                          </p:val>
                                        </p:tav>
                                        <p:tav tm="100000">
                                          <p:val>
                                            <p:strVal val="#ppt_y"/>
                                          </p:val>
                                        </p:tav>
                                      </p:tavLst>
                                    </p:anim>
                                    <p:anim calcmode="lin" valueType="num">
                                      <p:cBhvr>
                                        <p:cTn id="93" dur="75" fill="hold"/>
                                        <p:tgtEl>
                                          <p:spTgt spid="1169424"/>
                                        </p:tgtEl>
                                        <p:attrNameLst>
                                          <p:attrName>ppt_w</p:attrName>
                                        </p:attrNameLst>
                                      </p:cBhvr>
                                      <p:tavLst>
                                        <p:tav tm="0">
                                          <p:val>
                                            <p:fltVal val="0"/>
                                          </p:val>
                                        </p:tav>
                                        <p:tav tm="100000">
                                          <p:val>
                                            <p:strVal val="#ppt_w"/>
                                          </p:val>
                                        </p:tav>
                                      </p:tavLst>
                                    </p:anim>
                                    <p:anim calcmode="lin" valueType="num">
                                      <p:cBhvr>
                                        <p:cTn id="94" dur="75" fill="hold"/>
                                        <p:tgtEl>
                                          <p:spTgt spid="1169424"/>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1169425"/>
                                        </p:tgtEl>
                                        <p:attrNameLst>
                                          <p:attrName>style.visibility</p:attrName>
                                        </p:attrNameLst>
                                      </p:cBhvr>
                                      <p:to>
                                        <p:strVal val="visible"/>
                                      </p:to>
                                    </p:set>
                                    <p:animEffect transition="in" filter="wipe(up)">
                                      <p:cBhvr>
                                        <p:cTn id="99" dur="500"/>
                                        <p:tgtEl>
                                          <p:spTgt spid="1169425"/>
                                        </p:tgtEl>
                                      </p:cBhvr>
                                    </p:animEffect>
                                  </p:childTnLst>
                                </p:cTn>
                              </p:par>
                            </p:childTnLst>
                          </p:cTn>
                        </p:par>
                        <p:par>
                          <p:cTn id="100" fill="hold">
                            <p:stCondLst>
                              <p:cond delay="500"/>
                            </p:stCondLst>
                            <p:childTnLst>
                              <p:par>
                                <p:cTn id="101" presetID="17" presetClass="entr" presetSubtype="8" fill="hold" grpId="0" nodeType="afterEffect">
                                  <p:stCondLst>
                                    <p:cond delay="0"/>
                                  </p:stCondLst>
                                  <p:iterate type="lt">
                                    <p:tmPct val="100000"/>
                                  </p:iterate>
                                  <p:childTnLst>
                                    <p:set>
                                      <p:cBhvr>
                                        <p:cTn id="102" dur="1" fill="hold">
                                          <p:stCondLst>
                                            <p:cond delay="0"/>
                                          </p:stCondLst>
                                        </p:cTn>
                                        <p:tgtEl>
                                          <p:spTgt spid="1169426"/>
                                        </p:tgtEl>
                                        <p:attrNameLst>
                                          <p:attrName>style.visibility</p:attrName>
                                        </p:attrNameLst>
                                      </p:cBhvr>
                                      <p:to>
                                        <p:strVal val="visible"/>
                                      </p:to>
                                    </p:set>
                                    <p:anim calcmode="lin" valueType="num">
                                      <p:cBhvr>
                                        <p:cTn id="103" dur="75" fill="hold"/>
                                        <p:tgtEl>
                                          <p:spTgt spid="1169426"/>
                                        </p:tgtEl>
                                        <p:attrNameLst>
                                          <p:attrName>ppt_x</p:attrName>
                                        </p:attrNameLst>
                                      </p:cBhvr>
                                      <p:tavLst>
                                        <p:tav tm="0">
                                          <p:val>
                                            <p:strVal val="#ppt_x-#ppt_w/2"/>
                                          </p:val>
                                        </p:tav>
                                        <p:tav tm="100000">
                                          <p:val>
                                            <p:strVal val="#ppt_x"/>
                                          </p:val>
                                        </p:tav>
                                      </p:tavLst>
                                    </p:anim>
                                    <p:anim calcmode="lin" valueType="num">
                                      <p:cBhvr>
                                        <p:cTn id="104" dur="75" fill="hold"/>
                                        <p:tgtEl>
                                          <p:spTgt spid="1169426"/>
                                        </p:tgtEl>
                                        <p:attrNameLst>
                                          <p:attrName>ppt_y</p:attrName>
                                        </p:attrNameLst>
                                      </p:cBhvr>
                                      <p:tavLst>
                                        <p:tav tm="0">
                                          <p:val>
                                            <p:strVal val="#ppt_y"/>
                                          </p:val>
                                        </p:tav>
                                        <p:tav tm="100000">
                                          <p:val>
                                            <p:strVal val="#ppt_y"/>
                                          </p:val>
                                        </p:tav>
                                      </p:tavLst>
                                    </p:anim>
                                    <p:anim calcmode="lin" valueType="num">
                                      <p:cBhvr>
                                        <p:cTn id="105" dur="75" fill="hold"/>
                                        <p:tgtEl>
                                          <p:spTgt spid="1169426"/>
                                        </p:tgtEl>
                                        <p:attrNameLst>
                                          <p:attrName>ppt_w</p:attrName>
                                        </p:attrNameLst>
                                      </p:cBhvr>
                                      <p:tavLst>
                                        <p:tav tm="0">
                                          <p:val>
                                            <p:fltVal val="0"/>
                                          </p:val>
                                        </p:tav>
                                        <p:tav tm="100000">
                                          <p:val>
                                            <p:strVal val="#ppt_w"/>
                                          </p:val>
                                        </p:tav>
                                      </p:tavLst>
                                    </p:anim>
                                    <p:anim calcmode="lin" valueType="num">
                                      <p:cBhvr>
                                        <p:cTn id="106" dur="75" fill="hold"/>
                                        <p:tgtEl>
                                          <p:spTgt spid="1169426"/>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grpId="0" nodeType="clickEffect">
                                  <p:stCondLst>
                                    <p:cond delay="0"/>
                                  </p:stCondLst>
                                  <p:iterate type="lt">
                                    <p:tmPct val="100000"/>
                                  </p:iterate>
                                  <p:childTnLst>
                                    <p:set>
                                      <p:cBhvr>
                                        <p:cTn id="110" dur="1" fill="hold">
                                          <p:stCondLst>
                                            <p:cond delay="0"/>
                                          </p:stCondLst>
                                        </p:cTn>
                                        <p:tgtEl>
                                          <p:spTgt spid="1169427"/>
                                        </p:tgtEl>
                                        <p:attrNameLst>
                                          <p:attrName>style.visibility</p:attrName>
                                        </p:attrNameLst>
                                      </p:cBhvr>
                                      <p:to>
                                        <p:strVal val="visible"/>
                                      </p:to>
                                    </p:set>
                                    <p:anim calcmode="lin" valueType="num">
                                      <p:cBhvr>
                                        <p:cTn id="111" dur="75" fill="hold"/>
                                        <p:tgtEl>
                                          <p:spTgt spid="1169427"/>
                                        </p:tgtEl>
                                        <p:attrNameLst>
                                          <p:attrName>ppt_x</p:attrName>
                                        </p:attrNameLst>
                                      </p:cBhvr>
                                      <p:tavLst>
                                        <p:tav tm="0">
                                          <p:val>
                                            <p:strVal val="#ppt_x-#ppt_w/2"/>
                                          </p:val>
                                        </p:tav>
                                        <p:tav tm="100000">
                                          <p:val>
                                            <p:strVal val="#ppt_x"/>
                                          </p:val>
                                        </p:tav>
                                      </p:tavLst>
                                    </p:anim>
                                    <p:anim calcmode="lin" valueType="num">
                                      <p:cBhvr>
                                        <p:cTn id="112" dur="75" fill="hold"/>
                                        <p:tgtEl>
                                          <p:spTgt spid="1169427"/>
                                        </p:tgtEl>
                                        <p:attrNameLst>
                                          <p:attrName>ppt_y</p:attrName>
                                        </p:attrNameLst>
                                      </p:cBhvr>
                                      <p:tavLst>
                                        <p:tav tm="0">
                                          <p:val>
                                            <p:strVal val="#ppt_y"/>
                                          </p:val>
                                        </p:tav>
                                        <p:tav tm="100000">
                                          <p:val>
                                            <p:strVal val="#ppt_y"/>
                                          </p:val>
                                        </p:tav>
                                      </p:tavLst>
                                    </p:anim>
                                    <p:anim calcmode="lin" valueType="num">
                                      <p:cBhvr>
                                        <p:cTn id="113" dur="75" fill="hold"/>
                                        <p:tgtEl>
                                          <p:spTgt spid="1169427"/>
                                        </p:tgtEl>
                                        <p:attrNameLst>
                                          <p:attrName>ppt_w</p:attrName>
                                        </p:attrNameLst>
                                      </p:cBhvr>
                                      <p:tavLst>
                                        <p:tav tm="0">
                                          <p:val>
                                            <p:fltVal val="0"/>
                                          </p:val>
                                        </p:tav>
                                        <p:tav tm="100000">
                                          <p:val>
                                            <p:strVal val="#ppt_w"/>
                                          </p:val>
                                        </p:tav>
                                      </p:tavLst>
                                    </p:anim>
                                    <p:anim calcmode="lin" valueType="num">
                                      <p:cBhvr>
                                        <p:cTn id="114" dur="75" fill="hold"/>
                                        <p:tgtEl>
                                          <p:spTgt spid="1169427"/>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1169428"/>
                                        </p:tgtEl>
                                        <p:attrNameLst>
                                          <p:attrName>style.visibility</p:attrName>
                                        </p:attrNameLst>
                                      </p:cBhvr>
                                      <p:to>
                                        <p:strVal val="visible"/>
                                      </p:to>
                                    </p:set>
                                    <p:animEffect transition="in" filter="wipe(up)">
                                      <p:cBhvr>
                                        <p:cTn id="119" dur="500"/>
                                        <p:tgtEl>
                                          <p:spTgt spid="1169428"/>
                                        </p:tgtEl>
                                      </p:cBhvr>
                                    </p:animEffect>
                                  </p:childTnLst>
                                </p:cTn>
                              </p:par>
                            </p:childTnLst>
                          </p:cTn>
                        </p:par>
                        <p:par>
                          <p:cTn id="120" fill="hold">
                            <p:stCondLst>
                              <p:cond delay="500"/>
                            </p:stCondLst>
                            <p:childTnLst>
                              <p:par>
                                <p:cTn id="121" presetID="17" presetClass="entr" presetSubtype="8" fill="hold" grpId="0" nodeType="afterEffect">
                                  <p:stCondLst>
                                    <p:cond delay="0"/>
                                  </p:stCondLst>
                                  <p:iterate type="lt">
                                    <p:tmPct val="100000"/>
                                  </p:iterate>
                                  <p:childTnLst>
                                    <p:set>
                                      <p:cBhvr>
                                        <p:cTn id="122" dur="1" fill="hold">
                                          <p:stCondLst>
                                            <p:cond delay="0"/>
                                          </p:stCondLst>
                                        </p:cTn>
                                        <p:tgtEl>
                                          <p:spTgt spid="1169429"/>
                                        </p:tgtEl>
                                        <p:attrNameLst>
                                          <p:attrName>style.visibility</p:attrName>
                                        </p:attrNameLst>
                                      </p:cBhvr>
                                      <p:to>
                                        <p:strVal val="visible"/>
                                      </p:to>
                                    </p:set>
                                    <p:anim calcmode="lin" valueType="num">
                                      <p:cBhvr>
                                        <p:cTn id="123" dur="75" fill="hold"/>
                                        <p:tgtEl>
                                          <p:spTgt spid="1169429"/>
                                        </p:tgtEl>
                                        <p:attrNameLst>
                                          <p:attrName>ppt_x</p:attrName>
                                        </p:attrNameLst>
                                      </p:cBhvr>
                                      <p:tavLst>
                                        <p:tav tm="0">
                                          <p:val>
                                            <p:strVal val="#ppt_x-#ppt_w/2"/>
                                          </p:val>
                                        </p:tav>
                                        <p:tav tm="100000">
                                          <p:val>
                                            <p:strVal val="#ppt_x"/>
                                          </p:val>
                                        </p:tav>
                                      </p:tavLst>
                                    </p:anim>
                                    <p:anim calcmode="lin" valueType="num">
                                      <p:cBhvr>
                                        <p:cTn id="124" dur="75" fill="hold"/>
                                        <p:tgtEl>
                                          <p:spTgt spid="1169429"/>
                                        </p:tgtEl>
                                        <p:attrNameLst>
                                          <p:attrName>ppt_y</p:attrName>
                                        </p:attrNameLst>
                                      </p:cBhvr>
                                      <p:tavLst>
                                        <p:tav tm="0">
                                          <p:val>
                                            <p:strVal val="#ppt_y"/>
                                          </p:val>
                                        </p:tav>
                                        <p:tav tm="100000">
                                          <p:val>
                                            <p:strVal val="#ppt_y"/>
                                          </p:val>
                                        </p:tav>
                                      </p:tavLst>
                                    </p:anim>
                                    <p:anim calcmode="lin" valueType="num">
                                      <p:cBhvr>
                                        <p:cTn id="125" dur="75" fill="hold"/>
                                        <p:tgtEl>
                                          <p:spTgt spid="1169429"/>
                                        </p:tgtEl>
                                        <p:attrNameLst>
                                          <p:attrName>ppt_w</p:attrName>
                                        </p:attrNameLst>
                                      </p:cBhvr>
                                      <p:tavLst>
                                        <p:tav tm="0">
                                          <p:val>
                                            <p:fltVal val="0"/>
                                          </p:val>
                                        </p:tav>
                                        <p:tav tm="100000">
                                          <p:val>
                                            <p:strVal val="#ppt_w"/>
                                          </p:val>
                                        </p:tav>
                                      </p:tavLst>
                                    </p:anim>
                                    <p:anim calcmode="lin" valueType="num">
                                      <p:cBhvr>
                                        <p:cTn id="126" dur="75" fill="hold"/>
                                        <p:tgtEl>
                                          <p:spTgt spid="1169429"/>
                                        </p:tgtEl>
                                        <p:attrNameLst>
                                          <p:attrName>ppt_h</p:attrName>
                                        </p:attrNameLst>
                                      </p:cBhvr>
                                      <p:tavLst>
                                        <p:tav tm="0">
                                          <p:val>
                                            <p:strVal val="#ppt_h"/>
                                          </p:val>
                                        </p:tav>
                                        <p:tav tm="100000">
                                          <p:val>
                                            <p:strVal val="#ppt_h"/>
                                          </p:val>
                                        </p:tav>
                                      </p:tavLst>
                                    </p:anim>
                                  </p:childTnLst>
                                </p:cTn>
                              </p:par>
                            </p:childTnLst>
                          </p:cTn>
                        </p:par>
                        <p:par>
                          <p:cTn id="127" fill="hold">
                            <p:stCondLst>
                              <p:cond delay="575"/>
                            </p:stCondLst>
                            <p:childTnLst>
                              <p:par>
                                <p:cTn id="128" presetID="22" presetClass="entr" presetSubtype="1" fill="hold" grpId="0" nodeType="afterEffect">
                                  <p:stCondLst>
                                    <p:cond delay="0"/>
                                  </p:stCondLst>
                                  <p:childTnLst>
                                    <p:set>
                                      <p:cBhvr>
                                        <p:cTn id="129" dur="1" fill="hold">
                                          <p:stCondLst>
                                            <p:cond delay="0"/>
                                          </p:stCondLst>
                                        </p:cTn>
                                        <p:tgtEl>
                                          <p:spTgt spid="1169430"/>
                                        </p:tgtEl>
                                        <p:attrNameLst>
                                          <p:attrName>style.visibility</p:attrName>
                                        </p:attrNameLst>
                                      </p:cBhvr>
                                      <p:to>
                                        <p:strVal val="visible"/>
                                      </p:to>
                                    </p:set>
                                    <p:animEffect transition="in" filter="wipe(up)">
                                      <p:cBhvr>
                                        <p:cTn id="130" dur="500"/>
                                        <p:tgtEl>
                                          <p:spTgt spid="1169430"/>
                                        </p:tgtEl>
                                      </p:cBhvr>
                                    </p:animEffect>
                                  </p:childTnLst>
                                </p:cTn>
                              </p:par>
                            </p:childTnLst>
                          </p:cTn>
                        </p:par>
                        <p:par>
                          <p:cTn id="131" fill="hold">
                            <p:stCondLst>
                              <p:cond delay="1075"/>
                            </p:stCondLst>
                            <p:childTnLst>
                              <p:par>
                                <p:cTn id="132" presetID="17" presetClass="entr" presetSubtype="8" fill="hold" grpId="0" nodeType="afterEffect">
                                  <p:stCondLst>
                                    <p:cond delay="0"/>
                                  </p:stCondLst>
                                  <p:iterate type="lt">
                                    <p:tmPct val="100000"/>
                                  </p:iterate>
                                  <p:childTnLst>
                                    <p:set>
                                      <p:cBhvr>
                                        <p:cTn id="133" dur="1" fill="hold">
                                          <p:stCondLst>
                                            <p:cond delay="0"/>
                                          </p:stCondLst>
                                        </p:cTn>
                                        <p:tgtEl>
                                          <p:spTgt spid="1169431"/>
                                        </p:tgtEl>
                                        <p:attrNameLst>
                                          <p:attrName>style.visibility</p:attrName>
                                        </p:attrNameLst>
                                      </p:cBhvr>
                                      <p:to>
                                        <p:strVal val="visible"/>
                                      </p:to>
                                    </p:set>
                                    <p:anim calcmode="lin" valueType="num">
                                      <p:cBhvr>
                                        <p:cTn id="134" dur="75" fill="hold"/>
                                        <p:tgtEl>
                                          <p:spTgt spid="1169431"/>
                                        </p:tgtEl>
                                        <p:attrNameLst>
                                          <p:attrName>ppt_x</p:attrName>
                                        </p:attrNameLst>
                                      </p:cBhvr>
                                      <p:tavLst>
                                        <p:tav tm="0">
                                          <p:val>
                                            <p:strVal val="#ppt_x-#ppt_w/2"/>
                                          </p:val>
                                        </p:tav>
                                        <p:tav tm="100000">
                                          <p:val>
                                            <p:strVal val="#ppt_x"/>
                                          </p:val>
                                        </p:tav>
                                      </p:tavLst>
                                    </p:anim>
                                    <p:anim calcmode="lin" valueType="num">
                                      <p:cBhvr>
                                        <p:cTn id="135" dur="75" fill="hold"/>
                                        <p:tgtEl>
                                          <p:spTgt spid="1169431"/>
                                        </p:tgtEl>
                                        <p:attrNameLst>
                                          <p:attrName>ppt_y</p:attrName>
                                        </p:attrNameLst>
                                      </p:cBhvr>
                                      <p:tavLst>
                                        <p:tav tm="0">
                                          <p:val>
                                            <p:strVal val="#ppt_y"/>
                                          </p:val>
                                        </p:tav>
                                        <p:tav tm="100000">
                                          <p:val>
                                            <p:strVal val="#ppt_y"/>
                                          </p:val>
                                        </p:tav>
                                      </p:tavLst>
                                    </p:anim>
                                    <p:anim calcmode="lin" valueType="num">
                                      <p:cBhvr>
                                        <p:cTn id="136" dur="75" fill="hold"/>
                                        <p:tgtEl>
                                          <p:spTgt spid="1169431"/>
                                        </p:tgtEl>
                                        <p:attrNameLst>
                                          <p:attrName>ppt_w</p:attrName>
                                        </p:attrNameLst>
                                      </p:cBhvr>
                                      <p:tavLst>
                                        <p:tav tm="0">
                                          <p:val>
                                            <p:fltVal val="0"/>
                                          </p:val>
                                        </p:tav>
                                        <p:tav tm="100000">
                                          <p:val>
                                            <p:strVal val="#ppt_w"/>
                                          </p:val>
                                        </p:tav>
                                      </p:tavLst>
                                    </p:anim>
                                    <p:anim calcmode="lin" valueType="num">
                                      <p:cBhvr>
                                        <p:cTn id="137" dur="75" fill="hold"/>
                                        <p:tgtEl>
                                          <p:spTgt spid="1169431"/>
                                        </p:tgtEl>
                                        <p:attrNameLst>
                                          <p:attrName>ppt_h</p:attrName>
                                        </p:attrNameLst>
                                      </p:cBhvr>
                                      <p:tavLst>
                                        <p:tav tm="0">
                                          <p:val>
                                            <p:strVal val="#ppt_h"/>
                                          </p:val>
                                        </p:tav>
                                        <p:tav tm="100000">
                                          <p:val>
                                            <p:strVal val="#ppt_h"/>
                                          </p:val>
                                        </p:tav>
                                      </p:tavLst>
                                    </p:anim>
                                  </p:childTnLst>
                                </p:cTn>
                              </p:par>
                            </p:childTnLst>
                          </p:cTn>
                        </p:par>
                        <p:par>
                          <p:cTn id="138" fill="hold">
                            <p:stCondLst>
                              <p:cond delay="1150"/>
                            </p:stCondLst>
                            <p:childTnLst>
                              <p:par>
                                <p:cTn id="139" presetID="22" presetClass="entr" presetSubtype="1" fill="hold" grpId="0" nodeType="afterEffect">
                                  <p:stCondLst>
                                    <p:cond delay="0"/>
                                  </p:stCondLst>
                                  <p:childTnLst>
                                    <p:set>
                                      <p:cBhvr>
                                        <p:cTn id="140" dur="1" fill="hold">
                                          <p:stCondLst>
                                            <p:cond delay="0"/>
                                          </p:stCondLst>
                                        </p:cTn>
                                        <p:tgtEl>
                                          <p:spTgt spid="1169432"/>
                                        </p:tgtEl>
                                        <p:attrNameLst>
                                          <p:attrName>style.visibility</p:attrName>
                                        </p:attrNameLst>
                                      </p:cBhvr>
                                      <p:to>
                                        <p:strVal val="visible"/>
                                      </p:to>
                                    </p:set>
                                    <p:animEffect transition="in" filter="wipe(up)">
                                      <p:cBhvr>
                                        <p:cTn id="141" dur="500"/>
                                        <p:tgtEl>
                                          <p:spTgt spid="1169432"/>
                                        </p:tgtEl>
                                      </p:cBhvr>
                                    </p:animEffect>
                                  </p:childTnLst>
                                </p:cTn>
                              </p:par>
                            </p:childTnLst>
                          </p:cTn>
                        </p:par>
                        <p:par>
                          <p:cTn id="142" fill="hold">
                            <p:stCondLst>
                              <p:cond delay="1650"/>
                            </p:stCondLst>
                            <p:childTnLst>
                              <p:par>
                                <p:cTn id="143" presetID="17" presetClass="entr" presetSubtype="8" fill="hold" grpId="0" nodeType="afterEffect">
                                  <p:stCondLst>
                                    <p:cond delay="0"/>
                                  </p:stCondLst>
                                  <p:iterate type="lt">
                                    <p:tmPct val="100000"/>
                                  </p:iterate>
                                  <p:childTnLst>
                                    <p:set>
                                      <p:cBhvr>
                                        <p:cTn id="144" dur="1" fill="hold">
                                          <p:stCondLst>
                                            <p:cond delay="0"/>
                                          </p:stCondLst>
                                        </p:cTn>
                                        <p:tgtEl>
                                          <p:spTgt spid="1169433"/>
                                        </p:tgtEl>
                                        <p:attrNameLst>
                                          <p:attrName>style.visibility</p:attrName>
                                        </p:attrNameLst>
                                      </p:cBhvr>
                                      <p:to>
                                        <p:strVal val="visible"/>
                                      </p:to>
                                    </p:set>
                                    <p:anim calcmode="lin" valueType="num">
                                      <p:cBhvr>
                                        <p:cTn id="145" dur="75" fill="hold"/>
                                        <p:tgtEl>
                                          <p:spTgt spid="1169433"/>
                                        </p:tgtEl>
                                        <p:attrNameLst>
                                          <p:attrName>ppt_x</p:attrName>
                                        </p:attrNameLst>
                                      </p:cBhvr>
                                      <p:tavLst>
                                        <p:tav tm="0">
                                          <p:val>
                                            <p:strVal val="#ppt_x-#ppt_w/2"/>
                                          </p:val>
                                        </p:tav>
                                        <p:tav tm="100000">
                                          <p:val>
                                            <p:strVal val="#ppt_x"/>
                                          </p:val>
                                        </p:tav>
                                      </p:tavLst>
                                    </p:anim>
                                    <p:anim calcmode="lin" valueType="num">
                                      <p:cBhvr>
                                        <p:cTn id="146" dur="75" fill="hold"/>
                                        <p:tgtEl>
                                          <p:spTgt spid="1169433"/>
                                        </p:tgtEl>
                                        <p:attrNameLst>
                                          <p:attrName>ppt_y</p:attrName>
                                        </p:attrNameLst>
                                      </p:cBhvr>
                                      <p:tavLst>
                                        <p:tav tm="0">
                                          <p:val>
                                            <p:strVal val="#ppt_y"/>
                                          </p:val>
                                        </p:tav>
                                        <p:tav tm="100000">
                                          <p:val>
                                            <p:strVal val="#ppt_y"/>
                                          </p:val>
                                        </p:tav>
                                      </p:tavLst>
                                    </p:anim>
                                    <p:anim calcmode="lin" valueType="num">
                                      <p:cBhvr>
                                        <p:cTn id="147" dur="75" fill="hold"/>
                                        <p:tgtEl>
                                          <p:spTgt spid="1169433"/>
                                        </p:tgtEl>
                                        <p:attrNameLst>
                                          <p:attrName>ppt_w</p:attrName>
                                        </p:attrNameLst>
                                      </p:cBhvr>
                                      <p:tavLst>
                                        <p:tav tm="0">
                                          <p:val>
                                            <p:fltVal val="0"/>
                                          </p:val>
                                        </p:tav>
                                        <p:tav tm="100000">
                                          <p:val>
                                            <p:strVal val="#ppt_w"/>
                                          </p:val>
                                        </p:tav>
                                      </p:tavLst>
                                    </p:anim>
                                    <p:anim calcmode="lin" valueType="num">
                                      <p:cBhvr>
                                        <p:cTn id="148" dur="75" fill="hold"/>
                                        <p:tgtEl>
                                          <p:spTgt spid="1169433"/>
                                        </p:tgtEl>
                                        <p:attrNameLst>
                                          <p:attrName>ppt_h</p:attrName>
                                        </p:attrNameLst>
                                      </p:cBhvr>
                                      <p:tavLst>
                                        <p:tav tm="0">
                                          <p:val>
                                            <p:strVal val="#ppt_h"/>
                                          </p:val>
                                        </p:tav>
                                        <p:tav tm="100000">
                                          <p:val>
                                            <p:strVal val="#ppt_h"/>
                                          </p:val>
                                        </p:tav>
                                      </p:tavLst>
                                    </p:anim>
                                  </p:childTnLst>
                                </p:cTn>
                              </p:par>
                            </p:childTnLst>
                          </p:cTn>
                        </p:par>
                      </p:childTnLst>
                    </p:cTn>
                  </p:par>
                  <p:par>
                    <p:cTn id="149" fill="hold">
                      <p:stCondLst>
                        <p:cond delay="indefinite"/>
                      </p:stCondLst>
                      <p:childTnLst>
                        <p:par>
                          <p:cTn id="150" fill="hold">
                            <p:stCondLst>
                              <p:cond delay="0"/>
                            </p:stCondLst>
                            <p:childTnLst>
                              <p:par>
                                <p:cTn id="151" presetID="17" presetClass="entr" presetSubtype="8" fill="hold" grpId="0" nodeType="clickEffect">
                                  <p:stCondLst>
                                    <p:cond delay="0"/>
                                  </p:stCondLst>
                                  <p:iterate type="lt">
                                    <p:tmPct val="100000"/>
                                  </p:iterate>
                                  <p:childTnLst>
                                    <p:set>
                                      <p:cBhvr>
                                        <p:cTn id="152" dur="1" fill="hold">
                                          <p:stCondLst>
                                            <p:cond delay="0"/>
                                          </p:stCondLst>
                                        </p:cTn>
                                        <p:tgtEl>
                                          <p:spTgt spid="1169434"/>
                                        </p:tgtEl>
                                        <p:attrNameLst>
                                          <p:attrName>style.visibility</p:attrName>
                                        </p:attrNameLst>
                                      </p:cBhvr>
                                      <p:to>
                                        <p:strVal val="visible"/>
                                      </p:to>
                                    </p:set>
                                    <p:anim calcmode="lin" valueType="num">
                                      <p:cBhvr>
                                        <p:cTn id="153" dur="75" fill="hold"/>
                                        <p:tgtEl>
                                          <p:spTgt spid="1169434"/>
                                        </p:tgtEl>
                                        <p:attrNameLst>
                                          <p:attrName>ppt_x</p:attrName>
                                        </p:attrNameLst>
                                      </p:cBhvr>
                                      <p:tavLst>
                                        <p:tav tm="0">
                                          <p:val>
                                            <p:strVal val="#ppt_x-#ppt_w/2"/>
                                          </p:val>
                                        </p:tav>
                                        <p:tav tm="100000">
                                          <p:val>
                                            <p:strVal val="#ppt_x"/>
                                          </p:val>
                                        </p:tav>
                                      </p:tavLst>
                                    </p:anim>
                                    <p:anim calcmode="lin" valueType="num">
                                      <p:cBhvr>
                                        <p:cTn id="154" dur="75" fill="hold"/>
                                        <p:tgtEl>
                                          <p:spTgt spid="1169434"/>
                                        </p:tgtEl>
                                        <p:attrNameLst>
                                          <p:attrName>ppt_y</p:attrName>
                                        </p:attrNameLst>
                                      </p:cBhvr>
                                      <p:tavLst>
                                        <p:tav tm="0">
                                          <p:val>
                                            <p:strVal val="#ppt_y"/>
                                          </p:val>
                                        </p:tav>
                                        <p:tav tm="100000">
                                          <p:val>
                                            <p:strVal val="#ppt_y"/>
                                          </p:val>
                                        </p:tav>
                                      </p:tavLst>
                                    </p:anim>
                                    <p:anim calcmode="lin" valueType="num">
                                      <p:cBhvr>
                                        <p:cTn id="155" dur="75" fill="hold"/>
                                        <p:tgtEl>
                                          <p:spTgt spid="1169434"/>
                                        </p:tgtEl>
                                        <p:attrNameLst>
                                          <p:attrName>ppt_w</p:attrName>
                                        </p:attrNameLst>
                                      </p:cBhvr>
                                      <p:tavLst>
                                        <p:tav tm="0">
                                          <p:val>
                                            <p:fltVal val="0"/>
                                          </p:val>
                                        </p:tav>
                                        <p:tav tm="100000">
                                          <p:val>
                                            <p:strVal val="#ppt_w"/>
                                          </p:val>
                                        </p:tav>
                                      </p:tavLst>
                                    </p:anim>
                                    <p:anim calcmode="lin" valueType="num">
                                      <p:cBhvr>
                                        <p:cTn id="156" dur="75" fill="hold"/>
                                        <p:tgtEl>
                                          <p:spTgt spid="1169434"/>
                                        </p:tgtEl>
                                        <p:attrNameLst>
                                          <p:attrName>ppt_h</p:attrName>
                                        </p:attrNameLst>
                                      </p:cBhvr>
                                      <p:tavLst>
                                        <p:tav tm="0">
                                          <p:val>
                                            <p:strVal val="#ppt_h"/>
                                          </p:val>
                                        </p:tav>
                                        <p:tav tm="100000">
                                          <p:val>
                                            <p:strVal val="#ppt_h"/>
                                          </p:val>
                                        </p:tav>
                                      </p:tavLst>
                                    </p:anim>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grpId="0" nodeType="clickEffect">
                                  <p:stCondLst>
                                    <p:cond delay="0"/>
                                  </p:stCondLst>
                                  <p:childTnLst>
                                    <p:set>
                                      <p:cBhvr>
                                        <p:cTn id="160" dur="1" fill="hold">
                                          <p:stCondLst>
                                            <p:cond delay="0"/>
                                          </p:stCondLst>
                                        </p:cTn>
                                        <p:tgtEl>
                                          <p:spTgt spid="1169435"/>
                                        </p:tgtEl>
                                        <p:attrNameLst>
                                          <p:attrName>style.visibility</p:attrName>
                                        </p:attrNameLst>
                                      </p:cBhvr>
                                      <p:to>
                                        <p:strVal val="visible"/>
                                      </p:to>
                                    </p:set>
                                    <p:animEffect transition="in" filter="wipe(up)">
                                      <p:cBhvr>
                                        <p:cTn id="161" dur="500"/>
                                        <p:tgtEl>
                                          <p:spTgt spid="1169435"/>
                                        </p:tgtEl>
                                      </p:cBhvr>
                                    </p:animEffect>
                                  </p:childTnLst>
                                </p:cTn>
                              </p:par>
                            </p:childTnLst>
                          </p:cTn>
                        </p:par>
                        <p:par>
                          <p:cTn id="162" fill="hold">
                            <p:stCondLst>
                              <p:cond delay="500"/>
                            </p:stCondLst>
                            <p:childTnLst>
                              <p:par>
                                <p:cTn id="163" presetID="17" presetClass="entr" presetSubtype="8" fill="hold" grpId="0" nodeType="afterEffect">
                                  <p:stCondLst>
                                    <p:cond delay="0"/>
                                  </p:stCondLst>
                                  <p:iterate type="lt">
                                    <p:tmPct val="100000"/>
                                  </p:iterate>
                                  <p:childTnLst>
                                    <p:set>
                                      <p:cBhvr>
                                        <p:cTn id="164" dur="1" fill="hold">
                                          <p:stCondLst>
                                            <p:cond delay="0"/>
                                          </p:stCondLst>
                                        </p:cTn>
                                        <p:tgtEl>
                                          <p:spTgt spid="1169436"/>
                                        </p:tgtEl>
                                        <p:attrNameLst>
                                          <p:attrName>style.visibility</p:attrName>
                                        </p:attrNameLst>
                                      </p:cBhvr>
                                      <p:to>
                                        <p:strVal val="visible"/>
                                      </p:to>
                                    </p:set>
                                    <p:anim calcmode="lin" valueType="num">
                                      <p:cBhvr>
                                        <p:cTn id="165" dur="75" fill="hold"/>
                                        <p:tgtEl>
                                          <p:spTgt spid="1169436"/>
                                        </p:tgtEl>
                                        <p:attrNameLst>
                                          <p:attrName>ppt_x</p:attrName>
                                        </p:attrNameLst>
                                      </p:cBhvr>
                                      <p:tavLst>
                                        <p:tav tm="0">
                                          <p:val>
                                            <p:strVal val="#ppt_x-#ppt_w/2"/>
                                          </p:val>
                                        </p:tav>
                                        <p:tav tm="100000">
                                          <p:val>
                                            <p:strVal val="#ppt_x"/>
                                          </p:val>
                                        </p:tav>
                                      </p:tavLst>
                                    </p:anim>
                                    <p:anim calcmode="lin" valueType="num">
                                      <p:cBhvr>
                                        <p:cTn id="166" dur="75" fill="hold"/>
                                        <p:tgtEl>
                                          <p:spTgt spid="1169436"/>
                                        </p:tgtEl>
                                        <p:attrNameLst>
                                          <p:attrName>ppt_y</p:attrName>
                                        </p:attrNameLst>
                                      </p:cBhvr>
                                      <p:tavLst>
                                        <p:tav tm="0">
                                          <p:val>
                                            <p:strVal val="#ppt_y"/>
                                          </p:val>
                                        </p:tav>
                                        <p:tav tm="100000">
                                          <p:val>
                                            <p:strVal val="#ppt_y"/>
                                          </p:val>
                                        </p:tav>
                                      </p:tavLst>
                                    </p:anim>
                                    <p:anim calcmode="lin" valueType="num">
                                      <p:cBhvr>
                                        <p:cTn id="167" dur="75" fill="hold"/>
                                        <p:tgtEl>
                                          <p:spTgt spid="1169436"/>
                                        </p:tgtEl>
                                        <p:attrNameLst>
                                          <p:attrName>ppt_w</p:attrName>
                                        </p:attrNameLst>
                                      </p:cBhvr>
                                      <p:tavLst>
                                        <p:tav tm="0">
                                          <p:val>
                                            <p:fltVal val="0"/>
                                          </p:val>
                                        </p:tav>
                                        <p:tav tm="100000">
                                          <p:val>
                                            <p:strVal val="#ppt_w"/>
                                          </p:val>
                                        </p:tav>
                                      </p:tavLst>
                                    </p:anim>
                                    <p:anim calcmode="lin" valueType="num">
                                      <p:cBhvr>
                                        <p:cTn id="168" dur="75" fill="hold"/>
                                        <p:tgtEl>
                                          <p:spTgt spid="1169436"/>
                                        </p:tgtEl>
                                        <p:attrNameLst>
                                          <p:attrName>ppt_h</p:attrName>
                                        </p:attrNameLst>
                                      </p:cBhvr>
                                      <p:tavLst>
                                        <p:tav tm="0">
                                          <p:val>
                                            <p:strVal val="#ppt_h"/>
                                          </p:val>
                                        </p:tav>
                                        <p:tav tm="100000">
                                          <p:val>
                                            <p:strVal val="#ppt_h"/>
                                          </p:val>
                                        </p:tav>
                                      </p:tavLst>
                                    </p:anim>
                                  </p:childTnLst>
                                </p:cTn>
                              </p:par>
                            </p:childTnLst>
                          </p:cTn>
                        </p:par>
                        <p:par>
                          <p:cTn id="169" fill="hold">
                            <p:stCondLst>
                              <p:cond delay="575"/>
                            </p:stCondLst>
                            <p:childTnLst>
                              <p:par>
                                <p:cTn id="170" presetID="22" presetClass="entr" presetSubtype="1" fill="hold" grpId="0" nodeType="afterEffect">
                                  <p:stCondLst>
                                    <p:cond delay="0"/>
                                  </p:stCondLst>
                                  <p:childTnLst>
                                    <p:set>
                                      <p:cBhvr>
                                        <p:cTn id="171" dur="1" fill="hold">
                                          <p:stCondLst>
                                            <p:cond delay="0"/>
                                          </p:stCondLst>
                                        </p:cTn>
                                        <p:tgtEl>
                                          <p:spTgt spid="1169437"/>
                                        </p:tgtEl>
                                        <p:attrNameLst>
                                          <p:attrName>style.visibility</p:attrName>
                                        </p:attrNameLst>
                                      </p:cBhvr>
                                      <p:to>
                                        <p:strVal val="visible"/>
                                      </p:to>
                                    </p:set>
                                    <p:animEffect transition="in" filter="wipe(up)">
                                      <p:cBhvr>
                                        <p:cTn id="172" dur="500"/>
                                        <p:tgtEl>
                                          <p:spTgt spid="1169437"/>
                                        </p:tgtEl>
                                      </p:cBhvr>
                                    </p:animEffect>
                                  </p:childTnLst>
                                </p:cTn>
                              </p:par>
                            </p:childTnLst>
                          </p:cTn>
                        </p:par>
                        <p:par>
                          <p:cTn id="173" fill="hold">
                            <p:stCondLst>
                              <p:cond delay="1075"/>
                            </p:stCondLst>
                            <p:childTnLst>
                              <p:par>
                                <p:cTn id="174" presetID="17" presetClass="entr" presetSubtype="8" fill="hold" grpId="0" nodeType="afterEffect">
                                  <p:stCondLst>
                                    <p:cond delay="0"/>
                                  </p:stCondLst>
                                  <p:iterate type="lt">
                                    <p:tmPct val="100000"/>
                                  </p:iterate>
                                  <p:childTnLst>
                                    <p:set>
                                      <p:cBhvr>
                                        <p:cTn id="175" dur="1" fill="hold">
                                          <p:stCondLst>
                                            <p:cond delay="0"/>
                                          </p:stCondLst>
                                        </p:cTn>
                                        <p:tgtEl>
                                          <p:spTgt spid="1169438"/>
                                        </p:tgtEl>
                                        <p:attrNameLst>
                                          <p:attrName>style.visibility</p:attrName>
                                        </p:attrNameLst>
                                      </p:cBhvr>
                                      <p:to>
                                        <p:strVal val="visible"/>
                                      </p:to>
                                    </p:set>
                                    <p:anim calcmode="lin" valueType="num">
                                      <p:cBhvr>
                                        <p:cTn id="176" dur="75" fill="hold"/>
                                        <p:tgtEl>
                                          <p:spTgt spid="1169438"/>
                                        </p:tgtEl>
                                        <p:attrNameLst>
                                          <p:attrName>ppt_x</p:attrName>
                                        </p:attrNameLst>
                                      </p:cBhvr>
                                      <p:tavLst>
                                        <p:tav tm="0">
                                          <p:val>
                                            <p:strVal val="#ppt_x-#ppt_w/2"/>
                                          </p:val>
                                        </p:tav>
                                        <p:tav tm="100000">
                                          <p:val>
                                            <p:strVal val="#ppt_x"/>
                                          </p:val>
                                        </p:tav>
                                      </p:tavLst>
                                    </p:anim>
                                    <p:anim calcmode="lin" valueType="num">
                                      <p:cBhvr>
                                        <p:cTn id="177" dur="75" fill="hold"/>
                                        <p:tgtEl>
                                          <p:spTgt spid="1169438"/>
                                        </p:tgtEl>
                                        <p:attrNameLst>
                                          <p:attrName>ppt_y</p:attrName>
                                        </p:attrNameLst>
                                      </p:cBhvr>
                                      <p:tavLst>
                                        <p:tav tm="0">
                                          <p:val>
                                            <p:strVal val="#ppt_y"/>
                                          </p:val>
                                        </p:tav>
                                        <p:tav tm="100000">
                                          <p:val>
                                            <p:strVal val="#ppt_y"/>
                                          </p:val>
                                        </p:tav>
                                      </p:tavLst>
                                    </p:anim>
                                    <p:anim calcmode="lin" valueType="num">
                                      <p:cBhvr>
                                        <p:cTn id="178" dur="75" fill="hold"/>
                                        <p:tgtEl>
                                          <p:spTgt spid="1169438"/>
                                        </p:tgtEl>
                                        <p:attrNameLst>
                                          <p:attrName>ppt_w</p:attrName>
                                        </p:attrNameLst>
                                      </p:cBhvr>
                                      <p:tavLst>
                                        <p:tav tm="0">
                                          <p:val>
                                            <p:fltVal val="0"/>
                                          </p:val>
                                        </p:tav>
                                        <p:tav tm="100000">
                                          <p:val>
                                            <p:strVal val="#ppt_w"/>
                                          </p:val>
                                        </p:tav>
                                      </p:tavLst>
                                    </p:anim>
                                    <p:anim calcmode="lin" valueType="num">
                                      <p:cBhvr>
                                        <p:cTn id="179" dur="75" fill="hold"/>
                                        <p:tgtEl>
                                          <p:spTgt spid="1169438"/>
                                        </p:tgtEl>
                                        <p:attrNameLst>
                                          <p:attrName>ppt_h</p:attrName>
                                        </p:attrNameLst>
                                      </p:cBhvr>
                                      <p:tavLst>
                                        <p:tav tm="0">
                                          <p:val>
                                            <p:strVal val="#ppt_h"/>
                                          </p:val>
                                        </p:tav>
                                        <p:tav tm="100000">
                                          <p:val>
                                            <p:strVal val="#ppt_h"/>
                                          </p:val>
                                        </p:tav>
                                      </p:tavLst>
                                    </p:anim>
                                  </p:childTnLst>
                                </p:cTn>
                              </p:par>
                            </p:childTnLst>
                          </p:cTn>
                        </p:par>
                      </p:childTnLst>
                    </p:cTn>
                  </p:par>
                  <p:par>
                    <p:cTn id="180" fill="hold">
                      <p:stCondLst>
                        <p:cond delay="indefinite"/>
                      </p:stCondLst>
                      <p:childTnLst>
                        <p:par>
                          <p:cTn id="181" fill="hold">
                            <p:stCondLst>
                              <p:cond delay="0"/>
                            </p:stCondLst>
                            <p:childTnLst>
                              <p:par>
                                <p:cTn id="182" presetID="17" presetClass="entr" presetSubtype="8" fill="hold" grpId="0" nodeType="clickEffect">
                                  <p:stCondLst>
                                    <p:cond delay="0"/>
                                  </p:stCondLst>
                                  <p:iterate type="lt">
                                    <p:tmPct val="100000"/>
                                  </p:iterate>
                                  <p:childTnLst>
                                    <p:set>
                                      <p:cBhvr>
                                        <p:cTn id="183" dur="1" fill="hold">
                                          <p:stCondLst>
                                            <p:cond delay="0"/>
                                          </p:stCondLst>
                                        </p:cTn>
                                        <p:tgtEl>
                                          <p:spTgt spid="1169439"/>
                                        </p:tgtEl>
                                        <p:attrNameLst>
                                          <p:attrName>style.visibility</p:attrName>
                                        </p:attrNameLst>
                                      </p:cBhvr>
                                      <p:to>
                                        <p:strVal val="visible"/>
                                      </p:to>
                                    </p:set>
                                    <p:anim calcmode="lin" valueType="num">
                                      <p:cBhvr>
                                        <p:cTn id="184" dur="75" fill="hold"/>
                                        <p:tgtEl>
                                          <p:spTgt spid="1169439"/>
                                        </p:tgtEl>
                                        <p:attrNameLst>
                                          <p:attrName>ppt_x</p:attrName>
                                        </p:attrNameLst>
                                      </p:cBhvr>
                                      <p:tavLst>
                                        <p:tav tm="0">
                                          <p:val>
                                            <p:strVal val="#ppt_x-#ppt_w/2"/>
                                          </p:val>
                                        </p:tav>
                                        <p:tav tm="100000">
                                          <p:val>
                                            <p:strVal val="#ppt_x"/>
                                          </p:val>
                                        </p:tav>
                                      </p:tavLst>
                                    </p:anim>
                                    <p:anim calcmode="lin" valueType="num">
                                      <p:cBhvr>
                                        <p:cTn id="185" dur="75" fill="hold"/>
                                        <p:tgtEl>
                                          <p:spTgt spid="1169439"/>
                                        </p:tgtEl>
                                        <p:attrNameLst>
                                          <p:attrName>ppt_y</p:attrName>
                                        </p:attrNameLst>
                                      </p:cBhvr>
                                      <p:tavLst>
                                        <p:tav tm="0">
                                          <p:val>
                                            <p:strVal val="#ppt_y"/>
                                          </p:val>
                                        </p:tav>
                                        <p:tav tm="100000">
                                          <p:val>
                                            <p:strVal val="#ppt_y"/>
                                          </p:val>
                                        </p:tav>
                                      </p:tavLst>
                                    </p:anim>
                                    <p:anim calcmode="lin" valueType="num">
                                      <p:cBhvr>
                                        <p:cTn id="186" dur="75" fill="hold"/>
                                        <p:tgtEl>
                                          <p:spTgt spid="1169439"/>
                                        </p:tgtEl>
                                        <p:attrNameLst>
                                          <p:attrName>ppt_w</p:attrName>
                                        </p:attrNameLst>
                                      </p:cBhvr>
                                      <p:tavLst>
                                        <p:tav tm="0">
                                          <p:val>
                                            <p:fltVal val="0"/>
                                          </p:val>
                                        </p:tav>
                                        <p:tav tm="100000">
                                          <p:val>
                                            <p:strVal val="#ppt_w"/>
                                          </p:val>
                                        </p:tav>
                                      </p:tavLst>
                                    </p:anim>
                                    <p:anim calcmode="lin" valueType="num">
                                      <p:cBhvr>
                                        <p:cTn id="187" dur="75" fill="hold"/>
                                        <p:tgtEl>
                                          <p:spTgt spid="1169439"/>
                                        </p:tgtEl>
                                        <p:attrNameLst>
                                          <p:attrName>ppt_h</p:attrName>
                                        </p:attrNameLst>
                                      </p:cBhvr>
                                      <p:tavLst>
                                        <p:tav tm="0">
                                          <p:val>
                                            <p:strVal val="#ppt_h"/>
                                          </p:val>
                                        </p:tav>
                                        <p:tav tm="100000">
                                          <p:val>
                                            <p:strVal val="#ppt_h"/>
                                          </p:val>
                                        </p:tav>
                                      </p:tavLst>
                                    </p:anim>
                                  </p:childTnLst>
                                </p:cTn>
                              </p:par>
                            </p:childTnLst>
                          </p:cTn>
                        </p:par>
                      </p:childTnLst>
                    </p:cTn>
                  </p:par>
                  <p:par>
                    <p:cTn id="188" fill="hold">
                      <p:stCondLst>
                        <p:cond delay="indefinite"/>
                      </p:stCondLst>
                      <p:childTnLst>
                        <p:par>
                          <p:cTn id="189" fill="hold">
                            <p:stCondLst>
                              <p:cond delay="0"/>
                            </p:stCondLst>
                            <p:childTnLst>
                              <p:par>
                                <p:cTn id="190" presetID="22" presetClass="entr" presetSubtype="1" fill="hold" grpId="0" nodeType="clickEffect">
                                  <p:stCondLst>
                                    <p:cond delay="0"/>
                                  </p:stCondLst>
                                  <p:childTnLst>
                                    <p:set>
                                      <p:cBhvr>
                                        <p:cTn id="191" dur="1" fill="hold">
                                          <p:stCondLst>
                                            <p:cond delay="0"/>
                                          </p:stCondLst>
                                        </p:cTn>
                                        <p:tgtEl>
                                          <p:spTgt spid="1169440"/>
                                        </p:tgtEl>
                                        <p:attrNameLst>
                                          <p:attrName>style.visibility</p:attrName>
                                        </p:attrNameLst>
                                      </p:cBhvr>
                                      <p:to>
                                        <p:strVal val="visible"/>
                                      </p:to>
                                    </p:set>
                                    <p:animEffect transition="in" filter="wipe(up)">
                                      <p:cBhvr>
                                        <p:cTn id="192" dur="500"/>
                                        <p:tgtEl>
                                          <p:spTgt spid="1169440"/>
                                        </p:tgtEl>
                                      </p:cBhvr>
                                    </p:animEffect>
                                  </p:childTnLst>
                                </p:cTn>
                              </p:par>
                            </p:childTnLst>
                          </p:cTn>
                        </p:par>
                        <p:par>
                          <p:cTn id="193" fill="hold">
                            <p:stCondLst>
                              <p:cond delay="500"/>
                            </p:stCondLst>
                            <p:childTnLst>
                              <p:par>
                                <p:cTn id="194" presetID="17" presetClass="entr" presetSubtype="8" fill="hold" grpId="0" nodeType="afterEffect">
                                  <p:stCondLst>
                                    <p:cond delay="0"/>
                                  </p:stCondLst>
                                  <p:iterate type="lt">
                                    <p:tmPct val="100000"/>
                                  </p:iterate>
                                  <p:childTnLst>
                                    <p:set>
                                      <p:cBhvr>
                                        <p:cTn id="195" dur="1" fill="hold">
                                          <p:stCondLst>
                                            <p:cond delay="0"/>
                                          </p:stCondLst>
                                        </p:cTn>
                                        <p:tgtEl>
                                          <p:spTgt spid="1169441"/>
                                        </p:tgtEl>
                                        <p:attrNameLst>
                                          <p:attrName>style.visibility</p:attrName>
                                        </p:attrNameLst>
                                      </p:cBhvr>
                                      <p:to>
                                        <p:strVal val="visible"/>
                                      </p:to>
                                    </p:set>
                                    <p:anim calcmode="lin" valueType="num">
                                      <p:cBhvr>
                                        <p:cTn id="196" dur="75" fill="hold"/>
                                        <p:tgtEl>
                                          <p:spTgt spid="1169441"/>
                                        </p:tgtEl>
                                        <p:attrNameLst>
                                          <p:attrName>ppt_x</p:attrName>
                                        </p:attrNameLst>
                                      </p:cBhvr>
                                      <p:tavLst>
                                        <p:tav tm="0">
                                          <p:val>
                                            <p:strVal val="#ppt_x-#ppt_w/2"/>
                                          </p:val>
                                        </p:tav>
                                        <p:tav tm="100000">
                                          <p:val>
                                            <p:strVal val="#ppt_x"/>
                                          </p:val>
                                        </p:tav>
                                      </p:tavLst>
                                    </p:anim>
                                    <p:anim calcmode="lin" valueType="num">
                                      <p:cBhvr>
                                        <p:cTn id="197" dur="75" fill="hold"/>
                                        <p:tgtEl>
                                          <p:spTgt spid="1169441"/>
                                        </p:tgtEl>
                                        <p:attrNameLst>
                                          <p:attrName>ppt_y</p:attrName>
                                        </p:attrNameLst>
                                      </p:cBhvr>
                                      <p:tavLst>
                                        <p:tav tm="0">
                                          <p:val>
                                            <p:strVal val="#ppt_y"/>
                                          </p:val>
                                        </p:tav>
                                        <p:tav tm="100000">
                                          <p:val>
                                            <p:strVal val="#ppt_y"/>
                                          </p:val>
                                        </p:tav>
                                      </p:tavLst>
                                    </p:anim>
                                    <p:anim calcmode="lin" valueType="num">
                                      <p:cBhvr>
                                        <p:cTn id="198" dur="75" fill="hold"/>
                                        <p:tgtEl>
                                          <p:spTgt spid="1169441"/>
                                        </p:tgtEl>
                                        <p:attrNameLst>
                                          <p:attrName>ppt_w</p:attrName>
                                        </p:attrNameLst>
                                      </p:cBhvr>
                                      <p:tavLst>
                                        <p:tav tm="0">
                                          <p:val>
                                            <p:fltVal val="0"/>
                                          </p:val>
                                        </p:tav>
                                        <p:tav tm="100000">
                                          <p:val>
                                            <p:strVal val="#ppt_w"/>
                                          </p:val>
                                        </p:tav>
                                      </p:tavLst>
                                    </p:anim>
                                    <p:anim calcmode="lin" valueType="num">
                                      <p:cBhvr>
                                        <p:cTn id="199" dur="75" fill="hold"/>
                                        <p:tgtEl>
                                          <p:spTgt spid="1169441"/>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17" presetClass="entr" presetSubtype="8" fill="hold" grpId="0" nodeType="clickEffect">
                                  <p:stCondLst>
                                    <p:cond delay="0"/>
                                  </p:stCondLst>
                                  <p:iterate type="lt">
                                    <p:tmPct val="100000"/>
                                  </p:iterate>
                                  <p:childTnLst>
                                    <p:set>
                                      <p:cBhvr>
                                        <p:cTn id="203" dur="1" fill="hold">
                                          <p:stCondLst>
                                            <p:cond delay="0"/>
                                          </p:stCondLst>
                                        </p:cTn>
                                        <p:tgtEl>
                                          <p:spTgt spid="1169442"/>
                                        </p:tgtEl>
                                        <p:attrNameLst>
                                          <p:attrName>style.visibility</p:attrName>
                                        </p:attrNameLst>
                                      </p:cBhvr>
                                      <p:to>
                                        <p:strVal val="visible"/>
                                      </p:to>
                                    </p:set>
                                    <p:anim calcmode="lin" valueType="num">
                                      <p:cBhvr>
                                        <p:cTn id="204" dur="75" fill="hold"/>
                                        <p:tgtEl>
                                          <p:spTgt spid="1169442"/>
                                        </p:tgtEl>
                                        <p:attrNameLst>
                                          <p:attrName>ppt_x</p:attrName>
                                        </p:attrNameLst>
                                      </p:cBhvr>
                                      <p:tavLst>
                                        <p:tav tm="0">
                                          <p:val>
                                            <p:strVal val="#ppt_x-#ppt_w/2"/>
                                          </p:val>
                                        </p:tav>
                                        <p:tav tm="100000">
                                          <p:val>
                                            <p:strVal val="#ppt_x"/>
                                          </p:val>
                                        </p:tav>
                                      </p:tavLst>
                                    </p:anim>
                                    <p:anim calcmode="lin" valueType="num">
                                      <p:cBhvr>
                                        <p:cTn id="205" dur="75" fill="hold"/>
                                        <p:tgtEl>
                                          <p:spTgt spid="1169442"/>
                                        </p:tgtEl>
                                        <p:attrNameLst>
                                          <p:attrName>ppt_y</p:attrName>
                                        </p:attrNameLst>
                                      </p:cBhvr>
                                      <p:tavLst>
                                        <p:tav tm="0">
                                          <p:val>
                                            <p:strVal val="#ppt_y"/>
                                          </p:val>
                                        </p:tav>
                                        <p:tav tm="100000">
                                          <p:val>
                                            <p:strVal val="#ppt_y"/>
                                          </p:val>
                                        </p:tav>
                                      </p:tavLst>
                                    </p:anim>
                                    <p:anim calcmode="lin" valueType="num">
                                      <p:cBhvr>
                                        <p:cTn id="206" dur="75" fill="hold"/>
                                        <p:tgtEl>
                                          <p:spTgt spid="1169442"/>
                                        </p:tgtEl>
                                        <p:attrNameLst>
                                          <p:attrName>ppt_w</p:attrName>
                                        </p:attrNameLst>
                                      </p:cBhvr>
                                      <p:tavLst>
                                        <p:tav tm="0">
                                          <p:val>
                                            <p:fltVal val="0"/>
                                          </p:val>
                                        </p:tav>
                                        <p:tav tm="100000">
                                          <p:val>
                                            <p:strVal val="#ppt_w"/>
                                          </p:val>
                                        </p:tav>
                                      </p:tavLst>
                                    </p:anim>
                                    <p:anim calcmode="lin" valueType="num">
                                      <p:cBhvr>
                                        <p:cTn id="207" dur="75" fill="hold"/>
                                        <p:tgtEl>
                                          <p:spTgt spid="1169442"/>
                                        </p:tgtEl>
                                        <p:attrNameLst>
                                          <p:attrName>ppt_h</p:attrName>
                                        </p:attrNameLst>
                                      </p:cBhvr>
                                      <p:tavLst>
                                        <p:tav tm="0">
                                          <p:val>
                                            <p:strVal val="#ppt_h"/>
                                          </p:val>
                                        </p:tav>
                                        <p:tav tm="100000">
                                          <p:val>
                                            <p:strVal val="#ppt_h"/>
                                          </p:val>
                                        </p:tav>
                                      </p:tavLst>
                                    </p:anim>
                                  </p:childTnLst>
                                </p:cTn>
                              </p:par>
                            </p:childTnLst>
                          </p:cTn>
                        </p:par>
                        <p:par>
                          <p:cTn id="208" fill="hold">
                            <p:stCondLst>
                              <p:cond delay="75"/>
                            </p:stCondLst>
                            <p:childTnLst>
                              <p:par>
                                <p:cTn id="209" presetID="17" presetClass="entr" presetSubtype="8" fill="hold" grpId="0" nodeType="afterEffect">
                                  <p:stCondLst>
                                    <p:cond delay="0"/>
                                  </p:stCondLst>
                                  <p:childTnLst>
                                    <p:set>
                                      <p:cBhvr>
                                        <p:cTn id="210" dur="1" fill="hold">
                                          <p:stCondLst>
                                            <p:cond delay="0"/>
                                          </p:stCondLst>
                                        </p:cTn>
                                        <p:tgtEl>
                                          <p:spTgt spid="1169443"/>
                                        </p:tgtEl>
                                        <p:attrNameLst>
                                          <p:attrName>style.visibility</p:attrName>
                                        </p:attrNameLst>
                                      </p:cBhvr>
                                      <p:to>
                                        <p:strVal val="visible"/>
                                      </p:to>
                                    </p:set>
                                    <p:anim calcmode="lin" valueType="num">
                                      <p:cBhvr>
                                        <p:cTn id="211" dur="500" fill="hold"/>
                                        <p:tgtEl>
                                          <p:spTgt spid="1169443"/>
                                        </p:tgtEl>
                                        <p:attrNameLst>
                                          <p:attrName>ppt_x</p:attrName>
                                        </p:attrNameLst>
                                      </p:cBhvr>
                                      <p:tavLst>
                                        <p:tav tm="0">
                                          <p:val>
                                            <p:strVal val="#ppt_x-#ppt_w/2"/>
                                          </p:val>
                                        </p:tav>
                                        <p:tav tm="100000">
                                          <p:val>
                                            <p:strVal val="#ppt_x"/>
                                          </p:val>
                                        </p:tav>
                                      </p:tavLst>
                                    </p:anim>
                                    <p:anim calcmode="lin" valueType="num">
                                      <p:cBhvr>
                                        <p:cTn id="212" dur="500" fill="hold"/>
                                        <p:tgtEl>
                                          <p:spTgt spid="1169443"/>
                                        </p:tgtEl>
                                        <p:attrNameLst>
                                          <p:attrName>ppt_y</p:attrName>
                                        </p:attrNameLst>
                                      </p:cBhvr>
                                      <p:tavLst>
                                        <p:tav tm="0">
                                          <p:val>
                                            <p:strVal val="#ppt_y"/>
                                          </p:val>
                                        </p:tav>
                                        <p:tav tm="100000">
                                          <p:val>
                                            <p:strVal val="#ppt_y"/>
                                          </p:val>
                                        </p:tav>
                                      </p:tavLst>
                                    </p:anim>
                                    <p:anim calcmode="lin" valueType="num">
                                      <p:cBhvr>
                                        <p:cTn id="213" dur="500" fill="hold"/>
                                        <p:tgtEl>
                                          <p:spTgt spid="1169443"/>
                                        </p:tgtEl>
                                        <p:attrNameLst>
                                          <p:attrName>ppt_w</p:attrName>
                                        </p:attrNameLst>
                                      </p:cBhvr>
                                      <p:tavLst>
                                        <p:tav tm="0">
                                          <p:val>
                                            <p:fltVal val="0"/>
                                          </p:val>
                                        </p:tav>
                                        <p:tav tm="100000">
                                          <p:val>
                                            <p:strVal val="#ppt_w"/>
                                          </p:val>
                                        </p:tav>
                                      </p:tavLst>
                                    </p:anim>
                                    <p:anim calcmode="lin" valueType="num">
                                      <p:cBhvr>
                                        <p:cTn id="214" dur="500" fill="hold"/>
                                        <p:tgtEl>
                                          <p:spTgt spid="1169443"/>
                                        </p:tgtEl>
                                        <p:attrNameLst>
                                          <p:attrName>ppt_h</p:attrName>
                                        </p:attrNameLst>
                                      </p:cBhvr>
                                      <p:tavLst>
                                        <p:tav tm="0">
                                          <p:val>
                                            <p:strVal val="#ppt_h"/>
                                          </p:val>
                                        </p:tav>
                                        <p:tav tm="100000">
                                          <p:val>
                                            <p:strVal val="#ppt_h"/>
                                          </p:val>
                                        </p:tav>
                                      </p:tavLst>
                                    </p:anim>
                                  </p:childTnLst>
                                </p:cTn>
                              </p:par>
                            </p:childTnLst>
                          </p:cTn>
                        </p:par>
                        <p:par>
                          <p:cTn id="215" fill="hold">
                            <p:stCondLst>
                              <p:cond delay="575"/>
                            </p:stCondLst>
                            <p:childTnLst>
                              <p:par>
                                <p:cTn id="216" presetID="17" presetClass="entr" presetSubtype="8" fill="hold" grpId="0" nodeType="afterEffect">
                                  <p:stCondLst>
                                    <p:cond delay="0"/>
                                  </p:stCondLst>
                                  <p:iterate type="lt">
                                    <p:tmPct val="100000"/>
                                  </p:iterate>
                                  <p:childTnLst>
                                    <p:set>
                                      <p:cBhvr>
                                        <p:cTn id="217" dur="1" fill="hold">
                                          <p:stCondLst>
                                            <p:cond delay="0"/>
                                          </p:stCondLst>
                                        </p:cTn>
                                        <p:tgtEl>
                                          <p:spTgt spid="1169444"/>
                                        </p:tgtEl>
                                        <p:attrNameLst>
                                          <p:attrName>style.visibility</p:attrName>
                                        </p:attrNameLst>
                                      </p:cBhvr>
                                      <p:to>
                                        <p:strVal val="visible"/>
                                      </p:to>
                                    </p:set>
                                    <p:anim calcmode="lin" valueType="num">
                                      <p:cBhvr>
                                        <p:cTn id="218" dur="75" fill="hold"/>
                                        <p:tgtEl>
                                          <p:spTgt spid="1169444"/>
                                        </p:tgtEl>
                                        <p:attrNameLst>
                                          <p:attrName>ppt_x</p:attrName>
                                        </p:attrNameLst>
                                      </p:cBhvr>
                                      <p:tavLst>
                                        <p:tav tm="0">
                                          <p:val>
                                            <p:strVal val="#ppt_x-#ppt_w/2"/>
                                          </p:val>
                                        </p:tav>
                                        <p:tav tm="100000">
                                          <p:val>
                                            <p:strVal val="#ppt_x"/>
                                          </p:val>
                                        </p:tav>
                                      </p:tavLst>
                                    </p:anim>
                                    <p:anim calcmode="lin" valueType="num">
                                      <p:cBhvr>
                                        <p:cTn id="219" dur="75" fill="hold"/>
                                        <p:tgtEl>
                                          <p:spTgt spid="1169444"/>
                                        </p:tgtEl>
                                        <p:attrNameLst>
                                          <p:attrName>ppt_y</p:attrName>
                                        </p:attrNameLst>
                                      </p:cBhvr>
                                      <p:tavLst>
                                        <p:tav tm="0">
                                          <p:val>
                                            <p:strVal val="#ppt_y"/>
                                          </p:val>
                                        </p:tav>
                                        <p:tav tm="100000">
                                          <p:val>
                                            <p:strVal val="#ppt_y"/>
                                          </p:val>
                                        </p:tav>
                                      </p:tavLst>
                                    </p:anim>
                                    <p:anim calcmode="lin" valueType="num">
                                      <p:cBhvr>
                                        <p:cTn id="220" dur="75" fill="hold"/>
                                        <p:tgtEl>
                                          <p:spTgt spid="1169444"/>
                                        </p:tgtEl>
                                        <p:attrNameLst>
                                          <p:attrName>ppt_w</p:attrName>
                                        </p:attrNameLst>
                                      </p:cBhvr>
                                      <p:tavLst>
                                        <p:tav tm="0">
                                          <p:val>
                                            <p:fltVal val="0"/>
                                          </p:val>
                                        </p:tav>
                                        <p:tav tm="100000">
                                          <p:val>
                                            <p:strVal val="#ppt_w"/>
                                          </p:val>
                                        </p:tav>
                                      </p:tavLst>
                                    </p:anim>
                                    <p:anim calcmode="lin" valueType="num">
                                      <p:cBhvr>
                                        <p:cTn id="221" dur="75" fill="hold"/>
                                        <p:tgtEl>
                                          <p:spTgt spid="1169444"/>
                                        </p:tgtEl>
                                        <p:attrNameLst>
                                          <p:attrName>ppt_h</p:attrName>
                                        </p:attrNameLst>
                                      </p:cBhvr>
                                      <p:tavLst>
                                        <p:tav tm="0">
                                          <p:val>
                                            <p:strVal val="#ppt_h"/>
                                          </p:val>
                                        </p:tav>
                                        <p:tav tm="100000">
                                          <p:val>
                                            <p:strVal val="#ppt_h"/>
                                          </p:val>
                                        </p:tav>
                                      </p:tavLst>
                                    </p:anim>
                                  </p:childTnLst>
                                </p:cTn>
                              </p:par>
                            </p:childTnLst>
                          </p:cTn>
                        </p:par>
                        <p:par>
                          <p:cTn id="222" fill="hold">
                            <p:stCondLst>
                              <p:cond delay="650"/>
                            </p:stCondLst>
                            <p:childTnLst>
                              <p:par>
                                <p:cTn id="223" presetID="17" presetClass="entr" presetSubtype="8" fill="hold" grpId="0" nodeType="afterEffect">
                                  <p:stCondLst>
                                    <p:cond delay="0"/>
                                  </p:stCondLst>
                                  <p:childTnLst>
                                    <p:set>
                                      <p:cBhvr>
                                        <p:cTn id="224" dur="1" fill="hold">
                                          <p:stCondLst>
                                            <p:cond delay="0"/>
                                          </p:stCondLst>
                                        </p:cTn>
                                        <p:tgtEl>
                                          <p:spTgt spid="1169445"/>
                                        </p:tgtEl>
                                        <p:attrNameLst>
                                          <p:attrName>style.visibility</p:attrName>
                                        </p:attrNameLst>
                                      </p:cBhvr>
                                      <p:to>
                                        <p:strVal val="visible"/>
                                      </p:to>
                                    </p:set>
                                    <p:anim calcmode="lin" valueType="num">
                                      <p:cBhvr>
                                        <p:cTn id="225" dur="500" fill="hold"/>
                                        <p:tgtEl>
                                          <p:spTgt spid="1169445"/>
                                        </p:tgtEl>
                                        <p:attrNameLst>
                                          <p:attrName>ppt_x</p:attrName>
                                        </p:attrNameLst>
                                      </p:cBhvr>
                                      <p:tavLst>
                                        <p:tav tm="0">
                                          <p:val>
                                            <p:strVal val="#ppt_x-#ppt_w/2"/>
                                          </p:val>
                                        </p:tav>
                                        <p:tav tm="100000">
                                          <p:val>
                                            <p:strVal val="#ppt_x"/>
                                          </p:val>
                                        </p:tav>
                                      </p:tavLst>
                                    </p:anim>
                                    <p:anim calcmode="lin" valueType="num">
                                      <p:cBhvr>
                                        <p:cTn id="226" dur="500" fill="hold"/>
                                        <p:tgtEl>
                                          <p:spTgt spid="1169445"/>
                                        </p:tgtEl>
                                        <p:attrNameLst>
                                          <p:attrName>ppt_y</p:attrName>
                                        </p:attrNameLst>
                                      </p:cBhvr>
                                      <p:tavLst>
                                        <p:tav tm="0">
                                          <p:val>
                                            <p:strVal val="#ppt_y"/>
                                          </p:val>
                                        </p:tav>
                                        <p:tav tm="100000">
                                          <p:val>
                                            <p:strVal val="#ppt_y"/>
                                          </p:val>
                                        </p:tav>
                                      </p:tavLst>
                                    </p:anim>
                                    <p:anim calcmode="lin" valueType="num">
                                      <p:cBhvr>
                                        <p:cTn id="227" dur="500" fill="hold"/>
                                        <p:tgtEl>
                                          <p:spTgt spid="1169445"/>
                                        </p:tgtEl>
                                        <p:attrNameLst>
                                          <p:attrName>ppt_w</p:attrName>
                                        </p:attrNameLst>
                                      </p:cBhvr>
                                      <p:tavLst>
                                        <p:tav tm="0">
                                          <p:val>
                                            <p:fltVal val="0"/>
                                          </p:val>
                                        </p:tav>
                                        <p:tav tm="100000">
                                          <p:val>
                                            <p:strVal val="#ppt_w"/>
                                          </p:val>
                                        </p:tav>
                                      </p:tavLst>
                                    </p:anim>
                                    <p:anim calcmode="lin" valueType="num">
                                      <p:cBhvr>
                                        <p:cTn id="228" dur="500" fill="hold"/>
                                        <p:tgtEl>
                                          <p:spTgt spid="1169445"/>
                                        </p:tgtEl>
                                        <p:attrNameLst>
                                          <p:attrName>ppt_h</p:attrName>
                                        </p:attrNameLst>
                                      </p:cBhvr>
                                      <p:tavLst>
                                        <p:tav tm="0">
                                          <p:val>
                                            <p:strVal val="#ppt_h"/>
                                          </p:val>
                                        </p:tav>
                                        <p:tav tm="100000">
                                          <p:val>
                                            <p:strVal val="#ppt_h"/>
                                          </p:val>
                                        </p:tav>
                                      </p:tavLst>
                                    </p:anim>
                                  </p:childTnLst>
                                </p:cTn>
                              </p:par>
                            </p:childTnLst>
                          </p:cTn>
                        </p:par>
                        <p:par>
                          <p:cTn id="229" fill="hold">
                            <p:stCondLst>
                              <p:cond delay="1150"/>
                            </p:stCondLst>
                            <p:childTnLst>
                              <p:par>
                                <p:cTn id="230" presetID="17" presetClass="entr" presetSubtype="8" fill="hold" grpId="0" nodeType="afterEffect">
                                  <p:stCondLst>
                                    <p:cond delay="0"/>
                                  </p:stCondLst>
                                  <p:iterate type="lt">
                                    <p:tmPct val="100000"/>
                                  </p:iterate>
                                  <p:childTnLst>
                                    <p:set>
                                      <p:cBhvr>
                                        <p:cTn id="231" dur="1" fill="hold">
                                          <p:stCondLst>
                                            <p:cond delay="0"/>
                                          </p:stCondLst>
                                        </p:cTn>
                                        <p:tgtEl>
                                          <p:spTgt spid="1169446"/>
                                        </p:tgtEl>
                                        <p:attrNameLst>
                                          <p:attrName>style.visibility</p:attrName>
                                        </p:attrNameLst>
                                      </p:cBhvr>
                                      <p:to>
                                        <p:strVal val="visible"/>
                                      </p:to>
                                    </p:set>
                                    <p:anim calcmode="lin" valueType="num">
                                      <p:cBhvr>
                                        <p:cTn id="232" dur="75" fill="hold"/>
                                        <p:tgtEl>
                                          <p:spTgt spid="1169446"/>
                                        </p:tgtEl>
                                        <p:attrNameLst>
                                          <p:attrName>ppt_x</p:attrName>
                                        </p:attrNameLst>
                                      </p:cBhvr>
                                      <p:tavLst>
                                        <p:tav tm="0">
                                          <p:val>
                                            <p:strVal val="#ppt_x-#ppt_w/2"/>
                                          </p:val>
                                        </p:tav>
                                        <p:tav tm="100000">
                                          <p:val>
                                            <p:strVal val="#ppt_x"/>
                                          </p:val>
                                        </p:tav>
                                      </p:tavLst>
                                    </p:anim>
                                    <p:anim calcmode="lin" valueType="num">
                                      <p:cBhvr>
                                        <p:cTn id="233" dur="75" fill="hold"/>
                                        <p:tgtEl>
                                          <p:spTgt spid="1169446"/>
                                        </p:tgtEl>
                                        <p:attrNameLst>
                                          <p:attrName>ppt_y</p:attrName>
                                        </p:attrNameLst>
                                      </p:cBhvr>
                                      <p:tavLst>
                                        <p:tav tm="0">
                                          <p:val>
                                            <p:strVal val="#ppt_y"/>
                                          </p:val>
                                        </p:tav>
                                        <p:tav tm="100000">
                                          <p:val>
                                            <p:strVal val="#ppt_y"/>
                                          </p:val>
                                        </p:tav>
                                      </p:tavLst>
                                    </p:anim>
                                    <p:anim calcmode="lin" valueType="num">
                                      <p:cBhvr>
                                        <p:cTn id="234" dur="75" fill="hold"/>
                                        <p:tgtEl>
                                          <p:spTgt spid="1169446"/>
                                        </p:tgtEl>
                                        <p:attrNameLst>
                                          <p:attrName>ppt_w</p:attrName>
                                        </p:attrNameLst>
                                      </p:cBhvr>
                                      <p:tavLst>
                                        <p:tav tm="0">
                                          <p:val>
                                            <p:fltVal val="0"/>
                                          </p:val>
                                        </p:tav>
                                        <p:tav tm="100000">
                                          <p:val>
                                            <p:strVal val="#ppt_w"/>
                                          </p:val>
                                        </p:tav>
                                      </p:tavLst>
                                    </p:anim>
                                    <p:anim calcmode="lin" valueType="num">
                                      <p:cBhvr>
                                        <p:cTn id="235" dur="75" fill="hold"/>
                                        <p:tgtEl>
                                          <p:spTgt spid="1169446"/>
                                        </p:tgtEl>
                                        <p:attrNameLst>
                                          <p:attrName>ppt_h</p:attrName>
                                        </p:attrNameLst>
                                      </p:cBhvr>
                                      <p:tavLst>
                                        <p:tav tm="0">
                                          <p:val>
                                            <p:strVal val="#ppt_h"/>
                                          </p:val>
                                        </p:tav>
                                        <p:tav tm="100000">
                                          <p:val>
                                            <p:strVal val="#ppt_h"/>
                                          </p:val>
                                        </p:tav>
                                      </p:tavLst>
                                    </p:anim>
                                  </p:childTnLst>
                                </p:cTn>
                              </p:par>
                            </p:childTnLst>
                          </p:cTn>
                        </p:par>
                        <p:par>
                          <p:cTn id="236" fill="hold">
                            <p:stCondLst>
                              <p:cond delay="1225"/>
                            </p:stCondLst>
                            <p:childTnLst>
                              <p:par>
                                <p:cTn id="237" presetID="17" presetClass="entr" presetSubtype="8" fill="hold" grpId="0" nodeType="afterEffect">
                                  <p:stCondLst>
                                    <p:cond delay="0"/>
                                  </p:stCondLst>
                                  <p:childTnLst>
                                    <p:set>
                                      <p:cBhvr>
                                        <p:cTn id="238" dur="1" fill="hold">
                                          <p:stCondLst>
                                            <p:cond delay="0"/>
                                          </p:stCondLst>
                                        </p:cTn>
                                        <p:tgtEl>
                                          <p:spTgt spid="1169447"/>
                                        </p:tgtEl>
                                        <p:attrNameLst>
                                          <p:attrName>style.visibility</p:attrName>
                                        </p:attrNameLst>
                                      </p:cBhvr>
                                      <p:to>
                                        <p:strVal val="visible"/>
                                      </p:to>
                                    </p:set>
                                    <p:anim calcmode="lin" valueType="num">
                                      <p:cBhvr>
                                        <p:cTn id="239" dur="500" fill="hold"/>
                                        <p:tgtEl>
                                          <p:spTgt spid="1169447"/>
                                        </p:tgtEl>
                                        <p:attrNameLst>
                                          <p:attrName>ppt_x</p:attrName>
                                        </p:attrNameLst>
                                      </p:cBhvr>
                                      <p:tavLst>
                                        <p:tav tm="0">
                                          <p:val>
                                            <p:strVal val="#ppt_x-#ppt_w/2"/>
                                          </p:val>
                                        </p:tav>
                                        <p:tav tm="100000">
                                          <p:val>
                                            <p:strVal val="#ppt_x"/>
                                          </p:val>
                                        </p:tav>
                                      </p:tavLst>
                                    </p:anim>
                                    <p:anim calcmode="lin" valueType="num">
                                      <p:cBhvr>
                                        <p:cTn id="240" dur="500" fill="hold"/>
                                        <p:tgtEl>
                                          <p:spTgt spid="1169447"/>
                                        </p:tgtEl>
                                        <p:attrNameLst>
                                          <p:attrName>ppt_y</p:attrName>
                                        </p:attrNameLst>
                                      </p:cBhvr>
                                      <p:tavLst>
                                        <p:tav tm="0">
                                          <p:val>
                                            <p:strVal val="#ppt_y"/>
                                          </p:val>
                                        </p:tav>
                                        <p:tav tm="100000">
                                          <p:val>
                                            <p:strVal val="#ppt_y"/>
                                          </p:val>
                                        </p:tav>
                                      </p:tavLst>
                                    </p:anim>
                                    <p:anim calcmode="lin" valueType="num">
                                      <p:cBhvr>
                                        <p:cTn id="241" dur="500" fill="hold"/>
                                        <p:tgtEl>
                                          <p:spTgt spid="1169447"/>
                                        </p:tgtEl>
                                        <p:attrNameLst>
                                          <p:attrName>ppt_w</p:attrName>
                                        </p:attrNameLst>
                                      </p:cBhvr>
                                      <p:tavLst>
                                        <p:tav tm="0">
                                          <p:val>
                                            <p:fltVal val="0"/>
                                          </p:val>
                                        </p:tav>
                                        <p:tav tm="100000">
                                          <p:val>
                                            <p:strVal val="#ppt_w"/>
                                          </p:val>
                                        </p:tav>
                                      </p:tavLst>
                                    </p:anim>
                                    <p:anim calcmode="lin" valueType="num">
                                      <p:cBhvr>
                                        <p:cTn id="242" dur="500" fill="hold"/>
                                        <p:tgtEl>
                                          <p:spTgt spid="1169447"/>
                                        </p:tgtEl>
                                        <p:attrNameLst>
                                          <p:attrName>ppt_h</p:attrName>
                                        </p:attrNameLst>
                                      </p:cBhvr>
                                      <p:tavLst>
                                        <p:tav tm="0">
                                          <p:val>
                                            <p:strVal val="#ppt_h"/>
                                          </p:val>
                                        </p:tav>
                                        <p:tav tm="100000">
                                          <p:val>
                                            <p:strVal val="#ppt_h"/>
                                          </p:val>
                                        </p:tav>
                                      </p:tavLst>
                                    </p:anim>
                                  </p:childTnLst>
                                </p:cTn>
                              </p:par>
                            </p:childTnLst>
                          </p:cTn>
                        </p:par>
                        <p:par>
                          <p:cTn id="243" fill="hold">
                            <p:stCondLst>
                              <p:cond delay="1725"/>
                            </p:stCondLst>
                            <p:childTnLst>
                              <p:par>
                                <p:cTn id="244" presetID="17" presetClass="entr" presetSubtype="8" fill="hold" grpId="0" nodeType="afterEffect">
                                  <p:stCondLst>
                                    <p:cond delay="0"/>
                                  </p:stCondLst>
                                  <p:iterate type="lt">
                                    <p:tmPct val="100000"/>
                                  </p:iterate>
                                  <p:childTnLst>
                                    <p:set>
                                      <p:cBhvr>
                                        <p:cTn id="245" dur="1" fill="hold">
                                          <p:stCondLst>
                                            <p:cond delay="0"/>
                                          </p:stCondLst>
                                        </p:cTn>
                                        <p:tgtEl>
                                          <p:spTgt spid="1169448"/>
                                        </p:tgtEl>
                                        <p:attrNameLst>
                                          <p:attrName>style.visibility</p:attrName>
                                        </p:attrNameLst>
                                      </p:cBhvr>
                                      <p:to>
                                        <p:strVal val="visible"/>
                                      </p:to>
                                    </p:set>
                                    <p:anim calcmode="lin" valueType="num">
                                      <p:cBhvr>
                                        <p:cTn id="246" dur="75" fill="hold"/>
                                        <p:tgtEl>
                                          <p:spTgt spid="1169448"/>
                                        </p:tgtEl>
                                        <p:attrNameLst>
                                          <p:attrName>ppt_x</p:attrName>
                                        </p:attrNameLst>
                                      </p:cBhvr>
                                      <p:tavLst>
                                        <p:tav tm="0">
                                          <p:val>
                                            <p:strVal val="#ppt_x-#ppt_w/2"/>
                                          </p:val>
                                        </p:tav>
                                        <p:tav tm="100000">
                                          <p:val>
                                            <p:strVal val="#ppt_x"/>
                                          </p:val>
                                        </p:tav>
                                      </p:tavLst>
                                    </p:anim>
                                    <p:anim calcmode="lin" valueType="num">
                                      <p:cBhvr>
                                        <p:cTn id="247" dur="75" fill="hold"/>
                                        <p:tgtEl>
                                          <p:spTgt spid="1169448"/>
                                        </p:tgtEl>
                                        <p:attrNameLst>
                                          <p:attrName>ppt_y</p:attrName>
                                        </p:attrNameLst>
                                      </p:cBhvr>
                                      <p:tavLst>
                                        <p:tav tm="0">
                                          <p:val>
                                            <p:strVal val="#ppt_y"/>
                                          </p:val>
                                        </p:tav>
                                        <p:tav tm="100000">
                                          <p:val>
                                            <p:strVal val="#ppt_y"/>
                                          </p:val>
                                        </p:tav>
                                      </p:tavLst>
                                    </p:anim>
                                    <p:anim calcmode="lin" valueType="num">
                                      <p:cBhvr>
                                        <p:cTn id="248" dur="75" fill="hold"/>
                                        <p:tgtEl>
                                          <p:spTgt spid="1169448"/>
                                        </p:tgtEl>
                                        <p:attrNameLst>
                                          <p:attrName>ppt_w</p:attrName>
                                        </p:attrNameLst>
                                      </p:cBhvr>
                                      <p:tavLst>
                                        <p:tav tm="0">
                                          <p:val>
                                            <p:fltVal val="0"/>
                                          </p:val>
                                        </p:tav>
                                        <p:tav tm="100000">
                                          <p:val>
                                            <p:strVal val="#ppt_w"/>
                                          </p:val>
                                        </p:tav>
                                      </p:tavLst>
                                    </p:anim>
                                    <p:anim calcmode="lin" valueType="num">
                                      <p:cBhvr>
                                        <p:cTn id="249" dur="75" fill="hold"/>
                                        <p:tgtEl>
                                          <p:spTgt spid="1169448"/>
                                        </p:tgtEl>
                                        <p:attrNameLst>
                                          <p:attrName>ppt_h</p:attrName>
                                        </p:attrNameLst>
                                      </p:cBhvr>
                                      <p:tavLst>
                                        <p:tav tm="0">
                                          <p:val>
                                            <p:strVal val="#ppt_h"/>
                                          </p:val>
                                        </p:tav>
                                        <p:tav tm="100000">
                                          <p:val>
                                            <p:strVal val="#ppt_h"/>
                                          </p:val>
                                        </p:tav>
                                      </p:tavLst>
                                    </p:anim>
                                  </p:childTnLst>
                                </p:cTn>
                              </p:par>
                            </p:childTnLst>
                          </p:cTn>
                        </p:par>
                        <p:par>
                          <p:cTn id="250" fill="hold">
                            <p:stCondLst>
                              <p:cond delay="1800"/>
                            </p:stCondLst>
                            <p:childTnLst>
                              <p:par>
                                <p:cTn id="251" presetID="17" presetClass="entr" presetSubtype="8" fill="hold" grpId="0" nodeType="afterEffect">
                                  <p:stCondLst>
                                    <p:cond delay="0"/>
                                  </p:stCondLst>
                                  <p:childTnLst>
                                    <p:set>
                                      <p:cBhvr>
                                        <p:cTn id="252" dur="1" fill="hold">
                                          <p:stCondLst>
                                            <p:cond delay="0"/>
                                          </p:stCondLst>
                                        </p:cTn>
                                        <p:tgtEl>
                                          <p:spTgt spid="1169449"/>
                                        </p:tgtEl>
                                        <p:attrNameLst>
                                          <p:attrName>style.visibility</p:attrName>
                                        </p:attrNameLst>
                                      </p:cBhvr>
                                      <p:to>
                                        <p:strVal val="visible"/>
                                      </p:to>
                                    </p:set>
                                    <p:anim calcmode="lin" valueType="num">
                                      <p:cBhvr>
                                        <p:cTn id="253" dur="500" fill="hold"/>
                                        <p:tgtEl>
                                          <p:spTgt spid="1169449"/>
                                        </p:tgtEl>
                                        <p:attrNameLst>
                                          <p:attrName>ppt_x</p:attrName>
                                        </p:attrNameLst>
                                      </p:cBhvr>
                                      <p:tavLst>
                                        <p:tav tm="0">
                                          <p:val>
                                            <p:strVal val="#ppt_x-#ppt_w/2"/>
                                          </p:val>
                                        </p:tav>
                                        <p:tav tm="100000">
                                          <p:val>
                                            <p:strVal val="#ppt_x"/>
                                          </p:val>
                                        </p:tav>
                                      </p:tavLst>
                                    </p:anim>
                                    <p:anim calcmode="lin" valueType="num">
                                      <p:cBhvr>
                                        <p:cTn id="254" dur="500" fill="hold"/>
                                        <p:tgtEl>
                                          <p:spTgt spid="1169449"/>
                                        </p:tgtEl>
                                        <p:attrNameLst>
                                          <p:attrName>ppt_y</p:attrName>
                                        </p:attrNameLst>
                                      </p:cBhvr>
                                      <p:tavLst>
                                        <p:tav tm="0">
                                          <p:val>
                                            <p:strVal val="#ppt_y"/>
                                          </p:val>
                                        </p:tav>
                                        <p:tav tm="100000">
                                          <p:val>
                                            <p:strVal val="#ppt_y"/>
                                          </p:val>
                                        </p:tav>
                                      </p:tavLst>
                                    </p:anim>
                                    <p:anim calcmode="lin" valueType="num">
                                      <p:cBhvr>
                                        <p:cTn id="255" dur="500" fill="hold"/>
                                        <p:tgtEl>
                                          <p:spTgt spid="1169449"/>
                                        </p:tgtEl>
                                        <p:attrNameLst>
                                          <p:attrName>ppt_w</p:attrName>
                                        </p:attrNameLst>
                                      </p:cBhvr>
                                      <p:tavLst>
                                        <p:tav tm="0">
                                          <p:val>
                                            <p:fltVal val="0"/>
                                          </p:val>
                                        </p:tav>
                                        <p:tav tm="100000">
                                          <p:val>
                                            <p:strVal val="#ppt_w"/>
                                          </p:val>
                                        </p:tav>
                                      </p:tavLst>
                                    </p:anim>
                                    <p:anim calcmode="lin" valueType="num">
                                      <p:cBhvr>
                                        <p:cTn id="256" dur="500" fill="hold"/>
                                        <p:tgtEl>
                                          <p:spTgt spid="1169449"/>
                                        </p:tgtEl>
                                        <p:attrNameLst>
                                          <p:attrName>ppt_h</p:attrName>
                                        </p:attrNameLst>
                                      </p:cBhvr>
                                      <p:tavLst>
                                        <p:tav tm="0">
                                          <p:val>
                                            <p:strVal val="#ppt_h"/>
                                          </p:val>
                                        </p:tav>
                                        <p:tav tm="100000">
                                          <p:val>
                                            <p:strVal val="#ppt_h"/>
                                          </p:val>
                                        </p:tav>
                                      </p:tavLst>
                                    </p:anim>
                                  </p:childTnLst>
                                </p:cTn>
                              </p:par>
                            </p:childTnLst>
                          </p:cTn>
                        </p:par>
                        <p:par>
                          <p:cTn id="257" fill="hold">
                            <p:stCondLst>
                              <p:cond delay="2300"/>
                            </p:stCondLst>
                            <p:childTnLst>
                              <p:par>
                                <p:cTn id="258" presetID="17" presetClass="entr" presetSubtype="8" fill="hold" grpId="0" nodeType="afterEffect">
                                  <p:stCondLst>
                                    <p:cond delay="0"/>
                                  </p:stCondLst>
                                  <p:iterate type="lt">
                                    <p:tmPct val="100000"/>
                                  </p:iterate>
                                  <p:childTnLst>
                                    <p:set>
                                      <p:cBhvr>
                                        <p:cTn id="259" dur="1" fill="hold">
                                          <p:stCondLst>
                                            <p:cond delay="0"/>
                                          </p:stCondLst>
                                        </p:cTn>
                                        <p:tgtEl>
                                          <p:spTgt spid="1169450"/>
                                        </p:tgtEl>
                                        <p:attrNameLst>
                                          <p:attrName>style.visibility</p:attrName>
                                        </p:attrNameLst>
                                      </p:cBhvr>
                                      <p:to>
                                        <p:strVal val="visible"/>
                                      </p:to>
                                    </p:set>
                                    <p:anim calcmode="lin" valueType="num">
                                      <p:cBhvr>
                                        <p:cTn id="260" dur="75" fill="hold"/>
                                        <p:tgtEl>
                                          <p:spTgt spid="1169450"/>
                                        </p:tgtEl>
                                        <p:attrNameLst>
                                          <p:attrName>ppt_x</p:attrName>
                                        </p:attrNameLst>
                                      </p:cBhvr>
                                      <p:tavLst>
                                        <p:tav tm="0">
                                          <p:val>
                                            <p:strVal val="#ppt_x-#ppt_w/2"/>
                                          </p:val>
                                        </p:tav>
                                        <p:tav tm="100000">
                                          <p:val>
                                            <p:strVal val="#ppt_x"/>
                                          </p:val>
                                        </p:tav>
                                      </p:tavLst>
                                    </p:anim>
                                    <p:anim calcmode="lin" valueType="num">
                                      <p:cBhvr>
                                        <p:cTn id="261" dur="75" fill="hold"/>
                                        <p:tgtEl>
                                          <p:spTgt spid="1169450"/>
                                        </p:tgtEl>
                                        <p:attrNameLst>
                                          <p:attrName>ppt_y</p:attrName>
                                        </p:attrNameLst>
                                      </p:cBhvr>
                                      <p:tavLst>
                                        <p:tav tm="0">
                                          <p:val>
                                            <p:strVal val="#ppt_y"/>
                                          </p:val>
                                        </p:tav>
                                        <p:tav tm="100000">
                                          <p:val>
                                            <p:strVal val="#ppt_y"/>
                                          </p:val>
                                        </p:tav>
                                      </p:tavLst>
                                    </p:anim>
                                    <p:anim calcmode="lin" valueType="num">
                                      <p:cBhvr>
                                        <p:cTn id="262" dur="75" fill="hold"/>
                                        <p:tgtEl>
                                          <p:spTgt spid="1169450"/>
                                        </p:tgtEl>
                                        <p:attrNameLst>
                                          <p:attrName>ppt_w</p:attrName>
                                        </p:attrNameLst>
                                      </p:cBhvr>
                                      <p:tavLst>
                                        <p:tav tm="0">
                                          <p:val>
                                            <p:fltVal val="0"/>
                                          </p:val>
                                        </p:tav>
                                        <p:tav tm="100000">
                                          <p:val>
                                            <p:strVal val="#ppt_w"/>
                                          </p:val>
                                        </p:tav>
                                      </p:tavLst>
                                    </p:anim>
                                    <p:anim calcmode="lin" valueType="num">
                                      <p:cBhvr>
                                        <p:cTn id="263" dur="75" fill="hold"/>
                                        <p:tgtEl>
                                          <p:spTgt spid="1169450"/>
                                        </p:tgtEl>
                                        <p:attrNameLst>
                                          <p:attrName>ppt_h</p:attrName>
                                        </p:attrNameLst>
                                      </p:cBhvr>
                                      <p:tavLst>
                                        <p:tav tm="0">
                                          <p:val>
                                            <p:strVal val="#ppt_h"/>
                                          </p:val>
                                        </p:tav>
                                        <p:tav tm="100000">
                                          <p:val>
                                            <p:strVal val="#ppt_h"/>
                                          </p:val>
                                        </p:tav>
                                      </p:tavLst>
                                    </p:anim>
                                  </p:childTnLst>
                                </p:cTn>
                              </p:par>
                            </p:childTnLst>
                          </p:cTn>
                        </p:par>
                        <p:par>
                          <p:cTn id="264" fill="hold">
                            <p:stCondLst>
                              <p:cond delay="2375"/>
                            </p:stCondLst>
                            <p:childTnLst>
                              <p:par>
                                <p:cTn id="265" presetID="17" presetClass="entr" presetSubtype="8" fill="hold" grpId="0" nodeType="afterEffect">
                                  <p:stCondLst>
                                    <p:cond delay="0"/>
                                  </p:stCondLst>
                                  <p:childTnLst>
                                    <p:set>
                                      <p:cBhvr>
                                        <p:cTn id="266" dur="1" fill="hold">
                                          <p:stCondLst>
                                            <p:cond delay="0"/>
                                          </p:stCondLst>
                                        </p:cTn>
                                        <p:tgtEl>
                                          <p:spTgt spid="1169451"/>
                                        </p:tgtEl>
                                        <p:attrNameLst>
                                          <p:attrName>style.visibility</p:attrName>
                                        </p:attrNameLst>
                                      </p:cBhvr>
                                      <p:to>
                                        <p:strVal val="visible"/>
                                      </p:to>
                                    </p:set>
                                    <p:anim calcmode="lin" valueType="num">
                                      <p:cBhvr>
                                        <p:cTn id="267" dur="500" fill="hold"/>
                                        <p:tgtEl>
                                          <p:spTgt spid="1169451"/>
                                        </p:tgtEl>
                                        <p:attrNameLst>
                                          <p:attrName>ppt_x</p:attrName>
                                        </p:attrNameLst>
                                      </p:cBhvr>
                                      <p:tavLst>
                                        <p:tav tm="0">
                                          <p:val>
                                            <p:strVal val="#ppt_x-#ppt_w/2"/>
                                          </p:val>
                                        </p:tav>
                                        <p:tav tm="100000">
                                          <p:val>
                                            <p:strVal val="#ppt_x"/>
                                          </p:val>
                                        </p:tav>
                                      </p:tavLst>
                                    </p:anim>
                                    <p:anim calcmode="lin" valueType="num">
                                      <p:cBhvr>
                                        <p:cTn id="268" dur="500" fill="hold"/>
                                        <p:tgtEl>
                                          <p:spTgt spid="1169451"/>
                                        </p:tgtEl>
                                        <p:attrNameLst>
                                          <p:attrName>ppt_y</p:attrName>
                                        </p:attrNameLst>
                                      </p:cBhvr>
                                      <p:tavLst>
                                        <p:tav tm="0">
                                          <p:val>
                                            <p:strVal val="#ppt_y"/>
                                          </p:val>
                                        </p:tav>
                                        <p:tav tm="100000">
                                          <p:val>
                                            <p:strVal val="#ppt_y"/>
                                          </p:val>
                                        </p:tav>
                                      </p:tavLst>
                                    </p:anim>
                                    <p:anim calcmode="lin" valueType="num">
                                      <p:cBhvr>
                                        <p:cTn id="269" dur="500" fill="hold"/>
                                        <p:tgtEl>
                                          <p:spTgt spid="1169451"/>
                                        </p:tgtEl>
                                        <p:attrNameLst>
                                          <p:attrName>ppt_w</p:attrName>
                                        </p:attrNameLst>
                                      </p:cBhvr>
                                      <p:tavLst>
                                        <p:tav tm="0">
                                          <p:val>
                                            <p:fltVal val="0"/>
                                          </p:val>
                                        </p:tav>
                                        <p:tav tm="100000">
                                          <p:val>
                                            <p:strVal val="#ppt_w"/>
                                          </p:val>
                                        </p:tav>
                                      </p:tavLst>
                                    </p:anim>
                                    <p:anim calcmode="lin" valueType="num">
                                      <p:cBhvr>
                                        <p:cTn id="270" dur="500" fill="hold"/>
                                        <p:tgtEl>
                                          <p:spTgt spid="1169451"/>
                                        </p:tgtEl>
                                        <p:attrNameLst>
                                          <p:attrName>ppt_h</p:attrName>
                                        </p:attrNameLst>
                                      </p:cBhvr>
                                      <p:tavLst>
                                        <p:tav tm="0">
                                          <p:val>
                                            <p:strVal val="#ppt_h"/>
                                          </p:val>
                                        </p:tav>
                                        <p:tav tm="100000">
                                          <p:val>
                                            <p:strVal val="#ppt_h"/>
                                          </p:val>
                                        </p:tav>
                                      </p:tavLst>
                                    </p:anim>
                                  </p:childTnLst>
                                </p:cTn>
                              </p:par>
                            </p:childTnLst>
                          </p:cTn>
                        </p:par>
                        <p:par>
                          <p:cTn id="271" fill="hold">
                            <p:stCondLst>
                              <p:cond delay="2875"/>
                            </p:stCondLst>
                            <p:childTnLst>
                              <p:par>
                                <p:cTn id="272" presetID="17" presetClass="entr" presetSubtype="8" fill="hold" grpId="0" nodeType="afterEffect">
                                  <p:stCondLst>
                                    <p:cond delay="0"/>
                                  </p:stCondLst>
                                  <p:iterate type="lt">
                                    <p:tmPct val="100000"/>
                                  </p:iterate>
                                  <p:childTnLst>
                                    <p:set>
                                      <p:cBhvr>
                                        <p:cTn id="273" dur="1" fill="hold">
                                          <p:stCondLst>
                                            <p:cond delay="0"/>
                                          </p:stCondLst>
                                        </p:cTn>
                                        <p:tgtEl>
                                          <p:spTgt spid="1169452"/>
                                        </p:tgtEl>
                                        <p:attrNameLst>
                                          <p:attrName>style.visibility</p:attrName>
                                        </p:attrNameLst>
                                      </p:cBhvr>
                                      <p:to>
                                        <p:strVal val="visible"/>
                                      </p:to>
                                    </p:set>
                                    <p:anim calcmode="lin" valueType="num">
                                      <p:cBhvr>
                                        <p:cTn id="274" dur="75" fill="hold"/>
                                        <p:tgtEl>
                                          <p:spTgt spid="1169452"/>
                                        </p:tgtEl>
                                        <p:attrNameLst>
                                          <p:attrName>ppt_x</p:attrName>
                                        </p:attrNameLst>
                                      </p:cBhvr>
                                      <p:tavLst>
                                        <p:tav tm="0">
                                          <p:val>
                                            <p:strVal val="#ppt_x-#ppt_w/2"/>
                                          </p:val>
                                        </p:tav>
                                        <p:tav tm="100000">
                                          <p:val>
                                            <p:strVal val="#ppt_x"/>
                                          </p:val>
                                        </p:tav>
                                      </p:tavLst>
                                    </p:anim>
                                    <p:anim calcmode="lin" valueType="num">
                                      <p:cBhvr>
                                        <p:cTn id="275" dur="75" fill="hold"/>
                                        <p:tgtEl>
                                          <p:spTgt spid="1169452"/>
                                        </p:tgtEl>
                                        <p:attrNameLst>
                                          <p:attrName>ppt_y</p:attrName>
                                        </p:attrNameLst>
                                      </p:cBhvr>
                                      <p:tavLst>
                                        <p:tav tm="0">
                                          <p:val>
                                            <p:strVal val="#ppt_y"/>
                                          </p:val>
                                        </p:tav>
                                        <p:tav tm="100000">
                                          <p:val>
                                            <p:strVal val="#ppt_y"/>
                                          </p:val>
                                        </p:tav>
                                      </p:tavLst>
                                    </p:anim>
                                    <p:anim calcmode="lin" valueType="num">
                                      <p:cBhvr>
                                        <p:cTn id="276" dur="75" fill="hold"/>
                                        <p:tgtEl>
                                          <p:spTgt spid="1169452"/>
                                        </p:tgtEl>
                                        <p:attrNameLst>
                                          <p:attrName>ppt_w</p:attrName>
                                        </p:attrNameLst>
                                      </p:cBhvr>
                                      <p:tavLst>
                                        <p:tav tm="0">
                                          <p:val>
                                            <p:fltVal val="0"/>
                                          </p:val>
                                        </p:tav>
                                        <p:tav tm="100000">
                                          <p:val>
                                            <p:strVal val="#ppt_w"/>
                                          </p:val>
                                        </p:tav>
                                      </p:tavLst>
                                    </p:anim>
                                    <p:anim calcmode="lin" valueType="num">
                                      <p:cBhvr>
                                        <p:cTn id="277" dur="75" fill="hold"/>
                                        <p:tgtEl>
                                          <p:spTgt spid="1169452"/>
                                        </p:tgtEl>
                                        <p:attrNameLst>
                                          <p:attrName>ppt_h</p:attrName>
                                        </p:attrNameLst>
                                      </p:cBhvr>
                                      <p:tavLst>
                                        <p:tav tm="0">
                                          <p:val>
                                            <p:strVal val="#ppt_h"/>
                                          </p:val>
                                        </p:tav>
                                        <p:tav tm="100000">
                                          <p:val>
                                            <p:strVal val="#ppt_h"/>
                                          </p:val>
                                        </p:tav>
                                      </p:tavLst>
                                    </p:anim>
                                  </p:childTnLst>
                                </p:cTn>
                              </p:par>
                            </p:childTnLst>
                          </p:cTn>
                        </p:par>
                        <p:par>
                          <p:cTn id="278" fill="hold">
                            <p:stCondLst>
                              <p:cond delay="2950"/>
                            </p:stCondLst>
                            <p:childTnLst>
                              <p:par>
                                <p:cTn id="279" presetID="17" presetClass="entr" presetSubtype="8" fill="hold" grpId="0" nodeType="afterEffect">
                                  <p:stCondLst>
                                    <p:cond delay="0"/>
                                  </p:stCondLst>
                                  <p:childTnLst>
                                    <p:set>
                                      <p:cBhvr>
                                        <p:cTn id="280" dur="1" fill="hold">
                                          <p:stCondLst>
                                            <p:cond delay="0"/>
                                          </p:stCondLst>
                                        </p:cTn>
                                        <p:tgtEl>
                                          <p:spTgt spid="1169453"/>
                                        </p:tgtEl>
                                        <p:attrNameLst>
                                          <p:attrName>style.visibility</p:attrName>
                                        </p:attrNameLst>
                                      </p:cBhvr>
                                      <p:to>
                                        <p:strVal val="visible"/>
                                      </p:to>
                                    </p:set>
                                    <p:anim calcmode="lin" valueType="num">
                                      <p:cBhvr>
                                        <p:cTn id="281" dur="500" fill="hold"/>
                                        <p:tgtEl>
                                          <p:spTgt spid="1169453"/>
                                        </p:tgtEl>
                                        <p:attrNameLst>
                                          <p:attrName>ppt_x</p:attrName>
                                        </p:attrNameLst>
                                      </p:cBhvr>
                                      <p:tavLst>
                                        <p:tav tm="0">
                                          <p:val>
                                            <p:strVal val="#ppt_x-#ppt_w/2"/>
                                          </p:val>
                                        </p:tav>
                                        <p:tav tm="100000">
                                          <p:val>
                                            <p:strVal val="#ppt_x"/>
                                          </p:val>
                                        </p:tav>
                                      </p:tavLst>
                                    </p:anim>
                                    <p:anim calcmode="lin" valueType="num">
                                      <p:cBhvr>
                                        <p:cTn id="282" dur="500" fill="hold"/>
                                        <p:tgtEl>
                                          <p:spTgt spid="1169453"/>
                                        </p:tgtEl>
                                        <p:attrNameLst>
                                          <p:attrName>ppt_y</p:attrName>
                                        </p:attrNameLst>
                                      </p:cBhvr>
                                      <p:tavLst>
                                        <p:tav tm="0">
                                          <p:val>
                                            <p:strVal val="#ppt_y"/>
                                          </p:val>
                                        </p:tav>
                                        <p:tav tm="100000">
                                          <p:val>
                                            <p:strVal val="#ppt_y"/>
                                          </p:val>
                                        </p:tav>
                                      </p:tavLst>
                                    </p:anim>
                                    <p:anim calcmode="lin" valueType="num">
                                      <p:cBhvr>
                                        <p:cTn id="283" dur="500" fill="hold"/>
                                        <p:tgtEl>
                                          <p:spTgt spid="1169453"/>
                                        </p:tgtEl>
                                        <p:attrNameLst>
                                          <p:attrName>ppt_w</p:attrName>
                                        </p:attrNameLst>
                                      </p:cBhvr>
                                      <p:tavLst>
                                        <p:tav tm="0">
                                          <p:val>
                                            <p:fltVal val="0"/>
                                          </p:val>
                                        </p:tav>
                                        <p:tav tm="100000">
                                          <p:val>
                                            <p:strVal val="#ppt_w"/>
                                          </p:val>
                                        </p:tav>
                                      </p:tavLst>
                                    </p:anim>
                                    <p:anim calcmode="lin" valueType="num">
                                      <p:cBhvr>
                                        <p:cTn id="284" dur="500" fill="hold"/>
                                        <p:tgtEl>
                                          <p:spTgt spid="1169453"/>
                                        </p:tgtEl>
                                        <p:attrNameLst>
                                          <p:attrName>ppt_h</p:attrName>
                                        </p:attrNameLst>
                                      </p:cBhvr>
                                      <p:tavLst>
                                        <p:tav tm="0">
                                          <p:val>
                                            <p:strVal val="#ppt_h"/>
                                          </p:val>
                                        </p:tav>
                                        <p:tav tm="100000">
                                          <p:val>
                                            <p:strVal val="#ppt_h"/>
                                          </p:val>
                                        </p:tav>
                                      </p:tavLst>
                                    </p:anim>
                                  </p:childTnLst>
                                </p:cTn>
                              </p:par>
                            </p:childTnLst>
                          </p:cTn>
                        </p:par>
                        <p:par>
                          <p:cTn id="285" fill="hold">
                            <p:stCondLst>
                              <p:cond delay="3450"/>
                            </p:stCondLst>
                            <p:childTnLst>
                              <p:par>
                                <p:cTn id="286" presetID="17" presetClass="entr" presetSubtype="8" fill="hold" grpId="0" nodeType="afterEffect">
                                  <p:stCondLst>
                                    <p:cond delay="0"/>
                                  </p:stCondLst>
                                  <p:iterate type="lt">
                                    <p:tmPct val="100000"/>
                                  </p:iterate>
                                  <p:childTnLst>
                                    <p:set>
                                      <p:cBhvr>
                                        <p:cTn id="287" dur="1" fill="hold">
                                          <p:stCondLst>
                                            <p:cond delay="0"/>
                                          </p:stCondLst>
                                        </p:cTn>
                                        <p:tgtEl>
                                          <p:spTgt spid="1169454"/>
                                        </p:tgtEl>
                                        <p:attrNameLst>
                                          <p:attrName>style.visibility</p:attrName>
                                        </p:attrNameLst>
                                      </p:cBhvr>
                                      <p:to>
                                        <p:strVal val="visible"/>
                                      </p:to>
                                    </p:set>
                                    <p:anim calcmode="lin" valueType="num">
                                      <p:cBhvr>
                                        <p:cTn id="288" dur="75" fill="hold"/>
                                        <p:tgtEl>
                                          <p:spTgt spid="1169454"/>
                                        </p:tgtEl>
                                        <p:attrNameLst>
                                          <p:attrName>ppt_x</p:attrName>
                                        </p:attrNameLst>
                                      </p:cBhvr>
                                      <p:tavLst>
                                        <p:tav tm="0">
                                          <p:val>
                                            <p:strVal val="#ppt_x-#ppt_w/2"/>
                                          </p:val>
                                        </p:tav>
                                        <p:tav tm="100000">
                                          <p:val>
                                            <p:strVal val="#ppt_x"/>
                                          </p:val>
                                        </p:tav>
                                      </p:tavLst>
                                    </p:anim>
                                    <p:anim calcmode="lin" valueType="num">
                                      <p:cBhvr>
                                        <p:cTn id="289" dur="75" fill="hold"/>
                                        <p:tgtEl>
                                          <p:spTgt spid="1169454"/>
                                        </p:tgtEl>
                                        <p:attrNameLst>
                                          <p:attrName>ppt_y</p:attrName>
                                        </p:attrNameLst>
                                      </p:cBhvr>
                                      <p:tavLst>
                                        <p:tav tm="0">
                                          <p:val>
                                            <p:strVal val="#ppt_y"/>
                                          </p:val>
                                        </p:tav>
                                        <p:tav tm="100000">
                                          <p:val>
                                            <p:strVal val="#ppt_y"/>
                                          </p:val>
                                        </p:tav>
                                      </p:tavLst>
                                    </p:anim>
                                    <p:anim calcmode="lin" valueType="num">
                                      <p:cBhvr>
                                        <p:cTn id="290" dur="75" fill="hold"/>
                                        <p:tgtEl>
                                          <p:spTgt spid="1169454"/>
                                        </p:tgtEl>
                                        <p:attrNameLst>
                                          <p:attrName>ppt_w</p:attrName>
                                        </p:attrNameLst>
                                      </p:cBhvr>
                                      <p:tavLst>
                                        <p:tav tm="0">
                                          <p:val>
                                            <p:fltVal val="0"/>
                                          </p:val>
                                        </p:tav>
                                        <p:tav tm="100000">
                                          <p:val>
                                            <p:strVal val="#ppt_w"/>
                                          </p:val>
                                        </p:tav>
                                      </p:tavLst>
                                    </p:anim>
                                    <p:anim calcmode="lin" valueType="num">
                                      <p:cBhvr>
                                        <p:cTn id="291" dur="75" fill="hold"/>
                                        <p:tgtEl>
                                          <p:spTgt spid="1169454"/>
                                        </p:tgtEl>
                                        <p:attrNameLst>
                                          <p:attrName>ppt_h</p:attrName>
                                        </p:attrNameLst>
                                      </p:cBhvr>
                                      <p:tavLst>
                                        <p:tav tm="0">
                                          <p:val>
                                            <p:strVal val="#ppt_h"/>
                                          </p:val>
                                        </p:tav>
                                        <p:tav tm="100000">
                                          <p:val>
                                            <p:strVal val="#ppt_h"/>
                                          </p:val>
                                        </p:tav>
                                      </p:tavLst>
                                    </p:anim>
                                  </p:childTnLst>
                                </p:cTn>
                              </p:par>
                            </p:childTnLst>
                          </p:cTn>
                        </p:par>
                        <p:par>
                          <p:cTn id="292" fill="hold">
                            <p:stCondLst>
                              <p:cond delay="3525"/>
                            </p:stCondLst>
                            <p:childTnLst>
                              <p:par>
                                <p:cTn id="293" presetID="17" presetClass="entr" presetSubtype="8" fill="hold" grpId="0" nodeType="afterEffect">
                                  <p:stCondLst>
                                    <p:cond delay="0"/>
                                  </p:stCondLst>
                                  <p:childTnLst>
                                    <p:set>
                                      <p:cBhvr>
                                        <p:cTn id="294" dur="1" fill="hold">
                                          <p:stCondLst>
                                            <p:cond delay="0"/>
                                          </p:stCondLst>
                                        </p:cTn>
                                        <p:tgtEl>
                                          <p:spTgt spid="1169455"/>
                                        </p:tgtEl>
                                        <p:attrNameLst>
                                          <p:attrName>style.visibility</p:attrName>
                                        </p:attrNameLst>
                                      </p:cBhvr>
                                      <p:to>
                                        <p:strVal val="visible"/>
                                      </p:to>
                                    </p:set>
                                    <p:anim calcmode="lin" valueType="num">
                                      <p:cBhvr>
                                        <p:cTn id="295" dur="500" fill="hold"/>
                                        <p:tgtEl>
                                          <p:spTgt spid="1169455"/>
                                        </p:tgtEl>
                                        <p:attrNameLst>
                                          <p:attrName>ppt_x</p:attrName>
                                        </p:attrNameLst>
                                      </p:cBhvr>
                                      <p:tavLst>
                                        <p:tav tm="0">
                                          <p:val>
                                            <p:strVal val="#ppt_x-#ppt_w/2"/>
                                          </p:val>
                                        </p:tav>
                                        <p:tav tm="100000">
                                          <p:val>
                                            <p:strVal val="#ppt_x"/>
                                          </p:val>
                                        </p:tav>
                                      </p:tavLst>
                                    </p:anim>
                                    <p:anim calcmode="lin" valueType="num">
                                      <p:cBhvr>
                                        <p:cTn id="296" dur="500" fill="hold"/>
                                        <p:tgtEl>
                                          <p:spTgt spid="1169455"/>
                                        </p:tgtEl>
                                        <p:attrNameLst>
                                          <p:attrName>ppt_y</p:attrName>
                                        </p:attrNameLst>
                                      </p:cBhvr>
                                      <p:tavLst>
                                        <p:tav tm="0">
                                          <p:val>
                                            <p:strVal val="#ppt_y"/>
                                          </p:val>
                                        </p:tav>
                                        <p:tav tm="100000">
                                          <p:val>
                                            <p:strVal val="#ppt_y"/>
                                          </p:val>
                                        </p:tav>
                                      </p:tavLst>
                                    </p:anim>
                                    <p:anim calcmode="lin" valueType="num">
                                      <p:cBhvr>
                                        <p:cTn id="297" dur="500" fill="hold"/>
                                        <p:tgtEl>
                                          <p:spTgt spid="1169455"/>
                                        </p:tgtEl>
                                        <p:attrNameLst>
                                          <p:attrName>ppt_w</p:attrName>
                                        </p:attrNameLst>
                                      </p:cBhvr>
                                      <p:tavLst>
                                        <p:tav tm="0">
                                          <p:val>
                                            <p:fltVal val="0"/>
                                          </p:val>
                                        </p:tav>
                                        <p:tav tm="100000">
                                          <p:val>
                                            <p:strVal val="#ppt_w"/>
                                          </p:val>
                                        </p:tav>
                                      </p:tavLst>
                                    </p:anim>
                                    <p:anim calcmode="lin" valueType="num">
                                      <p:cBhvr>
                                        <p:cTn id="298" dur="500" fill="hold"/>
                                        <p:tgtEl>
                                          <p:spTgt spid="1169455"/>
                                        </p:tgtEl>
                                        <p:attrNameLst>
                                          <p:attrName>ppt_h</p:attrName>
                                        </p:attrNameLst>
                                      </p:cBhvr>
                                      <p:tavLst>
                                        <p:tav tm="0">
                                          <p:val>
                                            <p:strVal val="#ppt_h"/>
                                          </p:val>
                                        </p:tav>
                                        <p:tav tm="100000">
                                          <p:val>
                                            <p:strVal val="#ppt_h"/>
                                          </p:val>
                                        </p:tav>
                                      </p:tavLst>
                                    </p:anim>
                                  </p:childTnLst>
                                </p:cTn>
                              </p:par>
                            </p:childTnLst>
                          </p:cTn>
                        </p:par>
                        <p:par>
                          <p:cTn id="299" fill="hold">
                            <p:stCondLst>
                              <p:cond delay="4025"/>
                            </p:stCondLst>
                            <p:childTnLst>
                              <p:par>
                                <p:cTn id="300" presetID="17" presetClass="entr" presetSubtype="8" fill="hold" grpId="0" nodeType="afterEffect">
                                  <p:stCondLst>
                                    <p:cond delay="0"/>
                                  </p:stCondLst>
                                  <p:iterate type="lt">
                                    <p:tmPct val="100000"/>
                                  </p:iterate>
                                  <p:childTnLst>
                                    <p:set>
                                      <p:cBhvr>
                                        <p:cTn id="301" dur="1" fill="hold">
                                          <p:stCondLst>
                                            <p:cond delay="0"/>
                                          </p:stCondLst>
                                        </p:cTn>
                                        <p:tgtEl>
                                          <p:spTgt spid="1169456"/>
                                        </p:tgtEl>
                                        <p:attrNameLst>
                                          <p:attrName>style.visibility</p:attrName>
                                        </p:attrNameLst>
                                      </p:cBhvr>
                                      <p:to>
                                        <p:strVal val="visible"/>
                                      </p:to>
                                    </p:set>
                                    <p:anim calcmode="lin" valueType="num">
                                      <p:cBhvr>
                                        <p:cTn id="302" dur="75" fill="hold"/>
                                        <p:tgtEl>
                                          <p:spTgt spid="1169456"/>
                                        </p:tgtEl>
                                        <p:attrNameLst>
                                          <p:attrName>ppt_x</p:attrName>
                                        </p:attrNameLst>
                                      </p:cBhvr>
                                      <p:tavLst>
                                        <p:tav tm="0">
                                          <p:val>
                                            <p:strVal val="#ppt_x-#ppt_w/2"/>
                                          </p:val>
                                        </p:tav>
                                        <p:tav tm="100000">
                                          <p:val>
                                            <p:strVal val="#ppt_x"/>
                                          </p:val>
                                        </p:tav>
                                      </p:tavLst>
                                    </p:anim>
                                    <p:anim calcmode="lin" valueType="num">
                                      <p:cBhvr>
                                        <p:cTn id="303" dur="75" fill="hold"/>
                                        <p:tgtEl>
                                          <p:spTgt spid="1169456"/>
                                        </p:tgtEl>
                                        <p:attrNameLst>
                                          <p:attrName>ppt_y</p:attrName>
                                        </p:attrNameLst>
                                      </p:cBhvr>
                                      <p:tavLst>
                                        <p:tav tm="0">
                                          <p:val>
                                            <p:strVal val="#ppt_y"/>
                                          </p:val>
                                        </p:tav>
                                        <p:tav tm="100000">
                                          <p:val>
                                            <p:strVal val="#ppt_y"/>
                                          </p:val>
                                        </p:tav>
                                      </p:tavLst>
                                    </p:anim>
                                    <p:anim calcmode="lin" valueType="num">
                                      <p:cBhvr>
                                        <p:cTn id="304" dur="75" fill="hold"/>
                                        <p:tgtEl>
                                          <p:spTgt spid="1169456"/>
                                        </p:tgtEl>
                                        <p:attrNameLst>
                                          <p:attrName>ppt_w</p:attrName>
                                        </p:attrNameLst>
                                      </p:cBhvr>
                                      <p:tavLst>
                                        <p:tav tm="0">
                                          <p:val>
                                            <p:fltVal val="0"/>
                                          </p:val>
                                        </p:tav>
                                        <p:tav tm="100000">
                                          <p:val>
                                            <p:strVal val="#ppt_w"/>
                                          </p:val>
                                        </p:tav>
                                      </p:tavLst>
                                    </p:anim>
                                    <p:anim calcmode="lin" valueType="num">
                                      <p:cBhvr>
                                        <p:cTn id="305" dur="75" fill="hold"/>
                                        <p:tgtEl>
                                          <p:spTgt spid="1169456"/>
                                        </p:tgtEl>
                                        <p:attrNameLst>
                                          <p:attrName>ppt_h</p:attrName>
                                        </p:attrNameLst>
                                      </p:cBhvr>
                                      <p:tavLst>
                                        <p:tav tm="0">
                                          <p:val>
                                            <p:strVal val="#ppt_h"/>
                                          </p:val>
                                        </p:tav>
                                        <p:tav tm="100000">
                                          <p:val>
                                            <p:strVal val="#ppt_h"/>
                                          </p:val>
                                        </p:tav>
                                      </p:tavLst>
                                    </p:anim>
                                  </p:childTnLst>
                                </p:cTn>
                              </p:par>
                            </p:childTnLst>
                          </p:cTn>
                        </p:par>
                        <p:par>
                          <p:cTn id="306" fill="hold">
                            <p:stCondLst>
                              <p:cond delay="4100"/>
                            </p:stCondLst>
                            <p:childTnLst>
                              <p:par>
                                <p:cTn id="307" presetID="17" presetClass="entr" presetSubtype="8" fill="hold" grpId="0" nodeType="afterEffect">
                                  <p:stCondLst>
                                    <p:cond delay="0"/>
                                  </p:stCondLst>
                                  <p:childTnLst>
                                    <p:set>
                                      <p:cBhvr>
                                        <p:cTn id="308" dur="1" fill="hold">
                                          <p:stCondLst>
                                            <p:cond delay="0"/>
                                          </p:stCondLst>
                                        </p:cTn>
                                        <p:tgtEl>
                                          <p:spTgt spid="1169457"/>
                                        </p:tgtEl>
                                        <p:attrNameLst>
                                          <p:attrName>style.visibility</p:attrName>
                                        </p:attrNameLst>
                                      </p:cBhvr>
                                      <p:to>
                                        <p:strVal val="visible"/>
                                      </p:to>
                                    </p:set>
                                    <p:anim calcmode="lin" valueType="num">
                                      <p:cBhvr>
                                        <p:cTn id="309" dur="500" fill="hold"/>
                                        <p:tgtEl>
                                          <p:spTgt spid="1169457"/>
                                        </p:tgtEl>
                                        <p:attrNameLst>
                                          <p:attrName>ppt_x</p:attrName>
                                        </p:attrNameLst>
                                      </p:cBhvr>
                                      <p:tavLst>
                                        <p:tav tm="0">
                                          <p:val>
                                            <p:strVal val="#ppt_x-#ppt_w/2"/>
                                          </p:val>
                                        </p:tav>
                                        <p:tav tm="100000">
                                          <p:val>
                                            <p:strVal val="#ppt_x"/>
                                          </p:val>
                                        </p:tav>
                                      </p:tavLst>
                                    </p:anim>
                                    <p:anim calcmode="lin" valueType="num">
                                      <p:cBhvr>
                                        <p:cTn id="310" dur="500" fill="hold"/>
                                        <p:tgtEl>
                                          <p:spTgt spid="1169457"/>
                                        </p:tgtEl>
                                        <p:attrNameLst>
                                          <p:attrName>ppt_y</p:attrName>
                                        </p:attrNameLst>
                                      </p:cBhvr>
                                      <p:tavLst>
                                        <p:tav tm="0">
                                          <p:val>
                                            <p:strVal val="#ppt_y"/>
                                          </p:val>
                                        </p:tav>
                                        <p:tav tm="100000">
                                          <p:val>
                                            <p:strVal val="#ppt_y"/>
                                          </p:val>
                                        </p:tav>
                                      </p:tavLst>
                                    </p:anim>
                                    <p:anim calcmode="lin" valueType="num">
                                      <p:cBhvr>
                                        <p:cTn id="311" dur="500" fill="hold"/>
                                        <p:tgtEl>
                                          <p:spTgt spid="1169457"/>
                                        </p:tgtEl>
                                        <p:attrNameLst>
                                          <p:attrName>ppt_w</p:attrName>
                                        </p:attrNameLst>
                                      </p:cBhvr>
                                      <p:tavLst>
                                        <p:tav tm="0">
                                          <p:val>
                                            <p:fltVal val="0"/>
                                          </p:val>
                                        </p:tav>
                                        <p:tav tm="100000">
                                          <p:val>
                                            <p:strVal val="#ppt_w"/>
                                          </p:val>
                                        </p:tav>
                                      </p:tavLst>
                                    </p:anim>
                                    <p:anim calcmode="lin" valueType="num">
                                      <p:cBhvr>
                                        <p:cTn id="312" dur="500" fill="hold"/>
                                        <p:tgtEl>
                                          <p:spTgt spid="1169457"/>
                                        </p:tgtEl>
                                        <p:attrNameLst>
                                          <p:attrName>ppt_h</p:attrName>
                                        </p:attrNameLst>
                                      </p:cBhvr>
                                      <p:tavLst>
                                        <p:tav tm="0">
                                          <p:val>
                                            <p:strVal val="#ppt_h"/>
                                          </p:val>
                                        </p:tav>
                                        <p:tav tm="100000">
                                          <p:val>
                                            <p:strVal val="#ppt_h"/>
                                          </p:val>
                                        </p:tav>
                                      </p:tavLst>
                                    </p:anim>
                                  </p:childTnLst>
                                </p:cTn>
                              </p:par>
                            </p:childTnLst>
                          </p:cTn>
                        </p:par>
                        <p:par>
                          <p:cTn id="313" fill="hold">
                            <p:stCondLst>
                              <p:cond delay="4600"/>
                            </p:stCondLst>
                            <p:childTnLst>
                              <p:par>
                                <p:cTn id="314" presetID="17" presetClass="entr" presetSubtype="8" fill="hold" grpId="0" nodeType="afterEffect">
                                  <p:stCondLst>
                                    <p:cond delay="0"/>
                                  </p:stCondLst>
                                  <p:iterate type="lt">
                                    <p:tmPct val="100000"/>
                                  </p:iterate>
                                  <p:childTnLst>
                                    <p:set>
                                      <p:cBhvr>
                                        <p:cTn id="315" dur="1" fill="hold">
                                          <p:stCondLst>
                                            <p:cond delay="0"/>
                                          </p:stCondLst>
                                        </p:cTn>
                                        <p:tgtEl>
                                          <p:spTgt spid="1169458"/>
                                        </p:tgtEl>
                                        <p:attrNameLst>
                                          <p:attrName>style.visibility</p:attrName>
                                        </p:attrNameLst>
                                      </p:cBhvr>
                                      <p:to>
                                        <p:strVal val="visible"/>
                                      </p:to>
                                    </p:set>
                                    <p:anim calcmode="lin" valueType="num">
                                      <p:cBhvr>
                                        <p:cTn id="316" dur="75" fill="hold"/>
                                        <p:tgtEl>
                                          <p:spTgt spid="1169458"/>
                                        </p:tgtEl>
                                        <p:attrNameLst>
                                          <p:attrName>ppt_x</p:attrName>
                                        </p:attrNameLst>
                                      </p:cBhvr>
                                      <p:tavLst>
                                        <p:tav tm="0">
                                          <p:val>
                                            <p:strVal val="#ppt_x-#ppt_w/2"/>
                                          </p:val>
                                        </p:tav>
                                        <p:tav tm="100000">
                                          <p:val>
                                            <p:strVal val="#ppt_x"/>
                                          </p:val>
                                        </p:tav>
                                      </p:tavLst>
                                    </p:anim>
                                    <p:anim calcmode="lin" valueType="num">
                                      <p:cBhvr>
                                        <p:cTn id="317" dur="75" fill="hold"/>
                                        <p:tgtEl>
                                          <p:spTgt spid="1169458"/>
                                        </p:tgtEl>
                                        <p:attrNameLst>
                                          <p:attrName>ppt_y</p:attrName>
                                        </p:attrNameLst>
                                      </p:cBhvr>
                                      <p:tavLst>
                                        <p:tav tm="0">
                                          <p:val>
                                            <p:strVal val="#ppt_y"/>
                                          </p:val>
                                        </p:tav>
                                        <p:tav tm="100000">
                                          <p:val>
                                            <p:strVal val="#ppt_y"/>
                                          </p:val>
                                        </p:tav>
                                      </p:tavLst>
                                    </p:anim>
                                    <p:anim calcmode="lin" valueType="num">
                                      <p:cBhvr>
                                        <p:cTn id="318" dur="75" fill="hold"/>
                                        <p:tgtEl>
                                          <p:spTgt spid="1169458"/>
                                        </p:tgtEl>
                                        <p:attrNameLst>
                                          <p:attrName>ppt_w</p:attrName>
                                        </p:attrNameLst>
                                      </p:cBhvr>
                                      <p:tavLst>
                                        <p:tav tm="0">
                                          <p:val>
                                            <p:fltVal val="0"/>
                                          </p:val>
                                        </p:tav>
                                        <p:tav tm="100000">
                                          <p:val>
                                            <p:strVal val="#ppt_w"/>
                                          </p:val>
                                        </p:tav>
                                      </p:tavLst>
                                    </p:anim>
                                    <p:anim calcmode="lin" valueType="num">
                                      <p:cBhvr>
                                        <p:cTn id="319" dur="75" fill="hold"/>
                                        <p:tgtEl>
                                          <p:spTgt spid="1169458"/>
                                        </p:tgtEl>
                                        <p:attrNameLst>
                                          <p:attrName>ppt_h</p:attrName>
                                        </p:attrNameLst>
                                      </p:cBhvr>
                                      <p:tavLst>
                                        <p:tav tm="0">
                                          <p:val>
                                            <p:strVal val="#ppt_h"/>
                                          </p:val>
                                        </p:tav>
                                        <p:tav tm="100000">
                                          <p:val>
                                            <p:strVal val="#ppt_h"/>
                                          </p:val>
                                        </p:tav>
                                      </p:tavLst>
                                    </p:anim>
                                  </p:childTnLst>
                                </p:cTn>
                              </p:par>
                            </p:childTnLst>
                          </p:cTn>
                        </p:par>
                        <p:par>
                          <p:cTn id="320" fill="hold">
                            <p:stCondLst>
                              <p:cond delay="4675"/>
                            </p:stCondLst>
                            <p:childTnLst>
                              <p:par>
                                <p:cTn id="321" presetID="17" presetClass="entr" presetSubtype="8" fill="hold" grpId="0" nodeType="afterEffect">
                                  <p:stCondLst>
                                    <p:cond delay="0"/>
                                  </p:stCondLst>
                                  <p:childTnLst>
                                    <p:set>
                                      <p:cBhvr>
                                        <p:cTn id="322" dur="1" fill="hold">
                                          <p:stCondLst>
                                            <p:cond delay="0"/>
                                          </p:stCondLst>
                                        </p:cTn>
                                        <p:tgtEl>
                                          <p:spTgt spid="1169459"/>
                                        </p:tgtEl>
                                        <p:attrNameLst>
                                          <p:attrName>style.visibility</p:attrName>
                                        </p:attrNameLst>
                                      </p:cBhvr>
                                      <p:to>
                                        <p:strVal val="visible"/>
                                      </p:to>
                                    </p:set>
                                    <p:anim calcmode="lin" valueType="num">
                                      <p:cBhvr>
                                        <p:cTn id="323" dur="500" fill="hold"/>
                                        <p:tgtEl>
                                          <p:spTgt spid="1169459"/>
                                        </p:tgtEl>
                                        <p:attrNameLst>
                                          <p:attrName>ppt_x</p:attrName>
                                        </p:attrNameLst>
                                      </p:cBhvr>
                                      <p:tavLst>
                                        <p:tav tm="0">
                                          <p:val>
                                            <p:strVal val="#ppt_x-#ppt_w/2"/>
                                          </p:val>
                                        </p:tav>
                                        <p:tav tm="100000">
                                          <p:val>
                                            <p:strVal val="#ppt_x"/>
                                          </p:val>
                                        </p:tav>
                                      </p:tavLst>
                                    </p:anim>
                                    <p:anim calcmode="lin" valueType="num">
                                      <p:cBhvr>
                                        <p:cTn id="324" dur="500" fill="hold"/>
                                        <p:tgtEl>
                                          <p:spTgt spid="1169459"/>
                                        </p:tgtEl>
                                        <p:attrNameLst>
                                          <p:attrName>ppt_y</p:attrName>
                                        </p:attrNameLst>
                                      </p:cBhvr>
                                      <p:tavLst>
                                        <p:tav tm="0">
                                          <p:val>
                                            <p:strVal val="#ppt_y"/>
                                          </p:val>
                                        </p:tav>
                                        <p:tav tm="100000">
                                          <p:val>
                                            <p:strVal val="#ppt_y"/>
                                          </p:val>
                                        </p:tav>
                                      </p:tavLst>
                                    </p:anim>
                                    <p:anim calcmode="lin" valueType="num">
                                      <p:cBhvr>
                                        <p:cTn id="325" dur="500" fill="hold"/>
                                        <p:tgtEl>
                                          <p:spTgt spid="1169459"/>
                                        </p:tgtEl>
                                        <p:attrNameLst>
                                          <p:attrName>ppt_w</p:attrName>
                                        </p:attrNameLst>
                                      </p:cBhvr>
                                      <p:tavLst>
                                        <p:tav tm="0">
                                          <p:val>
                                            <p:fltVal val="0"/>
                                          </p:val>
                                        </p:tav>
                                        <p:tav tm="100000">
                                          <p:val>
                                            <p:strVal val="#ppt_w"/>
                                          </p:val>
                                        </p:tav>
                                      </p:tavLst>
                                    </p:anim>
                                    <p:anim calcmode="lin" valueType="num">
                                      <p:cBhvr>
                                        <p:cTn id="326" dur="500" fill="hold"/>
                                        <p:tgtEl>
                                          <p:spTgt spid="1169459"/>
                                        </p:tgtEl>
                                        <p:attrNameLst>
                                          <p:attrName>ppt_h</p:attrName>
                                        </p:attrNameLst>
                                      </p:cBhvr>
                                      <p:tavLst>
                                        <p:tav tm="0">
                                          <p:val>
                                            <p:strVal val="#ppt_h"/>
                                          </p:val>
                                        </p:tav>
                                        <p:tav tm="100000">
                                          <p:val>
                                            <p:strVal val="#ppt_h"/>
                                          </p:val>
                                        </p:tav>
                                      </p:tavLst>
                                    </p:anim>
                                  </p:childTnLst>
                                </p:cTn>
                              </p:par>
                            </p:childTnLst>
                          </p:cTn>
                        </p:par>
                        <p:par>
                          <p:cTn id="327" fill="hold">
                            <p:stCondLst>
                              <p:cond delay="5175"/>
                            </p:stCondLst>
                            <p:childTnLst>
                              <p:par>
                                <p:cTn id="328" presetID="17" presetClass="entr" presetSubtype="8" fill="hold" grpId="0" nodeType="afterEffect">
                                  <p:stCondLst>
                                    <p:cond delay="0"/>
                                  </p:stCondLst>
                                  <p:iterate type="lt">
                                    <p:tmPct val="100000"/>
                                  </p:iterate>
                                  <p:childTnLst>
                                    <p:set>
                                      <p:cBhvr>
                                        <p:cTn id="329" dur="1" fill="hold">
                                          <p:stCondLst>
                                            <p:cond delay="0"/>
                                          </p:stCondLst>
                                        </p:cTn>
                                        <p:tgtEl>
                                          <p:spTgt spid="1169460"/>
                                        </p:tgtEl>
                                        <p:attrNameLst>
                                          <p:attrName>style.visibility</p:attrName>
                                        </p:attrNameLst>
                                      </p:cBhvr>
                                      <p:to>
                                        <p:strVal val="visible"/>
                                      </p:to>
                                    </p:set>
                                    <p:anim calcmode="lin" valueType="num">
                                      <p:cBhvr>
                                        <p:cTn id="330" dur="75" fill="hold"/>
                                        <p:tgtEl>
                                          <p:spTgt spid="1169460"/>
                                        </p:tgtEl>
                                        <p:attrNameLst>
                                          <p:attrName>ppt_x</p:attrName>
                                        </p:attrNameLst>
                                      </p:cBhvr>
                                      <p:tavLst>
                                        <p:tav tm="0">
                                          <p:val>
                                            <p:strVal val="#ppt_x-#ppt_w/2"/>
                                          </p:val>
                                        </p:tav>
                                        <p:tav tm="100000">
                                          <p:val>
                                            <p:strVal val="#ppt_x"/>
                                          </p:val>
                                        </p:tav>
                                      </p:tavLst>
                                    </p:anim>
                                    <p:anim calcmode="lin" valueType="num">
                                      <p:cBhvr>
                                        <p:cTn id="331" dur="75" fill="hold"/>
                                        <p:tgtEl>
                                          <p:spTgt spid="1169460"/>
                                        </p:tgtEl>
                                        <p:attrNameLst>
                                          <p:attrName>ppt_y</p:attrName>
                                        </p:attrNameLst>
                                      </p:cBhvr>
                                      <p:tavLst>
                                        <p:tav tm="0">
                                          <p:val>
                                            <p:strVal val="#ppt_y"/>
                                          </p:val>
                                        </p:tav>
                                        <p:tav tm="100000">
                                          <p:val>
                                            <p:strVal val="#ppt_y"/>
                                          </p:val>
                                        </p:tav>
                                      </p:tavLst>
                                    </p:anim>
                                    <p:anim calcmode="lin" valueType="num">
                                      <p:cBhvr>
                                        <p:cTn id="332" dur="75" fill="hold"/>
                                        <p:tgtEl>
                                          <p:spTgt spid="1169460"/>
                                        </p:tgtEl>
                                        <p:attrNameLst>
                                          <p:attrName>ppt_w</p:attrName>
                                        </p:attrNameLst>
                                      </p:cBhvr>
                                      <p:tavLst>
                                        <p:tav tm="0">
                                          <p:val>
                                            <p:fltVal val="0"/>
                                          </p:val>
                                        </p:tav>
                                        <p:tav tm="100000">
                                          <p:val>
                                            <p:strVal val="#ppt_w"/>
                                          </p:val>
                                        </p:tav>
                                      </p:tavLst>
                                    </p:anim>
                                    <p:anim calcmode="lin" valueType="num">
                                      <p:cBhvr>
                                        <p:cTn id="333" dur="75" fill="hold"/>
                                        <p:tgtEl>
                                          <p:spTgt spid="1169460"/>
                                        </p:tgtEl>
                                        <p:attrNameLst>
                                          <p:attrName>ppt_h</p:attrName>
                                        </p:attrNameLst>
                                      </p:cBhvr>
                                      <p:tavLst>
                                        <p:tav tm="0">
                                          <p:val>
                                            <p:strVal val="#ppt_h"/>
                                          </p:val>
                                        </p:tav>
                                        <p:tav tm="100000">
                                          <p:val>
                                            <p:strVal val="#ppt_h"/>
                                          </p:val>
                                        </p:tav>
                                      </p:tavLst>
                                    </p:anim>
                                  </p:childTnLst>
                                </p:cTn>
                              </p:par>
                            </p:childTnLst>
                          </p:cTn>
                        </p:par>
                        <p:par>
                          <p:cTn id="334" fill="hold">
                            <p:stCondLst>
                              <p:cond delay="5250"/>
                            </p:stCondLst>
                            <p:childTnLst>
                              <p:par>
                                <p:cTn id="335" presetID="17" presetClass="entr" presetSubtype="8" fill="hold" grpId="0" nodeType="afterEffect">
                                  <p:stCondLst>
                                    <p:cond delay="0"/>
                                  </p:stCondLst>
                                  <p:childTnLst>
                                    <p:set>
                                      <p:cBhvr>
                                        <p:cTn id="336" dur="1" fill="hold">
                                          <p:stCondLst>
                                            <p:cond delay="0"/>
                                          </p:stCondLst>
                                        </p:cTn>
                                        <p:tgtEl>
                                          <p:spTgt spid="1169461"/>
                                        </p:tgtEl>
                                        <p:attrNameLst>
                                          <p:attrName>style.visibility</p:attrName>
                                        </p:attrNameLst>
                                      </p:cBhvr>
                                      <p:to>
                                        <p:strVal val="visible"/>
                                      </p:to>
                                    </p:set>
                                    <p:anim calcmode="lin" valueType="num">
                                      <p:cBhvr>
                                        <p:cTn id="337" dur="500" fill="hold"/>
                                        <p:tgtEl>
                                          <p:spTgt spid="1169461"/>
                                        </p:tgtEl>
                                        <p:attrNameLst>
                                          <p:attrName>ppt_x</p:attrName>
                                        </p:attrNameLst>
                                      </p:cBhvr>
                                      <p:tavLst>
                                        <p:tav tm="0">
                                          <p:val>
                                            <p:strVal val="#ppt_x-#ppt_w/2"/>
                                          </p:val>
                                        </p:tav>
                                        <p:tav tm="100000">
                                          <p:val>
                                            <p:strVal val="#ppt_x"/>
                                          </p:val>
                                        </p:tav>
                                      </p:tavLst>
                                    </p:anim>
                                    <p:anim calcmode="lin" valueType="num">
                                      <p:cBhvr>
                                        <p:cTn id="338" dur="500" fill="hold"/>
                                        <p:tgtEl>
                                          <p:spTgt spid="1169461"/>
                                        </p:tgtEl>
                                        <p:attrNameLst>
                                          <p:attrName>ppt_y</p:attrName>
                                        </p:attrNameLst>
                                      </p:cBhvr>
                                      <p:tavLst>
                                        <p:tav tm="0">
                                          <p:val>
                                            <p:strVal val="#ppt_y"/>
                                          </p:val>
                                        </p:tav>
                                        <p:tav tm="100000">
                                          <p:val>
                                            <p:strVal val="#ppt_y"/>
                                          </p:val>
                                        </p:tav>
                                      </p:tavLst>
                                    </p:anim>
                                    <p:anim calcmode="lin" valueType="num">
                                      <p:cBhvr>
                                        <p:cTn id="339" dur="500" fill="hold"/>
                                        <p:tgtEl>
                                          <p:spTgt spid="1169461"/>
                                        </p:tgtEl>
                                        <p:attrNameLst>
                                          <p:attrName>ppt_w</p:attrName>
                                        </p:attrNameLst>
                                      </p:cBhvr>
                                      <p:tavLst>
                                        <p:tav tm="0">
                                          <p:val>
                                            <p:fltVal val="0"/>
                                          </p:val>
                                        </p:tav>
                                        <p:tav tm="100000">
                                          <p:val>
                                            <p:strVal val="#ppt_w"/>
                                          </p:val>
                                        </p:tav>
                                      </p:tavLst>
                                    </p:anim>
                                    <p:anim calcmode="lin" valueType="num">
                                      <p:cBhvr>
                                        <p:cTn id="340" dur="500" fill="hold"/>
                                        <p:tgtEl>
                                          <p:spTgt spid="1169461"/>
                                        </p:tgtEl>
                                        <p:attrNameLst>
                                          <p:attrName>ppt_h</p:attrName>
                                        </p:attrNameLst>
                                      </p:cBhvr>
                                      <p:tavLst>
                                        <p:tav tm="0">
                                          <p:val>
                                            <p:strVal val="#ppt_h"/>
                                          </p:val>
                                        </p:tav>
                                        <p:tav tm="100000">
                                          <p:val>
                                            <p:strVal val="#ppt_h"/>
                                          </p:val>
                                        </p:tav>
                                      </p:tavLst>
                                    </p:anim>
                                  </p:childTnLst>
                                </p:cTn>
                              </p:par>
                            </p:childTnLst>
                          </p:cTn>
                        </p:par>
                        <p:par>
                          <p:cTn id="341" fill="hold">
                            <p:stCondLst>
                              <p:cond delay="5750"/>
                            </p:stCondLst>
                            <p:childTnLst>
                              <p:par>
                                <p:cTn id="342" presetID="17" presetClass="entr" presetSubtype="8" fill="hold" grpId="0" nodeType="afterEffect">
                                  <p:stCondLst>
                                    <p:cond delay="0"/>
                                  </p:stCondLst>
                                  <p:iterate type="lt">
                                    <p:tmPct val="100000"/>
                                  </p:iterate>
                                  <p:childTnLst>
                                    <p:set>
                                      <p:cBhvr>
                                        <p:cTn id="343" dur="1" fill="hold">
                                          <p:stCondLst>
                                            <p:cond delay="0"/>
                                          </p:stCondLst>
                                        </p:cTn>
                                        <p:tgtEl>
                                          <p:spTgt spid="1169462"/>
                                        </p:tgtEl>
                                        <p:attrNameLst>
                                          <p:attrName>style.visibility</p:attrName>
                                        </p:attrNameLst>
                                      </p:cBhvr>
                                      <p:to>
                                        <p:strVal val="visible"/>
                                      </p:to>
                                    </p:set>
                                    <p:anim calcmode="lin" valueType="num">
                                      <p:cBhvr>
                                        <p:cTn id="344" dur="75" fill="hold"/>
                                        <p:tgtEl>
                                          <p:spTgt spid="1169462"/>
                                        </p:tgtEl>
                                        <p:attrNameLst>
                                          <p:attrName>ppt_x</p:attrName>
                                        </p:attrNameLst>
                                      </p:cBhvr>
                                      <p:tavLst>
                                        <p:tav tm="0">
                                          <p:val>
                                            <p:strVal val="#ppt_x-#ppt_w/2"/>
                                          </p:val>
                                        </p:tav>
                                        <p:tav tm="100000">
                                          <p:val>
                                            <p:strVal val="#ppt_x"/>
                                          </p:val>
                                        </p:tav>
                                      </p:tavLst>
                                    </p:anim>
                                    <p:anim calcmode="lin" valueType="num">
                                      <p:cBhvr>
                                        <p:cTn id="345" dur="75" fill="hold"/>
                                        <p:tgtEl>
                                          <p:spTgt spid="1169462"/>
                                        </p:tgtEl>
                                        <p:attrNameLst>
                                          <p:attrName>ppt_y</p:attrName>
                                        </p:attrNameLst>
                                      </p:cBhvr>
                                      <p:tavLst>
                                        <p:tav tm="0">
                                          <p:val>
                                            <p:strVal val="#ppt_y"/>
                                          </p:val>
                                        </p:tav>
                                        <p:tav tm="100000">
                                          <p:val>
                                            <p:strVal val="#ppt_y"/>
                                          </p:val>
                                        </p:tav>
                                      </p:tavLst>
                                    </p:anim>
                                    <p:anim calcmode="lin" valueType="num">
                                      <p:cBhvr>
                                        <p:cTn id="346" dur="75" fill="hold"/>
                                        <p:tgtEl>
                                          <p:spTgt spid="1169462"/>
                                        </p:tgtEl>
                                        <p:attrNameLst>
                                          <p:attrName>ppt_w</p:attrName>
                                        </p:attrNameLst>
                                      </p:cBhvr>
                                      <p:tavLst>
                                        <p:tav tm="0">
                                          <p:val>
                                            <p:fltVal val="0"/>
                                          </p:val>
                                        </p:tav>
                                        <p:tav tm="100000">
                                          <p:val>
                                            <p:strVal val="#ppt_w"/>
                                          </p:val>
                                        </p:tav>
                                      </p:tavLst>
                                    </p:anim>
                                    <p:anim calcmode="lin" valueType="num">
                                      <p:cBhvr>
                                        <p:cTn id="347" dur="75" fill="hold"/>
                                        <p:tgtEl>
                                          <p:spTgt spid="1169462"/>
                                        </p:tgtEl>
                                        <p:attrNameLst>
                                          <p:attrName>ppt_h</p:attrName>
                                        </p:attrNameLst>
                                      </p:cBhvr>
                                      <p:tavLst>
                                        <p:tav tm="0">
                                          <p:val>
                                            <p:strVal val="#ppt_h"/>
                                          </p:val>
                                        </p:tav>
                                        <p:tav tm="100000">
                                          <p:val>
                                            <p:strVal val="#ppt_h"/>
                                          </p:val>
                                        </p:tav>
                                      </p:tavLst>
                                    </p:anim>
                                  </p:childTnLst>
                                </p:cTn>
                              </p:par>
                            </p:childTnLst>
                          </p:cTn>
                        </p:par>
                        <p:par>
                          <p:cTn id="348" fill="hold">
                            <p:stCondLst>
                              <p:cond delay="5825"/>
                            </p:stCondLst>
                            <p:childTnLst>
                              <p:par>
                                <p:cTn id="349" presetID="17" presetClass="entr" presetSubtype="8" fill="hold" grpId="0" nodeType="afterEffect">
                                  <p:stCondLst>
                                    <p:cond delay="0"/>
                                  </p:stCondLst>
                                  <p:childTnLst>
                                    <p:set>
                                      <p:cBhvr>
                                        <p:cTn id="350" dur="1" fill="hold">
                                          <p:stCondLst>
                                            <p:cond delay="0"/>
                                          </p:stCondLst>
                                        </p:cTn>
                                        <p:tgtEl>
                                          <p:spTgt spid="1169463"/>
                                        </p:tgtEl>
                                        <p:attrNameLst>
                                          <p:attrName>style.visibility</p:attrName>
                                        </p:attrNameLst>
                                      </p:cBhvr>
                                      <p:to>
                                        <p:strVal val="visible"/>
                                      </p:to>
                                    </p:set>
                                    <p:anim calcmode="lin" valueType="num">
                                      <p:cBhvr>
                                        <p:cTn id="351" dur="500" fill="hold"/>
                                        <p:tgtEl>
                                          <p:spTgt spid="1169463"/>
                                        </p:tgtEl>
                                        <p:attrNameLst>
                                          <p:attrName>ppt_x</p:attrName>
                                        </p:attrNameLst>
                                      </p:cBhvr>
                                      <p:tavLst>
                                        <p:tav tm="0">
                                          <p:val>
                                            <p:strVal val="#ppt_x-#ppt_w/2"/>
                                          </p:val>
                                        </p:tav>
                                        <p:tav tm="100000">
                                          <p:val>
                                            <p:strVal val="#ppt_x"/>
                                          </p:val>
                                        </p:tav>
                                      </p:tavLst>
                                    </p:anim>
                                    <p:anim calcmode="lin" valueType="num">
                                      <p:cBhvr>
                                        <p:cTn id="352" dur="500" fill="hold"/>
                                        <p:tgtEl>
                                          <p:spTgt spid="1169463"/>
                                        </p:tgtEl>
                                        <p:attrNameLst>
                                          <p:attrName>ppt_y</p:attrName>
                                        </p:attrNameLst>
                                      </p:cBhvr>
                                      <p:tavLst>
                                        <p:tav tm="0">
                                          <p:val>
                                            <p:strVal val="#ppt_y"/>
                                          </p:val>
                                        </p:tav>
                                        <p:tav tm="100000">
                                          <p:val>
                                            <p:strVal val="#ppt_y"/>
                                          </p:val>
                                        </p:tav>
                                      </p:tavLst>
                                    </p:anim>
                                    <p:anim calcmode="lin" valueType="num">
                                      <p:cBhvr>
                                        <p:cTn id="353" dur="500" fill="hold"/>
                                        <p:tgtEl>
                                          <p:spTgt spid="1169463"/>
                                        </p:tgtEl>
                                        <p:attrNameLst>
                                          <p:attrName>ppt_w</p:attrName>
                                        </p:attrNameLst>
                                      </p:cBhvr>
                                      <p:tavLst>
                                        <p:tav tm="0">
                                          <p:val>
                                            <p:fltVal val="0"/>
                                          </p:val>
                                        </p:tav>
                                        <p:tav tm="100000">
                                          <p:val>
                                            <p:strVal val="#ppt_w"/>
                                          </p:val>
                                        </p:tav>
                                      </p:tavLst>
                                    </p:anim>
                                    <p:anim calcmode="lin" valueType="num">
                                      <p:cBhvr>
                                        <p:cTn id="354" dur="500" fill="hold"/>
                                        <p:tgtEl>
                                          <p:spTgt spid="1169463"/>
                                        </p:tgtEl>
                                        <p:attrNameLst>
                                          <p:attrName>ppt_h</p:attrName>
                                        </p:attrNameLst>
                                      </p:cBhvr>
                                      <p:tavLst>
                                        <p:tav tm="0">
                                          <p:val>
                                            <p:strVal val="#ppt_h"/>
                                          </p:val>
                                        </p:tav>
                                        <p:tav tm="100000">
                                          <p:val>
                                            <p:strVal val="#ppt_h"/>
                                          </p:val>
                                        </p:tav>
                                      </p:tavLst>
                                    </p:anim>
                                  </p:childTnLst>
                                </p:cTn>
                              </p:par>
                            </p:childTnLst>
                          </p:cTn>
                        </p:par>
                        <p:par>
                          <p:cTn id="355" fill="hold">
                            <p:stCondLst>
                              <p:cond delay="6325"/>
                            </p:stCondLst>
                            <p:childTnLst>
                              <p:par>
                                <p:cTn id="356" presetID="17" presetClass="entr" presetSubtype="8" fill="hold" grpId="0" nodeType="afterEffect">
                                  <p:stCondLst>
                                    <p:cond delay="0"/>
                                  </p:stCondLst>
                                  <p:iterate type="lt">
                                    <p:tmPct val="100000"/>
                                  </p:iterate>
                                  <p:childTnLst>
                                    <p:set>
                                      <p:cBhvr>
                                        <p:cTn id="357" dur="1" fill="hold">
                                          <p:stCondLst>
                                            <p:cond delay="0"/>
                                          </p:stCondLst>
                                        </p:cTn>
                                        <p:tgtEl>
                                          <p:spTgt spid="1169464"/>
                                        </p:tgtEl>
                                        <p:attrNameLst>
                                          <p:attrName>style.visibility</p:attrName>
                                        </p:attrNameLst>
                                      </p:cBhvr>
                                      <p:to>
                                        <p:strVal val="visible"/>
                                      </p:to>
                                    </p:set>
                                    <p:anim calcmode="lin" valueType="num">
                                      <p:cBhvr>
                                        <p:cTn id="358" dur="75" fill="hold"/>
                                        <p:tgtEl>
                                          <p:spTgt spid="1169464"/>
                                        </p:tgtEl>
                                        <p:attrNameLst>
                                          <p:attrName>ppt_x</p:attrName>
                                        </p:attrNameLst>
                                      </p:cBhvr>
                                      <p:tavLst>
                                        <p:tav tm="0">
                                          <p:val>
                                            <p:strVal val="#ppt_x-#ppt_w/2"/>
                                          </p:val>
                                        </p:tav>
                                        <p:tav tm="100000">
                                          <p:val>
                                            <p:strVal val="#ppt_x"/>
                                          </p:val>
                                        </p:tav>
                                      </p:tavLst>
                                    </p:anim>
                                    <p:anim calcmode="lin" valueType="num">
                                      <p:cBhvr>
                                        <p:cTn id="359" dur="75" fill="hold"/>
                                        <p:tgtEl>
                                          <p:spTgt spid="1169464"/>
                                        </p:tgtEl>
                                        <p:attrNameLst>
                                          <p:attrName>ppt_y</p:attrName>
                                        </p:attrNameLst>
                                      </p:cBhvr>
                                      <p:tavLst>
                                        <p:tav tm="0">
                                          <p:val>
                                            <p:strVal val="#ppt_y"/>
                                          </p:val>
                                        </p:tav>
                                        <p:tav tm="100000">
                                          <p:val>
                                            <p:strVal val="#ppt_y"/>
                                          </p:val>
                                        </p:tav>
                                      </p:tavLst>
                                    </p:anim>
                                    <p:anim calcmode="lin" valueType="num">
                                      <p:cBhvr>
                                        <p:cTn id="360" dur="75" fill="hold"/>
                                        <p:tgtEl>
                                          <p:spTgt spid="1169464"/>
                                        </p:tgtEl>
                                        <p:attrNameLst>
                                          <p:attrName>ppt_w</p:attrName>
                                        </p:attrNameLst>
                                      </p:cBhvr>
                                      <p:tavLst>
                                        <p:tav tm="0">
                                          <p:val>
                                            <p:fltVal val="0"/>
                                          </p:val>
                                        </p:tav>
                                        <p:tav tm="100000">
                                          <p:val>
                                            <p:strVal val="#ppt_w"/>
                                          </p:val>
                                        </p:tav>
                                      </p:tavLst>
                                    </p:anim>
                                    <p:anim calcmode="lin" valueType="num">
                                      <p:cBhvr>
                                        <p:cTn id="361" dur="75" fill="hold"/>
                                        <p:tgtEl>
                                          <p:spTgt spid="1169464"/>
                                        </p:tgtEl>
                                        <p:attrNameLst>
                                          <p:attrName>ppt_h</p:attrName>
                                        </p:attrNameLst>
                                      </p:cBhvr>
                                      <p:tavLst>
                                        <p:tav tm="0">
                                          <p:val>
                                            <p:strVal val="#ppt_h"/>
                                          </p:val>
                                        </p:tav>
                                        <p:tav tm="100000">
                                          <p:val>
                                            <p:strVal val="#ppt_h"/>
                                          </p:val>
                                        </p:tav>
                                      </p:tavLst>
                                    </p:anim>
                                  </p:childTnLst>
                                </p:cTn>
                              </p:par>
                            </p:childTnLst>
                          </p:cTn>
                        </p:par>
                        <p:par>
                          <p:cTn id="362" fill="hold">
                            <p:stCondLst>
                              <p:cond delay="6399"/>
                            </p:stCondLst>
                            <p:childTnLst>
                              <p:par>
                                <p:cTn id="363" presetID="17" presetClass="entr" presetSubtype="8" fill="hold" grpId="0" nodeType="afterEffect">
                                  <p:stCondLst>
                                    <p:cond delay="0"/>
                                  </p:stCondLst>
                                  <p:childTnLst>
                                    <p:set>
                                      <p:cBhvr>
                                        <p:cTn id="364" dur="1" fill="hold">
                                          <p:stCondLst>
                                            <p:cond delay="0"/>
                                          </p:stCondLst>
                                        </p:cTn>
                                        <p:tgtEl>
                                          <p:spTgt spid="1169465"/>
                                        </p:tgtEl>
                                        <p:attrNameLst>
                                          <p:attrName>style.visibility</p:attrName>
                                        </p:attrNameLst>
                                      </p:cBhvr>
                                      <p:to>
                                        <p:strVal val="visible"/>
                                      </p:to>
                                    </p:set>
                                    <p:anim calcmode="lin" valueType="num">
                                      <p:cBhvr>
                                        <p:cTn id="365" dur="500" fill="hold"/>
                                        <p:tgtEl>
                                          <p:spTgt spid="1169465"/>
                                        </p:tgtEl>
                                        <p:attrNameLst>
                                          <p:attrName>ppt_x</p:attrName>
                                        </p:attrNameLst>
                                      </p:cBhvr>
                                      <p:tavLst>
                                        <p:tav tm="0">
                                          <p:val>
                                            <p:strVal val="#ppt_x-#ppt_w/2"/>
                                          </p:val>
                                        </p:tav>
                                        <p:tav tm="100000">
                                          <p:val>
                                            <p:strVal val="#ppt_x"/>
                                          </p:val>
                                        </p:tav>
                                      </p:tavLst>
                                    </p:anim>
                                    <p:anim calcmode="lin" valueType="num">
                                      <p:cBhvr>
                                        <p:cTn id="366" dur="500" fill="hold"/>
                                        <p:tgtEl>
                                          <p:spTgt spid="1169465"/>
                                        </p:tgtEl>
                                        <p:attrNameLst>
                                          <p:attrName>ppt_y</p:attrName>
                                        </p:attrNameLst>
                                      </p:cBhvr>
                                      <p:tavLst>
                                        <p:tav tm="0">
                                          <p:val>
                                            <p:strVal val="#ppt_y"/>
                                          </p:val>
                                        </p:tav>
                                        <p:tav tm="100000">
                                          <p:val>
                                            <p:strVal val="#ppt_y"/>
                                          </p:val>
                                        </p:tav>
                                      </p:tavLst>
                                    </p:anim>
                                    <p:anim calcmode="lin" valueType="num">
                                      <p:cBhvr>
                                        <p:cTn id="367" dur="500" fill="hold"/>
                                        <p:tgtEl>
                                          <p:spTgt spid="1169465"/>
                                        </p:tgtEl>
                                        <p:attrNameLst>
                                          <p:attrName>ppt_w</p:attrName>
                                        </p:attrNameLst>
                                      </p:cBhvr>
                                      <p:tavLst>
                                        <p:tav tm="0">
                                          <p:val>
                                            <p:fltVal val="0"/>
                                          </p:val>
                                        </p:tav>
                                        <p:tav tm="100000">
                                          <p:val>
                                            <p:strVal val="#ppt_w"/>
                                          </p:val>
                                        </p:tav>
                                      </p:tavLst>
                                    </p:anim>
                                    <p:anim calcmode="lin" valueType="num">
                                      <p:cBhvr>
                                        <p:cTn id="368" dur="500" fill="hold"/>
                                        <p:tgtEl>
                                          <p:spTgt spid="1169465"/>
                                        </p:tgtEl>
                                        <p:attrNameLst>
                                          <p:attrName>ppt_h</p:attrName>
                                        </p:attrNameLst>
                                      </p:cBhvr>
                                      <p:tavLst>
                                        <p:tav tm="0">
                                          <p:val>
                                            <p:strVal val="#ppt_h"/>
                                          </p:val>
                                        </p:tav>
                                        <p:tav tm="100000">
                                          <p:val>
                                            <p:strVal val="#ppt_h"/>
                                          </p:val>
                                        </p:tav>
                                      </p:tavLst>
                                    </p:anim>
                                  </p:childTnLst>
                                </p:cTn>
                              </p:par>
                            </p:childTnLst>
                          </p:cTn>
                        </p:par>
                        <p:par>
                          <p:cTn id="369" fill="hold">
                            <p:stCondLst>
                              <p:cond delay="6899"/>
                            </p:stCondLst>
                            <p:childTnLst>
                              <p:par>
                                <p:cTn id="370" presetID="17" presetClass="entr" presetSubtype="8" fill="hold" grpId="0" nodeType="afterEffect">
                                  <p:stCondLst>
                                    <p:cond delay="0"/>
                                  </p:stCondLst>
                                  <p:iterate type="lt">
                                    <p:tmPct val="100000"/>
                                  </p:iterate>
                                  <p:childTnLst>
                                    <p:set>
                                      <p:cBhvr>
                                        <p:cTn id="371" dur="1" fill="hold">
                                          <p:stCondLst>
                                            <p:cond delay="0"/>
                                          </p:stCondLst>
                                        </p:cTn>
                                        <p:tgtEl>
                                          <p:spTgt spid="1169466"/>
                                        </p:tgtEl>
                                        <p:attrNameLst>
                                          <p:attrName>style.visibility</p:attrName>
                                        </p:attrNameLst>
                                      </p:cBhvr>
                                      <p:to>
                                        <p:strVal val="visible"/>
                                      </p:to>
                                    </p:set>
                                    <p:anim calcmode="lin" valueType="num">
                                      <p:cBhvr>
                                        <p:cTn id="372" dur="75" fill="hold"/>
                                        <p:tgtEl>
                                          <p:spTgt spid="1169466"/>
                                        </p:tgtEl>
                                        <p:attrNameLst>
                                          <p:attrName>ppt_x</p:attrName>
                                        </p:attrNameLst>
                                      </p:cBhvr>
                                      <p:tavLst>
                                        <p:tav tm="0">
                                          <p:val>
                                            <p:strVal val="#ppt_x-#ppt_w/2"/>
                                          </p:val>
                                        </p:tav>
                                        <p:tav tm="100000">
                                          <p:val>
                                            <p:strVal val="#ppt_x"/>
                                          </p:val>
                                        </p:tav>
                                      </p:tavLst>
                                    </p:anim>
                                    <p:anim calcmode="lin" valueType="num">
                                      <p:cBhvr>
                                        <p:cTn id="373" dur="75" fill="hold"/>
                                        <p:tgtEl>
                                          <p:spTgt spid="1169466"/>
                                        </p:tgtEl>
                                        <p:attrNameLst>
                                          <p:attrName>ppt_y</p:attrName>
                                        </p:attrNameLst>
                                      </p:cBhvr>
                                      <p:tavLst>
                                        <p:tav tm="0">
                                          <p:val>
                                            <p:strVal val="#ppt_y"/>
                                          </p:val>
                                        </p:tav>
                                        <p:tav tm="100000">
                                          <p:val>
                                            <p:strVal val="#ppt_y"/>
                                          </p:val>
                                        </p:tav>
                                      </p:tavLst>
                                    </p:anim>
                                    <p:anim calcmode="lin" valueType="num">
                                      <p:cBhvr>
                                        <p:cTn id="374" dur="75" fill="hold"/>
                                        <p:tgtEl>
                                          <p:spTgt spid="1169466"/>
                                        </p:tgtEl>
                                        <p:attrNameLst>
                                          <p:attrName>ppt_w</p:attrName>
                                        </p:attrNameLst>
                                      </p:cBhvr>
                                      <p:tavLst>
                                        <p:tav tm="0">
                                          <p:val>
                                            <p:fltVal val="0"/>
                                          </p:val>
                                        </p:tav>
                                        <p:tav tm="100000">
                                          <p:val>
                                            <p:strVal val="#ppt_w"/>
                                          </p:val>
                                        </p:tav>
                                      </p:tavLst>
                                    </p:anim>
                                    <p:anim calcmode="lin" valueType="num">
                                      <p:cBhvr>
                                        <p:cTn id="375" dur="75" fill="hold"/>
                                        <p:tgtEl>
                                          <p:spTgt spid="1169466"/>
                                        </p:tgtEl>
                                        <p:attrNameLst>
                                          <p:attrName>ppt_h</p:attrName>
                                        </p:attrNameLst>
                                      </p:cBhvr>
                                      <p:tavLst>
                                        <p:tav tm="0">
                                          <p:val>
                                            <p:strVal val="#ppt_h"/>
                                          </p:val>
                                        </p:tav>
                                        <p:tav tm="100000">
                                          <p:val>
                                            <p:strVal val="#ppt_h"/>
                                          </p:val>
                                        </p:tav>
                                      </p:tavLst>
                                    </p:anim>
                                  </p:childTnLst>
                                </p:cTn>
                              </p:par>
                            </p:childTnLst>
                          </p:cTn>
                        </p:par>
                        <p:par>
                          <p:cTn id="376" fill="hold">
                            <p:stCondLst>
                              <p:cond delay="6974"/>
                            </p:stCondLst>
                            <p:childTnLst>
                              <p:par>
                                <p:cTn id="377" presetID="17" presetClass="entr" presetSubtype="8" fill="hold" grpId="0" nodeType="afterEffect">
                                  <p:stCondLst>
                                    <p:cond delay="0"/>
                                  </p:stCondLst>
                                  <p:childTnLst>
                                    <p:set>
                                      <p:cBhvr>
                                        <p:cTn id="378" dur="1" fill="hold">
                                          <p:stCondLst>
                                            <p:cond delay="0"/>
                                          </p:stCondLst>
                                        </p:cTn>
                                        <p:tgtEl>
                                          <p:spTgt spid="1169467"/>
                                        </p:tgtEl>
                                        <p:attrNameLst>
                                          <p:attrName>style.visibility</p:attrName>
                                        </p:attrNameLst>
                                      </p:cBhvr>
                                      <p:to>
                                        <p:strVal val="visible"/>
                                      </p:to>
                                    </p:set>
                                    <p:anim calcmode="lin" valueType="num">
                                      <p:cBhvr>
                                        <p:cTn id="379" dur="500" fill="hold"/>
                                        <p:tgtEl>
                                          <p:spTgt spid="1169467"/>
                                        </p:tgtEl>
                                        <p:attrNameLst>
                                          <p:attrName>ppt_x</p:attrName>
                                        </p:attrNameLst>
                                      </p:cBhvr>
                                      <p:tavLst>
                                        <p:tav tm="0">
                                          <p:val>
                                            <p:strVal val="#ppt_x-#ppt_w/2"/>
                                          </p:val>
                                        </p:tav>
                                        <p:tav tm="100000">
                                          <p:val>
                                            <p:strVal val="#ppt_x"/>
                                          </p:val>
                                        </p:tav>
                                      </p:tavLst>
                                    </p:anim>
                                    <p:anim calcmode="lin" valueType="num">
                                      <p:cBhvr>
                                        <p:cTn id="380" dur="500" fill="hold"/>
                                        <p:tgtEl>
                                          <p:spTgt spid="1169467"/>
                                        </p:tgtEl>
                                        <p:attrNameLst>
                                          <p:attrName>ppt_y</p:attrName>
                                        </p:attrNameLst>
                                      </p:cBhvr>
                                      <p:tavLst>
                                        <p:tav tm="0">
                                          <p:val>
                                            <p:strVal val="#ppt_y"/>
                                          </p:val>
                                        </p:tav>
                                        <p:tav tm="100000">
                                          <p:val>
                                            <p:strVal val="#ppt_y"/>
                                          </p:val>
                                        </p:tav>
                                      </p:tavLst>
                                    </p:anim>
                                    <p:anim calcmode="lin" valueType="num">
                                      <p:cBhvr>
                                        <p:cTn id="381" dur="500" fill="hold"/>
                                        <p:tgtEl>
                                          <p:spTgt spid="1169467"/>
                                        </p:tgtEl>
                                        <p:attrNameLst>
                                          <p:attrName>ppt_w</p:attrName>
                                        </p:attrNameLst>
                                      </p:cBhvr>
                                      <p:tavLst>
                                        <p:tav tm="0">
                                          <p:val>
                                            <p:fltVal val="0"/>
                                          </p:val>
                                        </p:tav>
                                        <p:tav tm="100000">
                                          <p:val>
                                            <p:strVal val="#ppt_w"/>
                                          </p:val>
                                        </p:tav>
                                      </p:tavLst>
                                    </p:anim>
                                    <p:anim calcmode="lin" valueType="num">
                                      <p:cBhvr>
                                        <p:cTn id="382" dur="500" fill="hold"/>
                                        <p:tgtEl>
                                          <p:spTgt spid="1169467"/>
                                        </p:tgtEl>
                                        <p:attrNameLst>
                                          <p:attrName>ppt_h</p:attrName>
                                        </p:attrNameLst>
                                      </p:cBhvr>
                                      <p:tavLst>
                                        <p:tav tm="0">
                                          <p:val>
                                            <p:strVal val="#ppt_h"/>
                                          </p:val>
                                        </p:tav>
                                        <p:tav tm="100000">
                                          <p:val>
                                            <p:strVal val="#ppt_h"/>
                                          </p:val>
                                        </p:tav>
                                      </p:tavLst>
                                    </p:anim>
                                  </p:childTnLst>
                                </p:cTn>
                              </p:par>
                            </p:childTnLst>
                          </p:cTn>
                        </p:par>
                        <p:par>
                          <p:cTn id="383" fill="hold">
                            <p:stCondLst>
                              <p:cond delay="7474"/>
                            </p:stCondLst>
                            <p:childTnLst>
                              <p:par>
                                <p:cTn id="384" presetID="17" presetClass="entr" presetSubtype="1" fill="hold" grpId="0" nodeType="afterEffect">
                                  <p:stCondLst>
                                    <p:cond delay="0"/>
                                  </p:stCondLst>
                                  <p:childTnLst>
                                    <p:set>
                                      <p:cBhvr>
                                        <p:cTn id="385" dur="1" fill="hold">
                                          <p:stCondLst>
                                            <p:cond delay="0"/>
                                          </p:stCondLst>
                                        </p:cTn>
                                        <p:tgtEl>
                                          <p:spTgt spid="1169468"/>
                                        </p:tgtEl>
                                        <p:attrNameLst>
                                          <p:attrName>style.visibility</p:attrName>
                                        </p:attrNameLst>
                                      </p:cBhvr>
                                      <p:to>
                                        <p:strVal val="visible"/>
                                      </p:to>
                                    </p:set>
                                    <p:anim calcmode="lin" valueType="num">
                                      <p:cBhvr>
                                        <p:cTn id="386" dur="500" fill="hold"/>
                                        <p:tgtEl>
                                          <p:spTgt spid="1169468"/>
                                        </p:tgtEl>
                                        <p:attrNameLst>
                                          <p:attrName>ppt_x</p:attrName>
                                        </p:attrNameLst>
                                      </p:cBhvr>
                                      <p:tavLst>
                                        <p:tav tm="0">
                                          <p:val>
                                            <p:strVal val="#ppt_x"/>
                                          </p:val>
                                        </p:tav>
                                        <p:tav tm="100000">
                                          <p:val>
                                            <p:strVal val="#ppt_x"/>
                                          </p:val>
                                        </p:tav>
                                      </p:tavLst>
                                    </p:anim>
                                    <p:anim calcmode="lin" valueType="num">
                                      <p:cBhvr>
                                        <p:cTn id="387" dur="500" fill="hold"/>
                                        <p:tgtEl>
                                          <p:spTgt spid="1169468"/>
                                        </p:tgtEl>
                                        <p:attrNameLst>
                                          <p:attrName>ppt_y</p:attrName>
                                        </p:attrNameLst>
                                      </p:cBhvr>
                                      <p:tavLst>
                                        <p:tav tm="0">
                                          <p:val>
                                            <p:strVal val="#ppt_y-#ppt_h/2"/>
                                          </p:val>
                                        </p:tav>
                                        <p:tav tm="100000">
                                          <p:val>
                                            <p:strVal val="#ppt_y"/>
                                          </p:val>
                                        </p:tav>
                                      </p:tavLst>
                                    </p:anim>
                                    <p:anim calcmode="lin" valueType="num">
                                      <p:cBhvr>
                                        <p:cTn id="388" dur="500" fill="hold"/>
                                        <p:tgtEl>
                                          <p:spTgt spid="1169468"/>
                                        </p:tgtEl>
                                        <p:attrNameLst>
                                          <p:attrName>ppt_w</p:attrName>
                                        </p:attrNameLst>
                                      </p:cBhvr>
                                      <p:tavLst>
                                        <p:tav tm="0">
                                          <p:val>
                                            <p:strVal val="#ppt_w"/>
                                          </p:val>
                                        </p:tav>
                                        <p:tav tm="100000">
                                          <p:val>
                                            <p:strVal val="#ppt_w"/>
                                          </p:val>
                                        </p:tav>
                                      </p:tavLst>
                                    </p:anim>
                                    <p:anim calcmode="lin" valueType="num">
                                      <p:cBhvr>
                                        <p:cTn id="389" dur="500" fill="hold"/>
                                        <p:tgtEl>
                                          <p:spTgt spid="1169468"/>
                                        </p:tgtEl>
                                        <p:attrNameLst>
                                          <p:attrName>ppt_h</p:attrName>
                                        </p:attrNameLst>
                                      </p:cBhvr>
                                      <p:tavLst>
                                        <p:tav tm="0">
                                          <p:val>
                                            <p:fltVal val="0"/>
                                          </p:val>
                                        </p:tav>
                                        <p:tav tm="100000">
                                          <p:val>
                                            <p:strVal val="#ppt_h"/>
                                          </p:val>
                                        </p:tav>
                                      </p:tavLst>
                                    </p:anim>
                                  </p:childTnLst>
                                </p:cTn>
                              </p:par>
                            </p:childTnLst>
                          </p:cTn>
                        </p:par>
                        <p:par>
                          <p:cTn id="390" fill="hold">
                            <p:stCondLst>
                              <p:cond delay="7974"/>
                            </p:stCondLst>
                            <p:childTnLst>
                              <p:par>
                                <p:cTn id="391" presetID="17" presetClass="entr" presetSubtype="1" fill="hold" grpId="0" nodeType="afterEffect">
                                  <p:stCondLst>
                                    <p:cond delay="0"/>
                                  </p:stCondLst>
                                  <p:childTnLst>
                                    <p:set>
                                      <p:cBhvr>
                                        <p:cTn id="392" dur="1" fill="hold">
                                          <p:stCondLst>
                                            <p:cond delay="0"/>
                                          </p:stCondLst>
                                        </p:cTn>
                                        <p:tgtEl>
                                          <p:spTgt spid="1169469"/>
                                        </p:tgtEl>
                                        <p:attrNameLst>
                                          <p:attrName>style.visibility</p:attrName>
                                        </p:attrNameLst>
                                      </p:cBhvr>
                                      <p:to>
                                        <p:strVal val="visible"/>
                                      </p:to>
                                    </p:set>
                                    <p:anim calcmode="lin" valueType="num">
                                      <p:cBhvr>
                                        <p:cTn id="393" dur="500" fill="hold"/>
                                        <p:tgtEl>
                                          <p:spTgt spid="1169469"/>
                                        </p:tgtEl>
                                        <p:attrNameLst>
                                          <p:attrName>ppt_x</p:attrName>
                                        </p:attrNameLst>
                                      </p:cBhvr>
                                      <p:tavLst>
                                        <p:tav tm="0">
                                          <p:val>
                                            <p:strVal val="#ppt_x"/>
                                          </p:val>
                                        </p:tav>
                                        <p:tav tm="100000">
                                          <p:val>
                                            <p:strVal val="#ppt_x"/>
                                          </p:val>
                                        </p:tav>
                                      </p:tavLst>
                                    </p:anim>
                                    <p:anim calcmode="lin" valueType="num">
                                      <p:cBhvr>
                                        <p:cTn id="394" dur="500" fill="hold"/>
                                        <p:tgtEl>
                                          <p:spTgt spid="1169469"/>
                                        </p:tgtEl>
                                        <p:attrNameLst>
                                          <p:attrName>ppt_y</p:attrName>
                                        </p:attrNameLst>
                                      </p:cBhvr>
                                      <p:tavLst>
                                        <p:tav tm="0">
                                          <p:val>
                                            <p:strVal val="#ppt_y-#ppt_h/2"/>
                                          </p:val>
                                        </p:tav>
                                        <p:tav tm="100000">
                                          <p:val>
                                            <p:strVal val="#ppt_y"/>
                                          </p:val>
                                        </p:tav>
                                      </p:tavLst>
                                    </p:anim>
                                    <p:anim calcmode="lin" valueType="num">
                                      <p:cBhvr>
                                        <p:cTn id="395" dur="500" fill="hold"/>
                                        <p:tgtEl>
                                          <p:spTgt spid="1169469"/>
                                        </p:tgtEl>
                                        <p:attrNameLst>
                                          <p:attrName>ppt_w</p:attrName>
                                        </p:attrNameLst>
                                      </p:cBhvr>
                                      <p:tavLst>
                                        <p:tav tm="0">
                                          <p:val>
                                            <p:strVal val="#ppt_w"/>
                                          </p:val>
                                        </p:tav>
                                        <p:tav tm="100000">
                                          <p:val>
                                            <p:strVal val="#ppt_w"/>
                                          </p:val>
                                        </p:tav>
                                      </p:tavLst>
                                    </p:anim>
                                    <p:anim calcmode="lin" valueType="num">
                                      <p:cBhvr>
                                        <p:cTn id="396" dur="500" fill="hold"/>
                                        <p:tgtEl>
                                          <p:spTgt spid="1169469"/>
                                        </p:tgtEl>
                                        <p:attrNameLst>
                                          <p:attrName>ppt_h</p:attrName>
                                        </p:attrNameLst>
                                      </p:cBhvr>
                                      <p:tavLst>
                                        <p:tav tm="0">
                                          <p:val>
                                            <p:fltVal val="0"/>
                                          </p:val>
                                        </p:tav>
                                        <p:tav tm="100000">
                                          <p:val>
                                            <p:strVal val="#ppt_h"/>
                                          </p:val>
                                        </p:tav>
                                      </p:tavLst>
                                    </p:anim>
                                  </p:childTnLst>
                                </p:cTn>
                              </p:par>
                            </p:childTnLst>
                          </p:cTn>
                        </p:par>
                        <p:par>
                          <p:cTn id="397" fill="hold">
                            <p:stCondLst>
                              <p:cond delay="8474"/>
                            </p:stCondLst>
                            <p:childTnLst>
                              <p:par>
                                <p:cTn id="398" presetID="17" presetClass="entr" presetSubtype="1" fill="hold" grpId="0" nodeType="afterEffect">
                                  <p:stCondLst>
                                    <p:cond delay="0"/>
                                  </p:stCondLst>
                                  <p:childTnLst>
                                    <p:set>
                                      <p:cBhvr>
                                        <p:cTn id="399" dur="1" fill="hold">
                                          <p:stCondLst>
                                            <p:cond delay="0"/>
                                          </p:stCondLst>
                                        </p:cTn>
                                        <p:tgtEl>
                                          <p:spTgt spid="1169470"/>
                                        </p:tgtEl>
                                        <p:attrNameLst>
                                          <p:attrName>style.visibility</p:attrName>
                                        </p:attrNameLst>
                                      </p:cBhvr>
                                      <p:to>
                                        <p:strVal val="visible"/>
                                      </p:to>
                                    </p:set>
                                    <p:anim calcmode="lin" valueType="num">
                                      <p:cBhvr>
                                        <p:cTn id="400" dur="500" fill="hold"/>
                                        <p:tgtEl>
                                          <p:spTgt spid="1169470"/>
                                        </p:tgtEl>
                                        <p:attrNameLst>
                                          <p:attrName>ppt_x</p:attrName>
                                        </p:attrNameLst>
                                      </p:cBhvr>
                                      <p:tavLst>
                                        <p:tav tm="0">
                                          <p:val>
                                            <p:strVal val="#ppt_x"/>
                                          </p:val>
                                        </p:tav>
                                        <p:tav tm="100000">
                                          <p:val>
                                            <p:strVal val="#ppt_x"/>
                                          </p:val>
                                        </p:tav>
                                      </p:tavLst>
                                    </p:anim>
                                    <p:anim calcmode="lin" valueType="num">
                                      <p:cBhvr>
                                        <p:cTn id="401" dur="500" fill="hold"/>
                                        <p:tgtEl>
                                          <p:spTgt spid="1169470"/>
                                        </p:tgtEl>
                                        <p:attrNameLst>
                                          <p:attrName>ppt_y</p:attrName>
                                        </p:attrNameLst>
                                      </p:cBhvr>
                                      <p:tavLst>
                                        <p:tav tm="0">
                                          <p:val>
                                            <p:strVal val="#ppt_y-#ppt_h/2"/>
                                          </p:val>
                                        </p:tav>
                                        <p:tav tm="100000">
                                          <p:val>
                                            <p:strVal val="#ppt_y"/>
                                          </p:val>
                                        </p:tav>
                                      </p:tavLst>
                                    </p:anim>
                                    <p:anim calcmode="lin" valueType="num">
                                      <p:cBhvr>
                                        <p:cTn id="402" dur="500" fill="hold"/>
                                        <p:tgtEl>
                                          <p:spTgt spid="1169470"/>
                                        </p:tgtEl>
                                        <p:attrNameLst>
                                          <p:attrName>ppt_w</p:attrName>
                                        </p:attrNameLst>
                                      </p:cBhvr>
                                      <p:tavLst>
                                        <p:tav tm="0">
                                          <p:val>
                                            <p:strVal val="#ppt_w"/>
                                          </p:val>
                                        </p:tav>
                                        <p:tav tm="100000">
                                          <p:val>
                                            <p:strVal val="#ppt_w"/>
                                          </p:val>
                                        </p:tav>
                                      </p:tavLst>
                                    </p:anim>
                                    <p:anim calcmode="lin" valueType="num">
                                      <p:cBhvr>
                                        <p:cTn id="403" dur="500" fill="hold"/>
                                        <p:tgtEl>
                                          <p:spTgt spid="1169470"/>
                                        </p:tgtEl>
                                        <p:attrNameLst>
                                          <p:attrName>ppt_h</p:attrName>
                                        </p:attrNameLst>
                                      </p:cBhvr>
                                      <p:tavLst>
                                        <p:tav tm="0">
                                          <p:val>
                                            <p:fltVal val="0"/>
                                          </p:val>
                                        </p:tav>
                                        <p:tav tm="100000">
                                          <p:val>
                                            <p:strVal val="#ppt_h"/>
                                          </p:val>
                                        </p:tav>
                                      </p:tavLst>
                                    </p:anim>
                                  </p:childTnLst>
                                </p:cTn>
                              </p:par>
                            </p:childTnLst>
                          </p:cTn>
                        </p:par>
                        <p:par>
                          <p:cTn id="404" fill="hold">
                            <p:stCondLst>
                              <p:cond delay="8974"/>
                            </p:stCondLst>
                            <p:childTnLst>
                              <p:par>
                                <p:cTn id="405" presetID="17" presetClass="entr" presetSubtype="1" fill="hold" grpId="0" nodeType="afterEffect">
                                  <p:stCondLst>
                                    <p:cond delay="0"/>
                                  </p:stCondLst>
                                  <p:childTnLst>
                                    <p:set>
                                      <p:cBhvr>
                                        <p:cTn id="406" dur="1" fill="hold">
                                          <p:stCondLst>
                                            <p:cond delay="0"/>
                                          </p:stCondLst>
                                        </p:cTn>
                                        <p:tgtEl>
                                          <p:spTgt spid="1169471"/>
                                        </p:tgtEl>
                                        <p:attrNameLst>
                                          <p:attrName>style.visibility</p:attrName>
                                        </p:attrNameLst>
                                      </p:cBhvr>
                                      <p:to>
                                        <p:strVal val="visible"/>
                                      </p:to>
                                    </p:set>
                                    <p:anim calcmode="lin" valueType="num">
                                      <p:cBhvr>
                                        <p:cTn id="407" dur="500" fill="hold"/>
                                        <p:tgtEl>
                                          <p:spTgt spid="1169471"/>
                                        </p:tgtEl>
                                        <p:attrNameLst>
                                          <p:attrName>ppt_x</p:attrName>
                                        </p:attrNameLst>
                                      </p:cBhvr>
                                      <p:tavLst>
                                        <p:tav tm="0">
                                          <p:val>
                                            <p:strVal val="#ppt_x"/>
                                          </p:val>
                                        </p:tav>
                                        <p:tav tm="100000">
                                          <p:val>
                                            <p:strVal val="#ppt_x"/>
                                          </p:val>
                                        </p:tav>
                                      </p:tavLst>
                                    </p:anim>
                                    <p:anim calcmode="lin" valueType="num">
                                      <p:cBhvr>
                                        <p:cTn id="408" dur="500" fill="hold"/>
                                        <p:tgtEl>
                                          <p:spTgt spid="1169471"/>
                                        </p:tgtEl>
                                        <p:attrNameLst>
                                          <p:attrName>ppt_y</p:attrName>
                                        </p:attrNameLst>
                                      </p:cBhvr>
                                      <p:tavLst>
                                        <p:tav tm="0">
                                          <p:val>
                                            <p:strVal val="#ppt_y-#ppt_h/2"/>
                                          </p:val>
                                        </p:tav>
                                        <p:tav tm="100000">
                                          <p:val>
                                            <p:strVal val="#ppt_y"/>
                                          </p:val>
                                        </p:tav>
                                      </p:tavLst>
                                    </p:anim>
                                    <p:anim calcmode="lin" valueType="num">
                                      <p:cBhvr>
                                        <p:cTn id="409" dur="500" fill="hold"/>
                                        <p:tgtEl>
                                          <p:spTgt spid="1169471"/>
                                        </p:tgtEl>
                                        <p:attrNameLst>
                                          <p:attrName>ppt_w</p:attrName>
                                        </p:attrNameLst>
                                      </p:cBhvr>
                                      <p:tavLst>
                                        <p:tav tm="0">
                                          <p:val>
                                            <p:strVal val="#ppt_w"/>
                                          </p:val>
                                        </p:tav>
                                        <p:tav tm="100000">
                                          <p:val>
                                            <p:strVal val="#ppt_w"/>
                                          </p:val>
                                        </p:tav>
                                      </p:tavLst>
                                    </p:anim>
                                    <p:anim calcmode="lin" valueType="num">
                                      <p:cBhvr>
                                        <p:cTn id="410" dur="500" fill="hold"/>
                                        <p:tgtEl>
                                          <p:spTgt spid="1169471"/>
                                        </p:tgtEl>
                                        <p:attrNameLst>
                                          <p:attrName>ppt_h</p:attrName>
                                        </p:attrNameLst>
                                      </p:cBhvr>
                                      <p:tavLst>
                                        <p:tav tm="0">
                                          <p:val>
                                            <p:fltVal val="0"/>
                                          </p:val>
                                        </p:tav>
                                        <p:tav tm="100000">
                                          <p:val>
                                            <p:strVal val="#ppt_h"/>
                                          </p:val>
                                        </p:tav>
                                      </p:tavLst>
                                    </p:anim>
                                  </p:childTnLst>
                                </p:cTn>
                              </p:par>
                            </p:childTnLst>
                          </p:cTn>
                        </p:par>
                      </p:childTnLst>
                    </p:cTn>
                  </p:par>
                  <p:par>
                    <p:cTn id="411" fill="hold">
                      <p:stCondLst>
                        <p:cond delay="indefinite"/>
                      </p:stCondLst>
                      <p:childTnLst>
                        <p:par>
                          <p:cTn id="412" fill="hold">
                            <p:stCondLst>
                              <p:cond delay="0"/>
                            </p:stCondLst>
                            <p:childTnLst>
                              <p:par>
                                <p:cTn id="413" presetID="17" presetClass="entr" presetSubtype="8" fill="hold" grpId="0" nodeType="clickEffect">
                                  <p:stCondLst>
                                    <p:cond delay="0"/>
                                  </p:stCondLst>
                                  <p:iterate type="lt">
                                    <p:tmPct val="100000"/>
                                  </p:iterate>
                                  <p:childTnLst>
                                    <p:set>
                                      <p:cBhvr>
                                        <p:cTn id="414" dur="1" fill="hold">
                                          <p:stCondLst>
                                            <p:cond delay="0"/>
                                          </p:stCondLst>
                                        </p:cTn>
                                        <p:tgtEl>
                                          <p:spTgt spid="1169472"/>
                                        </p:tgtEl>
                                        <p:attrNameLst>
                                          <p:attrName>style.visibility</p:attrName>
                                        </p:attrNameLst>
                                      </p:cBhvr>
                                      <p:to>
                                        <p:strVal val="visible"/>
                                      </p:to>
                                    </p:set>
                                    <p:anim calcmode="lin" valueType="num">
                                      <p:cBhvr>
                                        <p:cTn id="415" dur="75" fill="hold"/>
                                        <p:tgtEl>
                                          <p:spTgt spid="1169472"/>
                                        </p:tgtEl>
                                        <p:attrNameLst>
                                          <p:attrName>ppt_x</p:attrName>
                                        </p:attrNameLst>
                                      </p:cBhvr>
                                      <p:tavLst>
                                        <p:tav tm="0">
                                          <p:val>
                                            <p:strVal val="#ppt_x-#ppt_w/2"/>
                                          </p:val>
                                        </p:tav>
                                        <p:tav tm="100000">
                                          <p:val>
                                            <p:strVal val="#ppt_x"/>
                                          </p:val>
                                        </p:tav>
                                      </p:tavLst>
                                    </p:anim>
                                    <p:anim calcmode="lin" valueType="num">
                                      <p:cBhvr>
                                        <p:cTn id="416" dur="75" fill="hold"/>
                                        <p:tgtEl>
                                          <p:spTgt spid="1169472"/>
                                        </p:tgtEl>
                                        <p:attrNameLst>
                                          <p:attrName>ppt_y</p:attrName>
                                        </p:attrNameLst>
                                      </p:cBhvr>
                                      <p:tavLst>
                                        <p:tav tm="0">
                                          <p:val>
                                            <p:strVal val="#ppt_y"/>
                                          </p:val>
                                        </p:tav>
                                        <p:tav tm="100000">
                                          <p:val>
                                            <p:strVal val="#ppt_y"/>
                                          </p:val>
                                        </p:tav>
                                      </p:tavLst>
                                    </p:anim>
                                    <p:anim calcmode="lin" valueType="num">
                                      <p:cBhvr>
                                        <p:cTn id="417" dur="75" fill="hold"/>
                                        <p:tgtEl>
                                          <p:spTgt spid="1169472"/>
                                        </p:tgtEl>
                                        <p:attrNameLst>
                                          <p:attrName>ppt_w</p:attrName>
                                        </p:attrNameLst>
                                      </p:cBhvr>
                                      <p:tavLst>
                                        <p:tav tm="0">
                                          <p:val>
                                            <p:fltVal val="0"/>
                                          </p:val>
                                        </p:tav>
                                        <p:tav tm="100000">
                                          <p:val>
                                            <p:strVal val="#ppt_w"/>
                                          </p:val>
                                        </p:tav>
                                      </p:tavLst>
                                    </p:anim>
                                    <p:anim calcmode="lin" valueType="num">
                                      <p:cBhvr>
                                        <p:cTn id="418" dur="75" fill="hold"/>
                                        <p:tgtEl>
                                          <p:spTgt spid="1169472"/>
                                        </p:tgtEl>
                                        <p:attrNameLst>
                                          <p:attrName>ppt_h</p:attrName>
                                        </p:attrNameLst>
                                      </p:cBhvr>
                                      <p:tavLst>
                                        <p:tav tm="0">
                                          <p:val>
                                            <p:strVal val="#ppt_h"/>
                                          </p:val>
                                        </p:tav>
                                        <p:tav tm="100000">
                                          <p:val>
                                            <p:strVal val="#ppt_h"/>
                                          </p:val>
                                        </p:tav>
                                      </p:tavLst>
                                    </p:anim>
                                  </p:childTnLst>
                                </p:cTn>
                              </p:par>
                            </p:childTnLst>
                          </p:cTn>
                        </p:par>
                        <p:par>
                          <p:cTn id="419" fill="hold">
                            <p:stCondLst>
                              <p:cond delay="600"/>
                            </p:stCondLst>
                            <p:childTnLst>
                              <p:par>
                                <p:cTn id="420" presetID="18" presetClass="entr" presetSubtype="6" fill="hold" grpId="0" nodeType="afterEffect">
                                  <p:stCondLst>
                                    <p:cond delay="0"/>
                                  </p:stCondLst>
                                  <p:childTnLst>
                                    <p:set>
                                      <p:cBhvr>
                                        <p:cTn id="421" dur="1" fill="hold">
                                          <p:stCondLst>
                                            <p:cond delay="0"/>
                                          </p:stCondLst>
                                        </p:cTn>
                                        <p:tgtEl>
                                          <p:spTgt spid="1169473"/>
                                        </p:tgtEl>
                                        <p:attrNameLst>
                                          <p:attrName>style.visibility</p:attrName>
                                        </p:attrNameLst>
                                      </p:cBhvr>
                                      <p:to>
                                        <p:strVal val="visible"/>
                                      </p:to>
                                    </p:set>
                                    <p:animEffect transition="in" filter="strips(downRight)">
                                      <p:cBhvr>
                                        <p:cTn id="422" dur="500"/>
                                        <p:tgtEl>
                                          <p:spTgt spid="1169473"/>
                                        </p:tgtEl>
                                      </p:cBhvr>
                                    </p:animEffect>
                                  </p:childTnLst>
                                </p:cTn>
                              </p:par>
                            </p:childTnLst>
                          </p:cTn>
                        </p:par>
                        <p:par>
                          <p:cTn id="423" fill="hold">
                            <p:stCondLst>
                              <p:cond delay="1100"/>
                            </p:stCondLst>
                            <p:childTnLst>
                              <p:par>
                                <p:cTn id="424" presetID="17" presetClass="entr" presetSubtype="8" fill="hold" grpId="0" nodeType="afterEffect">
                                  <p:stCondLst>
                                    <p:cond delay="0"/>
                                  </p:stCondLst>
                                  <p:iterate type="lt">
                                    <p:tmPct val="100000"/>
                                  </p:iterate>
                                  <p:childTnLst>
                                    <p:set>
                                      <p:cBhvr>
                                        <p:cTn id="425" dur="1" fill="hold">
                                          <p:stCondLst>
                                            <p:cond delay="0"/>
                                          </p:stCondLst>
                                        </p:cTn>
                                        <p:tgtEl>
                                          <p:spTgt spid="1169474"/>
                                        </p:tgtEl>
                                        <p:attrNameLst>
                                          <p:attrName>style.visibility</p:attrName>
                                        </p:attrNameLst>
                                      </p:cBhvr>
                                      <p:to>
                                        <p:strVal val="visible"/>
                                      </p:to>
                                    </p:set>
                                    <p:anim calcmode="lin" valueType="num">
                                      <p:cBhvr>
                                        <p:cTn id="426" dur="75" fill="hold"/>
                                        <p:tgtEl>
                                          <p:spTgt spid="1169474"/>
                                        </p:tgtEl>
                                        <p:attrNameLst>
                                          <p:attrName>ppt_x</p:attrName>
                                        </p:attrNameLst>
                                      </p:cBhvr>
                                      <p:tavLst>
                                        <p:tav tm="0">
                                          <p:val>
                                            <p:strVal val="#ppt_x-#ppt_w/2"/>
                                          </p:val>
                                        </p:tav>
                                        <p:tav tm="100000">
                                          <p:val>
                                            <p:strVal val="#ppt_x"/>
                                          </p:val>
                                        </p:tav>
                                      </p:tavLst>
                                    </p:anim>
                                    <p:anim calcmode="lin" valueType="num">
                                      <p:cBhvr>
                                        <p:cTn id="427" dur="75" fill="hold"/>
                                        <p:tgtEl>
                                          <p:spTgt spid="1169474"/>
                                        </p:tgtEl>
                                        <p:attrNameLst>
                                          <p:attrName>ppt_y</p:attrName>
                                        </p:attrNameLst>
                                      </p:cBhvr>
                                      <p:tavLst>
                                        <p:tav tm="0">
                                          <p:val>
                                            <p:strVal val="#ppt_y"/>
                                          </p:val>
                                        </p:tav>
                                        <p:tav tm="100000">
                                          <p:val>
                                            <p:strVal val="#ppt_y"/>
                                          </p:val>
                                        </p:tav>
                                      </p:tavLst>
                                    </p:anim>
                                    <p:anim calcmode="lin" valueType="num">
                                      <p:cBhvr>
                                        <p:cTn id="428" dur="75" fill="hold"/>
                                        <p:tgtEl>
                                          <p:spTgt spid="1169474"/>
                                        </p:tgtEl>
                                        <p:attrNameLst>
                                          <p:attrName>ppt_w</p:attrName>
                                        </p:attrNameLst>
                                      </p:cBhvr>
                                      <p:tavLst>
                                        <p:tav tm="0">
                                          <p:val>
                                            <p:fltVal val="0"/>
                                          </p:val>
                                        </p:tav>
                                        <p:tav tm="100000">
                                          <p:val>
                                            <p:strVal val="#ppt_w"/>
                                          </p:val>
                                        </p:tav>
                                      </p:tavLst>
                                    </p:anim>
                                    <p:anim calcmode="lin" valueType="num">
                                      <p:cBhvr>
                                        <p:cTn id="429" dur="75" fill="hold"/>
                                        <p:tgtEl>
                                          <p:spTgt spid="1169474"/>
                                        </p:tgtEl>
                                        <p:attrNameLst>
                                          <p:attrName>ppt_h</p:attrName>
                                        </p:attrNameLst>
                                      </p:cBhvr>
                                      <p:tavLst>
                                        <p:tav tm="0">
                                          <p:val>
                                            <p:strVal val="#ppt_h"/>
                                          </p:val>
                                        </p:tav>
                                        <p:tav tm="100000">
                                          <p:val>
                                            <p:strVal val="#ppt_h"/>
                                          </p:val>
                                        </p:tav>
                                      </p:tavLst>
                                    </p:anim>
                                  </p:childTnLst>
                                </p:cTn>
                              </p:par>
                            </p:childTnLst>
                          </p:cTn>
                        </p:par>
                      </p:childTnLst>
                    </p:cTn>
                  </p:par>
                  <p:par>
                    <p:cTn id="430" fill="hold">
                      <p:stCondLst>
                        <p:cond delay="indefinite"/>
                      </p:stCondLst>
                      <p:childTnLst>
                        <p:par>
                          <p:cTn id="431" fill="hold">
                            <p:stCondLst>
                              <p:cond delay="0"/>
                            </p:stCondLst>
                            <p:childTnLst>
                              <p:par>
                                <p:cTn id="432" presetID="17" presetClass="entr" presetSubtype="8" fill="hold" grpId="0" nodeType="clickEffect">
                                  <p:stCondLst>
                                    <p:cond delay="0"/>
                                  </p:stCondLst>
                                  <p:iterate type="lt">
                                    <p:tmPct val="100000"/>
                                  </p:iterate>
                                  <p:childTnLst>
                                    <p:set>
                                      <p:cBhvr>
                                        <p:cTn id="433" dur="1" fill="hold">
                                          <p:stCondLst>
                                            <p:cond delay="0"/>
                                          </p:stCondLst>
                                        </p:cTn>
                                        <p:tgtEl>
                                          <p:spTgt spid="1169475"/>
                                        </p:tgtEl>
                                        <p:attrNameLst>
                                          <p:attrName>style.visibility</p:attrName>
                                        </p:attrNameLst>
                                      </p:cBhvr>
                                      <p:to>
                                        <p:strVal val="visible"/>
                                      </p:to>
                                    </p:set>
                                    <p:anim calcmode="lin" valueType="num">
                                      <p:cBhvr>
                                        <p:cTn id="434" dur="75" fill="hold"/>
                                        <p:tgtEl>
                                          <p:spTgt spid="1169475"/>
                                        </p:tgtEl>
                                        <p:attrNameLst>
                                          <p:attrName>ppt_x</p:attrName>
                                        </p:attrNameLst>
                                      </p:cBhvr>
                                      <p:tavLst>
                                        <p:tav tm="0">
                                          <p:val>
                                            <p:strVal val="#ppt_x-#ppt_w/2"/>
                                          </p:val>
                                        </p:tav>
                                        <p:tav tm="100000">
                                          <p:val>
                                            <p:strVal val="#ppt_x"/>
                                          </p:val>
                                        </p:tav>
                                      </p:tavLst>
                                    </p:anim>
                                    <p:anim calcmode="lin" valueType="num">
                                      <p:cBhvr>
                                        <p:cTn id="435" dur="75" fill="hold"/>
                                        <p:tgtEl>
                                          <p:spTgt spid="1169475"/>
                                        </p:tgtEl>
                                        <p:attrNameLst>
                                          <p:attrName>ppt_y</p:attrName>
                                        </p:attrNameLst>
                                      </p:cBhvr>
                                      <p:tavLst>
                                        <p:tav tm="0">
                                          <p:val>
                                            <p:strVal val="#ppt_y"/>
                                          </p:val>
                                        </p:tav>
                                        <p:tav tm="100000">
                                          <p:val>
                                            <p:strVal val="#ppt_y"/>
                                          </p:val>
                                        </p:tav>
                                      </p:tavLst>
                                    </p:anim>
                                    <p:anim calcmode="lin" valueType="num">
                                      <p:cBhvr>
                                        <p:cTn id="436" dur="75" fill="hold"/>
                                        <p:tgtEl>
                                          <p:spTgt spid="1169475"/>
                                        </p:tgtEl>
                                        <p:attrNameLst>
                                          <p:attrName>ppt_w</p:attrName>
                                        </p:attrNameLst>
                                      </p:cBhvr>
                                      <p:tavLst>
                                        <p:tav tm="0">
                                          <p:val>
                                            <p:fltVal val="0"/>
                                          </p:val>
                                        </p:tav>
                                        <p:tav tm="100000">
                                          <p:val>
                                            <p:strVal val="#ppt_w"/>
                                          </p:val>
                                        </p:tav>
                                      </p:tavLst>
                                    </p:anim>
                                    <p:anim calcmode="lin" valueType="num">
                                      <p:cBhvr>
                                        <p:cTn id="437" dur="75" fill="hold"/>
                                        <p:tgtEl>
                                          <p:spTgt spid="1169475"/>
                                        </p:tgtEl>
                                        <p:attrNameLst>
                                          <p:attrName>ppt_h</p:attrName>
                                        </p:attrNameLst>
                                      </p:cBhvr>
                                      <p:tavLst>
                                        <p:tav tm="0">
                                          <p:val>
                                            <p:strVal val="#ppt_h"/>
                                          </p:val>
                                        </p:tav>
                                        <p:tav tm="100000">
                                          <p:val>
                                            <p:strVal val="#ppt_h"/>
                                          </p:val>
                                        </p:tav>
                                      </p:tavLst>
                                    </p:anim>
                                  </p:childTnLst>
                                </p:cTn>
                              </p:par>
                            </p:childTnLst>
                          </p:cTn>
                        </p:par>
                        <p:par>
                          <p:cTn id="438" fill="hold">
                            <p:stCondLst>
                              <p:cond delay="600"/>
                            </p:stCondLst>
                            <p:childTnLst>
                              <p:par>
                                <p:cTn id="439" presetID="18" presetClass="entr" presetSubtype="6" fill="hold" grpId="0" nodeType="afterEffect">
                                  <p:stCondLst>
                                    <p:cond delay="0"/>
                                  </p:stCondLst>
                                  <p:childTnLst>
                                    <p:set>
                                      <p:cBhvr>
                                        <p:cTn id="440" dur="1" fill="hold">
                                          <p:stCondLst>
                                            <p:cond delay="0"/>
                                          </p:stCondLst>
                                        </p:cTn>
                                        <p:tgtEl>
                                          <p:spTgt spid="1169476"/>
                                        </p:tgtEl>
                                        <p:attrNameLst>
                                          <p:attrName>style.visibility</p:attrName>
                                        </p:attrNameLst>
                                      </p:cBhvr>
                                      <p:to>
                                        <p:strVal val="visible"/>
                                      </p:to>
                                    </p:set>
                                    <p:animEffect transition="in" filter="strips(downRight)">
                                      <p:cBhvr>
                                        <p:cTn id="441" dur="500"/>
                                        <p:tgtEl>
                                          <p:spTgt spid="1169476"/>
                                        </p:tgtEl>
                                      </p:cBhvr>
                                    </p:animEffect>
                                  </p:childTnLst>
                                </p:cTn>
                              </p:par>
                            </p:childTnLst>
                          </p:cTn>
                        </p:par>
                      </p:childTnLst>
                    </p:cTn>
                  </p:par>
                  <p:par>
                    <p:cTn id="442" fill="hold">
                      <p:stCondLst>
                        <p:cond delay="indefinite"/>
                      </p:stCondLst>
                      <p:childTnLst>
                        <p:par>
                          <p:cTn id="443" fill="hold">
                            <p:stCondLst>
                              <p:cond delay="0"/>
                            </p:stCondLst>
                            <p:childTnLst>
                              <p:par>
                                <p:cTn id="444" presetID="17" presetClass="entr" presetSubtype="8" fill="hold" grpId="0" nodeType="clickEffect">
                                  <p:stCondLst>
                                    <p:cond delay="0"/>
                                  </p:stCondLst>
                                  <p:iterate type="lt">
                                    <p:tmPct val="100000"/>
                                  </p:iterate>
                                  <p:childTnLst>
                                    <p:set>
                                      <p:cBhvr>
                                        <p:cTn id="445" dur="1" fill="hold">
                                          <p:stCondLst>
                                            <p:cond delay="0"/>
                                          </p:stCondLst>
                                        </p:cTn>
                                        <p:tgtEl>
                                          <p:spTgt spid="1169477"/>
                                        </p:tgtEl>
                                        <p:attrNameLst>
                                          <p:attrName>style.visibility</p:attrName>
                                        </p:attrNameLst>
                                      </p:cBhvr>
                                      <p:to>
                                        <p:strVal val="visible"/>
                                      </p:to>
                                    </p:set>
                                    <p:anim calcmode="lin" valueType="num">
                                      <p:cBhvr>
                                        <p:cTn id="446" dur="75" fill="hold"/>
                                        <p:tgtEl>
                                          <p:spTgt spid="1169477"/>
                                        </p:tgtEl>
                                        <p:attrNameLst>
                                          <p:attrName>ppt_x</p:attrName>
                                        </p:attrNameLst>
                                      </p:cBhvr>
                                      <p:tavLst>
                                        <p:tav tm="0">
                                          <p:val>
                                            <p:strVal val="#ppt_x-#ppt_w/2"/>
                                          </p:val>
                                        </p:tav>
                                        <p:tav tm="100000">
                                          <p:val>
                                            <p:strVal val="#ppt_x"/>
                                          </p:val>
                                        </p:tav>
                                      </p:tavLst>
                                    </p:anim>
                                    <p:anim calcmode="lin" valueType="num">
                                      <p:cBhvr>
                                        <p:cTn id="447" dur="75" fill="hold"/>
                                        <p:tgtEl>
                                          <p:spTgt spid="1169477"/>
                                        </p:tgtEl>
                                        <p:attrNameLst>
                                          <p:attrName>ppt_y</p:attrName>
                                        </p:attrNameLst>
                                      </p:cBhvr>
                                      <p:tavLst>
                                        <p:tav tm="0">
                                          <p:val>
                                            <p:strVal val="#ppt_y"/>
                                          </p:val>
                                        </p:tav>
                                        <p:tav tm="100000">
                                          <p:val>
                                            <p:strVal val="#ppt_y"/>
                                          </p:val>
                                        </p:tav>
                                      </p:tavLst>
                                    </p:anim>
                                    <p:anim calcmode="lin" valueType="num">
                                      <p:cBhvr>
                                        <p:cTn id="448" dur="75" fill="hold"/>
                                        <p:tgtEl>
                                          <p:spTgt spid="1169477"/>
                                        </p:tgtEl>
                                        <p:attrNameLst>
                                          <p:attrName>ppt_w</p:attrName>
                                        </p:attrNameLst>
                                      </p:cBhvr>
                                      <p:tavLst>
                                        <p:tav tm="0">
                                          <p:val>
                                            <p:fltVal val="0"/>
                                          </p:val>
                                        </p:tav>
                                        <p:tav tm="100000">
                                          <p:val>
                                            <p:strVal val="#ppt_w"/>
                                          </p:val>
                                        </p:tav>
                                      </p:tavLst>
                                    </p:anim>
                                    <p:anim calcmode="lin" valueType="num">
                                      <p:cBhvr>
                                        <p:cTn id="449" dur="75" fill="hold"/>
                                        <p:tgtEl>
                                          <p:spTgt spid="11694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0" grpId="0" autoUpdateAnimBg="0"/>
      <p:bldP spid="1169411" grpId="0" animBg="1"/>
      <p:bldP spid="1169412" grpId="0" autoUpdateAnimBg="0"/>
      <p:bldP spid="1169413" grpId="0" animBg="1"/>
      <p:bldP spid="1169414" grpId="0" autoUpdateAnimBg="0"/>
      <p:bldP spid="1169415" grpId="0" animBg="1"/>
      <p:bldP spid="1169416" grpId="0" autoUpdateAnimBg="0"/>
      <p:bldP spid="1169417" grpId="0" animBg="1"/>
      <p:bldP spid="1169418" grpId="0" autoUpdateAnimBg="0"/>
      <p:bldP spid="1169419" grpId="0" autoUpdateAnimBg="0"/>
      <p:bldP spid="1169420" grpId="0" animBg="1"/>
      <p:bldP spid="1169421" grpId="0" autoUpdateAnimBg="0"/>
      <p:bldP spid="1169422" grpId="0" animBg="1"/>
      <p:bldP spid="1169423" grpId="0" autoUpdateAnimBg="0"/>
      <p:bldP spid="1169424" grpId="0" autoUpdateAnimBg="0"/>
      <p:bldP spid="1169425" grpId="0" animBg="1"/>
      <p:bldP spid="1169426" grpId="0" autoUpdateAnimBg="0"/>
      <p:bldP spid="1169427" grpId="0" autoUpdateAnimBg="0"/>
      <p:bldP spid="1169428" grpId="0" animBg="1"/>
      <p:bldP spid="1169429" grpId="0" autoUpdateAnimBg="0"/>
      <p:bldP spid="1169430" grpId="0" animBg="1"/>
      <p:bldP spid="1169431" grpId="0" autoUpdateAnimBg="0"/>
      <p:bldP spid="1169432" grpId="0" animBg="1"/>
      <p:bldP spid="1169433" grpId="0" autoUpdateAnimBg="0"/>
      <p:bldP spid="1169434" grpId="0" autoUpdateAnimBg="0"/>
      <p:bldP spid="1169435" grpId="0" animBg="1"/>
      <p:bldP spid="1169436" grpId="0" autoUpdateAnimBg="0"/>
      <p:bldP spid="1169437" grpId="0" animBg="1"/>
      <p:bldP spid="1169438" grpId="0" autoUpdateAnimBg="0"/>
      <p:bldP spid="1169439" grpId="0" autoUpdateAnimBg="0"/>
      <p:bldP spid="1169440" grpId="0" animBg="1"/>
      <p:bldP spid="1169441" grpId="0" autoUpdateAnimBg="0"/>
      <p:bldP spid="1169442" grpId="0" autoUpdateAnimBg="0"/>
      <p:bldP spid="1169443" grpId="0" animBg="1"/>
      <p:bldP spid="1169444" grpId="0" autoUpdateAnimBg="0"/>
      <p:bldP spid="1169445" grpId="0" animBg="1"/>
      <p:bldP spid="1169446" grpId="0" autoUpdateAnimBg="0"/>
      <p:bldP spid="1169447" grpId="0" animBg="1"/>
      <p:bldP spid="1169448" grpId="0" autoUpdateAnimBg="0"/>
      <p:bldP spid="1169449" grpId="0" animBg="1"/>
      <p:bldP spid="1169450" grpId="0" autoUpdateAnimBg="0"/>
      <p:bldP spid="1169451" grpId="0" animBg="1"/>
      <p:bldP spid="1169452" grpId="0" autoUpdateAnimBg="0"/>
      <p:bldP spid="1169453" grpId="0" animBg="1"/>
      <p:bldP spid="1169454" grpId="0" autoUpdateAnimBg="0"/>
      <p:bldP spid="1169455" grpId="0" animBg="1"/>
      <p:bldP spid="1169456" grpId="0" autoUpdateAnimBg="0"/>
      <p:bldP spid="1169457" grpId="0" animBg="1"/>
      <p:bldP spid="1169458" grpId="0" autoUpdateAnimBg="0"/>
      <p:bldP spid="1169459" grpId="0" animBg="1"/>
      <p:bldP spid="1169460" grpId="0" autoUpdateAnimBg="0"/>
      <p:bldP spid="1169461" grpId="0" animBg="1"/>
      <p:bldP spid="1169462" grpId="0" autoUpdateAnimBg="0"/>
      <p:bldP spid="1169463" grpId="0" animBg="1"/>
      <p:bldP spid="1169464" grpId="0" autoUpdateAnimBg="0"/>
      <p:bldP spid="1169465" grpId="0" animBg="1"/>
      <p:bldP spid="1169466" grpId="0" autoUpdateAnimBg="0"/>
      <p:bldP spid="1169467" grpId="0" animBg="1"/>
      <p:bldP spid="1169468" grpId="0" animBg="1"/>
      <p:bldP spid="1169469" grpId="0" animBg="1"/>
      <p:bldP spid="1169470" grpId="0" animBg="1"/>
      <p:bldP spid="1169471" grpId="0" animBg="1"/>
      <p:bldP spid="1169472" grpId="0" autoUpdateAnimBg="0"/>
      <p:bldP spid="1169473" grpId="0" animBg="1"/>
      <p:bldP spid="1169474" grpId="0" autoUpdateAnimBg="0"/>
      <p:bldP spid="1169475" grpId="0" autoUpdateAnimBg="0"/>
      <p:bldP spid="1169476" grpId="0" animBg="1"/>
      <p:bldP spid="1169477"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F319DB44-424D-4321-BD85-430D34E39DDD}"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1471ED08-AB19-4987-ADAA-563D1FB6C030}" type="datetime7">
              <a:rPr lang="zh-CN" altLang="en-US" sz="1200" b="0">
                <a:latin typeface="+mn-ea"/>
              </a:rPr>
            </a:fld>
            <a:endParaRPr lang="en-US" altLang="zh-CN" sz="1200" b="0">
              <a:latin typeface="+mn-ea"/>
            </a:endParaRPr>
          </a:p>
        </p:txBody>
      </p:sp>
      <p:sp>
        <p:nvSpPr>
          <p:cNvPr id="115716"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15717" name="Rectangle 3"/>
          <p:cNvSpPr>
            <a:spLocks noGrp="1" noChangeArrowheads="1"/>
          </p:cNvSpPr>
          <p:nvPr>
            <p:ph type="body" idx="4294967295"/>
          </p:nvPr>
        </p:nvSpPr>
        <p:spPr>
          <a:xfrm>
            <a:off x="179388" y="1484313"/>
            <a:ext cx="8713787" cy="5184775"/>
          </a:xfrm>
        </p:spPr>
        <p:txBody>
          <a:bodyPr/>
          <a:lstStyle/>
          <a:p>
            <a:pPr eaLnBrk="1" hangingPunct="1">
              <a:lnSpc>
                <a:spcPct val="110000"/>
              </a:lnSpc>
            </a:pPr>
            <a:r>
              <a:rPr lang="zh-CN" altLang="en-US">
                <a:latin typeface="Times New Roman" panose="02020503050405090304" pitchFamily="18" charset="0"/>
                <a:ea typeface="宋体" pitchFamily="2" charset="-122"/>
              </a:rPr>
              <a:t>提升性能，进行路径压缩</a:t>
            </a:r>
            <a:r>
              <a:rPr lang="en-US" altLang="zh-CN">
                <a:latin typeface="Times New Roman" panose="02020503050405090304" pitchFamily="18" charset="0"/>
                <a:ea typeface="宋体" pitchFamily="2" charset="-122"/>
              </a:rPr>
              <a:t>(path compression)</a:t>
            </a:r>
            <a:r>
              <a:rPr lang="zh-CN" altLang="en-US">
                <a:latin typeface="Times New Roman" panose="02020503050405090304" pitchFamily="18" charset="0"/>
                <a:ea typeface="宋体" pitchFamily="2" charset="-122"/>
              </a:rPr>
              <a:t> </a:t>
            </a:r>
            <a:endParaRPr lang="zh-CN" altLang="en-US">
              <a:latin typeface="Times New Roman" panose="02020503050405090304" pitchFamily="18" charset="0"/>
              <a:ea typeface="宋体" pitchFamily="2" charset="-122"/>
            </a:endParaRPr>
          </a:p>
          <a:p>
            <a:pPr lvl="1" eaLnBrk="1" hangingPunct="1">
              <a:lnSpc>
                <a:spcPct val="110000"/>
              </a:lnSpc>
            </a:pPr>
            <a:r>
              <a:rPr lang="zh-CN" altLang="en-US">
                <a:latin typeface="Times New Roman" panose="02020503050405090304" pitchFamily="18" charset="0"/>
                <a:ea typeface="宋体" pitchFamily="2" charset="-122"/>
              </a:rPr>
              <a:t>紧凑路径法（</a:t>
            </a:r>
            <a:r>
              <a:rPr lang="en-US" altLang="zh-CN">
                <a:latin typeface="Times New Roman" panose="02020503050405090304" pitchFamily="18" charset="0"/>
                <a:ea typeface="宋体" pitchFamily="2" charset="-122"/>
              </a:rPr>
              <a:t>path compaction</a:t>
            </a:r>
            <a:r>
              <a:rPr lang="zh-CN" altLang="en-US">
                <a:latin typeface="Times New Roman" panose="02020503050405090304" pitchFamily="18" charset="0"/>
                <a:ea typeface="宋体" pitchFamily="2" charset="-122"/>
              </a:rPr>
              <a:t>） </a:t>
            </a:r>
            <a:endParaRPr lang="zh-CN" altLang="en-US">
              <a:latin typeface="Times New Roman" panose="02020503050405090304" pitchFamily="18" charset="0"/>
              <a:ea typeface="宋体" pitchFamily="2" charset="-122"/>
            </a:endParaRPr>
          </a:p>
          <a:p>
            <a:pPr lvl="1" eaLnBrk="1" hangingPunct="1">
              <a:lnSpc>
                <a:spcPct val="110000"/>
              </a:lnSpc>
            </a:pPr>
            <a:r>
              <a:rPr lang="zh-CN" altLang="en-US">
                <a:latin typeface="Times New Roman" panose="02020503050405090304" pitchFamily="18" charset="0"/>
                <a:ea typeface="宋体" pitchFamily="2" charset="-122"/>
              </a:rPr>
              <a:t>路径分割（</a:t>
            </a:r>
            <a:r>
              <a:rPr lang="en-US" altLang="zh-CN">
                <a:latin typeface="Times New Roman" panose="02020503050405090304" pitchFamily="18" charset="0"/>
                <a:ea typeface="宋体" pitchFamily="2" charset="-122"/>
              </a:rPr>
              <a:t>path splitting</a:t>
            </a:r>
            <a:r>
              <a:rPr lang="zh-CN" altLang="en-US">
                <a:latin typeface="Times New Roman" panose="02020503050405090304" pitchFamily="18" charset="0"/>
                <a:ea typeface="宋体" pitchFamily="2" charset="-122"/>
              </a:rPr>
              <a:t>）</a:t>
            </a:r>
            <a:endParaRPr lang="zh-CN" altLang="en-US">
              <a:latin typeface="Times New Roman" panose="02020503050405090304" pitchFamily="18" charset="0"/>
              <a:ea typeface="宋体" pitchFamily="2" charset="-122"/>
            </a:endParaRPr>
          </a:p>
          <a:p>
            <a:pPr lvl="1" eaLnBrk="1" hangingPunct="1">
              <a:lnSpc>
                <a:spcPct val="110000"/>
              </a:lnSpc>
            </a:pPr>
            <a:r>
              <a:rPr lang="zh-CN" altLang="en-US">
                <a:latin typeface="Times New Roman" panose="02020503050405090304" pitchFamily="18" charset="0"/>
                <a:ea typeface="宋体" pitchFamily="2" charset="-122"/>
              </a:rPr>
              <a:t>路径对折（</a:t>
            </a:r>
            <a:r>
              <a:rPr lang="en-US" altLang="zh-CN">
                <a:latin typeface="Times New Roman" panose="02020503050405090304" pitchFamily="18" charset="0"/>
                <a:ea typeface="宋体" pitchFamily="2" charset="-122"/>
              </a:rPr>
              <a:t>path halving</a:t>
            </a:r>
            <a:r>
              <a:rPr lang="zh-CN" altLang="en-US">
                <a:latin typeface="Times New Roman" panose="02020503050405090304" pitchFamily="18" charset="0"/>
                <a:ea typeface="宋体" pitchFamily="2" charset="-122"/>
              </a:rPr>
              <a:t>） </a:t>
            </a:r>
            <a:endParaRPr lang="zh-CN" altLang="en-US">
              <a:latin typeface="Times New Roman" panose="02020503050405090304" pitchFamily="18" charset="0"/>
              <a:ea typeface="宋体"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C8E8D057-01D3-47F8-A258-2B563EF48D21}"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1"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F70A0CFA-0EA6-4D34-BA37-302356CD272E}" type="datetime7">
              <a:rPr lang="zh-CN" altLang="en-US" sz="1200" b="0">
                <a:latin typeface="+mn-ea"/>
              </a:rPr>
            </a:fld>
            <a:endParaRPr lang="en-US" altLang="zh-CN" sz="1200" b="0">
              <a:latin typeface="+mn-ea"/>
            </a:endParaRPr>
          </a:p>
        </p:txBody>
      </p:sp>
      <p:sp>
        <p:nvSpPr>
          <p:cNvPr id="116740"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155075" name="Rectangle 3"/>
          <p:cNvSpPr>
            <a:spLocks noGrp="1" noChangeArrowheads="1"/>
          </p:cNvSpPr>
          <p:nvPr>
            <p:ph type="body" idx="4294967295"/>
          </p:nvPr>
        </p:nvSpPr>
        <p:spPr>
          <a:xfrm>
            <a:off x="179388" y="1484313"/>
            <a:ext cx="8713787" cy="2305050"/>
          </a:xfrm>
        </p:spPr>
        <p:txBody>
          <a:bodyPr/>
          <a:lstStyle/>
          <a:p>
            <a:pPr eaLnBrk="1" hangingPunct="1">
              <a:lnSpc>
                <a:spcPct val="90000"/>
              </a:lnSpc>
            </a:pPr>
            <a:r>
              <a:rPr lang="zh-CN" altLang="en-US" sz="2800">
                <a:ea typeface="宋体" pitchFamily="2" charset="-122"/>
              </a:rPr>
              <a:t>紧凑路径法：改变从节点</a:t>
            </a:r>
            <a:r>
              <a:rPr lang="en-US" altLang="zh-CN" sz="2800">
                <a:ea typeface="宋体" pitchFamily="2" charset="-122"/>
              </a:rPr>
              <a:t>e(</a:t>
            </a:r>
            <a:r>
              <a:rPr lang="zh-CN" altLang="en-US" sz="2800">
                <a:ea typeface="宋体" pitchFamily="2" charset="-122"/>
              </a:rPr>
              <a:t>要查找的节点</a:t>
            </a:r>
            <a:r>
              <a:rPr lang="en-US" altLang="zh-CN" sz="2800">
                <a:ea typeface="宋体" pitchFamily="2" charset="-122"/>
              </a:rPr>
              <a:t>)</a:t>
            </a:r>
            <a:r>
              <a:rPr lang="zh-CN" altLang="en-US" sz="2800">
                <a:ea typeface="宋体" pitchFamily="2" charset="-122"/>
              </a:rPr>
              <a:t>到根的路径上所有节点的指针，</a:t>
            </a:r>
            <a:r>
              <a:rPr lang="zh-CN" altLang="en-US" sz="2800">
                <a:solidFill>
                  <a:schemeClr val="hlink"/>
                </a:solidFill>
                <a:ea typeface="宋体" pitchFamily="2" charset="-122"/>
              </a:rPr>
              <a:t>使这些指针直接指向根节点。</a:t>
            </a:r>
            <a:endParaRPr lang="zh-CN" altLang="en-US" sz="2800">
              <a:solidFill>
                <a:schemeClr val="hlink"/>
              </a:solidFill>
              <a:ea typeface="宋体" pitchFamily="2" charset="-122"/>
            </a:endParaRPr>
          </a:p>
          <a:p>
            <a:pPr eaLnBrk="1" hangingPunct="1">
              <a:lnSpc>
                <a:spcPct val="90000"/>
              </a:lnSpc>
            </a:pPr>
            <a:r>
              <a:rPr lang="zh-CN" altLang="en-US" sz="2800">
                <a:ea typeface="宋体" pitchFamily="2" charset="-122"/>
              </a:rPr>
              <a:t>增加了单个查找操作的时间，减少了此后查找操作的时间。</a:t>
            </a:r>
            <a:endParaRPr lang="zh-CN" altLang="en-US" sz="2800">
              <a:latin typeface="Times New Roman" panose="02020503050405090304" pitchFamily="18" charset="0"/>
              <a:ea typeface="宋体" pitchFamily="2" charset="-122"/>
            </a:endParaRPr>
          </a:p>
        </p:txBody>
      </p:sp>
      <p:sp>
        <p:nvSpPr>
          <p:cNvPr id="116742" name="Oval 4"/>
          <p:cNvSpPr>
            <a:spLocks noChangeArrowheads="1"/>
          </p:cNvSpPr>
          <p:nvPr/>
        </p:nvSpPr>
        <p:spPr bwMode="auto">
          <a:xfrm>
            <a:off x="1331913" y="51577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16743" name="Oval 5"/>
          <p:cNvSpPr>
            <a:spLocks noChangeArrowheads="1"/>
          </p:cNvSpPr>
          <p:nvPr/>
        </p:nvSpPr>
        <p:spPr bwMode="auto">
          <a:xfrm>
            <a:off x="1979613" y="57340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16744" name="Line 6"/>
          <p:cNvSpPr>
            <a:spLocks noChangeShapeType="1"/>
          </p:cNvSpPr>
          <p:nvPr/>
        </p:nvSpPr>
        <p:spPr bwMode="auto">
          <a:xfrm flipV="1">
            <a:off x="827088" y="5445125"/>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745" name="Line 7"/>
          <p:cNvSpPr>
            <a:spLocks noChangeShapeType="1"/>
          </p:cNvSpPr>
          <p:nvPr/>
        </p:nvSpPr>
        <p:spPr bwMode="auto">
          <a:xfrm flipH="1" flipV="1">
            <a:off x="1692275" y="5445125"/>
            <a:ext cx="35877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746" name="Oval 8"/>
          <p:cNvSpPr>
            <a:spLocks noChangeArrowheads="1"/>
          </p:cNvSpPr>
          <p:nvPr/>
        </p:nvSpPr>
        <p:spPr bwMode="auto">
          <a:xfrm>
            <a:off x="2916238" y="51577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6747" name="Oval 9"/>
          <p:cNvSpPr>
            <a:spLocks noChangeArrowheads="1"/>
          </p:cNvSpPr>
          <p:nvPr/>
        </p:nvSpPr>
        <p:spPr bwMode="auto">
          <a:xfrm>
            <a:off x="827088" y="4652963"/>
            <a:ext cx="360362" cy="360362"/>
          </a:xfrm>
          <a:prstGeom prst="ellipse">
            <a:avLst/>
          </a:prstGeom>
          <a:solidFill>
            <a:schemeClr val="folHlink"/>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116748" name="Oval 10"/>
          <p:cNvSpPr>
            <a:spLocks noChangeArrowheads="1"/>
          </p:cNvSpPr>
          <p:nvPr/>
        </p:nvSpPr>
        <p:spPr bwMode="auto">
          <a:xfrm>
            <a:off x="539750" y="57340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16749" name="Line 11"/>
          <p:cNvSpPr>
            <a:spLocks noChangeShapeType="1"/>
          </p:cNvSpPr>
          <p:nvPr/>
        </p:nvSpPr>
        <p:spPr bwMode="auto">
          <a:xfrm flipV="1">
            <a:off x="1187450" y="4437063"/>
            <a:ext cx="50482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750" name="Line 12"/>
          <p:cNvSpPr>
            <a:spLocks noChangeShapeType="1"/>
          </p:cNvSpPr>
          <p:nvPr/>
        </p:nvSpPr>
        <p:spPr bwMode="auto">
          <a:xfrm flipV="1">
            <a:off x="2411413" y="4941888"/>
            <a:ext cx="142875"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751" name="Line 13"/>
          <p:cNvSpPr>
            <a:spLocks noChangeShapeType="1"/>
          </p:cNvSpPr>
          <p:nvPr/>
        </p:nvSpPr>
        <p:spPr bwMode="auto">
          <a:xfrm flipH="1" flipV="1">
            <a:off x="1474788" y="5518150"/>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752" name="Line 14"/>
          <p:cNvSpPr>
            <a:spLocks noChangeShapeType="1"/>
          </p:cNvSpPr>
          <p:nvPr/>
        </p:nvSpPr>
        <p:spPr bwMode="auto">
          <a:xfrm flipH="1" flipV="1">
            <a:off x="2771775" y="4941888"/>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753" name="Oval 15"/>
          <p:cNvSpPr>
            <a:spLocks noChangeArrowheads="1"/>
          </p:cNvSpPr>
          <p:nvPr/>
        </p:nvSpPr>
        <p:spPr bwMode="auto">
          <a:xfrm>
            <a:off x="1331913" y="5734050"/>
            <a:ext cx="360362" cy="360363"/>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16754" name="Oval 16"/>
          <p:cNvSpPr>
            <a:spLocks noChangeArrowheads="1"/>
          </p:cNvSpPr>
          <p:nvPr/>
        </p:nvSpPr>
        <p:spPr bwMode="auto">
          <a:xfrm>
            <a:off x="1692275" y="4149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16755" name="Oval 17"/>
          <p:cNvSpPr>
            <a:spLocks noChangeArrowheads="1"/>
          </p:cNvSpPr>
          <p:nvPr/>
        </p:nvSpPr>
        <p:spPr bwMode="auto">
          <a:xfrm>
            <a:off x="2484438" y="46529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16756" name="Line 18"/>
          <p:cNvSpPr>
            <a:spLocks noChangeShapeType="1"/>
          </p:cNvSpPr>
          <p:nvPr/>
        </p:nvSpPr>
        <p:spPr bwMode="auto">
          <a:xfrm flipH="1" flipV="1">
            <a:off x="1116013" y="4941888"/>
            <a:ext cx="28733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757" name="Oval 19"/>
          <p:cNvSpPr>
            <a:spLocks noChangeArrowheads="1"/>
          </p:cNvSpPr>
          <p:nvPr/>
        </p:nvSpPr>
        <p:spPr bwMode="auto">
          <a:xfrm>
            <a:off x="2124075" y="51577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6758" name="Line 20"/>
          <p:cNvSpPr>
            <a:spLocks noChangeShapeType="1"/>
          </p:cNvSpPr>
          <p:nvPr/>
        </p:nvSpPr>
        <p:spPr bwMode="auto">
          <a:xfrm flipH="1" flipV="1">
            <a:off x="1979613" y="4437063"/>
            <a:ext cx="576262"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759" name="Oval 21"/>
          <p:cNvSpPr>
            <a:spLocks noChangeArrowheads="1"/>
          </p:cNvSpPr>
          <p:nvPr/>
        </p:nvSpPr>
        <p:spPr bwMode="auto">
          <a:xfrm>
            <a:off x="1979613" y="628173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16760" name="Line 22"/>
          <p:cNvSpPr>
            <a:spLocks noChangeShapeType="1"/>
          </p:cNvSpPr>
          <p:nvPr/>
        </p:nvSpPr>
        <p:spPr bwMode="auto">
          <a:xfrm flipV="1">
            <a:off x="827088" y="5992813"/>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761" name="Line 23"/>
          <p:cNvSpPr>
            <a:spLocks noChangeShapeType="1"/>
          </p:cNvSpPr>
          <p:nvPr/>
        </p:nvSpPr>
        <p:spPr bwMode="auto">
          <a:xfrm flipH="1" flipV="1">
            <a:off x="1692275" y="5992813"/>
            <a:ext cx="35877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762" name="Oval 24"/>
          <p:cNvSpPr>
            <a:spLocks noChangeArrowheads="1"/>
          </p:cNvSpPr>
          <p:nvPr/>
        </p:nvSpPr>
        <p:spPr bwMode="auto">
          <a:xfrm>
            <a:off x="539750" y="62817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16763" name="Line 25"/>
          <p:cNvSpPr>
            <a:spLocks noChangeShapeType="1"/>
          </p:cNvSpPr>
          <p:nvPr/>
        </p:nvSpPr>
        <p:spPr bwMode="auto">
          <a:xfrm flipH="1" flipV="1">
            <a:off x="1474788" y="6065838"/>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764" name="Oval 26"/>
          <p:cNvSpPr>
            <a:spLocks noChangeArrowheads="1"/>
          </p:cNvSpPr>
          <p:nvPr/>
        </p:nvSpPr>
        <p:spPr bwMode="auto">
          <a:xfrm>
            <a:off x="1331913" y="628173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13</a:t>
            </a:r>
            <a:endParaRPr lang="en-US" altLang="zh-CN" sz="2000">
              <a:latin typeface="Tahoma" panose="020B0804030504040204" pitchFamily="34" charset="0"/>
            </a:endParaRPr>
          </a:p>
        </p:txBody>
      </p:sp>
      <p:sp>
        <p:nvSpPr>
          <p:cNvPr id="1155099" name="Oval 27"/>
          <p:cNvSpPr>
            <a:spLocks noChangeArrowheads="1"/>
          </p:cNvSpPr>
          <p:nvPr/>
        </p:nvSpPr>
        <p:spPr bwMode="auto">
          <a:xfrm>
            <a:off x="6588125" y="49418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155100" name="Oval 28"/>
          <p:cNvSpPr>
            <a:spLocks noChangeArrowheads="1"/>
          </p:cNvSpPr>
          <p:nvPr/>
        </p:nvSpPr>
        <p:spPr bwMode="auto">
          <a:xfrm>
            <a:off x="6875463" y="56610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155101" name="Line 29"/>
          <p:cNvSpPr>
            <a:spLocks noChangeShapeType="1"/>
          </p:cNvSpPr>
          <p:nvPr/>
        </p:nvSpPr>
        <p:spPr bwMode="auto">
          <a:xfrm flipV="1">
            <a:off x="6588125" y="5300663"/>
            <a:ext cx="14446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5102" name="Line 30"/>
          <p:cNvSpPr>
            <a:spLocks noChangeShapeType="1"/>
          </p:cNvSpPr>
          <p:nvPr/>
        </p:nvSpPr>
        <p:spPr bwMode="auto">
          <a:xfrm flipH="1" flipV="1">
            <a:off x="6804025" y="5300663"/>
            <a:ext cx="215900"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5103" name="Oval 31"/>
          <p:cNvSpPr>
            <a:spLocks noChangeArrowheads="1"/>
          </p:cNvSpPr>
          <p:nvPr/>
        </p:nvSpPr>
        <p:spPr bwMode="auto">
          <a:xfrm>
            <a:off x="8243888" y="56626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55104" name="Oval 32"/>
          <p:cNvSpPr>
            <a:spLocks noChangeArrowheads="1"/>
          </p:cNvSpPr>
          <p:nvPr/>
        </p:nvSpPr>
        <p:spPr bwMode="auto">
          <a:xfrm>
            <a:off x="5795963" y="4941888"/>
            <a:ext cx="360362" cy="360362"/>
          </a:xfrm>
          <a:prstGeom prst="ellipse">
            <a:avLst/>
          </a:prstGeom>
          <a:solidFill>
            <a:schemeClr val="folHlink"/>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1155105" name="Oval 33"/>
          <p:cNvSpPr>
            <a:spLocks noChangeArrowheads="1"/>
          </p:cNvSpPr>
          <p:nvPr/>
        </p:nvSpPr>
        <p:spPr bwMode="auto">
          <a:xfrm>
            <a:off x="6372225"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155106" name="Line 34"/>
          <p:cNvSpPr>
            <a:spLocks noChangeShapeType="1"/>
          </p:cNvSpPr>
          <p:nvPr/>
        </p:nvSpPr>
        <p:spPr bwMode="auto">
          <a:xfrm flipV="1">
            <a:off x="4932363" y="4437063"/>
            <a:ext cx="1150937" cy="5762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5107" name="Line 35"/>
          <p:cNvSpPr>
            <a:spLocks noChangeShapeType="1"/>
          </p:cNvSpPr>
          <p:nvPr/>
        </p:nvSpPr>
        <p:spPr bwMode="auto">
          <a:xfrm flipV="1">
            <a:off x="7740650" y="5229225"/>
            <a:ext cx="2159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5108" name="Line 36"/>
          <p:cNvSpPr>
            <a:spLocks noChangeShapeType="1"/>
          </p:cNvSpPr>
          <p:nvPr/>
        </p:nvSpPr>
        <p:spPr bwMode="auto">
          <a:xfrm flipH="1" flipV="1">
            <a:off x="8101013" y="5300663"/>
            <a:ext cx="214312" cy="36195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5109" name="Oval 37"/>
          <p:cNvSpPr>
            <a:spLocks noChangeArrowheads="1"/>
          </p:cNvSpPr>
          <p:nvPr/>
        </p:nvSpPr>
        <p:spPr bwMode="auto">
          <a:xfrm>
            <a:off x="6083300" y="42211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155110" name="Oval 38"/>
          <p:cNvSpPr>
            <a:spLocks noChangeArrowheads="1"/>
          </p:cNvSpPr>
          <p:nvPr/>
        </p:nvSpPr>
        <p:spPr bwMode="auto">
          <a:xfrm>
            <a:off x="7812088" y="49418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155111" name="Line 39"/>
          <p:cNvSpPr>
            <a:spLocks noChangeShapeType="1"/>
          </p:cNvSpPr>
          <p:nvPr/>
        </p:nvSpPr>
        <p:spPr bwMode="auto">
          <a:xfrm flipV="1">
            <a:off x="5940425" y="4581525"/>
            <a:ext cx="28733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5112" name="Oval 40"/>
          <p:cNvSpPr>
            <a:spLocks noChangeArrowheads="1"/>
          </p:cNvSpPr>
          <p:nvPr/>
        </p:nvSpPr>
        <p:spPr bwMode="auto">
          <a:xfrm>
            <a:off x="7451725" y="566261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55113" name="Line 41"/>
          <p:cNvSpPr>
            <a:spLocks noChangeShapeType="1"/>
          </p:cNvSpPr>
          <p:nvPr/>
        </p:nvSpPr>
        <p:spPr bwMode="auto">
          <a:xfrm flipH="1" flipV="1">
            <a:off x="6443663" y="4508500"/>
            <a:ext cx="1439862" cy="5762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5114" name="Oval 42"/>
          <p:cNvSpPr>
            <a:spLocks noChangeArrowheads="1"/>
          </p:cNvSpPr>
          <p:nvPr/>
        </p:nvSpPr>
        <p:spPr bwMode="auto">
          <a:xfrm>
            <a:off x="4643438" y="4941888"/>
            <a:ext cx="360362" cy="360362"/>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155115" name="Oval 43"/>
          <p:cNvSpPr>
            <a:spLocks noChangeArrowheads="1"/>
          </p:cNvSpPr>
          <p:nvPr/>
        </p:nvSpPr>
        <p:spPr bwMode="auto">
          <a:xfrm>
            <a:off x="5003800" y="56324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155116" name="Line 44"/>
          <p:cNvSpPr>
            <a:spLocks noChangeShapeType="1"/>
          </p:cNvSpPr>
          <p:nvPr/>
        </p:nvSpPr>
        <p:spPr bwMode="auto">
          <a:xfrm flipV="1">
            <a:off x="4140200" y="5229225"/>
            <a:ext cx="5762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5117" name="Line 45"/>
          <p:cNvSpPr>
            <a:spLocks noChangeShapeType="1"/>
          </p:cNvSpPr>
          <p:nvPr/>
        </p:nvSpPr>
        <p:spPr bwMode="auto">
          <a:xfrm flipH="1" flipV="1">
            <a:off x="4932363" y="5300663"/>
            <a:ext cx="215900"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5118" name="Oval 46"/>
          <p:cNvSpPr>
            <a:spLocks noChangeArrowheads="1"/>
          </p:cNvSpPr>
          <p:nvPr/>
        </p:nvSpPr>
        <p:spPr bwMode="auto">
          <a:xfrm>
            <a:off x="3924300"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155119" name="Line 47"/>
          <p:cNvSpPr>
            <a:spLocks noChangeShapeType="1"/>
          </p:cNvSpPr>
          <p:nvPr/>
        </p:nvSpPr>
        <p:spPr bwMode="auto">
          <a:xfrm flipV="1">
            <a:off x="4643438" y="5300663"/>
            <a:ext cx="14287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5120" name="Oval 48"/>
          <p:cNvSpPr>
            <a:spLocks noChangeArrowheads="1"/>
          </p:cNvSpPr>
          <p:nvPr/>
        </p:nvSpPr>
        <p:spPr bwMode="auto">
          <a:xfrm>
            <a:off x="4427538" y="56610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13</a:t>
            </a:r>
            <a:endParaRPr lang="en-US" altLang="zh-CN" sz="2000">
              <a:latin typeface="Tahoma" panose="020B0804030504040204" pitchFamily="34" charset="0"/>
            </a:endParaRPr>
          </a:p>
        </p:txBody>
      </p:sp>
      <p:sp>
        <p:nvSpPr>
          <p:cNvPr id="1155123" name="Line 51"/>
          <p:cNvSpPr>
            <a:spLocks noChangeShapeType="1"/>
          </p:cNvSpPr>
          <p:nvPr/>
        </p:nvSpPr>
        <p:spPr bwMode="auto">
          <a:xfrm flipH="1" flipV="1">
            <a:off x="6372225" y="4581525"/>
            <a:ext cx="36036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5099"/>
                                        </p:tgtEl>
                                        <p:attrNameLst>
                                          <p:attrName>style.visibility</p:attrName>
                                        </p:attrNameLst>
                                      </p:cBhvr>
                                      <p:to>
                                        <p:strVal val="visible"/>
                                      </p:to>
                                    </p:set>
                                    <p:anim calcmode="lin" valueType="num">
                                      <p:cBhvr additive="base">
                                        <p:cTn id="7" dur="500" fill="hold"/>
                                        <p:tgtEl>
                                          <p:spTgt spid="1155099"/>
                                        </p:tgtEl>
                                        <p:attrNameLst>
                                          <p:attrName>ppt_x</p:attrName>
                                        </p:attrNameLst>
                                      </p:cBhvr>
                                      <p:tavLst>
                                        <p:tav tm="0">
                                          <p:val>
                                            <p:strVal val="#ppt_x"/>
                                          </p:val>
                                        </p:tav>
                                        <p:tav tm="100000">
                                          <p:val>
                                            <p:strVal val="#ppt_x"/>
                                          </p:val>
                                        </p:tav>
                                      </p:tavLst>
                                    </p:anim>
                                    <p:anim calcmode="lin" valueType="num">
                                      <p:cBhvr additive="base">
                                        <p:cTn id="8" dur="500" fill="hold"/>
                                        <p:tgtEl>
                                          <p:spTgt spid="115509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55100"/>
                                        </p:tgtEl>
                                        <p:attrNameLst>
                                          <p:attrName>style.visibility</p:attrName>
                                        </p:attrNameLst>
                                      </p:cBhvr>
                                      <p:to>
                                        <p:strVal val="visible"/>
                                      </p:to>
                                    </p:set>
                                    <p:anim calcmode="lin" valueType="num">
                                      <p:cBhvr additive="base">
                                        <p:cTn id="11" dur="500" fill="hold"/>
                                        <p:tgtEl>
                                          <p:spTgt spid="1155100"/>
                                        </p:tgtEl>
                                        <p:attrNameLst>
                                          <p:attrName>ppt_x</p:attrName>
                                        </p:attrNameLst>
                                      </p:cBhvr>
                                      <p:tavLst>
                                        <p:tav tm="0">
                                          <p:val>
                                            <p:strVal val="#ppt_x"/>
                                          </p:val>
                                        </p:tav>
                                        <p:tav tm="100000">
                                          <p:val>
                                            <p:strVal val="#ppt_x"/>
                                          </p:val>
                                        </p:tav>
                                      </p:tavLst>
                                    </p:anim>
                                    <p:anim calcmode="lin" valueType="num">
                                      <p:cBhvr additive="base">
                                        <p:cTn id="12" dur="500" fill="hold"/>
                                        <p:tgtEl>
                                          <p:spTgt spid="115510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55101"/>
                                        </p:tgtEl>
                                        <p:attrNameLst>
                                          <p:attrName>style.visibility</p:attrName>
                                        </p:attrNameLst>
                                      </p:cBhvr>
                                      <p:to>
                                        <p:strVal val="visible"/>
                                      </p:to>
                                    </p:set>
                                    <p:anim calcmode="lin" valueType="num">
                                      <p:cBhvr additive="base">
                                        <p:cTn id="15" dur="500" fill="hold"/>
                                        <p:tgtEl>
                                          <p:spTgt spid="1155101"/>
                                        </p:tgtEl>
                                        <p:attrNameLst>
                                          <p:attrName>ppt_x</p:attrName>
                                        </p:attrNameLst>
                                      </p:cBhvr>
                                      <p:tavLst>
                                        <p:tav tm="0">
                                          <p:val>
                                            <p:strVal val="#ppt_x"/>
                                          </p:val>
                                        </p:tav>
                                        <p:tav tm="100000">
                                          <p:val>
                                            <p:strVal val="#ppt_x"/>
                                          </p:val>
                                        </p:tav>
                                      </p:tavLst>
                                    </p:anim>
                                    <p:anim calcmode="lin" valueType="num">
                                      <p:cBhvr additive="base">
                                        <p:cTn id="16" dur="500" fill="hold"/>
                                        <p:tgtEl>
                                          <p:spTgt spid="115510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55102"/>
                                        </p:tgtEl>
                                        <p:attrNameLst>
                                          <p:attrName>style.visibility</p:attrName>
                                        </p:attrNameLst>
                                      </p:cBhvr>
                                      <p:to>
                                        <p:strVal val="visible"/>
                                      </p:to>
                                    </p:set>
                                    <p:anim calcmode="lin" valueType="num">
                                      <p:cBhvr additive="base">
                                        <p:cTn id="19" dur="500" fill="hold"/>
                                        <p:tgtEl>
                                          <p:spTgt spid="1155102"/>
                                        </p:tgtEl>
                                        <p:attrNameLst>
                                          <p:attrName>ppt_x</p:attrName>
                                        </p:attrNameLst>
                                      </p:cBhvr>
                                      <p:tavLst>
                                        <p:tav tm="0">
                                          <p:val>
                                            <p:strVal val="#ppt_x"/>
                                          </p:val>
                                        </p:tav>
                                        <p:tav tm="100000">
                                          <p:val>
                                            <p:strVal val="#ppt_x"/>
                                          </p:val>
                                        </p:tav>
                                      </p:tavLst>
                                    </p:anim>
                                    <p:anim calcmode="lin" valueType="num">
                                      <p:cBhvr additive="base">
                                        <p:cTn id="20" dur="500" fill="hold"/>
                                        <p:tgtEl>
                                          <p:spTgt spid="115510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55103"/>
                                        </p:tgtEl>
                                        <p:attrNameLst>
                                          <p:attrName>style.visibility</p:attrName>
                                        </p:attrNameLst>
                                      </p:cBhvr>
                                      <p:to>
                                        <p:strVal val="visible"/>
                                      </p:to>
                                    </p:set>
                                    <p:anim calcmode="lin" valueType="num">
                                      <p:cBhvr additive="base">
                                        <p:cTn id="23" dur="500" fill="hold"/>
                                        <p:tgtEl>
                                          <p:spTgt spid="1155103"/>
                                        </p:tgtEl>
                                        <p:attrNameLst>
                                          <p:attrName>ppt_x</p:attrName>
                                        </p:attrNameLst>
                                      </p:cBhvr>
                                      <p:tavLst>
                                        <p:tav tm="0">
                                          <p:val>
                                            <p:strVal val="#ppt_x"/>
                                          </p:val>
                                        </p:tav>
                                        <p:tav tm="100000">
                                          <p:val>
                                            <p:strVal val="#ppt_x"/>
                                          </p:val>
                                        </p:tav>
                                      </p:tavLst>
                                    </p:anim>
                                    <p:anim calcmode="lin" valueType="num">
                                      <p:cBhvr additive="base">
                                        <p:cTn id="24" dur="500" fill="hold"/>
                                        <p:tgtEl>
                                          <p:spTgt spid="115510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55104"/>
                                        </p:tgtEl>
                                        <p:attrNameLst>
                                          <p:attrName>style.visibility</p:attrName>
                                        </p:attrNameLst>
                                      </p:cBhvr>
                                      <p:to>
                                        <p:strVal val="visible"/>
                                      </p:to>
                                    </p:set>
                                    <p:anim calcmode="lin" valueType="num">
                                      <p:cBhvr additive="base">
                                        <p:cTn id="27" dur="500" fill="hold"/>
                                        <p:tgtEl>
                                          <p:spTgt spid="1155104"/>
                                        </p:tgtEl>
                                        <p:attrNameLst>
                                          <p:attrName>ppt_x</p:attrName>
                                        </p:attrNameLst>
                                      </p:cBhvr>
                                      <p:tavLst>
                                        <p:tav tm="0">
                                          <p:val>
                                            <p:strVal val="#ppt_x"/>
                                          </p:val>
                                        </p:tav>
                                        <p:tav tm="100000">
                                          <p:val>
                                            <p:strVal val="#ppt_x"/>
                                          </p:val>
                                        </p:tav>
                                      </p:tavLst>
                                    </p:anim>
                                    <p:anim calcmode="lin" valueType="num">
                                      <p:cBhvr additive="base">
                                        <p:cTn id="28" dur="500" fill="hold"/>
                                        <p:tgtEl>
                                          <p:spTgt spid="115510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55105"/>
                                        </p:tgtEl>
                                        <p:attrNameLst>
                                          <p:attrName>style.visibility</p:attrName>
                                        </p:attrNameLst>
                                      </p:cBhvr>
                                      <p:to>
                                        <p:strVal val="visible"/>
                                      </p:to>
                                    </p:set>
                                    <p:anim calcmode="lin" valueType="num">
                                      <p:cBhvr additive="base">
                                        <p:cTn id="31" dur="500" fill="hold"/>
                                        <p:tgtEl>
                                          <p:spTgt spid="1155105"/>
                                        </p:tgtEl>
                                        <p:attrNameLst>
                                          <p:attrName>ppt_x</p:attrName>
                                        </p:attrNameLst>
                                      </p:cBhvr>
                                      <p:tavLst>
                                        <p:tav tm="0">
                                          <p:val>
                                            <p:strVal val="#ppt_x"/>
                                          </p:val>
                                        </p:tav>
                                        <p:tav tm="100000">
                                          <p:val>
                                            <p:strVal val="#ppt_x"/>
                                          </p:val>
                                        </p:tav>
                                      </p:tavLst>
                                    </p:anim>
                                    <p:anim calcmode="lin" valueType="num">
                                      <p:cBhvr additive="base">
                                        <p:cTn id="32" dur="500" fill="hold"/>
                                        <p:tgtEl>
                                          <p:spTgt spid="115510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55106"/>
                                        </p:tgtEl>
                                        <p:attrNameLst>
                                          <p:attrName>style.visibility</p:attrName>
                                        </p:attrNameLst>
                                      </p:cBhvr>
                                      <p:to>
                                        <p:strVal val="visible"/>
                                      </p:to>
                                    </p:set>
                                    <p:anim calcmode="lin" valueType="num">
                                      <p:cBhvr additive="base">
                                        <p:cTn id="35" dur="500" fill="hold"/>
                                        <p:tgtEl>
                                          <p:spTgt spid="1155106"/>
                                        </p:tgtEl>
                                        <p:attrNameLst>
                                          <p:attrName>ppt_x</p:attrName>
                                        </p:attrNameLst>
                                      </p:cBhvr>
                                      <p:tavLst>
                                        <p:tav tm="0">
                                          <p:val>
                                            <p:strVal val="#ppt_x"/>
                                          </p:val>
                                        </p:tav>
                                        <p:tav tm="100000">
                                          <p:val>
                                            <p:strVal val="#ppt_x"/>
                                          </p:val>
                                        </p:tav>
                                      </p:tavLst>
                                    </p:anim>
                                    <p:anim calcmode="lin" valueType="num">
                                      <p:cBhvr additive="base">
                                        <p:cTn id="36" dur="500" fill="hold"/>
                                        <p:tgtEl>
                                          <p:spTgt spid="115510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55107"/>
                                        </p:tgtEl>
                                        <p:attrNameLst>
                                          <p:attrName>style.visibility</p:attrName>
                                        </p:attrNameLst>
                                      </p:cBhvr>
                                      <p:to>
                                        <p:strVal val="visible"/>
                                      </p:to>
                                    </p:set>
                                    <p:anim calcmode="lin" valueType="num">
                                      <p:cBhvr additive="base">
                                        <p:cTn id="39" dur="500" fill="hold"/>
                                        <p:tgtEl>
                                          <p:spTgt spid="1155107"/>
                                        </p:tgtEl>
                                        <p:attrNameLst>
                                          <p:attrName>ppt_x</p:attrName>
                                        </p:attrNameLst>
                                      </p:cBhvr>
                                      <p:tavLst>
                                        <p:tav tm="0">
                                          <p:val>
                                            <p:strVal val="#ppt_x"/>
                                          </p:val>
                                        </p:tav>
                                        <p:tav tm="100000">
                                          <p:val>
                                            <p:strVal val="#ppt_x"/>
                                          </p:val>
                                        </p:tav>
                                      </p:tavLst>
                                    </p:anim>
                                    <p:anim calcmode="lin" valueType="num">
                                      <p:cBhvr additive="base">
                                        <p:cTn id="40" dur="500" fill="hold"/>
                                        <p:tgtEl>
                                          <p:spTgt spid="115510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55108"/>
                                        </p:tgtEl>
                                        <p:attrNameLst>
                                          <p:attrName>style.visibility</p:attrName>
                                        </p:attrNameLst>
                                      </p:cBhvr>
                                      <p:to>
                                        <p:strVal val="visible"/>
                                      </p:to>
                                    </p:set>
                                    <p:anim calcmode="lin" valueType="num">
                                      <p:cBhvr additive="base">
                                        <p:cTn id="43" dur="500" fill="hold"/>
                                        <p:tgtEl>
                                          <p:spTgt spid="1155108"/>
                                        </p:tgtEl>
                                        <p:attrNameLst>
                                          <p:attrName>ppt_x</p:attrName>
                                        </p:attrNameLst>
                                      </p:cBhvr>
                                      <p:tavLst>
                                        <p:tav tm="0">
                                          <p:val>
                                            <p:strVal val="#ppt_x"/>
                                          </p:val>
                                        </p:tav>
                                        <p:tav tm="100000">
                                          <p:val>
                                            <p:strVal val="#ppt_x"/>
                                          </p:val>
                                        </p:tav>
                                      </p:tavLst>
                                    </p:anim>
                                    <p:anim calcmode="lin" valueType="num">
                                      <p:cBhvr additive="base">
                                        <p:cTn id="44" dur="500" fill="hold"/>
                                        <p:tgtEl>
                                          <p:spTgt spid="115510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55109"/>
                                        </p:tgtEl>
                                        <p:attrNameLst>
                                          <p:attrName>style.visibility</p:attrName>
                                        </p:attrNameLst>
                                      </p:cBhvr>
                                      <p:to>
                                        <p:strVal val="visible"/>
                                      </p:to>
                                    </p:set>
                                    <p:anim calcmode="lin" valueType="num">
                                      <p:cBhvr additive="base">
                                        <p:cTn id="47" dur="500" fill="hold"/>
                                        <p:tgtEl>
                                          <p:spTgt spid="1155109"/>
                                        </p:tgtEl>
                                        <p:attrNameLst>
                                          <p:attrName>ppt_x</p:attrName>
                                        </p:attrNameLst>
                                      </p:cBhvr>
                                      <p:tavLst>
                                        <p:tav tm="0">
                                          <p:val>
                                            <p:strVal val="#ppt_x"/>
                                          </p:val>
                                        </p:tav>
                                        <p:tav tm="100000">
                                          <p:val>
                                            <p:strVal val="#ppt_x"/>
                                          </p:val>
                                        </p:tav>
                                      </p:tavLst>
                                    </p:anim>
                                    <p:anim calcmode="lin" valueType="num">
                                      <p:cBhvr additive="base">
                                        <p:cTn id="48" dur="500" fill="hold"/>
                                        <p:tgtEl>
                                          <p:spTgt spid="115510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55110"/>
                                        </p:tgtEl>
                                        <p:attrNameLst>
                                          <p:attrName>style.visibility</p:attrName>
                                        </p:attrNameLst>
                                      </p:cBhvr>
                                      <p:to>
                                        <p:strVal val="visible"/>
                                      </p:to>
                                    </p:set>
                                    <p:anim calcmode="lin" valueType="num">
                                      <p:cBhvr additive="base">
                                        <p:cTn id="51" dur="500" fill="hold"/>
                                        <p:tgtEl>
                                          <p:spTgt spid="1155110"/>
                                        </p:tgtEl>
                                        <p:attrNameLst>
                                          <p:attrName>ppt_x</p:attrName>
                                        </p:attrNameLst>
                                      </p:cBhvr>
                                      <p:tavLst>
                                        <p:tav tm="0">
                                          <p:val>
                                            <p:strVal val="#ppt_x"/>
                                          </p:val>
                                        </p:tav>
                                        <p:tav tm="100000">
                                          <p:val>
                                            <p:strVal val="#ppt_x"/>
                                          </p:val>
                                        </p:tav>
                                      </p:tavLst>
                                    </p:anim>
                                    <p:anim calcmode="lin" valueType="num">
                                      <p:cBhvr additive="base">
                                        <p:cTn id="52" dur="500" fill="hold"/>
                                        <p:tgtEl>
                                          <p:spTgt spid="115511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55111"/>
                                        </p:tgtEl>
                                        <p:attrNameLst>
                                          <p:attrName>style.visibility</p:attrName>
                                        </p:attrNameLst>
                                      </p:cBhvr>
                                      <p:to>
                                        <p:strVal val="visible"/>
                                      </p:to>
                                    </p:set>
                                    <p:anim calcmode="lin" valueType="num">
                                      <p:cBhvr additive="base">
                                        <p:cTn id="55" dur="500" fill="hold"/>
                                        <p:tgtEl>
                                          <p:spTgt spid="1155111"/>
                                        </p:tgtEl>
                                        <p:attrNameLst>
                                          <p:attrName>ppt_x</p:attrName>
                                        </p:attrNameLst>
                                      </p:cBhvr>
                                      <p:tavLst>
                                        <p:tav tm="0">
                                          <p:val>
                                            <p:strVal val="#ppt_x"/>
                                          </p:val>
                                        </p:tav>
                                        <p:tav tm="100000">
                                          <p:val>
                                            <p:strVal val="#ppt_x"/>
                                          </p:val>
                                        </p:tav>
                                      </p:tavLst>
                                    </p:anim>
                                    <p:anim calcmode="lin" valueType="num">
                                      <p:cBhvr additive="base">
                                        <p:cTn id="56" dur="500" fill="hold"/>
                                        <p:tgtEl>
                                          <p:spTgt spid="115511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55112"/>
                                        </p:tgtEl>
                                        <p:attrNameLst>
                                          <p:attrName>style.visibility</p:attrName>
                                        </p:attrNameLst>
                                      </p:cBhvr>
                                      <p:to>
                                        <p:strVal val="visible"/>
                                      </p:to>
                                    </p:set>
                                    <p:anim calcmode="lin" valueType="num">
                                      <p:cBhvr additive="base">
                                        <p:cTn id="59" dur="500" fill="hold"/>
                                        <p:tgtEl>
                                          <p:spTgt spid="1155112"/>
                                        </p:tgtEl>
                                        <p:attrNameLst>
                                          <p:attrName>ppt_x</p:attrName>
                                        </p:attrNameLst>
                                      </p:cBhvr>
                                      <p:tavLst>
                                        <p:tav tm="0">
                                          <p:val>
                                            <p:strVal val="#ppt_x"/>
                                          </p:val>
                                        </p:tav>
                                        <p:tav tm="100000">
                                          <p:val>
                                            <p:strVal val="#ppt_x"/>
                                          </p:val>
                                        </p:tav>
                                      </p:tavLst>
                                    </p:anim>
                                    <p:anim calcmode="lin" valueType="num">
                                      <p:cBhvr additive="base">
                                        <p:cTn id="60" dur="500" fill="hold"/>
                                        <p:tgtEl>
                                          <p:spTgt spid="115511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155113"/>
                                        </p:tgtEl>
                                        <p:attrNameLst>
                                          <p:attrName>style.visibility</p:attrName>
                                        </p:attrNameLst>
                                      </p:cBhvr>
                                      <p:to>
                                        <p:strVal val="visible"/>
                                      </p:to>
                                    </p:set>
                                    <p:anim calcmode="lin" valueType="num">
                                      <p:cBhvr additive="base">
                                        <p:cTn id="63" dur="500" fill="hold"/>
                                        <p:tgtEl>
                                          <p:spTgt spid="1155113"/>
                                        </p:tgtEl>
                                        <p:attrNameLst>
                                          <p:attrName>ppt_x</p:attrName>
                                        </p:attrNameLst>
                                      </p:cBhvr>
                                      <p:tavLst>
                                        <p:tav tm="0">
                                          <p:val>
                                            <p:strVal val="#ppt_x"/>
                                          </p:val>
                                        </p:tav>
                                        <p:tav tm="100000">
                                          <p:val>
                                            <p:strVal val="#ppt_x"/>
                                          </p:val>
                                        </p:tav>
                                      </p:tavLst>
                                    </p:anim>
                                    <p:anim calcmode="lin" valueType="num">
                                      <p:cBhvr additive="base">
                                        <p:cTn id="64" dur="500" fill="hold"/>
                                        <p:tgtEl>
                                          <p:spTgt spid="115511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155114"/>
                                        </p:tgtEl>
                                        <p:attrNameLst>
                                          <p:attrName>style.visibility</p:attrName>
                                        </p:attrNameLst>
                                      </p:cBhvr>
                                      <p:to>
                                        <p:strVal val="visible"/>
                                      </p:to>
                                    </p:set>
                                    <p:anim calcmode="lin" valueType="num">
                                      <p:cBhvr additive="base">
                                        <p:cTn id="67" dur="500" fill="hold"/>
                                        <p:tgtEl>
                                          <p:spTgt spid="1155114"/>
                                        </p:tgtEl>
                                        <p:attrNameLst>
                                          <p:attrName>ppt_x</p:attrName>
                                        </p:attrNameLst>
                                      </p:cBhvr>
                                      <p:tavLst>
                                        <p:tav tm="0">
                                          <p:val>
                                            <p:strVal val="#ppt_x"/>
                                          </p:val>
                                        </p:tav>
                                        <p:tav tm="100000">
                                          <p:val>
                                            <p:strVal val="#ppt_x"/>
                                          </p:val>
                                        </p:tav>
                                      </p:tavLst>
                                    </p:anim>
                                    <p:anim calcmode="lin" valueType="num">
                                      <p:cBhvr additive="base">
                                        <p:cTn id="68" dur="500" fill="hold"/>
                                        <p:tgtEl>
                                          <p:spTgt spid="11551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155115"/>
                                        </p:tgtEl>
                                        <p:attrNameLst>
                                          <p:attrName>style.visibility</p:attrName>
                                        </p:attrNameLst>
                                      </p:cBhvr>
                                      <p:to>
                                        <p:strVal val="visible"/>
                                      </p:to>
                                    </p:set>
                                    <p:anim calcmode="lin" valueType="num">
                                      <p:cBhvr additive="base">
                                        <p:cTn id="71" dur="500" fill="hold"/>
                                        <p:tgtEl>
                                          <p:spTgt spid="1155115"/>
                                        </p:tgtEl>
                                        <p:attrNameLst>
                                          <p:attrName>ppt_x</p:attrName>
                                        </p:attrNameLst>
                                      </p:cBhvr>
                                      <p:tavLst>
                                        <p:tav tm="0">
                                          <p:val>
                                            <p:strVal val="#ppt_x"/>
                                          </p:val>
                                        </p:tav>
                                        <p:tav tm="100000">
                                          <p:val>
                                            <p:strVal val="#ppt_x"/>
                                          </p:val>
                                        </p:tav>
                                      </p:tavLst>
                                    </p:anim>
                                    <p:anim calcmode="lin" valueType="num">
                                      <p:cBhvr additive="base">
                                        <p:cTn id="72" dur="500" fill="hold"/>
                                        <p:tgtEl>
                                          <p:spTgt spid="11551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155116"/>
                                        </p:tgtEl>
                                        <p:attrNameLst>
                                          <p:attrName>style.visibility</p:attrName>
                                        </p:attrNameLst>
                                      </p:cBhvr>
                                      <p:to>
                                        <p:strVal val="visible"/>
                                      </p:to>
                                    </p:set>
                                    <p:anim calcmode="lin" valueType="num">
                                      <p:cBhvr additive="base">
                                        <p:cTn id="75" dur="500" fill="hold"/>
                                        <p:tgtEl>
                                          <p:spTgt spid="1155116"/>
                                        </p:tgtEl>
                                        <p:attrNameLst>
                                          <p:attrName>ppt_x</p:attrName>
                                        </p:attrNameLst>
                                      </p:cBhvr>
                                      <p:tavLst>
                                        <p:tav tm="0">
                                          <p:val>
                                            <p:strVal val="#ppt_x"/>
                                          </p:val>
                                        </p:tav>
                                        <p:tav tm="100000">
                                          <p:val>
                                            <p:strVal val="#ppt_x"/>
                                          </p:val>
                                        </p:tav>
                                      </p:tavLst>
                                    </p:anim>
                                    <p:anim calcmode="lin" valueType="num">
                                      <p:cBhvr additive="base">
                                        <p:cTn id="76" dur="500" fill="hold"/>
                                        <p:tgtEl>
                                          <p:spTgt spid="1155116"/>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155117"/>
                                        </p:tgtEl>
                                        <p:attrNameLst>
                                          <p:attrName>style.visibility</p:attrName>
                                        </p:attrNameLst>
                                      </p:cBhvr>
                                      <p:to>
                                        <p:strVal val="visible"/>
                                      </p:to>
                                    </p:set>
                                    <p:anim calcmode="lin" valueType="num">
                                      <p:cBhvr additive="base">
                                        <p:cTn id="79" dur="500" fill="hold"/>
                                        <p:tgtEl>
                                          <p:spTgt spid="1155117"/>
                                        </p:tgtEl>
                                        <p:attrNameLst>
                                          <p:attrName>ppt_x</p:attrName>
                                        </p:attrNameLst>
                                      </p:cBhvr>
                                      <p:tavLst>
                                        <p:tav tm="0">
                                          <p:val>
                                            <p:strVal val="#ppt_x"/>
                                          </p:val>
                                        </p:tav>
                                        <p:tav tm="100000">
                                          <p:val>
                                            <p:strVal val="#ppt_x"/>
                                          </p:val>
                                        </p:tav>
                                      </p:tavLst>
                                    </p:anim>
                                    <p:anim calcmode="lin" valueType="num">
                                      <p:cBhvr additive="base">
                                        <p:cTn id="80" dur="500" fill="hold"/>
                                        <p:tgtEl>
                                          <p:spTgt spid="115511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155118"/>
                                        </p:tgtEl>
                                        <p:attrNameLst>
                                          <p:attrName>style.visibility</p:attrName>
                                        </p:attrNameLst>
                                      </p:cBhvr>
                                      <p:to>
                                        <p:strVal val="visible"/>
                                      </p:to>
                                    </p:set>
                                    <p:anim calcmode="lin" valueType="num">
                                      <p:cBhvr additive="base">
                                        <p:cTn id="83" dur="500" fill="hold"/>
                                        <p:tgtEl>
                                          <p:spTgt spid="1155118"/>
                                        </p:tgtEl>
                                        <p:attrNameLst>
                                          <p:attrName>ppt_x</p:attrName>
                                        </p:attrNameLst>
                                      </p:cBhvr>
                                      <p:tavLst>
                                        <p:tav tm="0">
                                          <p:val>
                                            <p:strVal val="#ppt_x"/>
                                          </p:val>
                                        </p:tav>
                                        <p:tav tm="100000">
                                          <p:val>
                                            <p:strVal val="#ppt_x"/>
                                          </p:val>
                                        </p:tav>
                                      </p:tavLst>
                                    </p:anim>
                                    <p:anim calcmode="lin" valueType="num">
                                      <p:cBhvr additive="base">
                                        <p:cTn id="84" dur="500" fill="hold"/>
                                        <p:tgtEl>
                                          <p:spTgt spid="115511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155119"/>
                                        </p:tgtEl>
                                        <p:attrNameLst>
                                          <p:attrName>style.visibility</p:attrName>
                                        </p:attrNameLst>
                                      </p:cBhvr>
                                      <p:to>
                                        <p:strVal val="visible"/>
                                      </p:to>
                                    </p:set>
                                    <p:anim calcmode="lin" valueType="num">
                                      <p:cBhvr additive="base">
                                        <p:cTn id="87" dur="500" fill="hold"/>
                                        <p:tgtEl>
                                          <p:spTgt spid="1155119"/>
                                        </p:tgtEl>
                                        <p:attrNameLst>
                                          <p:attrName>ppt_x</p:attrName>
                                        </p:attrNameLst>
                                      </p:cBhvr>
                                      <p:tavLst>
                                        <p:tav tm="0">
                                          <p:val>
                                            <p:strVal val="#ppt_x"/>
                                          </p:val>
                                        </p:tav>
                                        <p:tav tm="100000">
                                          <p:val>
                                            <p:strVal val="#ppt_x"/>
                                          </p:val>
                                        </p:tav>
                                      </p:tavLst>
                                    </p:anim>
                                    <p:anim calcmode="lin" valueType="num">
                                      <p:cBhvr additive="base">
                                        <p:cTn id="88" dur="500" fill="hold"/>
                                        <p:tgtEl>
                                          <p:spTgt spid="115511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155120"/>
                                        </p:tgtEl>
                                        <p:attrNameLst>
                                          <p:attrName>style.visibility</p:attrName>
                                        </p:attrNameLst>
                                      </p:cBhvr>
                                      <p:to>
                                        <p:strVal val="visible"/>
                                      </p:to>
                                    </p:set>
                                    <p:anim calcmode="lin" valueType="num">
                                      <p:cBhvr additive="base">
                                        <p:cTn id="91" dur="500" fill="hold"/>
                                        <p:tgtEl>
                                          <p:spTgt spid="1155120"/>
                                        </p:tgtEl>
                                        <p:attrNameLst>
                                          <p:attrName>ppt_x</p:attrName>
                                        </p:attrNameLst>
                                      </p:cBhvr>
                                      <p:tavLst>
                                        <p:tav tm="0">
                                          <p:val>
                                            <p:strVal val="#ppt_x"/>
                                          </p:val>
                                        </p:tav>
                                        <p:tav tm="100000">
                                          <p:val>
                                            <p:strVal val="#ppt_x"/>
                                          </p:val>
                                        </p:tav>
                                      </p:tavLst>
                                    </p:anim>
                                    <p:anim calcmode="lin" valueType="num">
                                      <p:cBhvr additive="base">
                                        <p:cTn id="92" dur="500" fill="hold"/>
                                        <p:tgtEl>
                                          <p:spTgt spid="115512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155123"/>
                                        </p:tgtEl>
                                        <p:attrNameLst>
                                          <p:attrName>style.visibility</p:attrName>
                                        </p:attrNameLst>
                                      </p:cBhvr>
                                      <p:to>
                                        <p:strVal val="visible"/>
                                      </p:to>
                                    </p:set>
                                    <p:anim calcmode="lin" valueType="num">
                                      <p:cBhvr additive="base">
                                        <p:cTn id="95" dur="500" fill="hold"/>
                                        <p:tgtEl>
                                          <p:spTgt spid="1155123"/>
                                        </p:tgtEl>
                                        <p:attrNameLst>
                                          <p:attrName>ppt_x</p:attrName>
                                        </p:attrNameLst>
                                      </p:cBhvr>
                                      <p:tavLst>
                                        <p:tav tm="0">
                                          <p:val>
                                            <p:strVal val="#ppt_x"/>
                                          </p:val>
                                        </p:tav>
                                        <p:tav tm="100000">
                                          <p:val>
                                            <p:strVal val="#ppt_x"/>
                                          </p:val>
                                        </p:tav>
                                      </p:tavLst>
                                    </p:anim>
                                    <p:anim calcmode="lin" valueType="num">
                                      <p:cBhvr additive="base">
                                        <p:cTn id="96" dur="500" fill="hold"/>
                                        <p:tgtEl>
                                          <p:spTgt spid="1155123"/>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2" fill="hold" nodeType="clickEffect">
                                  <p:stCondLst>
                                    <p:cond delay="0"/>
                                  </p:stCondLst>
                                  <p:childTnLst>
                                    <p:set>
                                      <p:cBhvr>
                                        <p:cTn id="100" dur="1" fill="hold">
                                          <p:stCondLst>
                                            <p:cond delay="0"/>
                                          </p:stCondLst>
                                        </p:cTn>
                                        <p:tgtEl>
                                          <p:spTgt spid="1155075">
                                            <p:txEl>
                                              <p:pRg st="1" end="1"/>
                                            </p:txEl>
                                          </p:spTgt>
                                        </p:tgtEl>
                                        <p:attrNameLst>
                                          <p:attrName>style.visibility</p:attrName>
                                        </p:attrNameLst>
                                      </p:cBhvr>
                                      <p:to>
                                        <p:strVal val="visible"/>
                                      </p:to>
                                    </p:set>
                                    <p:anim calcmode="lin" valueType="num">
                                      <p:cBhvr additive="base">
                                        <p:cTn id="101" dur="500" fill="hold"/>
                                        <p:tgtEl>
                                          <p:spTgt spid="1155075">
                                            <p:txEl>
                                              <p:pRg st="1" end="1"/>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115507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99" grpId="0" animBg="1"/>
      <p:bldP spid="1155100" grpId="0" animBg="1"/>
      <p:bldP spid="1155101" grpId="0" animBg="1"/>
      <p:bldP spid="1155102" grpId="0" animBg="1"/>
      <p:bldP spid="1155103" grpId="0" animBg="1"/>
      <p:bldP spid="1155104" grpId="0" animBg="1"/>
      <p:bldP spid="1155105" grpId="0" animBg="1"/>
      <p:bldP spid="1155106" grpId="0" animBg="1"/>
      <p:bldP spid="1155107" grpId="0" animBg="1"/>
      <p:bldP spid="1155108" grpId="0" animBg="1"/>
      <p:bldP spid="1155109" grpId="0" animBg="1"/>
      <p:bldP spid="1155110" grpId="0" animBg="1"/>
      <p:bldP spid="1155111" grpId="0" animBg="1"/>
      <p:bldP spid="1155112" grpId="0" animBg="1"/>
      <p:bldP spid="1155113" grpId="0" animBg="1"/>
      <p:bldP spid="1155114" grpId="0" animBg="1"/>
      <p:bldP spid="1155115" grpId="0" animBg="1"/>
      <p:bldP spid="1155116" grpId="0" animBg="1"/>
      <p:bldP spid="1155117" grpId="0" animBg="1"/>
      <p:bldP spid="1155118" grpId="0" animBg="1"/>
      <p:bldP spid="1155119" grpId="0" animBg="1"/>
      <p:bldP spid="1155120" grpId="0" animBg="1"/>
      <p:bldP spid="115512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DA797A36-01D7-4760-A557-4733C83D014F}"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912CC28B-4528-4185-832E-CFEFB37DA515}" type="datetime7">
              <a:rPr lang="zh-CN" altLang="en-US" sz="1200" b="0">
                <a:latin typeface="+mn-ea"/>
              </a:rPr>
            </a:fld>
            <a:endParaRPr lang="en-US" altLang="zh-CN" sz="1200" b="0">
              <a:latin typeface="+mn-ea"/>
            </a:endParaRPr>
          </a:p>
        </p:txBody>
      </p:sp>
      <p:sp>
        <p:nvSpPr>
          <p:cNvPr id="117764"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157123" name="Rectangle 3"/>
          <p:cNvSpPr>
            <a:spLocks noGrp="1" noChangeArrowheads="1"/>
          </p:cNvSpPr>
          <p:nvPr>
            <p:ph type="body" idx="4294967295"/>
          </p:nvPr>
        </p:nvSpPr>
        <p:spPr>
          <a:xfrm>
            <a:off x="179388" y="1484313"/>
            <a:ext cx="8713787" cy="5184775"/>
          </a:xfrm>
          <a:solidFill>
            <a:srgbClr val="CCECFF"/>
          </a:solidFill>
        </p:spPr>
        <p:txBody>
          <a:bodyPr/>
          <a:lstStyle/>
          <a:p>
            <a:pPr eaLnBrk="1" hangingPunct="1">
              <a:lnSpc>
                <a:spcPct val="80000"/>
              </a:lnSpc>
              <a:buFont typeface="Wingdings" panose="05000000000000000000" pitchFamily="2" charset="2"/>
              <a:buNone/>
            </a:pPr>
            <a:r>
              <a:rPr lang="en-US" altLang="en-US" sz="2400">
                <a:latin typeface="Times New Roman" panose="02020503050405090304" pitchFamily="18" charset="0"/>
              </a:rPr>
              <a:t>int Find(int e)</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返回包含</a:t>
            </a:r>
            <a:r>
              <a:rPr lang="en-US" altLang="zh-CN" sz="2400">
                <a:latin typeface="Times New Roman" panose="02020503050405090304" pitchFamily="18" charset="0"/>
                <a:ea typeface="宋体" pitchFamily="2" charset="-122"/>
              </a:rPr>
              <a:t>e</a:t>
            </a:r>
            <a:r>
              <a:rPr lang="zh-CN" altLang="en-US" sz="2400">
                <a:latin typeface="Times New Roman" panose="02020503050405090304" pitchFamily="18" charset="0"/>
                <a:ea typeface="宋体" pitchFamily="2" charset="-122"/>
              </a:rPr>
              <a:t>的树的根节点并对从</a:t>
            </a:r>
            <a:r>
              <a:rPr lang="en-US" altLang="zh-CN" sz="2400">
                <a:latin typeface="Times New Roman" panose="02020503050405090304" pitchFamily="18" charset="0"/>
                <a:ea typeface="宋体" pitchFamily="2" charset="-122"/>
              </a:rPr>
              <a:t>e</a:t>
            </a:r>
            <a:r>
              <a:rPr lang="zh-CN" altLang="en-US" sz="2400">
                <a:latin typeface="Times New Roman" panose="02020503050405090304" pitchFamily="18" charset="0"/>
                <a:ea typeface="宋体" pitchFamily="2" charset="-122"/>
              </a:rPr>
              <a:t>到根节点的路径进行紧凑 </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   int j = e;</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   while (!root[j]) </a:t>
            </a:r>
            <a:r>
              <a:rPr lang="en-US" altLang="zh-CN" sz="2400">
                <a:latin typeface="Times New Roman" panose="02020503050405090304" pitchFamily="18" charset="0"/>
                <a:ea typeface="宋体" pitchFamily="2" charset="-122"/>
              </a:rPr>
              <a:t> 	</a:t>
            </a:r>
            <a:r>
              <a:rPr lang="en-US" altLang="en-US" sz="2400">
                <a:latin typeface="Times New Roman" panose="02020503050405090304" pitchFamily="18" charset="0"/>
              </a:rPr>
              <a:t>// find root</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      </a:t>
            </a:r>
            <a:r>
              <a:rPr lang="en-US" altLang="en-US" sz="2400">
                <a:solidFill>
                  <a:schemeClr val="hlink"/>
                </a:solidFill>
                <a:latin typeface="Times New Roman" panose="02020503050405090304" pitchFamily="18" charset="0"/>
              </a:rPr>
              <a:t>j</a:t>
            </a:r>
            <a:r>
              <a:rPr lang="en-US" altLang="en-US" sz="2400">
                <a:latin typeface="Times New Roman" panose="02020503050405090304" pitchFamily="18" charset="0"/>
              </a:rPr>
              <a:t> = parent[j];</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   // compact</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   int f = e;  </a:t>
            </a:r>
            <a:r>
              <a:rPr lang="en-US" altLang="zh-CN" sz="2400">
                <a:latin typeface="Times New Roman" panose="02020503050405090304" pitchFamily="18" charset="0"/>
                <a:ea typeface="宋体" pitchFamily="2" charset="-122"/>
              </a:rPr>
              <a:t> 		</a:t>
            </a:r>
            <a:r>
              <a:rPr lang="en-US" altLang="en-US" sz="2400">
                <a:latin typeface="Times New Roman" panose="02020503050405090304" pitchFamily="18" charset="0"/>
              </a:rPr>
              <a:t>// start at e</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   while (f != j) {</a:t>
            </a:r>
            <a:r>
              <a:rPr lang="en-US" altLang="zh-CN" sz="2400">
                <a:latin typeface="Times New Roman" panose="02020503050405090304" pitchFamily="18" charset="0"/>
                <a:ea typeface="宋体" pitchFamily="2" charset="-122"/>
              </a:rPr>
              <a:t> 		</a:t>
            </a:r>
            <a:r>
              <a:rPr lang="en-US" altLang="en-US" sz="2400">
                <a:latin typeface="Times New Roman" panose="02020503050405090304" pitchFamily="18" charset="0"/>
              </a:rPr>
              <a:t>// f is not root</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      int pf = parent[f];</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      parent[f] = </a:t>
            </a:r>
            <a:r>
              <a:rPr lang="en-US" altLang="en-US" sz="2400">
                <a:solidFill>
                  <a:schemeClr val="hlink"/>
                </a:solidFill>
                <a:latin typeface="Times New Roman" panose="02020503050405090304" pitchFamily="18" charset="0"/>
              </a:rPr>
              <a:t>j</a:t>
            </a:r>
            <a:r>
              <a:rPr lang="en-US" altLang="en-US" sz="2400">
                <a:latin typeface="Times New Roman" panose="02020503050405090304" pitchFamily="18" charset="0"/>
              </a:rPr>
              <a:t>;  	// move f to level 2</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      f = pf;         </a:t>
            </a:r>
            <a:r>
              <a:rPr lang="en-US" altLang="zh-CN" sz="2400">
                <a:latin typeface="Times New Roman" panose="02020503050405090304" pitchFamily="18" charset="0"/>
                <a:ea typeface="宋体" pitchFamily="2" charset="-122"/>
              </a:rPr>
              <a:t>	</a:t>
            </a:r>
            <a:r>
              <a:rPr lang="en-US" altLang="en-US" sz="2400">
                <a:latin typeface="Times New Roman" panose="02020503050405090304" pitchFamily="18" charset="0"/>
              </a:rPr>
              <a:t>// f moves to old parent </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   }</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   return j;</a:t>
            </a:r>
            <a:endParaRPr lang="en-US" altLang="en-US" sz="24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400">
                <a:latin typeface="Times New Roman" panose="02020503050405090304" pitchFamily="18" charset="0"/>
              </a:rPr>
              <a:t>}</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程序</a:t>
            </a:r>
            <a:r>
              <a:rPr lang="en-US" altLang="zh-CN" sz="2400">
                <a:latin typeface="Times New Roman" panose="02020503050405090304" pitchFamily="18" charset="0"/>
                <a:ea typeface="宋体" pitchFamily="2" charset="-122"/>
              </a:rPr>
              <a:t>8-17</a:t>
            </a:r>
            <a:r>
              <a:rPr lang="zh-CN" altLang="en-US" sz="2400">
                <a:latin typeface="Times New Roman" panose="02020503050405090304" pitchFamily="18" charset="0"/>
                <a:ea typeface="宋体" pitchFamily="2" charset="-122"/>
              </a:rPr>
              <a:t>路径紧凑的实现代码</a:t>
            </a:r>
            <a:endParaRPr lang="zh-CN" altLang="en-US" sz="240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57123">
                                            <p:txEl>
                                              <p:pRg st="1" end="1"/>
                                            </p:txEl>
                                          </p:spTgt>
                                        </p:tgtEl>
                                        <p:attrNameLst>
                                          <p:attrName>style.visibility</p:attrName>
                                        </p:attrNameLst>
                                      </p:cBhvr>
                                      <p:to>
                                        <p:strVal val="visible"/>
                                      </p:to>
                                    </p:set>
                                    <p:anim calcmode="lin" valueType="num">
                                      <p:cBhvr additive="base">
                                        <p:cTn id="7" dur="500" fill="hold"/>
                                        <p:tgtEl>
                                          <p:spTgt spid="1157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571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57123">
                                            <p:txEl>
                                              <p:pRg st="2" end="2"/>
                                            </p:txEl>
                                          </p:spTgt>
                                        </p:tgtEl>
                                        <p:attrNameLst>
                                          <p:attrName>style.visibility</p:attrName>
                                        </p:attrNameLst>
                                      </p:cBhvr>
                                      <p:to>
                                        <p:strVal val="visible"/>
                                      </p:to>
                                    </p:set>
                                    <p:anim calcmode="lin" valueType="num">
                                      <p:cBhvr additive="base">
                                        <p:cTn id="11" dur="500" fill="hold"/>
                                        <p:tgtEl>
                                          <p:spTgt spid="11571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571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57123">
                                            <p:txEl>
                                              <p:pRg st="3" end="3"/>
                                            </p:txEl>
                                          </p:spTgt>
                                        </p:tgtEl>
                                        <p:attrNameLst>
                                          <p:attrName>style.visibility</p:attrName>
                                        </p:attrNameLst>
                                      </p:cBhvr>
                                      <p:to>
                                        <p:strVal val="visible"/>
                                      </p:to>
                                    </p:set>
                                    <p:anim calcmode="lin" valueType="num">
                                      <p:cBhvr additive="base">
                                        <p:cTn id="15" dur="500" fill="hold"/>
                                        <p:tgtEl>
                                          <p:spTgt spid="11571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571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57123">
                                            <p:txEl>
                                              <p:pRg st="4" end="4"/>
                                            </p:txEl>
                                          </p:spTgt>
                                        </p:tgtEl>
                                        <p:attrNameLst>
                                          <p:attrName>style.visibility</p:attrName>
                                        </p:attrNameLst>
                                      </p:cBhvr>
                                      <p:to>
                                        <p:strVal val="visible"/>
                                      </p:to>
                                    </p:set>
                                    <p:anim calcmode="lin" valueType="num">
                                      <p:cBhvr additive="base">
                                        <p:cTn id="19" dur="500" fill="hold"/>
                                        <p:tgtEl>
                                          <p:spTgt spid="1157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71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57123">
                                            <p:txEl>
                                              <p:pRg st="5" end="5"/>
                                            </p:txEl>
                                          </p:spTgt>
                                        </p:tgtEl>
                                        <p:attrNameLst>
                                          <p:attrName>style.visibility</p:attrName>
                                        </p:attrNameLst>
                                      </p:cBhvr>
                                      <p:to>
                                        <p:strVal val="visible"/>
                                      </p:to>
                                    </p:set>
                                    <p:anim calcmode="lin" valueType="num">
                                      <p:cBhvr additive="base">
                                        <p:cTn id="23" dur="500" fill="hold"/>
                                        <p:tgtEl>
                                          <p:spTgt spid="11571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5712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57123">
                                            <p:txEl>
                                              <p:pRg st="6" end="6"/>
                                            </p:txEl>
                                          </p:spTgt>
                                        </p:tgtEl>
                                        <p:attrNameLst>
                                          <p:attrName>style.visibility</p:attrName>
                                        </p:attrNameLst>
                                      </p:cBhvr>
                                      <p:to>
                                        <p:strVal val="visible"/>
                                      </p:to>
                                    </p:set>
                                    <p:anim calcmode="lin" valueType="num">
                                      <p:cBhvr additive="base">
                                        <p:cTn id="27" dur="500" fill="hold"/>
                                        <p:tgtEl>
                                          <p:spTgt spid="115712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5712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57123">
                                            <p:txEl>
                                              <p:pRg st="7" end="7"/>
                                            </p:txEl>
                                          </p:spTgt>
                                        </p:tgtEl>
                                        <p:attrNameLst>
                                          <p:attrName>style.visibility</p:attrName>
                                        </p:attrNameLst>
                                      </p:cBhvr>
                                      <p:to>
                                        <p:strVal val="visible"/>
                                      </p:to>
                                    </p:set>
                                    <p:anim calcmode="lin" valueType="num">
                                      <p:cBhvr additive="base">
                                        <p:cTn id="31" dur="500" fill="hold"/>
                                        <p:tgtEl>
                                          <p:spTgt spid="11571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5712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57123">
                                            <p:txEl>
                                              <p:pRg st="8" end="8"/>
                                            </p:txEl>
                                          </p:spTgt>
                                        </p:tgtEl>
                                        <p:attrNameLst>
                                          <p:attrName>style.visibility</p:attrName>
                                        </p:attrNameLst>
                                      </p:cBhvr>
                                      <p:to>
                                        <p:strVal val="visible"/>
                                      </p:to>
                                    </p:set>
                                    <p:anim calcmode="lin" valueType="num">
                                      <p:cBhvr additive="base">
                                        <p:cTn id="35" dur="500" fill="hold"/>
                                        <p:tgtEl>
                                          <p:spTgt spid="115712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5712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57123">
                                            <p:txEl>
                                              <p:pRg st="9" end="9"/>
                                            </p:txEl>
                                          </p:spTgt>
                                        </p:tgtEl>
                                        <p:attrNameLst>
                                          <p:attrName>style.visibility</p:attrName>
                                        </p:attrNameLst>
                                      </p:cBhvr>
                                      <p:to>
                                        <p:strVal val="visible"/>
                                      </p:to>
                                    </p:set>
                                    <p:anim calcmode="lin" valueType="num">
                                      <p:cBhvr additive="base">
                                        <p:cTn id="39" dur="500" fill="hold"/>
                                        <p:tgtEl>
                                          <p:spTgt spid="115712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5712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57123">
                                            <p:txEl>
                                              <p:pRg st="10" end="10"/>
                                            </p:txEl>
                                          </p:spTgt>
                                        </p:tgtEl>
                                        <p:attrNameLst>
                                          <p:attrName>style.visibility</p:attrName>
                                        </p:attrNameLst>
                                      </p:cBhvr>
                                      <p:to>
                                        <p:strVal val="visible"/>
                                      </p:to>
                                    </p:set>
                                    <p:anim calcmode="lin" valueType="num">
                                      <p:cBhvr additive="base">
                                        <p:cTn id="43" dur="500" fill="hold"/>
                                        <p:tgtEl>
                                          <p:spTgt spid="115712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5712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157123">
                                            <p:txEl>
                                              <p:pRg st="11" end="11"/>
                                            </p:txEl>
                                          </p:spTgt>
                                        </p:tgtEl>
                                        <p:attrNameLst>
                                          <p:attrName>style.visibility</p:attrName>
                                        </p:attrNameLst>
                                      </p:cBhvr>
                                      <p:to>
                                        <p:strVal val="visible"/>
                                      </p:to>
                                    </p:set>
                                    <p:anim calcmode="lin" valueType="num">
                                      <p:cBhvr additive="base">
                                        <p:cTn id="47" dur="500" fill="hold"/>
                                        <p:tgtEl>
                                          <p:spTgt spid="115712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5712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57123">
                                            <p:txEl>
                                              <p:pRg st="12" end="12"/>
                                            </p:txEl>
                                          </p:spTgt>
                                        </p:tgtEl>
                                        <p:attrNameLst>
                                          <p:attrName>style.visibility</p:attrName>
                                        </p:attrNameLst>
                                      </p:cBhvr>
                                      <p:to>
                                        <p:strVal val="visible"/>
                                      </p:to>
                                    </p:set>
                                    <p:anim calcmode="lin" valueType="num">
                                      <p:cBhvr additive="base">
                                        <p:cTn id="51" dur="500" fill="hold"/>
                                        <p:tgtEl>
                                          <p:spTgt spid="115712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57123">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57123">
                                            <p:txEl>
                                              <p:pRg st="13" end="13"/>
                                            </p:txEl>
                                          </p:spTgt>
                                        </p:tgtEl>
                                        <p:attrNameLst>
                                          <p:attrName>style.visibility</p:attrName>
                                        </p:attrNameLst>
                                      </p:cBhvr>
                                      <p:to>
                                        <p:strVal val="visible"/>
                                      </p:to>
                                    </p:set>
                                    <p:anim calcmode="lin" valueType="num">
                                      <p:cBhvr additive="base">
                                        <p:cTn id="55" dur="500" fill="hold"/>
                                        <p:tgtEl>
                                          <p:spTgt spid="115712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5712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A8AF8FE4-9D2C-4400-8179-923CB7B1FC58}"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1"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9BD85B6C-541A-44EB-8156-580F994ECCE8}" type="datetime7">
              <a:rPr lang="zh-CN" altLang="en-US" sz="1200" b="0">
                <a:latin typeface="+mn-ea"/>
              </a:rPr>
            </a:fld>
            <a:endParaRPr lang="en-US" altLang="zh-CN" sz="1200" b="0">
              <a:latin typeface="+mn-ea"/>
            </a:endParaRPr>
          </a:p>
        </p:txBody>
      </p:sp>
      <p:sp>
        <p:nvSpPr>
          <p:cNvPr id="118788"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18789" name="Rectangle 3"/>
          <p:cNvSpPr>
            <a:spLocks noGrp="1" noChangeArrowheads="1"/>
          </p:cNvSpPr>
          <p:nvPr>
            <p:ph type="body" idx="4294967295"/>
          </p:nvPr>
        </p:nvSpPr>
        <p:spPr>
          <a:xfrm>
            <a:off x="179388" y="1412875"/>
            <a:ext cx="8713787" cy="2089150"/>
          </a:xfrm>
        </p:spPr>
        <p:txBody>
          <a:bodyPr/>
          <a:lstStyle/>
          <a:p>
            <a:pPr eaLnBrk="1" hangingPunct="1"/>
            <a:r>
              <a:rPr lang="zh-CN" altLang="en-US" sz="2800">
                <a:latin typeface="Times New Roman" panose="02020503050405090304" pitchFamily="18" charset="0"/>
                <a:ea typeface="宋体" pitchFamily="2" charset="-122"/>
              </a:rPr>
              <a:t>路径分割：</a:t>
            </a:r>
            <a:r>
              <a:rPr lang="zh-CN" altLang="en-US" sz="2800">
                <a:solidFill>
                  <a:schemeClr val="hlink"/>
                </a:solidFill>
                <a:latin typeface="Times New Roman" panose="02020503050405090304" pitchFamily="18" charset="0"/>
                <a:ea typeface="宋体" pitchFamily="2" charset="-122"/>
              </a:rPr>
              <a:t>改变从</a:t>
            </a:r>
            <a:r>
              <a:rPr lang="en-US" altLang="zh-CN" sz="2800">
                <a:solidFill>
                  <a:schemeClr val="hlink"/>
                </a:solidFill>
                <a:latin typeface="Times New Roman" panose="02020503050405090304" pitchFamily="18" charset="0"/>
                <a:ea typeface="宋体" pitchFamily="2" charset="-122"/>
              </a:rPr>
              <a:t>e</a:t>
            </a:r>
            <a:r>
              <a:rPr lang="zh-CN" altLang="en-US" sz="2800">
                <a:solidFill>
                  <a:schemeClr val="hlink"/>
                </a:solidFill>
                <a:latin typeface="Times New Roman" panose="02020503050405090304" pitchFamily="18" charset="0"/>
                <a:ea typeface="宋体" pitchFamily="2" charset="-122"/>
              </a:rPr>
              <a:t>到根节点路径上每个节点（除了根和其子节点）</a:t>
            </a:r>
            <a:r>
              <a:rPr lang="zh-CN" altLang="en-US" sz="2800">
                <a:latin typeface="Times New Roman" panose="02020503050405090304" pitchFamily="18" charset="0"/>
                <a:ea typeface="宋体" pitchFamily="2" charset="-122"/>
              </a:rPr>
              <a:t>的</a:t>
            </a:r>
            <a:r>
              <a:rPr lang="en-US" altLang="zh-CN" sz="2800">
                <a:latin typeface="Times New Roman" panose="02020503050405090304" pitchFamily="18" charset="0"/>
                <a:ea typeface="宋体" pitchFamily="2" charset="-122"/>
              </a:rPr>
              <a:t>parent</a:t>
            </a:r>
            <a:r>
              <a:rPr lang="zh-CN" altLang="en-US" sz="2800">
                <a:latin typeface="Times New Roman" panose="02020503050405090304" pitchFamily="18" charset="0"/>
                <a:ea typeface="宋体" pitchFamily="2" charset="-122"/>
              </a:rPr>
              <a:t>指针，</a:t>
            </a:r>
            <a:r>
              <a:rPr lang="zh-CN" altLang="en-US" sz="2800">
                <a:solidFill>
                  <a:schemeClr val="hlink"/>
                </a:solidFill>
                <a:latin typeface="Times New Roman" panose="02020503050405090304" pitchFamily="18" charset="0"/>
                <a:ea typeface="宋体" pitchFamily="2" charset="-122"/>
              </a:rPr>
              <a:t>使其指向各自的祖父节点</a:t>
            </a:r>
            <a:r>
              <a:rPr lang="zh-CN" altLang="en-US" sz="2800">
                <a:latin typeface="Times New Roman" panose="02020503050405090304" pitchFamily="18" charset="0"/>
                <a:ea typeface="宋体" pitchFamily="2" charset="-122"/>
              </a:rPr>
              <a:t>。</a:t>
            </a:r>
            <a:endParaRPr lang="zh-CN" altLang="en-US" sz="2800">
              <a:latin typeface="Times New Roman" panose="02020503050405090304" pitchFamily="18" charset="0"/>
              <a:ea typeface="宋体" pitchFamily="2" charset="-122"/>
            </a:endParaRPr>
          </a:p>
        </p:txBody>
      </p:sp>
      <p:sp>
        <p:nvSpPr>
          <p:cNvPr id="118790" name="Oval 4"/>
          <p:cNvSpPr>
            <a:spLocks noChangeArrowheads="1"/>
          </p:cNvSpPr>
          <p:nvPr/>
        </p:nvSpPr>
        <p:spPr bwMode="auto">
          <a:xfrm>
            <a:off x="1763713" y="4797425"/>
            <a:ext cx="360362" cy="360363"/>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18791" name="Oval 5"/>
          <p:cNvSpPr>
            <a:spLocks noChangeArrowheads="1"/>
          </p:cNvSpPr>
          <p:nvPr/>
        </p:nvSpPr>
        <p:spPr bwMode="auto">
          <a:xfrm>
            <a:off x="2411413" y="53736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18792" name="Line 6"/>
          <p:cNvSpPr>
            <a:spLocks noChangeShapeType="1"/>
          </p:cNvSpPr>
          <p:nvPr/>
        </p:nvSpPr>
        <p:spPr bwMode="auto">
          <a:xfrm flipV="1">
            <a:off x="1258888" y="5084763"/>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8793" name="Line 7"/>
          <p:cNvSpPr>
            <a:spLocks noChangeShapeType="1"/>
          </p:cNvSpPr>
          <p:nvPr/>
        </p:nvSpPr>
        <p:spPr bwMode="auto">
          <a:xfrm flipH="1" flipV="1">
            <a:off x="2124075" y="5084763"/>
            <a:ext cx="35877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8794" name="Oval 8"/>
          <p:cNvSpPr>
            <a:spLocks noChangeArrowheads="1"/>
          </p:cNvSpPr>
          <p:nvPr/>
        </p:nvSpPr>
        <p:spPr bwMode="auto">
          <a:xfrm>
            <a:off x="3348038" y="47974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8795" name="Oval 9"/>
          <p:cNvSpPr>
            <a:spLocks noChangeArrowheads="1"/>
          </p:cNvSpPr>
          <p:nvPr/>
        </p:nvSpPr>
        <p:spPr bwMode="auto">
          <a:xfrm>
            <a:off x="1258888" y="4292600"/>
            <a:ext cx="360362" cy="360363"/>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118796" name="Oval 10"/>
          <p:cNvSpPr>
            <a:spLocks noChangeArrowheads="1"/>
          </p:cNvSpPr>
          <p:nvPr/>
        </p:nvSpPr>
        <p:spPr bwMode="auto">
          <a:xfrm>
            <a:off x="971550" y="53736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18797" name="Line 11"/>
          <p:cNvSpPr>
            <a:spLocks noChangeShapeType="1"/>
          </p:cNvSpPr>
          <p:nvPr/>
        </p:nvSpPr>
        <p:spPr bwMode="auto">
          <a:xfrm flipV="1">
            <a:off x="1619250" y="4076700"/>
            <a:ext cx="50482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8798" name="Line 12"/>
          <p:cNvSpPr>
            <a:spLocks noChangeShapeType="1"/>
          </p:cNvSpPr>
          <p:nvPr/>
        </p:nvSpPr>
        <p:spPr bwMode="auto">
          <a:xfrm flipV="1">
            <a:off x="2843213" y="4581525"/>
            <a:ext cx="142875"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8799" name="Line 13"/>
          <p:cNvSpPr>
            <a:spLocks noChangeShapeType="1"/>
          </p:cNvSpPr>
          <p:nvPr/>
        </p:nvSpPr>
        <p:spPr bwMode="auto">
          <a:xfrm flipH="1" flipV="1">
            <a:off x="1906588" y="5157788"/>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8800" name="Line 14"/>
          <p:cNvSpPr>
            <a:spLocks noChangeShapeType="1"/>
          </p:cNvSpPr>
          <p:nvPr/>
        </p:nvSpPr>
        <p:spPr bwMode="auto">
          <a:xfrm flipH="1" flipV="1">
            <a:off x="3203575" y="4581525"/>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8801" name="Oval 15"/>
          <p:cNvSpPr>
            <a:spLocks noChangeArrowheads="1"/>
          </p:cNvSpPr>
          <p:nvPr/>
        </p:nvSpPr>
        <p:spPr bwMode="auto">
          <a:xfrm>
            <a:off x="1763713" y="53736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18802" name="Oval 16"/>
          <p:cNvSpPr>
            <a:spLocks noChangeArrowheads="1"/>
          </p:cNvSpPr>
          <p:nvPr/>
        </p:nvSpPr>
        <p:spPr bwMode="auto">
          <a:xfrm>
            <a:off x="2124075" y="3789363"/>
            <a:ext cx="360363" cy="360362"/>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18803" name="Oval 17"/>
          <p:cNvSpPr>
            <a:spLocks noChangeArrowheads="1"/>
          </p:cNvSpPr>
          <p:nvPr/>
        </p:nvSpPr>
        <p:spPr bwMode="auto">
          <a:xfrm>
            <a:off x="2916238" y="42926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18804" name="Line 18"/>
          <p:cNvSpPr>
            <a:spLocks noChangeShapeType="1"/>
          </p:cNvSpPr>
          <p:nvPr/>
        </p:nvSpPr>
        <p:spPr bwMode="auto">
          <a:xfrm flipH="1" flipV="1">
            <a:off x="1547813" y="4581525"/>
            <a:ext cx="287337"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8805" name="Oval 19"/>
          <p:cNvSpPr>
            <a:spLocks noChangeArrowheads="1"/>
          </p:cNvSpPr>
          <p:nvPr/>
        </p:nvSpPr>
        <p:spPr bwMode="auto">
          <a:xfrm>
            <a:off x="2555875" y="47974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8806" name="Line 20"/>
          <p:cNvSpPr>
            <a:spLocks noChangeShapeType="1"/>
          </p:cNvSpPr>
          <p:nvPr/>
        </p:nvSpPr>
        <p:spPr bwMode="auto">
          <a:xfrm flipH="1" flipV="1">
            <a:off x="2411413" y="4076700"/>
            <a:ext cx="576262"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8807" name="Oval 21"/>
          <p:cNvSpPr>
            <a:spLocks noChangeArrowheads="1"/>
          </p:cNvSpPr>
          <p:nvPr/>
        </p:nvSpPr>
        <p:spPr bwMode="auto">
          <a:xfrm>
            <a:off x="2411413" y="59213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18808" name="Line 22"/>
          <p:cNvSpPr>
            <a:spLocks noChangeShapeType="1"/>
          </p:cNvSpPr>
          <p:nvPr/>
        </p:nvSpPr>
        <p:spPr bwMode="auto">
          <a:xfrm flipV="1">
            <a:off x="1258888" y="5632450"/>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8809" name="Line 23"/>
          <p:cNvSpPr>
            <a:spLocks noChangeShapeType="1"/>
          </p:cNvSpPr>
          <p:nvPr/>
        </p:nvSpPr>
        <p:spPr bwMode="auto">
          <a:xfrm flipH="1" flipV="1">
            <a:off x="2124075" y="5632450"/>
            <a:ext cx="35877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8810" name="Oval 24"/>
          <p:cNvSpPr>
            <a:spLocks noChangeArrowheads="1"/>
          </p:cNvSpPr>
          <p:nvPr/>
        </p:nvSpPr>
        <p:spPr bwMode="auto">
          <a:xfrm>
            <a:off x="971550" y="59213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18811" name="Line 25"/>
          <p:cNvSpPr>
            <a:spLocks noChangeShapeType="1"/>
          </p:cNvSpPr>
          <p:nvPr/>
        </p:nvSpPr>
        <p:spPr bwMode="auto">
          <a:xfrm flipH="1" flipV="1">
            <a:off x="1906588" y="5705475"/>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8812" name="Oval 26"/>
          <p:cNvSpPr>
            <a:spLocks noChangeArrowheads="1"/>
          </p:cNvSpPr>
          <p:nvPr/>
        </p:nvSpPr>
        <p:spPr bwMode="auto">
          <a:xfrm>
            <a:off x="1763713" y="5921375"/>
            <a:ext cx="360362" cy="360363"/>
          </a:xfrm>
          <a:prstGeom prst="ellipse">
            <a:avLst/>
          </a:prstGeom>
          <a:solidFill>
            <a:schemeClr val="hlink"/>
          </a:solidFill>
          <a:ln w="9525">
            <a:solidFill>
              <a:schemeClr val="tx1"/>
            </a:solidFill>
            <a:miter lim="800000"/>
          </a:ln>
        </p:spPr>
        <p:txBody>
          <a:bodyPr wrap="none" anchor="ctr"/>
          <a:lstStyle/>
          <a:p>
            <a:pPr algn="ctr"/>
            <a:r>
              <a:rPr lang="en-US" altLang="zh-CN" sz="2000">
                <a:latin typeface="Tahoma" panose="020B0804030504040204" pitchFamily="34" charset="0"/>
              </a:rPr>
              <a:t>13</a:t>
            </a:r>
            <a:endParaRPr lang="en-US" altLang="zh-CN" sz="2000">
              <a:latin typeface="Tahoma" panose="020B0804030504040204" pitchFamily="34" charset="0"/>
            </a:endParaRPr>
          </a:p>
        </p:txBody>
      </p:sp>
      <p:sp>
        <p:nvSpPr>
          <p:cNvPr id="1159195" name="Oval 27"/>
          <p:cNvSpPr>
            <a:spLocks noChangeArrowheads="1"/>
          </p:cNvSpPr>
          <p:nvPr/>
        </p:nvSpPr>
        <p:spPr bwMode="auto">
          <a:xfrm>
            <a:off x="6516688" y="4870450"/>
            <a:ext cx="360362" cy="360363"/>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159196" name="Oval 28"/>
          <p:cNvSpPr>
            <a:spLocks noChangeArrowheads="1"/>
          </p:cNvSpPr>
          <p:nvPr/>
        </p:nvSpPr>
        <p:spPr bwMode="auto">
          <a:xfrm>
            <a:off x="8172450" y="55911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59197" name="Oval 29"/>
          <p:cNvSpPr>
            <a:spLocks noChangeArrowheads="1"/>
          </p:cNvSpPr>
          <p:nvPr/>
        </p:nvSpPr>
        <p:spPr bwMode="auto">
          <a:xfrm>
            <a:off x="4500563" y="47259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1159198" name="Line 30"/>
          <p:cNvSpPr>
            <a:spLocks noChangeShapeType="1"/>
          </p:cNvSpPr>
          <p:nvPr/>
        </p:nvSpPr>
        <p:spPr bwMode="auto">
          <a:xfrm flipV="1">
            <a:off x="4787900" y="4365625"/>
            <a:ext cx="12239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9199" name="Line 31"/>
          <p:cNvSpPr>
            <a:spLocks noChangeShapeType="1"/>
          </p:cNvSpPr>
          <p:nvPr/>
        </p:nvSpPr>
        <p:spPr bwMode="auto">
          <a:xfrm flipV="1">
            <a:off x="7669213" y="5157788"/>
            <a:ext cx="2159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9200" name="Line 32"/>
          <p:cNvSpPr>
            <a:spLocks noChangeShapeType="1"/>
          </p:cNvSpPr>
          <p:nvPr/>
        </p:nvSpPr>
        <p:spPr bwMode="auto">
          <a:xfrm flipH="1" flipV="1">
            <a:off x="8029575" y="5229225"/>
            <a:ext cx="214313" cy="36195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9201" name="Oval 33"/>
          <p:cNvSpPr>
            <a:spLocks noChangeArrowheads="1"/>
          </p:cNvSpPr>
          <p:nvPr/>
        </p:nvSpPr>
        <p:spPr bwMode="auto">
          <a:xfrm>
            <a:off x="6011863" y="4149725"/>
            <a:ext cx="360362" cy="360363"/>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159202" name="Oval 34"/>
          <p:cNvSpPr>
            <a:spLocks noChangeArrowheads="1"/>
          </p:cNvSpPr>
          <p:nvPr/>
        </p:nvSpPr>
        <p:spPr bwMode="auto">
          <a:xfrm>
            <a:off x="7740650" y="48704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159203" name="Oval 35"/>
          <p:cNvSpPr>
            <a:spLocks noChangeArrowheads="1"/>
          </p:cNvSpPr>
          <p:nvPr/>
        </p:nvSpPr>
        <p:spPr bwMode="auto">
          <a:xfrm>
            <a:off x="7380288" y="55911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59204" name="Line 36"/>
          <p:cNvSpPr>
            <a:spLocks noChangeShapeType="1"/>
          </p:cNvSpPr>
          <p:nvPr/>
        </p:nvSpPr>
        <p:spPr bwMode="auto">
          <a:xfrm flipH="1" flipV="1">
            <a:off x="6372225" y="4437063"/>
            <a:ext cx="1368425" cy="5048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9205" name="Oval 37"/>
          <p:cNvSpPr>
            <a:spLocks noChangeArrowheads="1"/>
          </p:cNvSpPr>
          <p:nvPr/>
        </p:nvSpPr>
        <p:spPr bwMode="auto">
          <a:xfrm>
            <a:off x="5076825" y="5302250"/>
            <a:ext cx="360363" cy="360363"/>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159206" name="Oval 38"/>
          <p:cNvSpPr>
            <a:spLocks noChangeArrowheads="1"/>
          </p:cNvSpPr>
          <p:nvPr/>
        </p:nvSpPr>
        <p:spPr bwMode="auto">
          <a:xfrm>
            <a:off x="5437188" y="59928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159207" name="Line 39"/>
          <p:cNvSpPr>
            <a:spLocks noChangeShapeType="1"/>
          </p:cNvSpPr>
          <p:nvPr/>
        </p:nvSpPr>
        <p:spPr bwMode="auto">
          <a:xfrm flipV="1">
            <a:off x="4573588" y="5589588"/>
            <a:ext cx="576262"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9208" name="Line 40"/>
          <p:cNvSpPr>
            <a:spLocks noChangeShapeType="1"/>
          </p:cNvSpPr>
          <p:nvPr/>
        </p:nvSpPr>
        <p:spPr bwMode="auto">
          <a:xfrm flipH="1" flipV="1">
            <a:off x="5365750" y="5661025"/>
            <a:ext cx="215900"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9209" name="Oval 41"/>
          <p:cNvSpPr>
            <a:spLocks noChangeArrowheads="1"/>
          </p:cNvSpPr>
          <p:nvPr/>
        </p:nvSpPr>
        <p:spPr bwMode="auto">
          <a:xfrm>
            <a:off x="4357688" y="60213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159210" name="Line 42"/>
          <p:cNvSpPr>
            <a:spLocks noChangeShapeType="1"/>
          </p:cNvSpPr>
          <p:nvPr/>
        </p:nvSpPr>
        <p:spPr bwMode="auto">
          <a:xfrm flipH="1" flipV="1">
            <a:off x="6300788" y="4510088"/>
            <a:ext cx="36036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9211" name="Oval 43"/>
          <p:cNvSpPr>
            <a:spLocks noChangeArrowheads="1"/>
          </p:cNvSpPr>
          <p:nvPr/>
        </p:nvSpPr>
        <p:spPr bwMode="auto">
          <a:xfrm>
            <a:off x="6877050" y="55895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159212" name="Line 44"/>
          <p:cNvSpPr>
            <a:spLocks noChangeShapeType="1"/>
          </p:cNvSpPr>
          <p:nvPr/>
        </p:nvSpPr>
        <p:spPr bwMode="auto">
          <a:xfrm flipV="1">
            <a:off x="6011863" y="5157788"/>
            <a:ext cx="576262"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9213" name="Line 45"/>
          <p:cNvSpPr>
            <a:spLocks noChangeShapeType="1"/>
          </p:cNvSpPr>
          <p:nvPr/>
        </p:nvSpPr>
        <p:spPr bwMode="auto">
          <a:xfrm flipH="1" flipV="1">
            <a:off x="6804025" y="5229225"/>
            <a:ext cx="217488"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9214" name="Oval 46"/>
          <p:cNvSpPr>
            <a:spLocks noChangeArrowheads="1"/>
          </p:cNvSpPr>
          <p:nvPr/>
        </p:nvSpPr>
        <p:spPr bwMode="auto">
          <a:xfrm>
            <a:off x="5868988" y="55895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159215" name="Line 47"/>
          <p:cNvSpPr>
            <a:spLocks noChangeShapeType="1"/>
          </p:cNvSpPr>
          <p:nvPr/>
        </p:nvSpPr>
        <p:spPr bwMode="auto">
          <a:xfrm flipV="1">
            <a:off x="6588125" y="5229225"/>
            <a:ext cx="7302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59216" name="Oval 48"/>
          <p:cNvSpPr>
            <a:spLocks noChangeArrowheads="1"/>
          </p:cNvSpPr>
          <p:nvPr/>
        </p:nvSpPr>
        <p:spPr bwMode="auto">
          <a:xfrm>
            <a:off x="6445250" y="5589588"/>
            <a:ext cx="360363" cy="360362"/>
          </a:xfrm>
          <a:prstGeom prst="ellipse">
            <a:avLst/>
          </a:prstGeom>
          <a:solidFill>
            <a:schemeClr val="hlink"/>
          </a:solidFill>
          <a:ln w="9525">
            <a:solidFill>
              <a:schemeClr val="tx1"/>
            </a:solidFill>
            <a:miter lim="800000"/>
          </a:ln>
        </p:spPr>
        <p:txBody>
          <a:bodyPr wrap="none" anchor="ctr"/>
          <a:lstStyle/>
          <a:p>
            <a:pPr algn="ctr"/>
            <a:r>
              <a:rPr lang="en-US" altLang="zh-CN" sz="2000">
                <a:latin typeface="Tahoma" panose="020B0804030504040204" pitchFamily="34" charset="0"/>
              </a:rPr>
              <a:t>13</a:t>
            </a:r>
            <a:endParaRPr lang="en-US" altLang="zh-CN" sz="2000">
              <a:latin typeface="Tahoma" panose="020B0804030504040204" pitchFamily="34" charset="0"/>
            </a:endParaRPr>
          </a:p>
        </p:txBody>
      </p:sp>
      <p:sp>
        <p:nvSpPr>
          <p:cNvPr id="1159217" name="Line 49"/>
          <p:cNvSpPr>
            <a:spLocks noChangeShapeType="1"/>
          </p:cNvSpPr>
          <p:nvPr/>
        </p:nvSpPr>
        <p:spPr bwMode="auto">
          <a:xfrm flipH="1" flipV="1">
            <a:off x="4787900" y="5013325"/>
            <a:ext cx="360363"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9195"/>
                                        </p:tgtEl>
                                        <p:attrNameLst>
                                          <p:attrName>style.visibility</p:attrName>
                                        </p:attrNameLst>
                                      </p:cBhvr>
                                      <p:to>
                                        <p:strVal val="visible"/>
                                      </p:to>
                                    </p:set>
                                    <p:animEffect transition="in" filter="diamond(in)">
                                      <p:cBhvr>
                                        <p:cTn id="7" dur="2000"/>
                                        <p:tgtEl>
                                          <p:spTgt spid="115919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159196"/>
                                        </p:tgtEl>
                                        <p:attrNameLst>
                                          <p:attrName>style.visibility</p:attrName>
                                        </p:attrNameLst>
                                      </p:cBhvr>
                                      <p:to>
                                        <p:strVal val="visible"/>
                                      </p:to>
                                    </p:set>
                                    <p:animEffect transition="in" filter="diamond(in)">
                                      <p:cBhvr>
                                        <p:cTn id="10" dur="2000"/>
                                        <p:tgtEl>
                                          <p:spTgt spid="1159196"/>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159197"/>
                                        </p:tgtEl>
                                        <p:attrNameLst>
                                          <p:attrName>style.visibility</p:attrName>
                                        </p:attrNameLst>
                                      </p:cBhvr>
                                      <p:to>
                                        <p:strVal val="visible"/>
                                      </p:to>
                                    </p:set>
                                    <p:animEffect transition="in" filter="diamond(in)">
                                      <p:cBhvr>
                                        <p:cTn id="13" dur="2000"/>
                                        <p:tgtEl>
                                          <p:spTgt spid="1159197"/>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159198"/>
                                        </p:tgtEl>
                                        <p:attrNameLst>
                                          <p:attrName>style.visibility</p:attrName>
                                        </p:attrNameLst>
                                      </p:cBhvr>
                                      <p:to>
                                        <p:strVal val="visible"/>
                                      </p:to>
                                    </p:set>
                                    <p:animEffect transition="in" filter="diamond(in)">
                                      <p:cBhvr>
                                        <p:cTn id="16" dur="2000"/>
                                        <p:tgtEl>
                                          <p:spTgt spid="1159198"/>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159199"/>
                                        </p:tgtEl>
                                        <p:attrNameLst>
                                          <p:attrName>style.visibility</p:attrName>
                                        </p:attrNameLst>
                                      </p:cBhvr>
                                      <p:to>
                                        <p:strVal val="visible"/>
                                      </p:to>
                                    </p:set>
                                    <p:animEffect transition="in" filter="diamond(in)">
                                      <p:cBhvr>
                                        <p:cTn id="19" dur="2000"/>
                                        <p:tgtEl>
                                          <p:spTgt spid="1159199"/>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159200"/>
                                        </p:tgtEl>
                                        <p:attrNameLst>
                                          <p:attrName>style.visibility</p:attrName>
                                        </p:attrNameLst>
                                      </p:cBhvr>
                                      <p:to>
                                        <p:strVal val="visible"/>
                                      </p:to>
                                    </p:set>
                                    <p:animEffect transition="in" filter="diamond(in)">
                                      <p:cBhvr>
                                        <p:cTn id="22" dur="2000"/>
                                        <p:tgtEl>
                                          <p:spTgt spid="1159200"/>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159201"/>
                                        </p:tgtEl>
                                        <p:attrNameLst>
                                          <p:attrName>style.visibility</p:attrName>
                                        </p:attrNameLst>
                                      </p:cBhvr>
                                      <p:to>
                                        <p:strVal val="visible"/>
                                      </p:to>
                                    </p:set>
                                    <p:animEffect transition="in" filter="diamond(in)">
                                      <p:cBhvr>
                                        <p:cTn id="25" dur="2000"/>
                                        <p:tgtEl>
                                          <p:spTgt spid="1159201"/>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159202"/>
                                        </p:tgtEl>
                                        <p:attrNameLst>
                                          <p:attrName>style.visibility</p:attrName>
                                        </p:attrNameLst>
                                      </p:cBhvr>
                                      <p:to>
                                        <p:strVal val="visible"/>
                                      </p:to>
                                    </p:set>
                                    <p:animEffect transition="in" filter="diamond(in)">
                                      <p:cBhvr>
                                        <p:cTn id="28" dur="2000"/>
                                        <p:tgtEl>
                                          <p:spTgt spid="1159202"/>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159203"/>
                                        </p:tgtEl>
                                        <p:attrNameLst>
                                          <p:attrName>style.visibility</p:attrName>
                                        </p:attrNameLst>
                                      </p:cBhvr>
                                      <p:to>
                                        <p:strVal val="visible"/>
                                      </p:to>
                                    </p:set>
                                    <p:animEffect transition="in" filter="diamond(in)">
                                      <p:cBhvr>
                                        <p:cTn id="31" dur="2000"/>
                                        <p:tgtEl>
                                          <p:spTgt spid="1159203"/>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159204"/>
                                        </p:tgtEl>
                                        <p:attrNameLst>
                                          <p:attrName>style.visibility</p:attrName>
                                        </p:attrNameLst>
                                      </p:cBhvr>
                                      <p:to>
                                        <p:strVal val="visible"/>
                                      </p:to>
                                    </p:set>
                                    <p:animEffect transition="in" filter="diamond(in)">
                                      <p:cBhvr>
                                        <p:cTn id="34" dur="2000"/>
                                        <p:tgtEl>
                                          <p:spTgt spid="1159204"/>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159205"/>
                                        </p:tgtEl>
                                        <p:attrNameLst>
                                          <p:attrName>style.visibility</p:attrName>
                                        </p:attrNameLst>
                                      </p:cBhvr>
                                      <p:to>
                                        <p:strVal val="visible"/>
                                      </p:to>
                                    </p:set>
                                    <p:animEffect transition="in" filter="diamond(in)">
                                      <p:cBhvr>
                                        <p:cTn id="37" dur="2000"/>
                                        <p:tgtEl>
                                          <p:spTgt spid="1159205"/>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159206"/>
                                        </p:tgtEl>
                                        <p:attrNameLst>
                                          <p:attrName>style.visibility</p:attrName>
                                        </p:attrNameLst>
                                      </p:cBhvr>
                                      <p:to>
                                        <p:strVal val="visible"/>
                                      </p:to>
                                    </p:set>
                                    <p:animEffect transition="in" filter="diamond(in)">
                                      <p:cBhvr>
                                        <p:cTn id="40" dur="2000"/>
                                        <p:tgtEl>
                                          <p:spTgt spid="1159206"/>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159207"/>
                                        </p:tgtEl>
                                        <p:attrNameLst>
                                          <p:attrName>style.visibility</p:attrName>
                                        </p:attrNameLst>
                                      </p:cBhvr>
                                      <p:to>
                                        <p:strVal val="visible"/>
                                      </p:to>
                                    </p:set>
                                    <p:animEffect transition="in" filter="diamond(in)">
                                      <p:cBhvr>
                                        <p:cTn id="43" dur="2000"/>
                                        <p:tgtEl>
                                          <p:spTgt spid="1159207"/>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159208"/>
                                        </p:tgtEl>
                                        <p:attrNameLst>
                                          <p:attrName>style.visibility</p:attrName>
                                        </p:attrNameLst>
                                      </p:cBhvr>
                                      <p:to>
                                        <p:strVal val="visible"/>
                                      </p:to>
                                    </p:set>
                                    <p:animEffect transition="in" filter="diamond(in)">
                                      <p:cBhvr>
                                        <p:cTn id="46" dur="2000"/>
                                        <p:tgtEl>
                                          <p:spTgt spid="1159208"/>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159209"/>
                                        </p:tgtEl>
                                        <p:attrNameLst>
                                          <p:attrName>style.visibility</p:attrName>
                                        </p:attrNameLst>
                                      </p:cBhvr>
                                      <p:to>
                                        <p:strVal val="visible"/>
                                      </p:to>
                                    </p:set>
                                    <p:animEffect transition="in" filter="diamond(in)">
                                      <p:cBhvr>
                                        <p:cTn id="49" dur="2000"/>
                                        <p:tgtEl>
                                          <p:spTgt spid="1159209"/>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159210"/>
                                        </p:tgtEl>
                                        <p:attrNameLst>
                                          <p:attrName>style.visibility</p:attrName>
                                        </p:attrNameLst>
                                      </p:cBhvr>
                                      <p:to>
                                        <p:strVal val="visible"/>
                                      </p:to>
                                    </p:set>
                                    <p:animEffect transition="in" filter="diamond(in)">
                                      <p:cBhvr>
                                        <p:cTn id="52" dur="2000"/>
                                        <p:tgtEl>
                                          <p:spTgt spid="1159210"/>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1159211"/>
                                        </p:tgtEl>
                                        <p:attrNameLst>
                                          <p:attrName>style.visibility</p:attrName>
                                        </p:attrNameLst>
                                      </p:cBhvr>
                                      <p:to>
                                        <p:strVal val="visible"/>
                                      </p:to>
                                    </p:set>
                                    <p:animEffect transition="in" filter="diamond(in)">
                                      <p:cBhvr>
                                        <p:cTn id="55" dur="2000"/>
                                        <p:tgtEl>
                                          <p:spTgt spid="1159211"/>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159212"/>
                                        </p:tgtEl>
                                        <p:attrNameLst>
                                          <p:attrName>style.visibility</p:attrName>
                                        </p:attrNameLst>
                                      </p:cBhvr>
                                      <p:to>
                                        <p:strVal val="visible"/>
                                      </p:to>
                                    </p:set>
                                    <p:animEffect transition="in" filter="diamond(in)">
                                      <p:cBhvr>
                                        <p:cTn id="58" dur="2000"/>
                                        <p:tgtEl>
                                          <p:spTgt spid="1159212"/>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159213"/>
                                        </p:tgtEl>
                                        <p:attrNameLst>
                                          <p:attrName>style.visibility</p:attrName>
                                        </p:attrNameLst>
                                      </p:cBhvr>
                                      <p:to>
                                        <p:strVal val="visible"/>
                                      </p:to>
                                    </p:set>
                                    <p:animEffect transition="in" filter="diamond(in)">
                                      <p:cBhvr>
                                        <p:cTn id="61" dur="2000"/>
                                        <p:tgtEl>
                                          <p:spTgt spid="1159213"/>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159214"/>
                                        </p:tgtEl>
                                        <p:attrNameLst>
                                          <p:attrName>style.visibility</p:attrName>
                                        </p:attrNameLst>
                                      </p:cBhvr>
                                      <p:to>
                                        <p:strVal val="visible"/>
                                      </p:to>
                                    </p:set>
                                    <p:animEffect transition="in" filter="diamond(in)">
                                      <p:cBhvr>
                                        <p:cTn id="64" dur="2000"/>
                                        <p:tgtEl>
                                          <p:spTgt spid="1159214"/>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159215"/>
                                        </p:tgtEl>
                                        <p:attrNameLst>
                                          <p:attrName>style.visibility</p:attrName>
                                        </p:attrNameLst>
                                      </p:cBhvr>
                                      <p:to>
                                        <p:strVal val="visible"/>
                                      </p:to>
                                    </p:set>
                                    <p:animEffect transition="in" filter="diamond(in)">
                                      <p:cBhvr>
                                        <p:cTn id="67" dur="2000"/>
                                        <p:tgtEl>
                                          <p:spTgt spid="1159215"/>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159216"/>
                                        </p:tgtEl>
                                        <p:attrNameLst>
                                          <p:attrName>style.visibility</p:attrName>
                                        </p:attrNameLst>
                                      </p:cBhvr>
                                      <p:to>
                                        <p:strVal val="visible"/>
                                      </p:to>
                                    </p:set>
                                    <p:animEffect transition="in" filter="diamond(in)">
                                      <p:cBhvr>
                                        <p:cTn id="70" dur="2000"/>
                                        <p:tgtEl>
                                          <p:spTgt spid="1159216"/>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1159217"/>
                                        </p:tgtEl>
                                        <p:attrNameLst>
                                          <p:attrName>style.visibility</p:attrName>
                                        </p:attrNameLst>
                                      </p:cBhvr>
                                      <p:to>
                                        <p:strVal val="visible"/>
                                      </p:to>
                                    </p:set>
                                    <p:animEffect transition="in" filter="diamond(in)">
                                      <p:cBhvr>
                                        <p:cTn id="73" dur="2000"/>
                                        <p:tgtEl>
                                          <p:spTgt spid="1159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95" grpId="0" animBg="1"/>
      <p:bldP spid="1159196" grpId="0" animBg="1"/>
      <p:bldP spid="1159197" grpId="0" animBg="1"/>
      <p:bldP spid="1159198" grpId="0" animBg="1"/>
      <p:bldP spid="1159199" grpId="0" animBg="1"/>
      <p:bldP spid="1159200" grpId="0" animBg="1"/>
      <p:bldP spid="1159201" grpId="0" animBg="1"/>
      <p:bldP spid="1159202" grpId="0" animBg="1"/>
      <p:bldP spid="1159203" grpId="0" animBg="1"/>
      <p:bldP spid="1159204" grpId="0" animBg="1"/>
      <p:bldP spid="1159205" grpId="0" animBg="1"/>
      <p:bldP spid="1159206" grpId="0" animBg="1"/>
      <p:bldP spid="1159207" grpId="0" animBg="1"/>
      <p:bldP spid="1159208" grpId="0" animBg="1"/>
      <p:bldP spid="1159209" grpId="0" animBg="1"/>
      <p:bldP spid="1159210" grpId="0" animBg="1"/>
      <p:bldP spid="1159211" grpId="0" animBg="1"/>
      <p:bldP spid="1159212" grpId="0" animBg="1"/>
      <p:bldP spid="1159213" grpId="0" animBg="1"/>
      <p:bldP spid="1159214" grpId="0" animBg="1"/>
      <p:bldP spid="1159215" grpId="0" animBg="1"/>
      <p:bldP spid="1159216" grpId="0" animBg="1"/>
      <p:bldP spid="115921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A4BDA2DC-32EE-4437-83B9-79B038FB3F89}"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1"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D77C7A06-23A5-4CC4-B731-FC0955B22485}" type="datetime7">
              <a:rPr lang="zh-CN" altLang="en-US" sz="1200" b="0">
                <a:latin typeface="+mn-ea"/>
              </a:rPr>
            </a:fld>
            <a:endParaRPr lang="en-US" altLang="zh-CN" sz="1200" b="0">
              <a:latin typeface="+mn-ea"/>
            </a:endParaRPr>
          </a:p>
        </p:txBody>
      </p:sp>
      <p:sp>
        <p:nvSpPr>
          <p:cNvPr id="119812"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19813" name="Rectangle 3"/>
          <p:cNvSpPr>
            <a:spLocks noGrp="1" noChangeArrowheads="1"/>
          </p:cNvSpPr>
          <p:nvPr>
            <p:ph type="body" idx="4294967295"/>
          </p:nvPr>
        </p:nvSpPr>
        <p:spPr>
          <a:xfrm>
            <a:off x="179388" y="1484313"/>
            <a:ext cx="8785225" cy="2160587"/>
          </a:xfrm>
        </p:spPr>
        <p:txBody>
          <a:bodyPr/>
          <a:lstStyle/>
          <a:p>
            <a:pPr eaLnBrk="1" hangingPunct="1">
              <a:lnSpc>
                <a:spcPct val="90000"/>
              </a:lnSpc>
            </a:pPr>
            <a:r>
              <a:rPr lang="zh-CN" altLang="en-US" sz="2800">
                <a:latin typeface="Times New Roman" panose="02020503050405090304" pitchFamily="18" charset="0"/>
                <a:ea typeface="宋体" pitchFamily="2" charset="-122"/>
              </a:rPr>
              <a:t>路径对折：</a:t>
            </a:r>
            <a:r>
              <a:rPr lang="zh-CN" altLang="en-US" sz="2800">
                <a:solidFill>
                  <a:schemeClr val="hlink"/>
                </a:solidFill>
                <a:latin typeface="Times New Roman" panose="02020503050405090304" pitchFamily="18" charset="0"/>
                <a:ea typeface="宋体" pitchFamily="2" charset="-122"/>
              </a:rPr>
              <a:t>改变从</a:t>
            </a:r>
            <a:r>
              <a:rPr lang="en-US" altLang="zh-CN" sz="2800">
                <a:solidFill>
                  <a:schemeClr val="hlink"/>
                </a:solidFill>
                <a:latin typeface="Times New Roman" panose="02020503050405090304" pitchFamily="18" charset="0"/>
                <a:ea typeface="宋体" pitchFamily="2" charset="-122"/>
              </a:rPr>
              <a:t>e</a:t>
            </a:r>
            <a:r>
              <a:rPr lang="zh-CN" altLang="en-US" sz="2800">
                <a:solidFill>
                  <a:schemeClr val="hlink"/>
                </a:solidFill>
                <a:latin typeface="Times New Roman" panose="02020503050405090304" pitchFamily="18" charset="0"/>
                <a:ea typeface="宋体" pitchFamily="2" charset="-122"/>
              </a:rPr>
              <a:t>到根节点路径上每隔一个节点（除了根和其子节点）</a:t>
            </a:r>
            <a:r>
              <a:rPr lang="zh-CN" altLang="en-US" sz="2800">
                <a:latin typeface="Times New Roman" panose="02020503050405090304" pitchFamily="18" charset="0"/>
                <a:ea typeface="宋体" pitchFamily="2" charset="-122"/>
              </a:rPr>
              <a:t>的</a:t>
            </a:r>
            <a:r>
              <a:rPr lang="en-US" altLang="zh-CN" sz="2800">
                <a:latin typeface="Times New Roman" panose="02020503050405090304" pitchFamily="18" charset="0"/>
                <a:ea typeface="宋体" pitchFamily="2" charset="-122"/>
              </a:rPr>
              <a:t>parent</a:t>
            </a:r>
            <a:r>
              <a:rPr lang="zh-CN" altLang="en-US" sz="2800">
                <a:latin typeface="Times New Roman" panose="02020503050405090304" pitchFamily="18" charset="0"/>
                <a:ea typeface="宋体" pitchFamily="2" charset="-122"/>
              </a:rPr>
              <a:t>域，</a:t>
            </a:r>
            <a:r>
              <a:rPr lang="zh-CN" altLang="en-US" sz="2800">
                <a:solidFill>
                  <a:schemeClr val="hlink"/>
                </a:solidFill>
                <a:latin typeface="Times New Roman" panose="02020503050405090304" pitchFamily="18" charset="0"/>
                <a:ea typeface="宋体" pitchFamily="2" charset="-122"/>
              </a:rPr>
              <a:t>使其指向各自的祖父节点</a:t>
            </a:r>
            <a:r>
              <a:rPr lang="zh-CN" altLang="en-US" sz="2800">
                <a:latin typeface="Times New Roman" panose="02020503050405090304" pitchFamily="18" charset="0"/>
                <a:ea typeface="宋体" pitchFamily="2" charset="-122"/>
              </a:rPr>
              <a:t>。指针改变数为路径分割中的一半。</a:t>
            </a:r>
            <a:endParaRPr lang="zh-CN" altLang="en-US" sz="2800">
              <a:latin typeface="Times New Roman" panose="02020503050405090304" pitchFamily="18" charset="0"/>
              <a:ea typeface="宋体" pitchFamily="2" charset="-122"/>
            </a:endParaRPr>
          </a:p>
        </p:txBody>
      </p:sp>
      <p:sp>
        <p:nvSpPr>
          <p:cNvPr id="119814" name="Oval 4"/>
          <p:cNvSpPr>
            <a:spLocks noChangeArrowheads="1"/>
          </p:cNvSpPr>
          <p:nvPr/>
        </p:nvSpPr>
        <p:spPr bwMode="auto">
          <a:xfrm>
            <a:off x="1619250" y="4868863"/>
            <a:ext cx="360363" cy="360362"/>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19815" name="Oval 5"/>
          <p:cNvSpPr>
            <a:spLocks noChangeArrowheads="1"/>
          </p:cNvSpPr>
          <p:nvPr/>
        </p:nvSpPr>
        <p:spPr bwMode="auto">
          <a:xfrm>
            <a:off x="2266950" y="54451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19816" name="Line 6"/>
          <p:cNvSpPr>
            <a:spLocks noChangeShapeType="1"/>
          </p:cNvSpPr>
          <p:nvPr/>
        </p:nvSpPr>
        <p:spPr bwMode="auto">
          <a:xfrm flipV="1">
            <a:off x="1114425" y="5156200"/>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9817" name="Line 7"/>
          <p:cNvSpPr>
            <a:spLocks noChangeShapeType="1"/>
          </p:cNvSpPr>
          <p:nvPr/>
        </p:nvSpPr>
        <p:spPr bwMode="auto">
          <a:xfrm flipH="1" flipV="1">
            <a:off x="1979613" y="5156200"/>
            <a:ext cx="35877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9818" name="Oval 8"/>
          <p:cNvSpPr>
            <a:spLocks noChangeArrowheads="1"/>
          </p:cNvSpPr>
          <p:nvPr/>
        </p:nvSpPr>
        <p:spPr bwMode="auto">
          <a:xfrm>
            <a:off x="3203575" y="48688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9819" name="Oval 9"/>
          <p:cNvSpPr>
            <a:spLocks noChangeArrowheads="1"/>
          </p:cNvSpPr>
          <p:nvPr/>
        </p:nvSpPr>
        <p:spPr bwMode="auto">
          <a:xfrm>
            <a:off x="1114425" y="43640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119820" name="Oval 10"/>
          <p:cNvSpPr>
            <a:spLocks noChangeArrowheads="1"/>
          </p:cNvSpPr>
          <p:nvPr/>
        </p:nvSpPr>
        <p:spPr bwMode="auto">
          <a:xfrm>
            <a:off x="827088" y="54451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19821" name="Line 11"/>
          <p:cNvSpPr>
            <a:spLocks noChangeShapeType="1"/>
          </p:cNvSpPr>
          <p:nvPr/>
        </p:nvSpPr>
        <p:spPr bwMode="auto">
          <a:xfrm flipV="1">
            <a:off x="1474788" y="4148138"/>
            <a:ext cx="50482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9822" name="Line 12"/>
          <p:cNvSpPr>
            <a:spLocks noChangeShapeType="1"/>
          </p:cNvSpPr>
          <p:nvPr/>
        </p:nvSpPr>
        <p:spPr bwMode="auto">
          <a:xfrm flipV="1">
            <a:off x="2698750" y="4652963"/>
            <a:ext cx="142875"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9823" name="Line 13"/>
          <p:cNvSpPr>
            <a:spLocks noChangeShapeType="1"/>
          </p:cNvSpPr>
          <p:nvPr/>
        </p:nvSpPr>
        <p:spPr bwMode="auto">
          <a:xfrm flipH="1" flipV="1">
            <a:off x="1762125" y="5229225"/>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9824" name="Line 14"/>
          <p:cNvSpPr>
            <a:spLocks noChangeShapeType="1"/>
          </p:cNvSpPr>
          <p:nvPr/>
        </p:nvSpPr>
        <p:spPr bwMode="auto">
          <a:xfrm flipH="1" flipV="1">
            <a:off x="3059113" y="4652963"/>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9825" name="Oval 15"/>
          <p:cNvSpPr>
            <a:spLocks noChangeArrowheads="1"/>
          </p:cNvSpPr>
          <p:nvPr/>
        </p:nvSpPr>
        <p:spPr bwMode="auto">
          <a:xfrm>
            <a:off x="1619250" y="54451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19826" name="Oval 16"/>
          <p:cNvSpPr>
            <a:spLocks noChangeArrowheads="1"/>
          </p:cNvSpPr>
          <p:nvPr/>
        </p:nvSpPr>
        <p:spPr bwMode="auto">
          <a:xfrm>
            <a:off x="1979613" y="38608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19827" name="Oval 17"/>
          <p:cNvSpPr>
            <a:spLocks noChangeArrowheads="1"/>
          </p:cNvSpPr>
          <p:nvPr/>
        </p:nvSpPr>
        <p:spPr bwMode="auto">
          <a:xfrm>
            <a:off x="2771775" y="43640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19828" name="Line 18"/>
          <p:cNvSpPr>
            <a:spLocks noChangeShapeType="1"/>
          </p:cNvSpPr>
          <p:nvPr/>
        </p:nvSpPr>
        <p:spPr bwMode="auto">
          <a:xfrm flipH="1" flipV="1">
            <a:off x="1403350" y="4652963"/>
            <a:ext cx="2873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9829" name="Oval 19"/>
          <p:cNvSpPr>
            <a:spLocks noChangeArrowheads="1"/>
          </p:cNvSpPr>
          <p:nvPr/>
        </p:nvSpPr>
        <p:spPr bwMode="auto">
          <a:xfrm>
            <a:off x="2411413"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9830" name="Line 20"/>
          <p:cNvSpPr>
            <a:spLocks noChangeShapeType="1"/>
          </p:cNvSpPr>
          <p:nvPr/>
        </p:nvSpPr>
        <p:spPr bwMode="auto">
          <a:xfrm flipH="1" flipV="1">
            <a:off x="2266950" y="4148138"/>
            <a:ext cx="576263"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9831" name="Oval 21"/>
          <p:cNvSpPr>
            <a:spLocks noChangeArrowheads="1"/>
          </p:cNvSpPr>
          <p:nvPr/>
        </p:nvSpPr>
        <p:spPr bwMode="auto">
          <a:xfrm>
            <a:off x="2266950" y="599281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19832" name="Line 22"/>
          <p:cNvSpPr>
            <a:spLocks noChangeShapeType="1"/>
          </p:cNvSpPr>
          <p:nvPr/>
        </p:nvSpPr>
        <p:spPr bwMode="auto">
          <a:xfrm flipV="1">
            <a:off x="1114425" y="5703888"/>
            <a:ext cx="574675"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9833" name="Line 23"/>
          <p:cNvSpPr>
            <a:spLocks noChangeShapeType="1"/>
          </p:cNvSpPr>
          <p:nvPr/>
        </p:nvSpPr>
        <p:spPr bwMode="auto">
          <a:xfrm flipH="1" flipV="1">
            <a:off x="1979613" y="5703888"/>
            <a:ext cx="35877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9834" name="Oval 24"/>
          <p:cNvSpPr>
            <a:spLocks noChangeArrowheads="1"/>
          </p:cNvSpPr>
          <p:nvPr/>
        </p:nvSpPr>
        <p:spPr bwMode="auto">
          <a:xfrm>
            <a:off x="827088" y="59928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19835" name="Line 25"/>
          <p:cNvSpPr>
            <a:spLocks noChangeShapeType="1"/>
          </p:cNvSpPr>
          <p:nvPr/>
        </p:nvSpPr>
        <p:spPr bwMode="auto">
          <a:xfrm flipH="1" flipV="1">
            <a:off x="1762125" y="5776913"/>
            <a:ext cx="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9836" name="Oval 26"/>
          <p:cNvSpPr>
            <a:spLocks noChangeArrowheads="1"/>
          </p:cNvSpPr>
          <p:nvPr/>
        </p:nvSpPr>
        <p:spPr bwMode="auto">
          <a:xfrm>
            <a:off x="1617663" y="5948363"/>
            <a:ext cx="360362" cy="360362"/>
          </a:xfrm>
          <a:prstGeom prst="ellipse">
            <a:avLst/>
          </a:prstGeom>
          <a:solidFill>
            <a:schemeClr val="hlink"/>
          </a:solidFill>
          <a:ln w="9525">
            <a:solidFill>
              <a:schemeClr val="tx1"/>
            </a:solidFill>
            <a:miter lim="800000"/>
          </a:ln>
        </p:spPr>
        <p:txBody>
          <a:bodyPr wrap="none" anchor="ctr"/>
          <a:lstStyle/>
          <a:p>
            <a:pPr algn="ctr"/>
            <a:r>
              <a:rPr lang="en-US" altLang="zh-CN" sz="2000">
                <a:latin typeface="Tahoma" panose="020B0804030504040204" pitchFamily="34" charset="0"/>
              </a:rPr>
              <a:t>13</a:t>
            </a:r>
            <a:endParaRPr lang="en-US" altLang="zh-CN" sz="2000">
              <a:latin typeface="Tahoma" panose="020B0804030504040204" pitchFamily="34" charset="0"/>
            </a:endParaRPr>
          </a:p>
        </p:txBody>
      </p:sp>
      <p:sp>
        <p:nvSpPr>
          <p:cNvPr id="1161243" name="Oval 27"/>
          <p:cNvSpPr>
            <a:spLocks noChangeArrowheads="1"/>
          </p:cNvSpPr>
          <p:nvPr/>
        </p:nvSpPr>
        <p:spPr bwMode="auto">
          <a:xfrm>
            <a:off x="6300788" y="4583113"/>
            <a:ext cx="360362" cy="360362"/>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161244" name="Oval 28"/>
          <p:cNvSpPr>
            <a:spLocks noChangeArrowheads="1"/>
          </p:cNvSpPr>
          <p:nvPr/>
        </p:nvSpPr>
        <p:spPr bwMode="auto">
          <a:xfrm>
            <a:off x="7956550" y="53038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61245" name="Oval 29"/>
          <p:cNvSpPr>
            <a:spLocks noChangeArrowheads="1"/>
          </p:cNvSpPr>
          <p:nvPr/>
        </p:nvSpPr>
        <p:spPr bwMode="auto">
          <a:xfrm>
            <a:off x="4284663" y="44386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1161246" name="Line 30"/>
          <p:cNvSpPr>
            <a:spLocks noChangeShapeType="1"/>
          </p:cNvSpPr>
          <p:nvPr/>
        </p:nvSpPr>
        <p:spPr bwMode="auto">
          <a:xfrm flipV="1">
            <a:off x="4572000" y="4078288"/>
            <a:ext cx="12239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1247" name="Line 31"/>
          <p:cNvSpPr>
            <a:spLocks noChangeShapeType="1"/>
          </p:cNvSpPr>
          <p:nvPr/>
        </p:nvSpPr>
        <p:spPr bwMode="auto">
          <a:xfrm flipV="1">
            <a:off x="7453313" y="4870450"/>
            <a:ext cx="2159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1248" name="Line 32"/>
          <p:cNvSpPr>
            <a:spLocks noChangeShapeType="1"/>
          </p:cNvSpPr>
          <p:nvPr/>
        </p:nvSpPr>
        <p:spPr bwMode="auto">
          <a:xfrm flipH="1" flipV="1">
            <a:off x="7813675" y="4941888"/>
            <a:ext cx="214313" cy="36195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1249" name="Oval 33"/>
          <p:cNvSpPr>
            <a:spLocks noChangeArrowheads="1"/>
          </p:cNvSpPr>
          <p:nvPr/>
        </p:nvSpPr>
        <p:spPr bwMode="auto">
          <a:xfrm>
            <a:off x="5795963" y="38623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161250" name="Oval 34"/>
          <p:cNvSpPr>
            <a:spLocks noChangeArrowheads="1"/>
          </p:cNvSpPr>
          <p:nvPr/>
        </p:nvSpPr>
        <p:spPr bwMode="auto">
          <a:xfrm>
            <a:off x="7524750" y="458311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161251" name="Oval 35"/>
          <p:cNvSpPr>
            <a:spLocks noChangeArrowheads="1"/>
          </p:cNvSpPr>
          <p:nvPr/>
        </p:nvSpPr>
        <p:spPr bwMode="auto">
          <a:xfrm>
            <a:off x="7164388" y="530383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161252" name="Line 36"/>
          <p:cNvSpPr>
            <a:spLocks noChangeShapeType="1"/>
          </p:cNvSpPr>
          <p:nvPr/>
        </p:nvSpPr>
        <p:spPr bwMode="auto">
          <a:xfrm flipH="1" flipV="1">
            <a:off x="6156325" y="4149725"/>
            <a:ext cx="1368425" cy="5048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1253" name="Oval 37"/>
          <p:cNvSpPr>
            <a:spLocks noChangeArrowheads="1"/>
          </p:cNvSpPr>
          <p:nvPr/>
        </p:nvSpPr>
        <p:spPr bwMode="auto">
          <a:xfrm>
            <a:off x="5508625" y="53022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161254" name="Oval 38"/>
          <p:cNvSpPr>
            <a:spLocks noChangeArrowheads="1"/>
          </p:cNvSpPr>
          <p:nvPr/>
        </p:nvSpPr>
        <p:spPr bwMode="auto">
          <a:xfrm>
            <a:off x="5868988" y="59928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161255" name="Line 39"/>
          <p:cNvSpPr>
            <a:spLocks noChangeShapeType="1"/>
          </p:cNvSpPr>
          <p:nvPr/>
        </p:nvSpPr>
        <p:spPr bwMode="auto">
          <a:xfrm flipV="1">
            <a:off x="5005388" y="5589588"/>
            <a:ext cx="576262"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1256" name="Line 40"/>
          <p:cNvSpPr>
            <a:spLocks noChangeShapeType="1"/>
          </p:cNvSpPr>
          <p:nvPr/>
        </p:nvSpPr>
        <p:spPr bwMode="auto">
          <a:xfrm flipH="1" flipV="1">
            <a:off x="5797550" y="5661025"/>
            <a:ext cx="215900"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1257" name="Oval 41"/>
          <p:cNvSpPr>
            <a:spLocks noChangeArrowheads="1"/>
          </p:cNvSpPr>
          <p:nvPr/>
        </p:nvSpPr>
        <p:spPr bwMode="auto">
          <a:xfrm>
            <a:off x="4789488" y="60213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161258" name="Line 42"/>
          <p:cNvSpPr>
            <a:spLocks noChangeShapeType="1"/>
          </p:cNvSpPr>
          <p:nvPr/>
        </p:nvSpPr>
        <p:spPr bwMode="auto">
          <a:xfrm flipH="1" flipV="1">
            <a:off x="6084888" y="4222750"/>
            <a:ext cx="360362"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1259" name="Oval 43"/>
          <p:cNvSpPr>
            <a:spLocks noChangeArrowheads="1"/>
          </p:cNvSpPr>
          <p:nvPr/>
        </p:nvSpPr>
        <p:spPr bwMode="auto">
          <a:xfrm>
            <a:off x="6661150" y="53022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80</a:t>
            </a:r>
            <a:endParaRPr lang="en-US" altLang="zh-CN" sz="2000">
              <a:latin typeface="Tahoma" panose="020B0804030504040204" pitchFamily="34" charset="0"/>
            </a:endParaRPr>
          </a:p>
        </p:txBody>
      </p:sp>
      <p:sp>
        <p:nvSpPr>
          <p:cNvPr id="1161260" name="Line 44"/>
          <p:cNvSpPr>
            <a:spLocks noChangeShapeType="1"/>
          </p:cNvSpPr>
          <p:nvPr/>
        </p:nvSpPr>
        <p:spPr bwMode="auto">
          <a:xfrm flipV="1">
            <a:off x="5795963" y="4870450"/>
            <a:ext cx="576262"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1261" name="Line 45"/>
          <p:cNvSpPr>
            <a:spLocks noChangeShapeType="1"/>
          </p:cNvSpPr>
          <p:nvPr/>
        </p:nvSpPr>
        <p:spPr bwMode="auto">
          <a:xfrm flipH="1" flipV="1">
            <a:off x="6588125" y="4941888"/>
            <a:ext cx="217488"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1262" name="Oval 46"/>
          <p:cNvSpPr>
            <a:spLocks noChangeArrowheads="1"/>
          </p:cNvSpPr>
          <p:nvPr/>
        </p:nvSpPr>
        <p:spPr bwMode="auto">
          <a:xfrm>
            <a:off x="4787900" y="52292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161263" name="Line 47"/>
          <p:cNvSpPr>
            <a:spLocks noChangeShapeType="1"/>
          </p:cNvSpPr>
          <p:nvPr/>
        </p:nvSpPr>
        <p:spPr bwMode="auto">
          <a:xfrm flipV="1">
            <a:off x="6372225" y="4941888"/>
            <a:ext cx="73025"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161264" name="Oval 48"/>
          <p:cNvSpPr>
            <a:spLocks noChangeArrowheads="1"/>
          </p:cNvSpPr>
          <p:nvPr/>
        </p:nvSpPr>
        <p:spPr bwMode="auto">
          <a:xfrm>
            <a:off x="6229350" y="5302250"/>
            <a:ext cx="360363" cy="360363"/>
          </a:xfrm>
          <a:prstGeom prst="ellipse">
            <a:avLst/>
          </a:prstGeom>
          <a:solidFill>
            <a:schemeClr val="hlink"/>
          </a:solidFill>
          <a:ln w="9525">
            <a:solidFill>
              <a:schemeClr val="tx1"/>
            </a:solidFill>
            <a:miter lim="800000"/>
          </a:ln>
        </p:spPr>
        <p:txBody>
          <a:bodyPr wrap="none" anchor="ctr"/>
          <a:lstStyle/>
          <a:p>
            <a:pPr algn="ctr"/>
            <a:r>
              <a:rPr lang="en-US" altLang="zh-CN" sz="2000">
                <a:latin typeface="Tahoma" panose="020B0804030504040204" pitchFamily="34" charset="0"/>
              </a:rPr>
              <a:t>13</a:t>
            </a:r>
            <a:endParaRPr lang="en-US" altLang="zh-CN" sz="2000">
              <a:latin typeface="Tahoma" panose="020B0804030504040204" pitchFamily="34" charset="0"/>
            </a:endParaRPr>
          </a:p>
        </p:txBody>
      </p:sp>
      <p:sp>
        <p:nvSpPr>
          <p:cNvPr id="1161265" name="Line 49"/>
          <p:cNvSpPr>
            <a:spLocks noChangeShapeType="1"/>
          </p:cNvSpPr>
          <p:nvPr/>
        </p:nvSpPr>
        <p:spPr bwMode="auto">
          <a:xfrm flipV="1">
            <a:off x="5148263" y="4797425"/>
            <a:ext cx="1152525" cy="5048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61243"/>
                                        </p:tgtEl>
                                        <p:attrNameLst>
                                          <p:attrName>style.visibility</p:attrName>
                                        </p:attrNameLst>
                                      </p:cBhvr>
                                      <p:to>
                                        <p:strVal val="visible"/>
                                      </p:to>
                                    </p:set>
                                    <p:animEffect transition="in" filter="diamond(in)">
                                      <p:cBhvr>
                                        <p:cTn id="7" dur="2000"/>
                                        <p:tgtEl>
                                          <p:spTgt spid="116124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161244"/>
                                        </p:tgtEl>
                                        <p:attrNameLst>
                                          <p:attrName>style.visibility</p:attrName>
                                        </p:attrNameLst>
                                      </p:cBhvr>
                                      <p:to>
                                        <p:strVal val="visible"/>
                                      </p:to>
                                    </p:set>
                                    <p:animEffect transition="in" filter="diamond(in)">
                                      <p:cBhvr>
                                        <p:cTn id="10" dur="2000"/>
                                        <p:tgtEl>
                                          <p:spTgt spid="1161244"/>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161245"/>
                                        </p:tgtEl>
                                        <p:attrNameLst>
                                          <p:attrName>style.visibility</p:attrName>
                                        </p:attrNameLst>
                                      </p:cBhvr>
                                      <p:to>
                                        <p:strVal val="visible"/>
                                      </p:to>
                                    </p:set>
                                    <p:animEffect transition="in" filter="diamond(in)">
                                      <p:cBhvr>
                                        <p:cTn id="13" dur="2000"/>
                                        <p:tgtEl>
                                          <p:spTgt spid="1161245"/>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161246"/>
                                        </p:tgtEl>
                                        <p:attrNameLst>
                                          <p:attrName>style.visibility</p:attrName>
                                        </p:attrNameLst>
                                      </p:cBhvr>
                                      <p:to>
                                        <p:strVal val="visible"/>
                                      </p:to>
                                    </p:set>
                                    <p:animEffect transition="in" filter="diamond(in)">
                                      <p:cBhvr>
                                        <p:cTn id="16" dur="2000"/>
                                        <p:tgtEl>
                                          <p:spTgt spid="1161246"/>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161247"/>
                                        </p:tgtEl>
                                        <p:attrNameLst>
                                          <p:attrName>style.visibility</p:attrName>
                                        </p:attrNameLst>
                                      </p:cBhvr>
                                      <p:to>
                                        <p:strVal val="visible"/>
                                      </p:to>
                                    </p:set>
                                    <p:animEffect transition="in" filter="diamond(in)">
                                      <p:cBhvr>
                                        <p:cTn id="19" dur="2000"/>
                                        <p:tgtEl>
                                          <p:spTgt spid="1161247"/>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161248"/>
                                        </p:tgtEl>
                                        <p:attrNameLst>
                                          <p:attrName>style.visibility</p:attrName>
                                        </p:attrNameLst>
                                      </p:cBhvr>
                                      <p:to>
                                        <p:strVal val="visible"/>
                                      </p:to>
                                    </p:set>
                                    <p:animEffect transition="in" filter="diamond(in)">
                                      <p:cBhvr>
                                        <p:cTn id="22" dur="2000"/>
                                        <p:tgtEl>
                                          <p:spTgt spid="1161248"/>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161249"/>
                                        </p:tgtEl>
                                        <p:attrNameLst>
                                          <p:attrName>style.visibility</p:attrName>
                                        </p:attrNameLst>
                                      </p:cBhvr>
                                      <p:to>
                                        <p:strVal val="visible"/>
                                      </p:to>
                                    </p:set>
                                    <p:animEffect transition="in" filter="diamond(in)">
                                      <p:cBhvr>
                                        <p:cTn id="25" dur="2000"/>
                                        <p:tgtEl>
                                          <p:spTgt spid="1161249"/>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161250"/>
                                        </p:tgtEl>
                                        <p:attrNameLst>
                                          <p:attrName>style.visibility</p:attrName>
                                        </p:attrNameLst>
                                      </p:cBhvr>
                                      <p:to>
                                        <p:strVal val="visible"/>
                                      </p:to>
                                    </p:set>
                                    <p:animEffect transition="in" filter="diamond(in)">
                                      <p:cBhvr>
                                        <p:cTn id="28" dur="2000"/>
                                        <p:tgtEl>
                                          <p:spTgt spid="1161250"/>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161251"/>
                                        </p:tgtEl>
                                        <p:attrNameLst>
                                          <p:attrName>style.visibility</p:attrName>
                                        </p:attrNameLst>
                                      </p:cBhvr>
                                      <p:to>
                                        <p:strVal val="visible"/>
                                      </p:to>
                                    </p:set>
                                    <p:animEffect transition="in" filter="diamond(in)">
                                      <p:cBhvr>
                                        <p:cTn id="31" dur="2000"/>
                                        <p:tgtEl>
                                          <p:spTgt spid="1161251"/>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161252"/>
                                        </p:tgtEl>
                                        <p:attrNameLst>
                                          <p:attrName>style.visibility</p:attrName>
                                        </p:attrNameLst>
                                      </p:cBhvr>
                                      <p:to>
                                        <p:strVal val="visible"/>
                                      </p:to>
                                    </p:set>
                                    <p:animEffect transition="in" filter="diamond(in)">
                                      <p:cBhvr>
                                        <p:cTn id="34" dur="2000"/>
                                        <p:tgtEl>
                                          <p:spTgt spid="1161252"/>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161253"/>
                                        </p:tgtEl>
                                        <p:attrNameLst>
                                          <p:attrName>style.visibility</p:attrName>
                                        </p:attrNameLst>
                                      </p:cBhvr>
                                      <p:to>
                                        <p:strVal val="visible"/>
                                      </p:to>
                                    </p:set>
                                    <p:animEffect transition="in" filter="diamond(in)">
                                      <p:cBhvr>
                                        <p:cTn id="37" dur="2000"/>
                                        <p:tgtEl>
                                          <p:spTgt spid="1161253"/>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161254"/>
                                        </p:tgtEl>
                                        <p:attrNameLst>
                                          <p:attrName>style.visibility</p:attrName>
                                        </p:attrNameLst>
                                      </p:cBhvr>
                                      <p:to>
                                        <p:strVal val="visible"/>
                                      </p:to>
                                    </p:set>
                                    <p:animEffect transition="in" filter="diamond(in)">
                                      <p:cBhvr>
                                        <p:cTn id="40" dur="2000"/>
                                        <p:tgtEl>
                                          <p:spTgt spid="1161254"/>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161255"/>
                                        </p:tgtEl>
                                        <p:attrNameLst>
                                          <p:attrName>style.visibility</p:attrName>
                                        </p:attrNameLst>
                                      </p:cBhvr>
                                      <p:to>
                                        <p:strVal val="visible"/>
                                      </p:to>
                                    </p:set>
                                    <p:animEffect transition="in" filter="diamond(in)">
                                      <p:cBhvr>
                                        <p:cTn id="43" dur="2000"/>
                                        <p:tgtEl>
                                          <p:spTgt spid="1161255"/>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161256"/>
                                        </p:tgtEl>
                                        <p:attrNameLst>
                                          <p:attrName>style.visibility</p:attrName>
                                        </p:attrNameLst>
                                      </p:cBhvr>
                                      <p:to>
                                        <p:strVal val="visible"/>
                                      </p:to>
                                    </p:set>
                                    <p:animEffect transition="in" filter="diamond(in)">
                                      <p:cBhvr>
                                        <p:cTn id="46" dur="2000"/>
                                        <p:tgtEl>
                                          <p:spTgt spid="1161256"/>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161257"/>
                                        </p:tgtEl>
                                        <p:attrNameLst>
                                          <p:attrName>style.visibility</p:attrName>
                                        </p:attrNameLst>
                                      </p:cBhvr>
                                      <p:to>
                                        <p:strVal val="visible"/>
                                      </p:to>
                                    </p:set>
                                    <p:animEffect transition="in" filter="diamond(in)">
                                      <p:cBhvr>
                                        <p:cTn id="49" dur="2000"/>
                                        <p:tgtEl>
                                          <p:spTgt spid="1161257"/>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161258"/>
                                        </p:tgtEl>
                                        <p:attrNameLst>
                                          <p:attrName>style.visibility</p:attrName>
                                        </p:attrNameLst>
                                      </p:cBhvr>
                                      <p:to>
                                        <p:strVal val="visible"/>
                                      </p:to>
                                    </p:set>
                                    <p:animEffect transition="in" filter="diamond(in)">
                                      <p:cBhvr>
                                        <p:cTn id="52" dur="2000"/>
                                        <p:tgtEl>
                                          <p:spTgt spid="1161258"/>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1161259"/>
                                        </p:tgtEl>
                                        <p:attrNameLst>
                                          <p:attrName>style.visibility</p:attrName>
                                        </p:attrNameLst>
                                      </p:cBhvr>
                                      <p:to>
                                        <p:strVal val="visible"/>
                                      </p:to>
                                    </p:set>
                                    <p:animEffect transition="in" filter="diamond(in)">
                                      <p:cBhvr>
                                        <p:cTn id="55" dur="2000"/>
                                        <p:tgtEl>
                                          <p:spTgt spid="1161259"/>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161260"/>
                                        </p:tgtEl>
                                        <p:attrNameLst>
                                          <p:attrName>style.visibility</p:attrName>
                                        </p:attrNameLst>
                                      </p:cBhvr>
                                      <p:to>
                                        <p:strVal val="visible"/>
                                      </p:to>
                                    </p:set>
                                    <p:animEffect transition="in" filter="diamond(in)">
                                      <p:cBhvr>
                                        <p:cTn id="58" dur="2000"/>
                                        <p:tgtEl>
                                          <p:spTgt spid="1161260"/>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161261"/>
                                        </p:tgtEl>
                                        <p:attrNameLst>
                                          <p:attrName>style.visibility</p:attrName>
                                        </p:attrNameLst>
                                      </p:cBhvr>
                                      <p:to>
                                        <p:strVal val="visible"/>
                                      </p:to>
                                    </p:set>
                                    <p:animEffect transition="in" filter="diamond(in)">
                                      <p:cBhvr>
                                        <p:cTn id="61" dur="2000"/>
                                        <p:tgtEl>
                                          <p:spTgt spid="1161261"/>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161262"/>
                                        </p:tgtEl>
                                        <p:attrNameLst>
                                          <p:attrName>style.visibility</p:attrName>
                                        </p:attrNameLst>
                                      </p:cBhvr>
                                      <p:to>
                                        <p:strVal val="visible"/>
                                      </p:to>
                                    </p:set>
                                    <p:animEffect transition="in" filter="diamond(in)">
                                      <p:cBhvr>
                                        <p:cTn id="64" dur="2000"/>
                                        <p:tgtEl>
                                          <p:spTgt spid="1161262"/>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161263"/>
                                        </p:tgtEl>
                                        <p:attrNameLst>
                                          <p:attrName>style.visibility</p:attrName>
                                        </p:attrNameLst>
                                      </p:cBhvr>
                                      <p:to>
                                        <p:strVal val="visible"/>
                                      </p:to>
                                    </p:set>
                                    <p:animEffect transition="in" filter="diamond(in)">
                                      <p:cBhvr>
                                        <p:cTn id="67" dur="2000"/>
                                        <p:tgtEl>
                                          <p:spTgt spid="1161263"/>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161264"/>
                                        </p:tgtEl>
                                        <p:attrNameLst>
                                          <p:attrName>style.visibility</p:attrName>
                                        </p:attrNameLst>
                                      </p:cBhvr>
                                      <p:to>
                                        <p:strVal val="visible"/>
                                      </p:to>
                                    </p:set>
                                    <p:animEffect transition="in" filter="diamond(in)">
                                      <p:cBhvr>
                                        <p:cTn id="70" dur="2000"/>
                                        <p:tgtEl>
                                          <p:spTgt spid="1161264"/>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1161265"/>
                                        </p:tgtEl>
                                        <p:attrNameLst>
                                          <p:attrName>style.visibility</p:attrName>
                                        </p:attrNameLst>
                                      </p:cBhvr>
                                      <p:to>
                                        <p:strVal val="visible"/>
                                      </p:to>
                                    </p:set>
                                    <p:animEffect transition="in" filter="diamond(in)">
                                      <p:cBhvr>
                                        <p:cTn id="73" dur="2000"/>
                                        <p:tgtEl>
                                          <p:spTgt spid="1161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43" grpId="0" animBg="1"/>
      <p:bldP spid="1161244" grpId="0" animBg="1"/>
      <p:bldP spid="1161245" grpId="0" animBg="1"/>
      <p:bldP spid="1161246" grpId="0" animBg="1"/>
      <p:bldP spid="1161247" grpId="0" animBg="1"/>
      <p:bldP spid="1161248" grpId="0" animBg="1"/>
      <p:bldP spid="1161249" grpId="0" animBg="1"/>
      <p:bldP spid="1161250" grpId="0" animBg="1"/>
      <p:bldP spid="1161251" grpId="0" animBg="1"/>
      <p:bldP spid="1161252" grpId="0" animBg="1"/>
      <p:bldP spid="1161253" grpId="0" animBg="1"/>
      <p:bldP spid="1161254" grpId="0" animBg="1"/>
      <p:bldP spid="1161255" grpId="0" animBg="1"/>
      <p:bldP spid="1161256" grpId="0" animBg="1"/>
      <p:bldP spid="1161257" grpId="0" animBg="1"/>
      <p:bldP spid="1161258" grpId="0" animBg="1"/>
      <p:bldP spid="1161259" grpId="0" animBg="1"/>
      <p:bldP spid="1161260" grpId="0" animBg="1"/>
      <p:bldP spid="1161261" grpId="0" animBg="1"/>
      <p:bldP spid="1161262" grpId="0" animBg="1"/>
      <p:bldP spid="1161263" grpId="0" animBg="1"/>
      <p:bldP spid="1161264" grpId="0" animBg="1"/>
      <p:bldP spid="11612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1"/>
          <p:cNvSpPr>
            <a:spLocks noGrp="1"/>
          </p:cNvSpPr>
          <p:nvPr>
            <p:ph type="sldNum" sz="quarter" idx="12"/>
          </p:nvPr>
        </p:nvSpPr>
        <p:spPr>
          <a:xfrm>
            <a:off x="323850" y="404813"/>
            <a:ext cx="504825" cy="431800"/>
          </a:xfrm>
          <a:ln>
            <a:miter lim="800000"/>
          </a:ln>
        </p:spPr>
        <p:txBody>
          <a:bodyPr anchor="b"/>
          <a:lstStyle/>
          <a:p>
            <a:pPr>
              <a:defRPr/>
            </a:pPr>
            <a:fld id="{7D791B9E-C3FA-439B-81A3-278D3E0DB427}" type="slidenum">
              <a:rPr lang="zh-CN" altLang="en-US" sz="1200">
                <a:solidFill>
                  <a:schemeClr val="bg2"/>
                </a:solidFill>
              </a:rPr>
            </a:fld>
            <a:endParaRPr lang="en-US" altLang="zh-CN" sz="1200">
              <a:solidFill>
                <a:schemeClr val="bg2"/>
              </a:solidFill>
            </a:endParaRPr>
          </a:p>
        </p:txBody>
      </p:sp>
      <p:sp>
        <p:nvSpPr>
          <p:cNvPr id="62" name="日期占位符 2"/>
          <p:cNvSpPr>
            <a:spLocks noGrp="1"/>
          </p:cNvSpPr>
          <p:nvPr>
            <p:ph type="dt" sz="quarter" idx="10"/>
          </p:nvPr>
        </p:nvSpPr>
        <p:spPr>
          <a:xfrm>
            <a:off x="34925" y="836613"/>
            <a:ext cx="1042988" cy="549275"/>
          </a:xfrm>
          <a:ln>
            <a:miter lim="800000"/>
          </a:ln>
        </p:spPr>
        <p:txBody>
          <a:bodyPr/>
          <a:lstStyle/>
          <a:p>
            <a:pPr>
              <a:defRPr/>
            </a:pPr>
            <a:fld id="{CF11DBC9-35F6-4EF1-91A2-DE3A4E361D17}" type="datetime7">
              <a:rPr kumimoji="1" lang="zh-CN" altLang="en-US" sz="1200">
                <a:latin typeface="+mn-ea"/>
              </a:rPr>
            </a:fld>
            <a:endParaRPr kumimoji="1" lang="en-US" altLang="zh-CN" sz="1200">
              <a:latin typeface="+mn-ea"/>
            </a:endParaRPr>
          </a:p>
        </p:txBody>
      </p:sp>
      <p:sp>
        <p:nvSpPr>
          <p:cNvPr id="17412" name="Rectangle 60"/>
          <p:cNvSpPr>
            <a:spLocks noChangeArrowheads="1"/>
          </p:cNvSpPr>
          <p:nvPr/>
        </p:nvSpPr>
        <p:spPr bwMode="auto">
          <a:xfrm>
            <a:off x="0" y="333375"/>
            <a:ext cx="91440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503050405090304" pitchFamily="18" charset="0"/>
            </a:endParaRPr>
          </a:p>
        </p:txBody>
      </p:sp>
      <p:sp>
        <p:nvSpPr>
          <p:cNvPr id="1170434" name="Text Box 2"/>
          <p:cNvSpPr txBox="1">
            <a:spLocks noChangeArrowheads="1"/>
          </p:cNvSpPr>
          <p:nvPr/>
        </p:nvSpPr>
        <p:spPr bwMode="auto">
          <a:xfrm>
            <a:off x="0" y="0"/>
            <a:ext cx="33480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b="1">
                <a:solidFill>
                  <a:schemeClr val="tx1"/>
                </a:solidFill>
                <a:latin typeface="Comic Sans MS" panose="030F0902030302020204" pitchFamily="66" charset="0"/>
                <a:ea typeface="宋体" pitchFamily="2" charset="-122"/>
              </a:defRPr>
            </a:lvl1pPr>
            <a:lvl2pPr marL="182880" indent="274955"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lvl="1" eaLnBrk="1" hangingPunct="1">
              <a:lnSpc>
                <a:spcPct val="80000"/>
              </a:lnSpc>
              <a:spcBef>
                <a:spcPct val="20000"/>
              </a:spcBef>
              <a:buClr>
                <a:schemeClr val="hlink"/>
              </a:buClr>
              <a:buSzPct val="55000"/>
              <a:buFont typeface="Wingdings" panose="05000000000000000000" pitchFamily="2" charset="2"/>
              <a:buChar char="n"/>
            </a:pPr>
            <a:r>
              <a:rPr lang="zh-CN" altLang="en-US" sz="2800">
                <a:solidFill>
                  <a:schemeClr val="tx2"/>
                </a:solidFill>
                <a:latin typeface="Tahoma" panose="020B0804030504040204" pitchFamily="34" charset="0"/>
              </a:rPr>
              <a:t>树的基本术语</a:t>
            </a:r>
            <a:endParaRPr lang="zh-CN" altLang="en-US" sz="2800">
              <a:solidFill>
                <a:schemeClr val="tx2"/>
              </a:solidFill>
              <a:latin typeface="Tahoma" panose="020B0804030504040204" pitchFamily="34" charset="0"/>
            </a:endParaRPr>
          </a:p>
        </p:txBody>
      </p:sp>
      <p:sp>
        <p:nvSpPr>
          <p:cNvPr id="1170435" name="Text Box 3"/>
          <p:cNvSpPr txBox="1">
            <a:spLocks noChangeArrowheads="1"/>
          </p:cNvSpPr>
          <p:nvPr/>
        </p:nvSpPr>
        <p:spPr bwMode="auto">
          <a:xfrm>
            <a:off x="0" y="4572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⒈ </a:t>
            </a:r>
            <a:r>
              <a:rPr lang="zh-CN" altLang="en-US" sz="2000">
                <a:latin typeface="宋体" pitchFamily="2" charset="-122"/>
              </a:rPr>
              <a:t>节点：</a:t>
            </a:r>
            <a:endParaRPr lang="zh-CN" altLang="en-US" sz="2000">
              <a:latin typeface="Times New Roman" panose="02020503050405090304" pitchFamily="18" charset="0"/>
              <a:ea typeface="楷体_GB2312" pitchFamily="49" charset="-122"/>
            </a:endParaRPr>
          </a:p>
        </p:txBody>
      </p:sp>
      <p:sp>
        <p:nvSpPr>
          <p:cNvPr id="1170436" name="Text Box 4"/>
          <p:cNvSpPr txBox="1">
            <a:spLocks noChangeArrowheads="1"/>
          </p:cNvSpPr>
          <p:nvPr/>
        </p:nvSpPr>
        <p:spPr bwMode="auto">
          <a:xfrm>
            <a:off x="1143000" y="457200"/>
            <a:ext cx="533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包含一个数据元素及若干指向其子树的分支；</a:t>
            </a:r>
            <a:endParaRPr lang="zh-CN" altLang="en-US" sz="2000">
              <a:latin typeface="Times New Roman" panose="02020503050405090304" pitchFamily="18" charset="0"/>
              <a:ea typeface="楷体_GB2312" pitchFamily="49" charset="-122"/>
            </a:endParaRPr>
          </a:p>
        </p:txBody>
      </p:sp>
      <p:sp>
        <p:nvSpPr>
          <p:cNvPr id="1170437" name="Text Box 5"/>
          <p:cNvSpPr txBox="1">
            <a:spLocks noChangeArrowheads="1"/>
          </p:cNvSpPr>
          <p:nvPr/>
        </p:nvSpPr>
        <p:spPr bwMode="auto">
          <a:xfrm>
            <a:off x="0" y="914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⒉ </a:t>
            </a:r>
            <a:r>
              <a:rPr lang="zh-CN" altLang="en-US" sz="2000">
                <a:latin typeface="宋体" pitchFamily="2" charset="-122"/>
              </a:rPr>
              <a:t>节点的度</a:t>
            </a:r>
            <a:r>
              <a:rPr lang="en-US" altLang="zh-CN" sz="2000">
                <a:latin typeface="宋体" pitchFamily="2" charset="-122"/>
              </a:rPr>
              <a:t>(Degree)</a:t>
            </a:r>
            <a:r>
              <a:rPr lang="zh-CN" altLang="en-US" sz="2000">
                <a:latin typeface="宋体" pitchFamily="2" charset="-122"/>
              </a:rPr>
              <a:t>：</a:t>
            </a:r>
            <a:endParaRPr lang="zh-CN" altLang="en-US" sz="2000">
              <a:latin typeface="Times New Roman" panose="02020503050405090304" pitchFamily="18" charset="0"/>
              <a:ea typeface="楷体_GB2312" pitchFamily="49" charset="-122"/>
            </a:endParaRPr>
          </a:p>
        </p:txBody>
      </p:sp>
      <p:sp>
        <p:nvSpPr>
          <p:cNvPr id="1170438" name="Text Box 6"/>
          <p:cNvSpPr txBox="1">
            <a:spLocks noChangeArrowheads="1"/>
          </p:cNvSpPr>
          <p:nvPr/>
        </p:nvSpPr>
        <p:spPr bwMode="auto">
          <a:xfrm>
            <a:off x="2667000" y="9144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节点拥有的子树的个数；</a:t>
            </a:r>
            <a:endParaRPr lang="zh-CN" altLang="en-US" sz="2000">
              <a:latin typeface="Times New Roman" panose="02020503050405090304" pitchFamily="18" charset="0"/>
              <a:ea typeface="楷体_GB2312" pitchFamily="49" charset="-122"/>
            </a:endParaRPr>
          </a:p>
        </p:txBody>
      </p:sp>
      <p:grpSp>
        <p:nvGrpSpPr>
          <p:cNvPr id="2" name="Group 7"/>
          <p:cNvGrpSpPr/>
          <p:nvPr/>
        </p:nvGrpSpPr>
        <p:grpSpPr bwMode="auto">
          <a:xfrm>
            <a:off x="3883025" y="1371600"/>
            <a:ext cx="5257800" cy="3581400"/>
            <a:chOff x="2446" y="864"/>
            <a:chExt cx="3312" cy="2256"/>
          </a:xfrm>
        </p:grpSpPr>
        <p:sp>
          <p:nvSpPr>
            <p:cNvPr id="17445" name="Text Box 8"/>
            <p:cNvSpPr txBox="1">
              <a:spLocks noChangeArrowheads="1"/>
            </p:cNvSpPr>
            <p:nvPr/>
          </p:nvSpPr>
          <p:spPr bwMode="auto">
            <a:xfrm>
              <a:off x="3984" y="100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A</a:t>
              </a:r>
              <a:endParaRPr lang="en-US" altLang="zh-CN">
                <a:latin typeface="宋体" pitchFamily="2" charset="-122"/>
              </a:endParaRPr>
            </a:p>
          </p:txBody>
        </p:sp>
        <p:sp>
          <p:nvSpPr>
            <p:cNvPr id="17446" name="Oval 9"/>
            <p:cNvSpPr>
              <a:spLocks noChangeArrowheads="1"/>
            </p:cNvSpPr>
            <p:nvPr/>
          </p:nvSpPr>
          <p:spPr bwMode="auto">
            <a:xfrm>
              <a:off x="2640" y="1200"/>
              <a:ext cx="1248" cy="12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7447" name="Text Box 10"/>
            <p:cNvSpPr txBox="1">
              <a:spLocks noChangeArrowheads="1"/>
            </p:cNvSpPr>
            <p:nvPr/>
          </p:nvSpPr>
          <p:spPr bwMode="auto">
            <a:xfrm>
              <a:off x="3504" y="139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B</a:t>
              </a:r>
              <a:endParaRPr lang="en-US" altLang="zh-CN">
                <a:latin typeface="宋体" pitchFamily="2" charset="-122"/>
              </a:endParaRPr>
            </a:p>
          </p:txBody>
        </p:sp>
        <p:sp>
          <p:nvSpPr>
            <p:cNvPr id="17448" name="Oval 11"/>
            <p:cNvSpPr>
              <a:spLocks noChangeArrowheads="1"/>
            </p:cNvSpPr>
            <p:nvPr/>
          </p:nvSpPr>
          <p:spPr bwMode="auto">
            <a:xfrm>
              <a:off x="3709" y="2237"/>
              <a:ext cx="768" cy="76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7449" name="Text Box 12"/>
            <p:cNvSpPr txBox="1">
              <a:spLocks noChangeArrowheads="1"/>
            </p:cNvSpPr>
            <p:nvPr/>
          </p:nvSpPr>
          <p:spPr bwMode="auto">
            <a:xfrm>
              <a:off x="3997" y="2285"/>
              <a:ext cx="1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C</a:t>
              </a:r>
              <a:endParaRPr lang="en-US" altLang="zh-CN">
                <a:latin typeface="宋体" pitchFamily="2" charset="-122"/>
              </a:endParaRPr>
            </a:p>
          </p:txBody>
        </p:sp>
        <p:sp>
          <p:nvSpPr>
            <p:cNvPr id="17450" name="Oval 13"/>
            <p:cNvSpPr>
              <a:spLocks noChangeArrowheads="1"/>
            </p:cNvSpPr>
            <p:nvPr/>
          </p:nvSpPr>
          <p:spPr bwMode="auto">
            <a:xfrm>
              <a:off x="4272" y="1200"/>
              <a:ext cx="1248" cy="120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7451" name="Text Box 14"/>
            <p:cNvSpPr txBox="1">
              <a:spLocks noChangeArrowheads="1"/>
            </p:cNvSpPr>
            <p:nvPr/>
          </p:nvSpPr>
          <p:spPr bwMode="auto">
            <a:xfrm>
              <a:off x="5088" y="139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D</a:t>
              </a:r>
              <a:endParaRPr lang="en-US" altLang="zh-CN">
                <a:latin typeface="宋体" pitchFamily="2" charset="-122"/>
              </a:endParaRPr>
            </a:p>
          </p:txBody>
        </p:sp>
        <p:sp>
          <p:nvSpPr>
            <p:cNvPr id="17452" name="Oval 15"/>
            <p:cNvSpPr>
              <a:spLocks noChangeArrowheads="1"/>
            </p:cNvSpPr>
            <p:nvPr/>
          </p:nvSpPr>
          <p:spPr bwMode="auto">
            <a:xfrm>
              <a:off x="2736" y="1344"/>
              <a:ext cx="720" cy="67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7453" name="Text Box 16"/>
            <p:cNvSpPr txBox="1">
              <a:spLocks noChangeArrowheads="1"/>
            </p:cNvSpPr>
            <p:nvPr/>
          </p:nvSpPr>
          <p:spPr bwMode="auto">
            <a:xfrm>
              <a:off x="3024" y="134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E</a:t>
              </a:r>
              <a:endParaRPr lang="en-US" altLang="zh-CN">
                <a:latin typeface="宋体" pitchFamily="2" charset="-122"/>
              </a:endParaRPr>
            </a:p>
          </p:txBody>
        </p:sp>
        <p:sp>
          <p:nvSpPr>
            <p:cNvPr id="17454" name="Oval 17"/>
            <p:cNvSpPr>
              <a:spLocks noChangeArrowheads="1"/>
            </p:cNvSpPr>
            <p:nvPr/>
          </p:nvSpPr>
          <p:spPr bwMode="auto">
            <a:xfrm>
              <a:off x="3312" y="1920"/>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7455" name="Text Box 18"/>
            <p:cNvSpPr txBox="1">
              <a:spLocks noChangeArrowheads="1"/>
            </p:cNvSpPr>
            <p:nvPr/>
          </p:nvSpPr>
          <p:spPr bwMode="auto">
            <a:xfrm>
              <a:off x="3381" y="190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F</a:t>
              </a:r>
              <a:endParaRPr lang="en-US" altLang="zh-CN">
                <a:latin typeface="宋体" pitchFamily="2" charset="-122"/>
              </a:endParaRPr>
            </a:p>
          </p:txBody>
        </p:sp>
        <p:sp>
          <p:nvSpPr>
            <p:cNvPr id="17456" name="Oval 19"/>
            <p:cNvSpPr>
              <a:spLocks noChangeArrowheads="1"/>
            </p:cNvSpPr>
            <p:nvPr/>
          </p:nvSpPr>
          <p:spPr bwMode="auto">
            <a:xfrm>
              <a:off x="3949" y="2573"/>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7457" name="Text Box 20"/>
            <p:cNvSpPr txBox="1">
              <a:spLocks noChangeArrowheads="1"/>
            </p:cNvSpPr>
            <p:nvPr/>
          </p:nvSpPr>
          <p:spPr bwMode="auto">
            <a:xfrm>
              <a:off x="4032" y="259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G</a:t>
              </a:r>
              <a:endParaRPr lang="en-US" altLang="zh-CN">
                <a:latin typeface="宋体" pitchFamily="2" charset="-122"/>
              </a:endParaRPr>
            </a:p>
          </p:txBody>
        </p:sp>
        <p:sp>
          <p:nvSpPr>
            <p:cNvPr id="17458" name="Oval 21"/>
            <p:cNvSpPr>
              <a:spLocks noChangeArrowheads="1"/>
            </p:cNvSpPr>
            <p:nvPr/>
          </p:nvSpPr>
          <p:spPr bwMode="auto">
            <a:xfrm>
              <a:off x="4320" y="1440"/>
              <a:ext cx="720" cy="67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7459" name="Text Box 22"/>
            <p:cNvSpPr txBox="1">
              <a:spLocks noChangeArrowheads="1"/>
            </p:cNvSpPr>
            <p:nvPr/>
          </p:nvSpPr>
          <p:spPr bwMode="auto">
            <a:xfrm>
              <a:off x="4560" y="144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H</a:t>
              </a:r>
              <a:endParaRPr lang="en-US" altLang="zh-CN">
                <a:latin typeface="宋体" pitchFamily="2" charset="-122"/>
              </a:endParaRPr>
            </a:p>
          </p:txBody>
        </p:sp>
        <p:sp>
          <p:nvSpPr>
            <p:cNvPr id="17460" name="Oval 23"/>
            <p:cNvSpPr>
              <a:spLocks noChangeArrowheads="1"/>
            </p:cNvSpPr>
            <p:nvPr/>
          </p:nvSpPr>
          <p:spPr bwMode="auto">
            <a:xfrm>
              <a:off x="5101" y="1661"/>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7461" name="Text Box 24"/>
            <p:cNvSpPr txBox="1">
              <a:spLocks noChangeArrowheads="1"/>
            </p:cNvSpPr>
            <p:nvPr/>
          </p:nvSpPr>
          <p:spPr bwMode="auto">
            <a:xfrm>
              <a:off x="5184" y="168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I</a:t>
              </a:r>
              <a:endParaRPr lang="en-US" altLang="zh-CN">
                <a:latin typeface="宋体" pitchFamily="2" charset="-122"/>
              </a:endParaRPr>
            </a:p>
          </p:txBody>
        </p:sp>
        <p:sp>
          <p:nvSpPr>
            <p:cNvPr id="17462" name="Oval 25"/>
            <p:cNvSpPr>
              <a:spLocks noChangeArrowheads="1"/>
            </p:cNvSpPr>
            <p:nvPr/>
          </p:nvSpPr>
          <p:spPr bwMode="auto">
            <a:xfrm>
              <a:off x="4909" y="1997"/>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7463" name="Text Box 26"/>
            <p:cNvSpPr txBox="1">
              <a:spLocks noChangeArrowheads="1"/>
            </p:cNvSpPr>
            <p:nvPr/>
          </p:nvSpPr>
          <p:spPr bwMode="auto">
            <a:xfrm>
              <a:off x="4992" y="20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J</a:t>
              </a:r>
              <a:endParaRPr lang="en-US" altLang="zh-CN">
                <a:latin typeface="宋体" pitchFamily="2" charset="-122"/>
              </a:endParaRPr>
            </a:p>
          </p:txBody>
        </p:sp>
        <p:sp>
          <p:nvSpPr>
            <p:cNvPr id="17464" name="Oval 27"/>
            <p:cNvSpPr>
              <a:spLocks noChangeArrowheads="1"/>
            </p:cNvSpPr>
            <p:nvPr/>
          </p:nvSpPr>
          <p:spPr bwMode="auto">
            <a:xfrm>
              <a:off x="2749" y="1565"/>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7465" name="Text Box 28"/>
            <p:cNvSpPr txBox="1">
              <a:spLocks noChangeArrowheads="1"/>
            </p:cNvSpPr>
            <p:nvPr/>
          </p:nvSpPr>
          <p:spPr bwMode="auto">
            <a:xfrm>
              <a:off x="2832"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K</a:t>
              </a:r>
              <a:endParaRPr lang="en-US" altLang="zh-CN">
                <a:latin typeface="宋体" pitchFamily="2" charset="-122"/>
              </a:endParaRPr>
            </a:p>
          </p:txBody>
        </p:sp>
        <p:sp>
          <p:nvSpPr>
            <p:cNvPr id="17466" name="Oval 29"/>
            <p:cNvSpPr>
              <a:spLocks noChangeArrowheads="1"/>
            </p:cNvSpPr>
            <p:nvPr/>
          </p:nvSpPr>
          <p:spPr bwMode="auto">
            <a:xfrm>
              <a:off x="3085" y="1565"/>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7467" name="Text Box 30"/>
            <p:cNvSpPr txBox="1">
              <a:spLocks noChangeArrowheads="1"/>
            </p:cNvSpPr>
            <p:nvPr/>
          </p:nvSpPr>
          <p:spPr bwMode="auto">
            <a:xfrm>
              <a:off x="3168" y="15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L</a:t>
              </a:r>
              <a:endParaRPr lang="en-US" altLang="zh-CN">
                <a:latin typeface="宋体" pitchFamily="2" charset="-122"/>
              </a:endParaRPr>
            </a:p>
          </p:txBody>
        </p:sp>
        <p:sp>
          <p:nvSpPr>
            <p:cNvPr id="17468" name="Oval 31"/>
            <p:cNvSpPr>
              <a:spLocks noChangeArrowheads="1"/>
            </p:cNvSpPr>
            <p:nvPr/>
          </p:nvSpPr>
          <p:spPr bwMode="auto">
            <a:xfrm>
              <a:off x="4525" y="1709"/>
              <a:ext cx="336" cy="33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7469" name="Text Box 32"/>
            <p:cNvSpPr txBox="1">
              <a:spLocks noChangeArrowheads="1"/>
            </p:cNvSpPr>
            <p:nvPr/>
          </p:nvSpPr>
          <p:spPr bwMode="auto">
            <a:xfrm>
              <a:off x="4608" y="17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M</a:t>
              </a:r>
              <a:endParaRPr lang="en-US" altLang="zh-CN">
                <a:latin typeface="宋体" pitchFamily="2" charset="-122"/>
              </a:endParaRPr>
            </a:p>
          </p:txBody>
        </p:sp>
        <p:sp>
          <p:nvSpPr>
            <p:cNvPr id="17470" name="Oval 33"/>
            <p:cNvSpPr>
              <a:spLocks noChangeArrowheads="1"/>
            </p:cNvSpPr>
            <p:nvPr/>
          </p:nvSpPr>
          <p:spPr bwMode="auto">
            <a:xfrm>
              <a:off x="2446" y="864"/>
              <a:ext cx="3312" cy="2256"/>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grpSp>
      <p:sp>
        <p:nvSpPr>
          <p:cNvPr id="1170466" name="Text Box 34"/>
          <p:cNvSpPr txBox="1">
            <a:spLocks noChangeArrowheads="1"/>
          </p:cNvSpPr>
          <p:nvPr/>
        </p:nvSpPr>
        <p:spPr bwMode="auto">
          <a:xfrm>
            <a:off x="0" y="14478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A</a:t>
            </a:r>
            <a:r>
              <a:rPr lang="zh-CN" altLang="en-US" sz="2000">
                <a:latin typeface="宋体" pitchFamily="2" charset="-122"/>
              </a:rPr>
              <a:t>的度为</a:t>
            </a:r>
            <a:r>
              <a:rPr lang="en-US" altLang="zh-CN" sz="2000">
                <a:latin typeface="宋体" pitchFamily="2" charset="-122"/>
              </a:rPr>
              <a:t>3</a:t>
            </a:r>
            <a:r>
              <a:rPr lang="zh-CN" altLang="en-US" sz="2000">
                <a:latin typeface="宋体" pitchFamily="2" charset="-122"/>
              </a:rPr>
              <a:t>；</a:t>
            </a:r>
            <a:endParaRPr lang="zh-CN" altLang="en-US" sz="2000">
              <a:latin typeface="Times New Roman" panose="02020503050405090304" pitchFamily="18" charset="0"/>
              <a:ea typeface="楷体_GB2312" pitchFamily="49" charset="-122"/>
            </a:endParaRPr>
          </a:p>
        </p:txBody>
      </p:sp>
      <p:sp>
        <p:nvSpPr>
          <p:cNvPr id="1170467" name="Oval 35"/>
          <p:cNvSpPr>
            <a:spLocks noChangeArrowheads="1"/>
          </p:cNvSpPr>
          <p:nvPr/>
        </p:nvSpPr>
        <p:spPr bwMode="auto">
          <a:xfrm>
            <a:off x="4191000" y="1905000"/>
            <a:ext cx="1981200" cy="1905000"/>
          </a:xfrm>
          <a:prstGeom prst="ellipse">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70468" name="Oval 36"/>
          <p:cNvSpPr>
            <a:spLocks noChangeArrowheads="1"/>
          </p:cNvSpPr>
          <p:nvPr/>
        </p:nvSpPr>
        <p:spPr bwMode="auto">
          <a:xfrm>
            <a:off x="6781800" y="1905000"/>
            <a:ext cx="1981200" cy="1905000"/>
          </a:xfrm>
          <a:prstGeom prst="ellipse">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70469" name="Oval 37"/>
          <p:cNvSpPr>
            <a:spLocks noChangeArrowheads="1"/>
          </p:cNvSpPr>
          <p:nvPr/>
        </p:nvSpPr>
        <p:spPr bwMode="auto">
          <a:xfrm>
            <a:off x="5886450" y="3549650"/>
            <a:ext cx="1219200" cy="1219200"/>
          </a:xfrm>
          <a:prstGeom prst="ellipse">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0470" name="Text Box 38"/>
          <p:cNvSpPr txBox="1">
            <a:spLocks noChangeArrowheads="1"/>
          </p:cNvSpPr>
          <p:nvPr/>
        </p:nvSpPr>
        <p:spPr bwMode="auto">
          <a:xfrm>
            <a:off x="1828800" y="14478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B</a:t>
            </a:r>
            <a:r>
              <a:rPr lang="zh-CN" altLang="en-US" sz="2000">
                <a:latin typeface="宋体" pitchFamily="2" charset="-122"/>
              </a:rPr>
              <a:t>的度为</a:t>
            </a:r>
            <a:r>
              <a:rPr lang="en-US" altLang="zh-CN" sz="2000">
                <a:latin typeface="宋体" pitchFamily="2" charset="-122"/>
              </a:rPr>
              <a:t>2</a:t>
            </a:r>
            <a:r>
              <a:rPr lang="zh-CN" altLang="en-US" sz="2000">
                <a:latin typeface="宋体" pitchFamily="2" charset="-122"/>
              </a:rPr>
              <a:t>；</a:t>
            </a:r>
            <a:endParaRPr lang="zh-CN" altLang="en-US" sz="2000">
              <a:latin typeface="Times New Roman" panose="02020503050405090304" pitchFamily="18" charset="0"/>
              <a:ea typeface="楷体_GB2312" pitchFamily="49" charset="-122"/>
            </a:endParaRPr>
          </a:p>
        </p:txBody>
      </p:sp>
      <p:sp>
        <p:nvSpPr>
          <p:cNvPr id="1170471" name="Oval 39"/>
          <p:cNvSpPr>
            <a:spLocks noChangeArrowheads="1"/>
          </p:cNvSpPr>
          <p:nvPr/>
        </p:nvSpPr>
        <p:spPr bwMode="auto">
          <a:xfrm>
            <a:off x="4343400" y="2133600"/>
            <a:ext cx="1143000" cy="10668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0472" name="Oval 40"/>
          <p:cNvSpPr>
            <a:spLocks noChangeArrowheads="1"/>
          </p:cNvSpPr>
          <p:nvPr/>
        </p:nvSpPr>
        <p:spPr bwMode="auto">
          <a:xfrm>
            <a:off x="5257800" y="3048000"/>
            <a:ext cx="533400" cy="5334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0473" name="Text Box 41"/>
          <p:cNvSpPr txBox="1">
            <a:spLocks noChangeArrowheads="1"/>
          </p:cNvSpPr>
          <p:nvPr/>
        </p:nvSpPr>
        <p:spPr bwMode="auto">
          <a:xfrm>
            <a:off x="0" y="19050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C</a:t>
            </a:r>
            <a:r>
              <a:rPr lang="zh-CN" altLang="en-US" sz="2000">
                <a:latin typeface="宋体" pitchFamily="2" charset="-122"/>
              </a:rPr>
              <a:t>的度为</a:t>
            </a:r>
            <a:r>
              <a:rPr lang="en-US" altLang="zh-CN" sz="2000">
                <a:latin typeface="宋体" pitchFamily="2" charset="-122"/>
              </a:rPr>
              <a:t>1</a:t>
            </a:r>
            <a:r>
              <a:rPr lang="zh-CN" altLang="en-US" sz="2000">
                <a:latin typeface="宋体" pitchFamily="2" charset="-122"/>
              </a:rPr>
              <a:t>；</a:t>
            </a:r>
            <a:endParaRPr lang="zh-CN" altLang="en-US" sz="2000">
              <a:latin typeface="Times New Roman" panose="02020503050405090304" pitchFamily="18" charset="0"/>
              <a:ea typeface="楷体_GB2312" pitchFamily="49" charset="-122"/>
            </a:endParaRPr>
          </a:p>
        </p:txBody>
      </p:sp>
      <p:sp>
        <p:nvSpPr>
          <p:cNvPr id="1170474" name="Oval 42"/>
          <p:cNvSpPr>
            <a:spLocks noChangeArrowheads="1"/>
          </p:cNvSpPr>
          <p:nvPr/>
        </p:nvSpPr>
        <p:spPr bwMode="auto">
          <a:xfrm>
            <a:off x="6273800" y="4079875"/>
            <a:ext cx="533400" cy="5334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0475" name="Text Box 43"/>
          <p:cNvSpPr txBox="1">
            <a:spLocks noChangeArrowheads="1"/>
          </p:cNvSpPr>
          <p:nvPr/>
        </p:nvSpPr>
        <p:spPr bwMode="auto">
          <a:xfrm>
            <a:off x="1828800" y="19050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D</a:t>
            </a:r>
            <a:r>
              <a:rPr lang="zh-CN" altLang="en-US" sz="2000">
                <a:latin typeface="宋体" pitchFamily="2" charset="-122"/>
              </a:rPr>
              <a:t>的度为</a:t>
            </a:r>
            <a:r>
              <a:rPr lang="en-US" altLang="zh-CN" sz="2000">
                <a:latin typeface="宋体" pitchFamily="2" charset="-122"/>
              </a:rPr>
              <a:t>3</a:t>
            </a:r>
            <a:r>
              <a:rPr lang="zh-CN" altLang="en-US" sz="2000">
                <a:latin typeface="宋体" pitchFamily="2" charset="-122"/>
              </a:rPr>
              <a:t>；</a:t>
            </a:r>
            <a:endParaRPr lang="zh-CN" altLang="en-US" sz="2000">
              <a:latin typeface="Times New Roman" panose="02020503050405090304" pitchFamily="18" charset="0"/>
              <a:ea typeface="楷体_GB2312" pitchFamily="49" charset="-122"/>
            </a:endParaRPr>
          </a:p>
        </p:txBody>
      </p:sp>
      <p:sp>
        <p:nvSpPr>
          <p:cNvPr id="1170476" name="Oval 44"/>
          <p:cNvSpPr>
            <a:spLocks noChangeArrowheads="1"/>
          </p:cNvSpPr>
          <p:nvPr/>
        </p:nvSpPr>
        <p:spPr bwMode="auto">
          <a:xfrm>
            <a:off x="6858000" y="2286000"/>
            <a:ext cx="1143000" cy="10668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0477" name="Oval 45"/>
          <p:cNvSpPr>
            <a:spLocks noChangeArrowheads="1"/>
          </p:cNvSpPr>
          <p:nvPr/>
        </p:nvSpPr>
        <p:spPr bwMode="auto">
          <a:xfrm>
            <a:off x="7788275" y="3179763"/>
            <a:ext cx="533400" cy="5334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0478" name="Oval 46"/>
          <p:cNvSpPr>
            <a:spLocks noChangeArrowheads="1"/>
          </p:cNvSpPr>
          <p:nvPr/>
        </p:nvSpPr>
        <p:spPr bwMode="auto">
          <a:xfrm>
            <a:off x="8107363" y="2646363"/>
            <a:ext cx="533400" cy="533400"/>
          </a:xfrm>
          <a:prstGeom prst="ellipse">
            <a:avLst/>
          </a:prstGeom>
          <a:noFill/>
          <a:ln w="28575">
            <a:solidFill>
              <a:srgbClr val="0066FF"/>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0479" name="Text Box 47"/>
          <p:cNvSpPr txBox="1">
            <a:spLocks noChangeArrowheads="1"/>
          </p:cNvSpPr>
          <p:nvPr/>
        </p:nvSpPr>
        <p:spPr bwMode="auto">
          <a:xfrm>
            <a:off x="0" y="2362200"/>
            <a:ext cx="373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F,G,I,J,K,L</a:t>
            </a:r>
            <a:r>
              <a:rPr lang="zh-CN" altLang="en-US" sz="2000">
                <a:latin typeface="宋体" pitchFamily="2" charset="-122"/>
              </a:rPr>
              <a:t>和</a:t>
            </a:r>
            <a:r>
              <a:rPr lang="en-US" altLang="zh-CN" sz="2000">
                <a:latin typeface="宋体" pitchFamily="2" charset="-122"/>
              </a:rPr>
              <a:t>M</a:t>
            </a:r>
            <a:r>
              <a:rPr lang="zh-CN" altLang="en-US" sz="2000">
                <a:latin typeface="宋体" pitchFamily="2" charset="-122"/>
              </a:rPr>
              <a:t>的度为</a:t>
            </a:r>
            <a:r>
              <a:rPr lang="en-US" altLang="zh-CN" sz="2000">
                <a:latin typeface="宋体" pitchFamily="2" charset="-122"/>
              </a:rPr>
              <a:t>0</a:t>
            </a:r>
            <a:r>
              <a:rPr lang="zh-CN" altLang="en-US" sz="2000">
                <a:latin typeface="宋体" pitchFamily="2" charset="-122"/>
              </a:rPr>
              <a:t>；</a:t>
            </a:r>
            <a:endParaRPr lang="zh-CN" altLang="en-US" sz="2000">
              <a:latin typeface="Times New Roman" panose="02020503050405090304" pitchFamily="18" charset="0"/>
              <a:ea typeface="楷体_GB2312" pitchFamily="49" charset="-122"/>
            </a:endParaRPr>
          </a:p>
        </p:txBody>
      </p:sp>
      <p:sp>
        <p:nvSpPr>
          <p:cNvPr id="1170480" name="Text Box 48"/>
          <p:cNvSpPr txBox="1">
            <a:spLocks noChangeArrowheads="1"/>
          </p:cNvSpPr>
          <p:nvPr/>
        </p:nvSpPr>
        <p:spPr bwMode="auto">
          <a:xfrm>
            <a:off x="0" y="2895600"/>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⒊ </a:t>
            </a:r>
            <a:r>
              <a:rPr lang="zh-CN" altLang="en-US" sz="2000">
                <a:latin typeface="宋体" pitchFamily="2" charset="-122"/>
              </a:rPr>
              <a:t>叶子</a:t>
            </a:r>
            <a:r>
              <a:rPr lang="en-US" altLang="zh-CN" sz="2000">
                <a:latin typeface="宋体" pitchFamily="2" charset="-122"/>
              </a:rPr>
              <a:t>(Leaf </a:t>
            </a:r>
            <a:r>
              <a:rPr lang="zh-CN" altLang="en-US" sz="2000">
                <a:latin typeface="宋体" pitchFamily="2" charset="-122"/>
              </a:rPr>
              <a:t>或终端</a:t>
            </a:r>
            <a:r>
              <a:rPr lang="en-US" altLang="zh-CN" sz="2000">
                <a:latin typeface="宋体" pitchFamily="2" charset="-122"/>
              </a:rPr>
              <a:t>)</a:t>
            </a:r>
            <a:r>
              <a:rPr lang="zh-CN" altLang="en-US" sz="2000">
                <a:latin typeface="宋体" pitchFamily="2" charset="-122"/>
              </a:rPr>
              <a:t>节点：</a:t>
            </a:r>
            <a:endParaRPr lang="zh-CN" altLang="en-US" sz="2000">
              <a:latin typeface="宋体" pitchFamily="2" charset="-122"/>
            </a:endParaRPr>
          </a:p>
        </p:txBody>
      </p:sp>
      <p:sp>
        <p:nvSpPr>
          <p:cNvPr id="1170481" name="Text Box 49"/>
          <p:cNvSpPr txBox="1">
            <a:spLocks noChangeArrowheads="1"/>
          </p:cNvSpPr>
          <p:nvPr/>
        </p:nvSpPr>
        <p:spPr bwMode="auto">
          <a:xfrm>
            <a:off x="381000" y="33528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度为</a:t>
            </a:r>
            <a:r>
              <a:rPr lang="en-US" altLang="zh-CN" sz="2000">
                <a:latin typeface="宋体" pitchFamily="2" charset="-122"/>
              </a:rPr>
              <a:t>0</a:t>
            </a:r>
            <a:r>
              <a:rPr lang="zh-CN" altLang="en-US" sz="2000">
                <a:latin typeface="宋体" pitchFamily="2" charset="-122"/>
              </a:rPr>
              <a:t>的节点；</a:t>
            </a:r>
            <a:endParaRPr lang="zh-CN" altLang="en-US" sz="2000">
              <a:latin typeface="宋体" pitchFamily="2" charset="-122"/>
            </a:endParaRPr>
          </a:p>
        </p:txBody>
      </p:sp>
      <p:sp>
        <p:nvSpPr>
          <p:cNvPr id="1170482" name="Text Box 50"/>
          <p:cNvSpPr txBox="1">
            <a:spLocks noChangeArrowheads="1"/>
          </p:cNvSpPr>
          <p:nvPr/>
        </p:nvSpPr>
        <p:spPr bwMode="auto">
          <a:xfrm>
            <a:off x="0" y="38100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⒋ </a:t>
            </a:r>
            <a:r>
              <a:rPr lang="zh-CN" altLang="en-US" sz="2000">
                <a:latin typeface="宋体" pitchFamily="2" charset="-122"/>
              </a:rPr>
              <a:t>非终端节点或分支节点：</a:t>
            </a:r>
            <a:endParaRPr lang="zh-CN" altLang="en-US" sz="2000">
              <a:latin typeface="宋体" pitchFamily="2" charset="-122"/>
            </a:endParaRPr>
          </a:p>
        </p:txBody>
      </p:sp>
      <p:sp>
        <p:nvSpPr>
          <p:cNvPr id="1170483" name="Text Box 51"/>
          <p:cNvSpPr txBox="1">
            <a:spLocks noChangeArrowheads="1"/>
          </p:cNvSpPr>
          <p:nvPr/>
        </p:nvSpPr>
        <p:spPr bwMode="auto">
          <a:xfrm>
            <a:off x="381000" y="42672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度不为</a:t>
            </a:r>
            <a:r>
              <a:rPr lang="en-US" altLang="zh-CN" sz="2000">
                <a:latin typeface="宋体" pitchFamily="2" charset="-122"/>
              </a:rPr>
              <a:t>0</a:t>
            </a:r>
            <a:r>
              <a:rPr lang="zh-CN" altLang="en-US" sz="2000">
                <a:latin typeface="宋体" pitchFamily="2" charset="-122"/>
              </a:rPr>
              <a:t>的节点；</a:t>
            </a:r>
            <a:endParaRPr lang="zh-CN" altLang="en-US" sz="2000">
              <a:latin typeface="宋体" pitchFamily="2" charset="-122"/>
            </a:endParaRPr>
          </a:p>
        </p:txBody>
      </p:sp>
      <p:sp>
        <p:nvSpPr>
          <p:cNvPr id="1170484" name="Text Box 52"/>
          <p:cNvSpPr txBox="1">
            <a:spLocks noChangeArrowheads="1"/>
          </p:cNvSpPr>
          <p:nvPr/>
        </p:nvSpPr>
        <p:spPr bwMode="auto">
          <a:xfrm>
            <a:off x="381000" y="4648200"/>
            <a:ext cx="483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除根节点以外分支节点也称为内部节点；</a:t>
            </a:r>
            <a:endParaRPr lang="zh-CN" altLang="en-US" sz="2000">
              <a:latin typeface="宋体" pitchFamily="2" charset="-122"/>
            </a:endParaRPr>
          </a:p>
        </p:txBody>
      </p:sp>
      <p:sp>
        <p:nvSpPr>
          <p:cNvPr id="1170485" name="Text Box 53"/>
          <p:cNvSpPr txBox="1">
            <a:spLocks noChangeArrowheads="1"/>
          </p:cNvSpPr>
          <p:nvPr/>
        </p:nvSpPr>
        <p:spPr bwMode="auto">
          <a:xfrm>
            <a:off x="0" y="5105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⒌ </a:t>
            </a:r>
            <a:r>
              <a:rPr lang="zh-CN" altLang="en-US" sz="2000">
                <a:latin typeface="宋体" pitchFamily="2" charset="-122"/>
              </a:rPr>
              <a:t>树的度：</a:t>
            </a:r>
            <a:endParaRPr lang="zh-CN" altLang="en-US" sz="2000">
              <a:latin typeface="宋体" pitchFamily="2" charset="-122"/>
            </a:endParaRPr>
          </a:p>
        </p:txBody>
      </p:sp>
      <p:sp>
        <p:nvSpPr>
          <p:cNvPr id="1170486" name="Text Box 54"/>
          <p:cNvSpPr txBox="1">
            <a:spLocks noChangeArrowheads="1"/>
          </p:cNvSpPr>
          <p:nvPr/>
        </p:nvSpPr>
        <p:spPr bwMode="auto">
          <a:xfrm>
            <a:off x="1371600" y="5105400"/>
            <a:ext cx="624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是树内各节点的度的最大值，如上面的树的度为</a:t>
            </a:r>
            <a:r>
              <a:rPr lang="en-US" altLang="zh-CN" sz="2000">
                <a:latin typeface="宋体" pitchFamily="2" charset="-122"/>
              </a:rPr>
              <a:t>3</a:t>
            </a:r>
            <a:r>
              <a:rPr lang="zh-CN" altLang="en-US" sz="2000">
                <a:latin typeface="宋体" pitchFamily="2" charset="-122"/>
              </a:rPr>
              <a:t>；</a:t>
            </a:r>
            <a:endParaRPr lang="zh-CN" altLang="en-US" sz="2000">
              <a:latin typeface="宋体" pitchFamily="2" charset="-122"/>
            </a:endParaRPr>
          </a:p>
        </p:txBody>
      </p:sp>
      <p:sp>
        <p:nvSpPr>
          <p:cNvPr id="1170487" name="Text Box 55"/>
          <p:cNvSpPr txBox="1">
            <a:spLocks noChangeArrowheads="1"/>
          </p:cNvSpPr>
          <p:nvPr/>
        </p:nvSpPr>
        <p:spPr bwMode="auto">
          <a:xfrm>
            <a:off x="0" y="5562600"/>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⒍ </a:t>
            </a:r>
            <a:r>
              <a:rPr lang="zh-CN" altLang="en-US" sz="2000">
                <a:latin typeface="宋体" pitchFamily="2" charset="-122"/>
              </a:rPr>
              <a:t>孩子</a:t>
            </a:r>
            <a:r>
              <a:rPr lang="en-US" altLang="zh-CN" sz="2000">
                <a:latin typeface="宋体" pitchFamily="2" charset="-122"/>
              </a:rPr>
              <a:t>(Child)</a:t>
            </a:r>
            <a:r>
              <a:rPr lang="zh-CN" altLang="en-US" sz="2000">
                <a:latin typeface="宋体" pitchFamily="2" charset="-122"/>
              </a:rPr>
              <a:t>：</a:t>
            </a:r>
            <a:endParaRPr lang="zh-CN" altLang="en-US" sz="2000">
              <a:latin typeface="宋体" pitchFamily="2" charset="-122"/>
            </a:endParaRPr>
          </a:p>
        </p:txBody>
      </p:sp>
      <p:sp>
        <p:nvSpPr>
          <p:cNvPr id="1170488" name="Text Box 56"/>
          <p:cNvSpPr txBox="1">
            <a:spLocks noChangeArrowheads="1"/>
          </p:cNvSpPr>
          <p:nvPr/>
        </p:nvSpPr>
        <p:spPr bwMode="auto">
          <a:xfrm>
            <a:off x="2057400" y="5562600"/>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节点的子树的根；</a:t>
            </a:r>
            <a:endParaRPr lang="zh-CN" altLang="en-US" sz="2000">
              <a:latin typeface="宋体" pitchFamily="2" charset="-122"/>
            </a:endParaRPr>
          </a:p>
        </p:txBody>
      </p:sp>
      <p:sp>
        <p:nvSpPr>
          <p:cNvPr id="1170489" name="Text Box 57"/>
          <p:cNvSpPr txBox="1">
            <a:spLocks noChangeArrowheads="1"/>
          </p:cNvSpPr>
          <p:nvPr/>
        </p:nvSpPr>
        <p:spPr bwMode="auto">
          <a:xfrm>
            <a:off x="4114800" y="5562600"/>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该节点称为孩子的双亲</a:t>
            </a:r>
            <a:r>
              <a:rPr lang="en-US" altLang="zh-CN" sz="2000">
                <a:latin typeface="宋体" pitchFamily="2" charset="-122"/>
              </a:rPr>
              <a:t>(Parent)</a:t>
            </a:r>
            <a:r>
              <a:rPr lang="zh-CN" altLang="en-US" sz="2000">
                <a:latin typeface="宋体" pitchFamily="2" charset="-122"/>
              </a:rPr>
              <a:t>；</a:t>
            </a:r>
            <a:endParaRPr lang="zh-CN" altLang="en-US" sz="2000">
              <a:latin typeface="宋体" pitchFamily="2" charset="-122"/>
            </a:endParaRPr>
          </a:p>
        </p:txBody>
      </p:sp>
      <p:sp>
        <p:nvSpPr>
          <p:cNvPr id="1170490" name="Text Box 58"/>
          <p:cNvSpPr txBox="1">
            <a:spLocks noChangeArrowheads="1"/>
          </p:cNvSpPr>
          <p:nvPr/>
        </p:nvSpPr>
        <p:spPr bwMode="auto">
          <a:xfrm>
            <a:off x="0" y="60198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⒎ </a:t>
            </a:r>
            <a:r>
              <a:rPr lang="zh-CN" altLang="en-US" sz="2000">
                <a:latin typeface="宋体" pitchFamily="2" charset="-122"/>
              </a:rPr>
              <a:t>兄弟</a:t>
            </a:r>
            <a:r>
              <a:rPr lang="en-US" altLang="zh-CN" sz="2000">
                <a:latin typeface="宋体" pitchFamily="2" charset="-122"/>
              </a:rPr>
              <a:t>(Sibling)</a:t>
            </a:r>
            <a:r>
              <a:rPr lang="zh-CN" altLang="en-US" sz="2000">
                <a:latin typeface="宋体" pitchFamily="2" charset="-122"/>
              </a:rPr>
              <a:t>：</a:t>
            </a:r>
            <a:endParaRPr lang="zh-CN" altLang="en-US" sz="2000">
              <a:latin typeface="宋体" pitchFamily="2" charset="-122"/>
            </a:endParaRPr>
          </a:p>
        </p:txBody>
      </p:sp>
      <p:sp>
        <p:nvSpPr>
          <p:cNvPr id="1170491" name="Text Box 59"/>
          <p:cNvSpPr txBox="1">
            <a:spLocks noChangeArrowheads="1"/>
          </p:cNvSpPr>
          <p:nvPr/>
        </p:nvSpPr>
        <p:spPr bwMode="auto">
          <a:xfrm>
            <a:off x="2362200" y="60198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同一个双亲的孩子；</a:t>
            </a:r>
            <a:endParaRPr lang="zh-CN" altLang="en-US" sz="20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70434"/>
                                        </p:tgtEl>
                                        <p:attrNameLst>
                                          <p:attrName>style.visibility</p:attrName>
                                        </p:attrNameLst>
                                      </p:cBhvr>
                                      <p:to>
                                        <p:strVal val="visible"/>
                                      </p:to>
                                    </p:set>
                                    <p:anim calcmode="lin" valueType="num">
                                      <p:cBhvr>
                                        <p:cTn id="7" dur="75" fill="hold"/>
                                        <p:tgtEl>
                                          <p:spTgt spid="1170434"/>
                                        </p:tgtEl>
                                        <p:attrNameLst>
                                          <p:attrName>ppt_x</p:attrName>
                                        </p:attrNameLst>
                                      </p:cBhvr>
                                      <p:tavLst>
                                        <p:tav tm="0">
                                          <p:val>
                                            <p:strVal val="#ppt_x-#ppt_w/2"/>
                                          </p:val>
                                        </p:tav>
                                        <p:tav tm="100000">
                                          <p:val>
                                            <p:strVal val="#ppt_x"/>
                                          </p:val>
                                        </p:tav>
                                      </p:tavLst>
                                    </p:anim>
                                    <p:anim calcmode="lin" valueType="num">
                                      <p:cBhvr>
                                        <p:cTn id="8" dur="75" fill="hold"/>
                                        <p:tgtEl>
                                          <p:spTgt spid="1170434"/>
                                        </p:tgtEl>
                                        <p:attrNameLst>
                                          <p:attrName>ppt_y</p:attrName>
                                        </p:attrNameLst>
                                      </p:cBhvr>
                                      <p:tavLst>
                                        <p:tav tm="0">
                                          <p:val>
                                            <p:strVal val="#ppt_y"/>
                                          </p:val>
                                        </p:tav>
                                        <p:tav tm="100000">
                                          <p:val>
                                            <p:strVal val="#ppt_y"/>
                                          </p:val>
                                        </p:tav>
                                      </p:tavLst>
                                    </p:anim>
                                    <p:anim calcmode="lin" valueType="num">
                                      <p:cBhvr>
                                        <p:cTn id="9" dur="75" fill="hold"/>
                                        <p:tgtEl>
                                          <p:spTgt spid="1170434"/>
                                        </p:tgtEl>
                                        <p:attrNameLst>
                                          <p:attrName>ppt_w</p:attrName>
                                        </p:attrNameLst>
                                      </p:cBhvr>
                                      <p:tavLst>
                                        <p:tav tm="0">
                                          <p:val>
                                            <p:fltVal val="0"/>
                                          </p:val>
                                        </p:tav>
                                        <p:tav tm="100000">
                                          <p:val>
                                            <p:strVal val="#ppt_w"/>
                                          </p:val>
                                        </p:tav>
                                      </p:tavLst>
                                    </p:anim>
                                    <p:anim calcmode="lin" valueType="num">
                                      <p:cBhvr>
                                        <p:cTn id="10" dur="75" fill="hold"/>
                                        <p:tgtEl>
                                          <p:spTgt spid="117043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170435"/>
                                        </p:tgtEl>
                                        <p:attrNameLst>
                                          <p:attrName>style.visibility</p:attrName>
                                        </p:attrNameLst>
                                      </p:cBhvr>
                                      <p:to>
                                        <p:strVal val="visible"/>
                                      </p:to>
                                    </p:set>
                                    <p:anim calcmode="lin" valueType="num">
                                      <p:cBhvr>
                                        <p:cTn id="15" dur="75" fill="hold"/>
                                        <p:tgtEl>
                                          <p:spTgt spid="1170435"/>
                                        </p:tgtEl>
                                        <p:attrNameLst>
                                          <p:attrName>ppt_x</p:attrName>
                                        </p:attrNameLst>
                                      </p:cBhvr>
                                      <p:tavLst>
                                        <p:tav tm="0">
                                          <p:val>
                                            <p:strVal val="#ppt_x-#ppt_w/2"/>
                                          </p:val>
                                        </p:tav>
                                        <p:tav tm="100000">
                                          <p:val>
                                            <p:strVal val="#ppt_x"/>
                                          </p:val>
                                        </p:tav>
                                      </p:tavLst>
                                    </p:anim>
                                    <p:anim calcmode="lin" valueType="num">
                                      <p:cBhvr>
                                        <p:cTn id="16" dur="75" fill="hold"/>
                                        <p:tgtEl>
                                          <p:spTgt spid="1170435"/>
                                        </p:tgtEl>
                                        <p:attrNameLst>
                                          <p:attrName>ppt_y</p:attrName>
                                        </p:attrNameLst>
                                      </p:cBhvr>
                                      <p:tavLst>
                                        <p:tav tm="0">
                                          <p:val>
                                            <p:strVal val="#ppt_y"/>
                                          </p:val>
                                        </p:tav>
                                        <p:tav tm="100000">
                                          <p:val>
                                            <p:strVal val="#ppt_y"/>
                                          </p:val>
                                        </p:tav>
                                      </p:tavLst>
                                    </p:anim>
                                    <p:anim calcmode="lin" valueType="num">
                                      <p:cBhvr>
                                        <p:cTn id="17" dur="75" fill="hold"/>
                                        <p:tgtEl>
                                          <p:spTgt spid="1170435"/>
                                        </p:tgtEl>
                                        <p:attrNameLst>
                                          <p:attrName>ppt_w</p:attrName>
                                        </p:attrNameLst>
                                      </p:cBhvr>
                                      <p:tavLst>
                                        <p:tav tm="0">
                                          <p:val>
                                            <p:fltVal val="0"/>
                                          </p:val>
                                        </p:tav>
                                        <p:tav tm="100000">
                                          <p:val>
                                            <p:strVal val="#ppt_w"/>
                                          </p:val>
                                        </p:tav>
                                      </p:tavLst>
                                    </p:anim>
                                    <p:anim calcmode="lin" valueType="num">
                                      <p:cBhvr>
                                        <p:cTn id="18" dur="75" fill="hold"/>
                                        <p:tgtEl>
                                          <p:spTgt spid="117043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170436"/>
                                        </p:tgtEl>
                                        <p:attrNameLst>
                                          <p:attrName>style.visibility</p:attrName>
                                        </p:attrNameLst>
                                      </p:cBhvr>
                                      <p:to>
                                        <p:strVal val="visible"/>
                                      </p:to>
                                    </p:set>
                                    <p:anim calcmode="lin" valueType="num">
                                      <p:cBhvr>
                                        <p:cTn id="23" dur="75" fill="hold"/>
                                        <p:tgtEl>
                                          <p:spTgt spid="1170436"/>
                                        </p:tgtEl>
                                        <p:attrNameLst>
                                          <p:attrName>ppt_x</p:attrName>
                                        </p:attrNameLst>
                                      </p:cBhvr>
                                      <p:tavLst>
                                        <p:tav tm="0">
                                          <p:val>
                                            <p:strVal val="#ppt_x-#ppt_w/2"/>
                                          </p:val>
                                        </p:tav>
                                        <p:tav tm="100000">
                                          <p:val>
                                            <p:strVal val="#ppt_x"/>
                                          </p:val>
                                        </p:tav>
                                      </p:tavLst>
                                    </p:anim>
                                    <p:anim calcmode="lin" valueType="num">
                                      <p:cBhvr>
                                        <p:cTn id="24" dur="75" fill="hold"/>
                                        <p:tgtEl>
                                          <p:spTgt spid="1170436"/>
                                        </p:tgtEl>
                                        <p:attrNameLst>
                                          <p:attrName>ppt_y</p:attrName>
                                        </p:attrNameLst>
                                      </p:cBhvr>
                                      <p:tavLst>
                                        <p:tav tm="0">
                                          <p:val>
                                            <p:strVal val="#ppt_y"/>
                                          </p:val>
                                        </p:tav>
                                        <p:tav tm="100000">
                                          <p:val>
                                            <p:strVal val="#ppt_y"/>
                                          </p:val>
                                        </p:tav>
                                      </p:tavLst>
                                    </p:anim>
                                    <p:anim calcmode="lin" valueType="num">
                                      <p:cBhvr>
                                        <p:cTn id="25" dur="75" fill="hold"/>
                                        <p:tgtEl>
                                          <p:spTgt spid="1170436"/>
                                        </p:tgtEl>
                                        <p:attrNameLst>
                                          <p:attrName>ppt_w</p:attrName>
                                        </p:attrNameLst>
                                      </p:cBhvr>
                                      <p:tavLst>
                                        <p:tav tm="0">
                                          <p:val>
                                            <p:fltVal val="0"/>
                                          </p:val>
                                        </p:tav>
                                        <p:tav tm="100000">
                                          <p:val>
                                            <p:strVal val="#ppt_w"/>
                                          </p:val>
                                        </p:tav>
                                      </p:tavLst>
                                    </p:anim>
                                    <p:anim calcmode="lin" valueType="num">
                                      <p:cBhvr>
                                        <p:cTn id="26" dur="75" fill="hold"/>
                                        <p:tgtEl>
                                          <p:spTgt spid="1170436"/>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170437"/>
                                        </p:tgtEl>
                                        <p:attrNameLst>
                                          <p:attrName>style.visibility</p:attrName>
                                        </p:attrNameLst>
                                      </p:cBhvr>
                                      <p:to>
                                        <p:strVal val="visible"/>
                                      </p:to>
                                    </p:set>
                                    <p:anim calcmode="lin" valueType="num">
                                      <p:cBhvr>
                                        <p:cTn id="31" dur="75" fill="hold"/>
                                        <p:tgtEl>
                                          <p:spTgt spid="1170437"/>
                                        </p:tgtEl>
                                        <p:attrNameLst>
                                          <p:attrName>ppt_x</p:attrName>
                                        </p:attrNameLst>
                                      </p:cBhvr>
                                      <p:tavLst>
                                        <p:tav tm="0">
                                          <p:val>
                                            <p:strVal val="#ppt_x-#ppt_w/2"/>
                                          </p:val>
                                        </p:tav>
                                        <p:tav tm="100000">
                                          <p:val>
                                            <p:strVal val="#ppt_x"/>
                                          </p:val>
                                        </p:tav>
                                      </p:tavLst>
                                    </p:anim>
                                    <p:anim calcmode="lin" valueType="num">
                                      <p:cBhvr>
                                        <p:cTn id="32" dur="75" fill="hold"/>
                                        <p:tgtEl>
                                          <p:spTgt spid="1170437"/>
                                        </p:tgtEl>
                                        <p:attrNameLst>
                                          <p:attrName>ppt_y</p:attrName>
                                        </p:attrNameLst>
                                      </p:cBhvr>
                                      <p:tavLst>
                                        <p:tav tm="0">
                                          <p:val>
                                            <p:strVal val="#ppt_y"/>
                                          </p:val>
                                        </p:tav>
                                        <p:tav tm="100000">
                                          <p:val>
                                            <p:strVal val="#ppt_y"/>
                                          </p:val>
                                        </p:tav>
                                      </p:tavLst>
                                    </p:anim>
                                    <p:anim calcmode="lin" valueType="num">
                                      <p:cBhvr>
                                        <p:cTn id="33" dur="75" fill="hold"/>
                                        <p:tgtEl>
                                          <p:spTgt spid="1170437"/>
                                        </p:tgtEl>
                                        <p:attrNameLst>
                                          <p:attrName>ppt_w</p:attrName>
                                        </p:attrNameLst>
                                      </p:cBhvr>
                                      <p:tavLst>
                                        <p:tav tm="0">
                                          <p:val>
                                            <p:fltVal val="0"/>
                                          </p:val>
                                        </p:tav>
                                        <p:tav tm="100000">
                                          <p:val>
                                            <p:strVal val="#ppt_w"/>
                                          </p:val>
                                        </p:tav>
                                      </p:tavLst>
                                    </p:anim>
                                    <p:anim calcmode="lin" valueType="num">
                                      <p:cBhvr>
                                        <p:cTn id="34" dur="75" fill="hold"/>
                                        <p:tgtEl>
                                          <p:spTgt spid="117043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170438"/>
                                        </p:tgtEl>
                                        <p:attrNameLst>
                                          <p:attrName>style.visibility</p:attrName>
                                        </p:attrNameLst>
                                      </p:cBhvr>
                                      <p:to>
                                        <p:strVal val="visible"/>
                                      </p:to>
                                    </p:set>
                                    <p:anim calcmode="lin" valueType="num">
                                      <p:cBhvr>
                                        <p:cTn id="39" dur="75" fill="hold"/>
                                        <p:tgtEl>
                                          <p:spTgt spid="1170438"/>
                                        </p:tgtEl>
                                        <p:attrNameLst>
                                          <p:attrName>ppt_x</p:attrName>
                                        </p:attrNameLst>
                                      </p:cBhvr>
                                      <p:tavLst>
                                        <p:tav tm="0">
                                          <p:val>
                                            <p:strVal val="#ppt_x-#ppt_w/2"/>
                                          </p:val>
                                        </p:tav>
                                        <p:tav tm="100000">
                                          <p:val>
                                            <p:strVal val="#ppt_x"/>
                                          </p:val>
                                        </p:tav>
                                      </p:tavLst>
                                    </p:anim>
                                    <p:anim calcmode="lin" valueType="num">
                                      <p:cBhvr>
                                        <p:cTn id="40" dur="75" fill="hold"/>
                                        <p:tgtEl>
                                          <p:spTgt spid="1170438"/>
                                        </p:tgtEl>
                                        <p:attrNameLst>
                                          <p:attrName>ppt_y</p:attrName>
                                        </p:attrNameLst>
                                      </p:cBhvr>
                                      <p:tavLst>
                                        <p:tav tm="0">
                                          <p:val>
                                            <p:strVal val="#ppt_y"/>
                                          </p:val>
                                        </p:tav>
                                        <p:tav tm="100000">
                                          <p:val>
                                            <p:strVal val="#ppt_y"/>
                                          </p:val>
                                        </p:tav>
                                      </p:tavLst>
                                    </p:anim>
                                    <p:anim calcmode="lin" valueType="num">
                                      <p:cBhvr>
                                        <p:cTn id="41" dur="75" fill="hold"/>
                                        <p:tgtEl>
                                          <p:spTgt spid="1170438"/>
                                        </p:tgtEl>
                                        <p:attrNameLst>
                                          <p:attrName>ppt_w</p:attrName>
                                        </p:attrNameLst>
                                      </p:cBhvr>
                                      <p:tavLst>
                                        <p:tav tm="0">
                                          <p:val>
                                            <p:fltVal val="0"/>
                                          </p:val>
                                        </p:tav>
                                        <p:tav tm="100000">
                                          <p:val>
                                            <p:strVal val="#ppt_w"/>
                                          </p:val>
                                        </p:tav>
                                      </p:tavLst>
                                    </p:anim>
                                    <p:anim calcmode="lin" valueType="num">
                                      <p:cBhvr>
                                        <p:cTn id="42" dur="75" fill="hold"/>
                                        <p:tgtEl>
                                          <p:spTgt spid="1170438"/>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iterate type="lt">
                                    <p:tmPct val="100000"/>
                                  </p:iterate>
                                  <p:childTnLst>
                                    <p:set>
                                      <p:cBhvr>
                                        <p:cTn id="50" dur="1" fill="hold">
                                          <p:stCondLst>
                                            <p:cond delay="0"/>
                                          </p:stCondLst>
                                        </p:cTn>
                                        <p:tgtEl>
                                          <p:spTgt spid="1170466"/>
                                        </p:tgtEl>
                                        <p:attrNameLst>
                                          <p:attrName>style.visibility</p:attrName>
                                        </p:attrNameLst>
                                      </p:cBhvr>
                                      <p:to>
                                        <p:strVal val="visible"/>
                                      </p:to>
                                    </p:set>
                                    <p:anim calcmode="lin" valueType="num">
                                      <p:cBhvr>
                                        <p:cTn id="51" dur="75" fill="hold"/>
                                        <p:tgtEl>
                                          <p:spTgt spid="1170466"/>
                                        </p:tgtEl>
                                        <p:attrNameLst>
                                          <p:attrName>ppt_x</p:attrName>
                                        </p:attrNameLst>
                                      </p:cBhvr>
                                      <p:tavLst>
                                        <p:tav tm="0">
                                          <p:val>
                                            <p:strVal val="#ppt_x-#ppt_w/2"/>
                                          </p:val>
                                        </p:tav>
                                        <p:tav tm="100000">
                                          <p:val>
                                            <p:strVal val="#ppt_x"/>
                                          </p:val>
                                        </p:tav>
                                      </p:tavLst>
                                    </p:anim>
                                    <p:anim calcmode="lin" valueType="num">
                                      <p:cBhvr>
                                        <p:cTn id="52" dur="75" fill="hold"/>
                                        <p:tgtEl>
                                          <p:spTgt spid="1170466"/>
                                        </p:tgtEl>
                                        <p:attrNameLst>
                                          <p:attrName>ppt_y</p:attrName>
                                        </p:attrNameLst>
                                      </p:cBhvr>
                                      <p:tavLst>
                                        <p:tav tm="0">
                                          <p:val>
                                            <p:strVal val="#ppt_y"/>
                                          </p:val>
                                        </p:tav>
                                        <p:tav tm="100000">
                                          <p:val>
                                            <p:strVal val="#ppt_y"/>
                                          </p:val>
                                        </p:tav>
                                      </p:tavLst>
                                    </p:anim>
                                    <p:anim calcmode="lin" valueType="num">
                                      <p:cBhvr>
                                        <p:cTn id="53" dur="75" fill="hold"/>
                                        <p:tgtEl>
                                          <p:spTgt spid="1170466"/>
                                        </p:tgtEl>
                                        <p:attrNameLst>
                                          <p:attrName>ppt_w</p:attrName>
                                        </p:attrNameLst>
                                      </p:cBhvr>
                                      <p:tavLst>
                                        <p:tav tm="0">
                                          <p:val>
                                            <p:fltVal val="0"/>
                                          </p:val>
                                        </p:tav>
                                        <p:tav tm="100000">
                                          <p:val>
                                            <p:strVal val="#ppt_w"/>
                                          </p:val>
                                        </p:tav>
                                      </p:tavLst>
                                    </p:anim>
                                    <p:anim calcmode="lin" valueType="num">
                                      <p:cBhvr>
                                        <p:cTn id="54" dur="75" fill="hold"/>
                                        <p:tgtEl>
                                          <p:spTgt spid="1170466"/>
                                        </p:tgtEl>
                                        <p:attrNameLst>
                                          <p:attrName>ppt_h</p:attrName>
                                        </p:attrNameLst>
                                      </p:cBhvr>
                                      <p:tavLst>
                                        <p:tav tm="0">
                                          <p:val>
                                            <p:strVal val="#ppt_h"/>
                                          </p:val>
                                        </p:tav>
                                        <p:tav tm="100000">
                                          <p:val>
                                            <p:strVal val="#ppt_h"/>
                                          </p:val>
                                        </p:tav>
                                      </p:tavLst>
                                    </p:anim>
                                  </p:childTnLst>
                                </p:cTn>
                              </p:par>
                            </p:childTnLst>
                          </p:cTn>
                        </p:par>
                        <p:par>
                          <p:cTn id="55" fill="hold">
                            <p:stCondLst>
                              <p:cond delay="600"/>
                            </p:stCondLst>
                            <p:childTnLst>
                              <p:par>
                                <p:cTn id="56" presetID="22" presetClass="entr" presetSubtype="1" fill="hold" grpId="0" nodeType="afterEffect">
                                  <p:stCondLst>
                                    <p:cond delay="0"/>
                                  </p:stCondLst>
                                  <p:childTnLst>
                                    <p:set>
                                      <p:cBhvr>
                                        <p:cTn id="57" dur="1" fill="hold">
                                          <p:stCondLst>
                                            <p:cond delay="0"/>
                                          </p:stCondLst>
                                        </p:cTn>
                                        <p:tgtEl>
                                          <p:spTgt spid="1170467"/>
                                        </p:tgtEl>
                                        <p:attrNameLst>
                                          <p:attrName>style.visibility</p:attrName>
                                        </p:attrNameLst>
                                      </p:cBhvr>
                                      <p:to>
                                        <p:strVal val="visible"/>
                                      </p:to>
                                    </p:set>
                                    <p:animEffect transition="in" filter="wipe(up)">
                                      <p:cBhvr>
                                        <p:cTn id="58" dur="500"/>
                                        <p:tgtEl>
                                          <p:spTgt spid="1170467"/>
                                        </p:tgtEl>
                                      </p:cBhvr>
                                    </p:animEffect>
                                  </p:childTnLst>
                                </p:cTn>
                              </p:par>
                            </p:childTnLst>
                          </p:cTn>
                        </p:par>
                        <p:par>
                          <p:cTn id="59" fill="hold">
                            <p:stCondLst>
                              <p:cond delay="1100"/>
                            </p:stCondLst>
                            <p:childTnLst>
                              <p:par>
                                <p:cTn id="60" presetID="22" presetClass="entr" presetSubtype="1" fill="hold" grpId="0" nodeType="afterEffect">
                                  <p:stCondLst>
                                    <p:cond delay="0"/>
                                  </p:stCondLst>
                                  <p:childTnLst>
                                    <p:set>
                                      <p:cBhvr>
                                        <p:cTn id="61" dur="1" fill="hold">
                                          <p:stCondLst>
                                            <p:cond delay="0"/>
                                          </p:stCondLst>
                                        </p:cTn>
                                        <p:tgtEl>
                                          <p:spTgt spid="1170468"/>
                                        </p:tgtEl>
                                        <p:attrNameLst>
                                          <p:attrName>style.visibility</p:attrName>
                                        </p:attrNameLst>
                                      </p:cBhvr>
                                      <p:to>
                                        <p:strVal val="visible"/>
                                      </p:to>
                                    </p:set>
                                    <p:animEffect transition="in" filter="wipe(up)">
                                      <p:cBhvr>
                                        <p:cTn id="62" dur="500"/>
                                        <p:tgtEl>
                                          <p:spTgt spid="1170468"/>
                                        </p:tgtEl>
                                      </p:cBhvr>
                                    </p:animEffect>
                                  </p:childTnLst>
                                </p:cTn>
                              </p:par>
                            </p:childTnLst>
                          </p:cTn>
                        </p:par>
                        <p:par>
                          <p:cTn id="63" fill="hold">
                            <p:stCondLst>
                              <p:cond delay="1600"/>
                            </p:stCondLst>
                            <p:childTnLst>
                              <p:par>
                                <p:cTn id="64" presetID="22" presetClass="entr" presetSubtype="1" fill="hold" grpId="0" nodeType="afterEffect">
                                  <p:stCondLst>
                                    <p:cond delay="0"/>
                                  </p:stCondLst>
                                  <p:childTnLst>
                                    <p:set>
                                      <p:cBhvr>
                                        <p:cTn id="65" dur="1" fill="hold">
                                          <p:stCondLst>
                                            <p:cond delay="0"/>
                                          </p:stCondLst>
                                        </p:cTn>
                                        <p:tgtEl>
                                          <p:spTgt spid="1170469"/>
                                        </p:tgtEl>
                                        <p:attrNameLst>
                                          <p:attrName>style.visibility</p:attrName>
                                        </p:attrNameLst>
                                      </p:cBhvr>
                                      <p:to>
                                        <p:strVal val="visible"/>
                                      </p:to>
                                    </p:set>
                                    <p:animEffect transition="in" filter="wipe(up)">
                                      <p:cBhvr>
                                        <p:cTn id="66" dur="500"/>
                                        <p:tgtEl>
                                          <p:spTgt spid="1170469"/>
                                        </p:tgtEl>
                                      </p:cBhvr>
                                    </p:animEffect>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grpId="0" nodeType="clickEffect">
                                  <p:stCondLst>
                                    <p:cond delay="0"/>
                                  </p:stCondLst>
                                  <p:iterate type="lt">
                                    <p:tmPct val="100000"/>
                                  </p:iterate>
                                  <p:childTnLst>
                                    <p:set>
                                      <p:cBhvr>
                                        <p:cTn id="70" dur="1" fill="hold">
                                          <p:stCondLst>
                                            <p:cond delay="0"/>
                                          </p:stCondLst>
                                        </p:cTn>
                                        <p:tgtEl>
                                          <p:spTgt spid="1170470"/>
                                        </p:tgtEl>
                                        <p:attrNameLst>
                                          <p:attrName>style.visibility</p:attrName>
                                        </p:attrNameLst>
                                      </p:cBhvr>
                                      <p:to>
                                        <p:strVal val="visible"/>
                                      </p:to>
                                    </p:set>
                                    <p:anim calcmode="lin" valueType="num">
                                      <p:cBhvr>
                                        <p:cTn id="71" dur="75" fill="hold"/>
                                        <p:tgtEl>
                                          <p:spTgt spid="1170470"/>
                                        </p:tgtEl>
                                        <p:attrNameLst>
                                          <p:attrName>ppt_x</p:attrName>
                                        </p:attrNameLst>
                                      </p:cBhvr>
                                      <p:tavLst>
                                        <p:tav tm="0">
                                          <p:val>
                                            <p:strVal val="#ppt_x-#ppt_w/2"/>
                                          </p:val>
                                        </p:tav>
                                        <p:tav tm="100000">
                                          <p:val>
                                            <p:strVal val="#ppt_x"/>
                                          </p:val>
                                        </p:tav>
                                      </p:tavLst>
                                    </p:anim>
                                    <p:anim calcmode="lin" valueType="num">
                                      <p:cBhvr>
                                        <p:cTn id="72" dur="75" fill="hold"/>
                                        <p:tgtEl>
                                          <p:spTgt spid="1170470"/>
                                        </p:tgtEl>
                                        <p:attrNameLst>
                                          <p:attrName>ppt_y</p:attrName>
                                        </p:attrNameLst>
                                      </p:cBhvr>
                                      <p:tavLst>
                                        <p:tav tm="0">
                                          <p:val>
                                            <p:strVal val="#ppt_y"/>
                                          </p:val>
                                        </p:tav>
                                        <p:tav tm="100000">
                                          <p:val>
                                            <p:strVal val="#ppt_y"/>
                                          </p:val>
                                        </p:tav>
                                      </p:tavLst>
                                    </p:anim>
                                    <p:anim calcmode="lin" valueType="num">
                                      <p:cBhvr>
                                        <p:cTn id="73" dur="75" fill="hold"/>
                                        <p:tgtEl>
                                          <p:spTgt spid="1170470"/>
                                        </p:tgtEl>
                                        <p:attrNameLst>
                                          <p:attrName>ppt_w</p:attrName>
                                        </p:attrNameLst>
                                      </p:cBhvr>
                                      <p:tavLst>
                                        <p:tav tm="0">
                                          <p:val>
                                            <p:fltVal val="0"/>
                                          </p:val>
                                        </p:tav>
                                        <p:tav tm="100000">
                                          <p:val>
                                            <p:strVal val="#ppt_w"/>
                                          </p:val>
                                        </p:tav>
                                      </p:tavLst>
                                    </p:anim>
                                    <p:anim calcmode="lin" valueType="num">
                                      <p:cBhvr>
                                        <p:cTn id="74" dur="75" fill="hold"/>
                                        <p:tgtEl>
                                          <p:spTgt spid="1170470"/>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170471"/>
                                        </p:tgtEl>
                                        <p:attrNameLst>
                                          <p:attrName>style.visibility</p:attrName>
                                        </p:attrNameLst>
                                      </p:cBhvr>
                                      <p:to>
                                        <p:strVal val="visible"/>
                                      </p:to>
                                    </p:set>
                                    <p:animEffect transition="in" filter="wipe(up)">
                                      <p:cBhvr>
                                        <p:cTn id="79" dur="500"/>
                                        <p:tgtEl>
                                          <p:spTgt spid="1170471"/>
                                        </p:tgtEl>
                                      </p:cBhvr>
                                    </p:animEffect>
                                  </p:childTnLst>
                                </p:cTn>
                              </p:par>
                            </p:childTnLst>
                          </p:cTn>
                        </p:par>
                        <p:par>
                          <p:cTn id="80" fill="hold">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1170472"/>
                                        </p:tgtEl>
                                        <p:attrNameLst>
                                          <p:attrName>style.visibility</p:attrName>
                                        </p:attrNameLst>
                                      </p:cBhvr>
                                      <p:to>
                                        <p:strVal val="visible"/>
                                      </p:to>
                                    </p:set>
                                    <p:animEffect transition="in" filter="wipe(up)">
                                      <p:cBhvr>
                                        <p:cTn id="83" dur="500"/>
                                        <p:tgtEl>
                                          <p:spTgt spid="1170472"/>
                                        </p:tgtEl>
                                      </p:cBhvr>
                                    </p:animEffect>
                                  </p:childTnLst>
                                </p:cTn>
                              </p:par>
                            </p:childTnLst>
                          </p:cTn>
                        </p:par>
                      </p:childTnLst>
                    </p:cTn>
                  </p:par>
                  <p:par>
                    <p:cTn id="84" fill="hold">
                      <p:stCondLst>
                        <p:cond delay="indefinite"/>
                      </p:stCondLst>
                      <p:childTnLst>
                        <p:par>
                          <p:cTn id="85" fill="hold">
                            <p:stCondLst>
                              <p:cond delay="0"/>
                            </p:stCondLst>
                            <p:childTnLst>
                              <p:par>
                                <p:cTn id="86" presetID="17" presetClass="entr" presetSubtype="8" fill="hold" grpId="0" nodeType="clickEffect">
                                  <p:stCondLst>
                                    <p:cond delay="0"/>
                                  </p:stCondLst>
                                  <p:iterate type="lt">
                                    <p:tmPct val="100000"/>
                                  </p:iterate>
                                  <p:childTnLst>
                                    <p:set>
                                      <p:cBhvr>
                                        <p:cTn id="87" dur="1" fill="hold">
                                          <p:stCondLst>
                                            <p:cond delay="0"/>
                                          </p:stCondLst>
                                        </p:cTn>
                                        <p:tgtEl>
                                          <p:spTgt spid="1170473"/>
                                        </p:tgtEl>
                                        <p:attrNameLst>
                                          <p:attrName>style.visibility</p:attrName>
                                        </p:attrNameLst>
                                      </p:cBhvr>
                                      <p:to>
                                        <p:strVal val="visible"/>
                                      </p:to>
                                    </p:set>
                                    <p:anim calcmode="lin" valueType="num">
                                      <p:cBhvr>
                                        <p:cTn id="88" dur="75" fill="hold"/>
                                        <p:tgtEl>
                                          <p:spTgt spid="1170473"/>
                                        </p:tgtEl>
                                        <p:attrNameLst>
                                          <p:attrName>ppt_x</p:attrName>
                                        </p:attrNameLst>
                                      </p:cBhvr>
                                      <p:tavLst>
                                        <p:tav tm="0">
                                          <p:val>
                                            <p:strVal val="#ppt_x-#ppt_w/2"/>
                                          </p:val>
                                        </p:tav>
                                        <p:tav tm="100000">
                                          <p:val>
                                            <p:strVal val="#ppt_x"/>
                                          </p:val>
                                        </p:tav>
                                      </p:tavLst>
                                    </p:anim>
                                    <p:anim calcmode="lin" valueType="num">
                                      <p:cBhvr>
                                        <p:cTn id="89" dur="75" fill="hold"/>
                                        <p:tgtEl>
                                          <p:spTgt spid="1170473"/>
                                        </p:tgtEl>
                                        <p:attrNameLst>
                                          <p:attrName>ppt_y</p:attrName>
                                        </p:attrNameLst>
                                      </p:cBhvr>
                                      <p:tavLst>
                                        <p:tav tm="0">
                                          <p:val>
                                            <p:strVal val="#ppt_y"/>
                                          </p:val>
                                        </p:tav>
                                        <p:tav tm="100000">
                                          <p:val>
                                            <p:strVal val="#ppt_y"/>
                                          </p:val>
                                        </p:tav>
                                      </p:tavLst>
                                    </p:anim>
                                    <p:anim calcmode="lin" valueType="num">
                                      <p:cBhvr>
                                        <p:cTn id="90" dur="75" fill="hold"/>
                                        <p:tgtEl>
                                          <p:spTgt spid="1170473"/>
                                        </p:tgtEl>
                                        <p:attrNameLst>
                                          <p:attrName>ppt_w</p:attrName>
                                        </p:attrNameLst>
                                      </p:cBhvr>
                                      <p:tavLst>
                                        <p:tav tm="0">
                                          <p:val>
                                            <p:fltVal val="0"/>
                                          </p:val>
                                        </p:tav>
                                        <p:tav tm="100000">
                                          <p:val>
                                            <p:strVal val="#ppt_w"/>
                                          </p:val>
                                        </p:tav>
                                      </p:tavLst>
                                    </p:anim>
                                    <p:anim calcmode="lin" valueType="num">
                                      <p:cBhvr>
                                        <p:cTn id="91" dur="75" fill="hold"/>
                                        <p:tgtEl>
                                          <p:spTgt spid="1170473"/>
                                        </p:tgtEl>
                                        <p:attrNameLst>
                                          <p:attrName>ppt_h</p:attrName>
                                        </p:attrNameLst>
                                      </p:cBhvr>
                                      <p:tavLst>
                                        <p:tav tm="0">
                                          <p:val>
                                            <p:strVal val="#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grpId="0" nodeType="clickEffect">
                                  <p:stCondLst>
                                    <p:cond delay="0"/>
                                  </p:stCondLst>
                                  <p:childTnLst>
                                    <p:set>
                                      <p:cBhvr>
                                        <p:cTn id="95" dur="1" fill="hold">
                                          <p:stCondLst>
                                            <p:cond delay="0"/>
                                          </p:stCondLst>
                                        </p:cTn>
                                        <p:tgtEl>
                                          <p:spTgt spid="1170474"/>
                                        </p:tgtEl>
                                        <p:attrNameLst>
                                          <p:attrName>style.visibility</p:attrName>
                                        </p:attrNameLst>
                                      </p:cBhvr>
                                      <p:to>
                                        <p:strVal val="visible"/>
                                      </p:to>
                                    </p:set>
                                    <p:animEffect transition="in" filter="wipe(up)">
                                      <p:cBhvr>
                                        <p:cTn id="96" dur="500"/>
                                        <p:tgtEl>
                                          <p:spTgt spid="1170474"/>
                                        </p:tgtEl>
                                      </p:cBhvr>
                                    </p:animEffect>
                                  </p:childTnLst>
                                </p:cTn>
                              </p:par>
                            </p:childTnLst>
                          </p:cTn>
                        </p:par>
                      </p:childTnLst>
                    </p:cTn>
                  </p:par>
                  <p:par>
                    <p:cTn id="97" fill="hold">
                      <p:stCondLst>
                        <p:cond delay="indefinite"/>
                      </p:stCondLst>
                      <p:childTnLst>
                        <p:par>
                          <p:cTn id="98" fill="hold">
                            <p:stCondLst>
                              <p:cond delay="0"/>
                            </p:stCondLst>
                            <p:childTnLst>
                              <p:par>
                                <p:cTn id="99" presetID="17" presetClass="entr" presetSubtype="8" fill="hold" grpId="0" nodeType="clickEffect">
                                  <p:stCondLst>
                                    <p:cond delay="0"/>
                                  </p:stCondLst>
                                  <p:iterate type="lt">
                                    <p:tmPct val="100000"/>
                                  </p:iterate>
                                  <p:childTnLst>
                                    <p:set>
                                      <p:cBhvr>
                                        <p:cTn id="100" dur="1" fill="hold">
                                          <p:stCondLst>
                                            <p:cond delay="0"/>
                                          </p:stCondLst>
                                        </p:cTn>
                                        <p:tgtEl>
                                          <p:spTgt spid="1170475"/>
                                        </p:tgtEl>
                                        <p:attrNameLst>
                                          <p:attrName>style.visibility</p:attrName>
                                        </p:attrNameLst>
                                      </p:cBhvr>
                                      <p:to>
                                        <p:strVal val="visible"/>
                                      </p:to>
                                    </p:set>
                                    <p:anim calcmode="lin" valueType="num">
                                      <p:cBhvr>
                                        <p:cTn id="101" dur="75" fill="hold"/>
                                        <p:tgtEl>
                                          <p:spTgt spid="1170475"/>
                                        </p:tgtEl>
                                        <p:attrNameLst>
                                          <p:attrName>ppt_x</p:attrName>
                                        </p:attrNameLst>
                                      </p:cBhvr>
                                      <p:tavLst>
                                        <p:tav tm="0">
                                          <p:val>
                                            <p:strVal val="#ppt_x-#ppt_w/2"/>
                                          </p:val>
                                        </p:tav>
                                        <p:tav tm="100000">
                                          <p:val>
                                            <p:strVal val="#ppt_x"/>
                                          </p:val>
                                        </p:tav>
                                      </p:tavLst>
                                    </p:anim>
                                    <p:anim calcmode="lin" valueType="num">
                                      <p:cBhvr>
                                        <p:cTn id="102" dur="75" fill="hold"/>
                                        <p:tgtEl>
                                          <p:spTgt spid="1170475"/>
                                        </p:tgtEl>
                                        <p:attrNameLst>
                                          <p:attrName>ppt_y</p:attrName>
                                        </p:attrNameLst>
                                      </p:cBhvr>
                                      <p:tavLst>
                                        <p:tav tm="0">
                                          <p:val>
                                            <p:strVal val="#ppt_y"/>
                                          </p:val>
                                        </p:tav>
                                        <p:tav tm="100000">
                                          <p:val>
                                            <p:strVal val="#ppt_y"/>
                                          </p:val>
                                        </p:tav>
                                      </p:tavLst>
                                    </p:anim>
                                    <p:anim calcmode="lin" valueType="num">
                                      <p:cBhvr>
                                        <p:cTn id="103" dur="75" fill="hold"/>
                                        <p:tgtEl>
                                          <p:spTgt spid="1170475"/>
                                        </p:tgtEl>
                                        <p:attrNameLst>
                                          <p:attrName>ppt_w</p:attrName>
                                        </p:attrNameLst>
                                      </p:cBhvr>
                                      <p:tavLst>
                                        <p:tav tm="0">
                                          <p:val>
                                            <p:fltVal val="0"/>
                                          </p:val>
                                        </p:tav>
                                        <p:tav tm="100000">
                                          <p:val>
                                            <p:strVal val="#ppt_w"/>
                                          </p:val>
                                        </p:tav>
                                      </p:tavLst>
                                    </p:anim>
                                    <p:anim calcmode="lin" valueType="num">
                                      <p:cBhvr>
                                        <p:cTn id="104" dur="75" fill="hold"/>
                                        <p:tgtEl>
                                          <p:spTgt spid="1170475"/>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1170476"/>
                                        </p:tgtEl>
                                        <p:attrNameLst>
                                          <p:attrName>style.visibility</p:attrName>
                                        </p:attrNameLst>
                                      </p:cBhvr>
                                      <p:to>
                                        <p:strVal val="visible"/>
                                      </p:to>
                                    </p:set>
                                    <p:animEffect transition="in" filter="wipe(up)">
                                      <p:cBhvr>
                                        <p:cTn id="109" dur="500"/>
                                        <p:tgtEl>
                                          <p:spTgt spid="1170476"/>
                                        </p:tgtEl>
                                      </p:cBhvr>
                                    </p:animEffect>
                                  </p:childTnLst>
                                </p:cTn>
                              </p:par>
                            </p:childTnLst>
                          </p:cTn>
                        </p:par>
                        <p:par>
                          <p:cTn id="110" fill="hold">
                            <p:stCondLst>
                              <p:cond delay="500"/>
                            </p:stCondLst>
                            <p:childTnLst>
                              <p:par>
                                <p:cTn id="111" presetID="22" presetClass="entr" presetSubtype="1" fill="hold" grpId="0" nodeType="afterEffect">
                                  <p:stCondLst>
                                    <p:cond delay="0"/>
                                  </p:stCondLst>
                                  <p:childTnLst>
                                    <p:set>
                                      <p:cBhvr>
                                        <p:cTn id="112" dur="1" fill="hold">
                                          <p:stCondLst>
                                            <p:cond delay="0"/>
                                          </p:stCondLst>
                                        </p:cTn>
                                        <p:tgtEl>
                                          <p:spTgt spid="1170477"/>
                                        </p:tgtEl>
                                        <p:attrNameLst>
                                          <p:attrName>style.visibility</p:attrName>
                                        </p:attrNameLst>
                                      </p:cBhvr>
                                      <p:to>
                                        <p:strVal val="visible"/>
                                      </p:to>
                                    </p:set>
                                    <p:animEffect transition="in" filter="wipe(up)">
                                      <p:cBhvr>
                                        <p:cTn id="113" dur="500"/>
                                        <p:tgtEl>
                                          <p:spTgt spid="1170477"/>
                                        </p:tgtEl>
                                      </p:cBhvr>
                                    </p:animEffect>
                                  </p:childTnLst>
                                </p:cTn>
                              </p:par>
                            </p:childTnLst>
                          </p:cTn>
                        </p:par>
                        <p:par>
                          <p:cTn id="114" fill="hold">
                            <p:stCondLst>
                              <p:cond delay="1000"/>
                            </p:stCondLst>
                            <p:childTnLst>
                              <p:par>
                                <p:cTn id="115" presetID="22" presetClass="entr" presetSubtype="1" fill="hold" grpId="0" nodeType="afterEffect">
                                  <p:stCondLst>
                                    <p:cond delay="0"/>
                                  </p:stCondLst>
                                  <p:childTnLst>
                                    <p:set>
                                      <p:cBhvr>
                                        <p:cTn id="116" dur="1" fill="hold">
                                          <p:stCondLst>
                                            <p:cond delay="0"/>
                                          </p:stCondLst>
                                        </p:cTn>
                                        <p:tgtEl>
                                          <p:spTgt spid="1170478"/>
                                        </p:tgtEl>
                                        <p:attrNameLst>
                                          <p:attrName>style.visibility</p:attrName>
                                        </p:attrNameLst>
                                      </p:cBhvr>
                                      <p:to>
                                        <p:strVal val="visible"/>
                                      </p:to>
                                    </p:set>
                                    <p:animEffect transition="in" filter="wipe(up)">
                                      <p:cBhvr>
                                        <p:cTn id="117" dur="500"/>
                                        <p:tgtEl>
                                          <p:spTgt spid="1170478"/>
                                        </p:tgtEl>
                                      </p:cBhvr>
                                    </p:animEffect>
                                  </p:childTnLst>
                                </p:cTn>
                              </p:par>
                            </p:childTnLst>
                          </p:cTn>
                        </p:par>
                      </p:childTnLst>
                    </p:cTn>
                  </p:par>
                  <p:par>
                    <p:cTn id="118" fill="hold">
                      <p:stCondLst>
                        <p:cond delay="indefinite"/>
                      </p:stCondLst>
                      <p:childTnLst>
                        <p:par>
                          <p:cTn id="119" fill="hold">
                            <p:stCondLst>
                              <p:cond delay="0"/>
                            </p:stCondLst>
                            <p:childTnLst>
                              <p:par>
                                <p:cTn id="120" presetID="17" presetClass="entr" presetSubtype="8" fill="hold" grpId="0" nodeType="clickEffect">
                                  <p:stCondLst>
                                    <p:cond delay="0"/>
                                  </p:stCondLst>
                                  <p:iterate type="lt">
                                    <p:tmPct val="100000"/>
                                  </p:iterate>
                                  <p:childTnLst>
                                    <p:set>
                                      <p:cBhvr>
                                        <p:cTn id="121" dur="1" fill="hold">
                                          <p:stCondLst>
                                            <p:cond delay="0"/>
                                          </p:stCondLst>
                                        </p:cTn>
                                        <p:tgtEl>
                                          <p:spTgt spid="1170479"/>
                                        </p:tgtEl>
                                        <p:attrNameLst>
                                          <p:attrName>style.visibility</p:attrName>
                                        </p:attrNameLst>
                                      </p:cBhvr>
                                      <p:to>
                                        <p:strVal val="visible"/>
                                      </p:to>
                                    </p:set>
                                    <p:anim calcmode="lin" valueType="num">
                                      <p:cBhvr>
                                        <p:cTn id="122" dur="75" fill="hold"/>
                                        <p:tgtEl>
                                          <p:spTgt spid="1170479"/>
                                        </p:tgtEl>
                                        <p:attrNameLst>
                                          <p:attrName>ppt_x</p:attrName>
                                        </p:attrNameLst>
                                      </p:cBhvr>
                                      <p:tavLst>
                                        <p:tav tm="0">
                                          <p:val>
                                            <p:strVal val="#ppt_x-#ppt_w/2"/>
                                          </p:val>
                                        </p:tav>
                                        <p:tav tm="100000">
                                          <p:val>
                                            <p:strVal val="#ppt_x"/>
                                          </p:val>
                                        </p:tav>
                                      </p:tavLst>
                                    </p:anim>
                                    <p:anim calcmode="lin" valueType="num">
                                      <p:cBhvr>
                                        <p:cTn id="123" dur="75" fill="hold"/>
                                        <p:tgtEl>
                                          <p:spTgt spid="1170479"/>
                                        </p:tgtEl>
                                        <p:attrNameLst>
                                          <p:attrName>ppt_y</p:attrName>
                                        </p:attrNameLst>
                                      </p:cBhvr>
                                      <p:tavLst>
                                        <p:tav tm="0">
                                          <p:val>
                                            <p:strVal val="#ppt_y"/>
                                          </p:val>
                                        </p:tav>
                                        <p:tav tm="100000">
                                          <p:val>
                                            <p:strVal val="#ppt_y"/>
                                          </p:val>
                                        </p:tav>
                                      </p:tavLst>
                                    </p:anim>
                                    <p:anim calcmode="lin" valueType="num">
                                      <p:cBhvr>
                                        <p:cTn id="124" dur="75" fill="hold"/>
                                        <p:tgtEl>
                                          <p:spTgt spid="1170479"/>
                                        </p:tgtEl>
                                        <p:attrNameLst>
                                          <p:attrName>ppt_w</p:attrName>
                                        </p:attrNameLst>
                                      </p:cBhvr>
                                      <p:tavLst>
                                        <p:tav tm="0">
                                          <p:val>
                                            <p:fltVal val="0"/>
                                          </p:val>
                                        </p:tav>
                                        <p:tav tm="100000">
                                          <p:val>
                                            <p:strVal val="#ppt_w"/>
                                          </p:val>
                                        </p:tav>
                                      </p:tavLst>
                                    </p:anim>
                                    <p:anim calcmode="lin" valueType="num">
                                      <p:cBhvr>
                                        <p:cTn id="125" dur="75" fill="hold"/>
                                        <p:tgtEl>
                                          <p:spTgt spid="1170479"/>
                                        </p:tgtEl>
                                        <p:attrNameLst>
                                          <p:attrName>ppt_h</p:attrName>
                                        </p:attrNameLst>
                                      </p:cBhvr>
                                      <p:tavLst>
                                        <p:tav tm="0">
                                          <p:val>
                                            <p:strVal val="#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ID="17" presetClass="entr" presetSubtype="8" fill="hold" grpId="0" nodeType="clickEffect">
                                  <p:stCondLst>
                                    <p:cond delay="0"/>
                                  </p:stCondLst>
                                  <p:iterate type="lt">
                                    <p:tmPct val="100000"/>
                                  </p:iterate>
                                  <p:childTnLst>
                                    <p:set>
                                      <p:cBhvr>
                                        <p:cTn id="129" dur="1" fill="hold">
                                          <p:stCondLst>
                                            <p:cond delay="0"/>
                                          </p:stCondLst>
                                        </p:cTn>
                                        <p:tgtEl>
                                          <p:spTgt spid="1170480"/>
                                        </p:tgtEl>
                                        <p:attrNameLst>
                                          <p:attrName>style.visibility</p:attrName>
                                        </p:attrNameLst>
                                      </p:cBhvr>
                                      <p:to>
                                        <p:strVal val="visible"/>
                                      </p:to>
                                    </p:set>
                                    <p:anim calcmode="lin" valueType="num">
                                      <p:cBhvr>
                                        <p:cTn id="130" dur="75" fill="hold"/>
                                        <p:tgtEl>
                                          <p:spTgt spid="1170480"/>
                                        </p:tgtEl>
                                        <p:attrNameLst>
                                          <p:attrName>ppt_x</p:attrName>
                                        </p:attrNameLst>
                                      </p:cBhvr>
                                      <p:tavLst>
                                        <p:tav tm="0">
                                          <p:val>
                                            <p:strVal val="#ppt_x-#ppt_w/2"/>
                                          </p:val>
                                        </p:tav>
                                        <p:tav tm="100000">
                                          <p:val>
                                            <p:strVal val="#ppt_x"/>
                                          </p:val>
                                        </p:tav>
                                      </p:tavLst>
                                    </p:anim>
                                    <p:anim calcmode="lin" valueType="num">
                                      <p:cBhvr>
                                        <p:cTn id="131" dur="75" fill="hold"/>
                                        <p:tgtEl>
                                          <p:spTgt spid="1170480"/>
                                        </p:tgtEl>
                                        <p:attrNameLst>
                                          <p:attrName>ppt_y</p:attrName>
                                        </p:attrNameLst>
                                      </p:cBhvr>
                                      <p:tavLst>
                                        <p:tav tm="0">
                                          <p:val>
                                            <p:strVal val="#ppt_y"/>
                                          </p:val>
                                        </p:tav>
                                        <p:tav tm="100000">
                                          <p:val>
                                            <p:strVal val="#ppt_y"/>
                                          </p:val>
                                        </p:tav>
                                      </p:tavLst>
                                    </p:anim>
                                    <p:anim calcmode="lin" valueType="num">
                                      <p:cBhvr>
                                        <p:cTn id="132" dur="75" fill="hold"/>
                                        <p:tgtEl>
                                          <p:spTgt spid="1170480"/>
                                        </p:tgtEl>
                                        <p:attrNameLst>
                                          <p:attrName>ppt_w</p:attrName>
                                        </p:attrNameLst>
                                      </p:cBhvr>
                                      <p:tavLst>
                                        <p:tav tm="0">
                                          <p:val>
                                            <p:fltVal val="0"/>
                                          </p:val>
                                        </p:tav>
                                        <p:tav tm="100000">
                                          <p:val>
                                            <p:strVal val="#ppt_w"/>
                                          </p:val>
                                        </p:tav>
                                      </p:tavLst>
                                    </p:anim>
                                    <p:anim calcmode="lin" valueType="num">
                                      <p:cBhvr>
                                        <p:cTn id="133" dur="75" fill="hold"/>
                                        <p:tgtEl>
                                          <p:spTgt spid="1170480"/>
                                        </p:tgtEl>
                                        <p:attrNameLst>
                                          <p:attrName>ppt_h</p:attrName>
                                        </p:attrNameLst>
                                      </p:cBhvr>
                                      <p:tavLst>
                                        <p:tav tm="0">
                                          <p:val>
                                            <p:strVal val="#ppt_h"/>
                                          </p:val>
                                        </p:tav>
                                        <p:tav tm="100000">
                                          <p:val>
                                            <p:strVal val="#ppt_h"/>
                                          </p:val>
                                        </p:tav>
                                      </p:tavLst>
                                    </p:anim>
                                  </p:childTnLst>
                                </p:cTn>
                              </p:par>
                            </p:childTnLst>
                          </p:cTn>
                        </p:par>
                      </p:childTnLst>
                    </p:cTn>
                  </p:par>
                  <p:par>
                    <p:cTn id="134" fill="hold">
                      <p:stCondLst>
                        <p:cond delay="indefinite"/>
                      </p:stCondLst>
                      <p:childTnLst>
                        <p:par>
                          <p:cTn id="135" fill="hold">
                            <p:stCondLst>
                              <p:cond delay="0"/>
                            </p:stCondLst>
                            <p:childTnLst>
                              <p:par>
                                <p:cTn id="136" presetID="17" presetClass="entr" presetSubtype="8" fill="hold" grpId="0" nodeType="clickEffect">
                                  <p:stCondLst>
                                    <p:cond delay="0"/>
                                  </p:stCondLst>
                                  <p:iterate type="lt">
                                    <p:tmPct val="100000"/>
                                  </p:iterate>
                                  <p:childTnLst>
                                    <p:set>
                                      <p:cBhvr>
                                        <p:cTn id="137" dur="1" fill="hold">
                                          <p:stCondLst>
                                            <p:cond delay="0"/>
                                          </p:stCondLst>
                                        </p:cTn>
                                        <p:tgtEl>
                                          <p:spTgt spid="1170481"/>
                                        </p:tgtEl>
                                        <p:attrNameLst>
                                          <p:attrName>style.visibility</p:attrName>
                                        </p:attrNameLst>
                                      </p:cBhvr>
                                      <p:to>
                                        <p:strVal val="visible"/>
                                      </p:to>
                                    </p:set>
                                    <p:anim calcmode="lin" valueType="num">
                                      <p:cBhvr>
                                        <p:cTn id="138" dur="75" fill="hold"/>
                                        <p:tgtEl>
                                          <p:spTgt spid="1170481"/>
                                        </p:tgtEl>
                                        <p:attrNameLst>
                                          <p:attrName>ppt_x</p:attrName>
                                        </p:attrNameLst>
                                      </p:cBhvr>
                                      <p:tavLst>
                                        <p:tav tm="0">
                                          <p:val>
                                            <p:strVal val="#ppt_x-#ppt_w/2"/>
                                          </p:val>
                                        </p:tav>
                                        <p:tav tm="100000">
                                          <p:val>
                                            <p:strVal val="#ppt_x"/>
                                          </p:val>
                                        </p:tav>
                                      </p:tavLst>
                                    </p:anim>
                                    <p:anim calcmode="lin" valueType="num">
                                      <p:cBhvr>
                                        <p:cTn id="139" dur="75" fill="hold"/>
                                        <p:tgtEl>
                                          <p:spTgt spid="1170481"/>
                                        </p:tgtEl>
                                        <p:attrNameLst>
                                          <p:attrName>ppt_y</p:attrName>
                                        </p:attrNameLst>
                                      </p:cBhvr>
                                      <p:tavLst>
                                        <p:tav tm="0">
                                          <p:val>
                                            <p:strVal val="#ppt_y"/>
                                          </p:val>
                                        </p:tav>
                                        <p:tav tm="100000">
                                          <p:val>
                                            <p:strVal val="#ppt_y"/>
                                          </p:val>
                                        </p:tav>
                                      </p:tavLst>
                                    </p:anim>
                                    <p:anim calcmode="lin" valueType="num">
                                      <p:cBhvr>
                                        <p:cTn id="140" dur="75" fill="hold"/>
                                        <p:tgtEl>
                                          <p:spTgt spid="1170481"/>
                                        </p:tgtEl>
                                        <p:attrNameLst>
                                          <p:attrName>ppt_w</p:attrName>
                                        </p:attrNameLst>
                                      </p:cBhvr>
                                      <p:tavLst>
                                        <p:tav tm="0">
                                          <p:val>
                                            <p:fltVal val="0"/>
                                          </p:val>
                                        </p:tav>
                                        <p:tav tm="100000">
                                          <p:val>
                                            <p:strVal val="#ppt_w"/>
                                          </p:val>
                                        </p:tav>
                                      </p:tavLst>
                                    </p:anim>
                                    <p:anim calcmode="lin" valueType="num">
                                      <p:cBhvr>
                                        <p:cTn id="141" dur="75" fill="hold"/>
                                        <p:tgtEl>
                                          <p:spTgt spid="1170481"/>
                                        </p:tgtEl>
                                        <p:attrNameLst>
                                          <p:attrName>ppt_h</p:attrName>
                                        </p:attrNameLst>
                                      </p:cBhvr>
                                      <p:tavLst>
                                        <p:tav tm="0">
                                          <p:val>
                                            <p:strVal val="#ppt_h"/>
                                          </p:val>
                                        </p:tav>
                                        <p:tav tm="100000">
                                          <p:val>
                                            <p:strVal val="#ppt_h"/>
                                          </p:val>
                                        </p:tav>
                                      </p:tavLst>
                                    </p:anim>
                                  </p:childTnLst>
                                </p:cTn>
                              </p:par>
                            </p:childTnLst>
                          </p:cTn>
                        </p:par>
                      </p:childTnLst>
                    </p:cTn>
                  </p:par>
                  <p:par>
                    <p:cTn id="142" fill="hold">
                      <p:stCondLst>
                        <p:cond delay="indefinite"/>
                      </p:stCondLst>
                      <p:childTnLst>
                        <p:par>
                          <p:cTn id="143" fill="hold">
                            <p:stCondLst>
                              <p:cond delay="0"/>
                            </p:stCondLst>
                            <p:childTnLst>
                              <p:par>
                                <p:cTn id="144" presetID="17" presetClass="entr" presetSubtype="8" fill="hold" grpId="0" nodeType="clickEffect">
                                  <p:stCondLst>
                                    <p:cond delay="0"/>
                                  </p:stCondLst>
                                  <p:iterate type="lt">
                                    <p:tmPct val="100000"/>
                                  </p:iterate>
                                  <p:childTnLst>
                                    <p:set>
                                      <p:cBhvr>
                                        <p:cTn id="145" dur="1" fill="hold">
                                          <p:stCondLst>
                                            <p:cond delay="0"/>
                                          </p:stCondLst>
                                        </p:cTn>
                                        <p:tgtEl>
                                          <p:spTgt spid="1170482"/>
                                        </p:tgtEl>
                                        <p:attrNameLst>
                                          <p:attrName>style.visibility</p:attrName>
                                        </p:attrNameLst>
                                      </p:cBhvr>
                                      <p:to>
                                        <p:strVal val="visible"/>
                                      </p:to>
                                    </p:set>
                                    <p:anim calcmode="lin" valueType="num">
                                      <p:cBhvr>
                                        <p:cTn id="146" dur="75" fill="hold"/>
                                        <p:tgtEl>
                                          <p:spTgt spid="1170482"/>
                                        </p:tgtEl>
                                        <p:attrNameLst>
                                          <p:attrName>ppt_x</p:attrName>
                                        </p:attrNameLst>
                                      </p:cBhvr>
                                      <p:tavLst>
                                        <p:tav tm="0">
                                          <p:val>
                                            <p:strVal val="#ppt_x-#ppt_w/2"/>
                                          </p:val>
                                        </p:tav>
                                        <p:tav tm="100000">
                                          <p:val>
                                            <p:strVal val="#ppt_x"/>
                                          </p:val>
                                        </p:tav>
                                      </p:tavLst>
                                    </p:anim>
                                    <p:anim calcmode="lin" valueType="num">
                                      <p:cBhvr>
                                        <p:cTn id="147" dur="75" fill="hold"/>
                                        <p:tgtEl>
                                          <p:spTgt spid="1170482"/>
                                        </p:tgtEl>
                                        <p:attrNameLst>
                                          <p:attrName>ppt_y</p:attrName>
                                        </p:attrNameLst>
                                      </p:cBhvr>
                                      <p:tavLst>
                                        <p:tav tm="0">
                                          <p:val>
                                            <p:strVal val="#ppt_y"/>
                                          </p:val>
                                        </p:tav>
                                        <p:tav tm="100000">
                                          <p:val>
                                            <p:strVal val="#ppt_y"/>
                                          </p:val>
                                        </p:tav>
                                      </p:tavLst>
                                    </p:anim>
                                    <p:anim calcmode="lin" valueType="num">
                                      <p:cBhvr>
                                        <p:cTn id="148" dur="75" fill="hold"/>
                                        <p:tgtEl>
                                          <p:spTgt spid="1170482"/>
                                        </p:tgtEl>
                                        <p:attrNameLst>
                                          <p:attrName>ppt_w</p:attrName>
                                        </p:attrNameLst>
                                      </p:cBhvr>
                                      <p:tavLst>
                                        <p:tav tm="0">
                                          <p:val>
                                            <p:fltVal val="0"/>
                                          </p:val>
                                        </p:tav>
                                        <p:tav tm="100000">
                                          <p:val>
                                            <p:strVal val="#ppt_w"/>
                                          </p:val>
                                        </p:tav>
                                      </p:tavLst>
                                    </p:anim>
                                    <p:anim calcmode="lin" valueType="num">
                                      <p:cBhvr>
                                        <p:cTn id="149" dur="75" fill="hold"/>
                                        <p:tgtEl>
                                          <p:spTgt spid="1170482"/>
                                        </p:tgtEl>
                                        <p:attrNameLst>
                                          <p:attrName>ppt_h</p:attrName>
                                        </p:attrNameLst>
                                      </p:cBhvr>
                                      <p:tavLst>
                                        <p:tav tm="0">
                                          <p:val>
                                            <p:strVal val="#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17" presetClass="entr" presetSubtype="8" fill="hold" grpId="0" nodeType="clickEffect">
                                  <p:stCondLst>
                                    <p:cond delay="0"/>
                                  </p:stCondLst>
                                  <p:iterate type="lt">
                                    <p:tmPct val="100000"/>
                                  </p:iterate>
                                  <p:childTnLst>
                                    <p:set>
                                      <p:cBhvr>
                                        <p:cTn id="153" dur="1" fill="hold">
                                          <p:stCondLst>
                                            <p:cond delay="0"/>
                                          </p:stCondLst>
                                        </p:cTn>
                                        <p:tgtEl>
                                          <p:spTgt spid="1170483"/>
                                        </p:tgtEl>
                                        <p:attrNameLst>
                                          <p:attrName>style.visibility</p:attrName>
                                        </p:attrNameLst>
                                      </p:cBhvr>
                                      <p:to>
                                        <p:strVal val="visible"/>
                                      </p:to>
                                    </p:set>
                                    <p:anim calcmode="lin" valueType="num">
                                      <p:cBhvr>
                                        <p:cTn id="154" dur="75" fill="hold"/>
                                        <p:tgtEl>
                                          <p:spTgt spid="1170483"/>
                                        </p:tgtEl>
                                        <p:attrNameLst>
                                          <p:attrName>ppt_x</p:attrName>
                                        </p:attrNameLst>
                                      </p:cBhvr>
                                      <p:tavLst>
                                        <p:tav tm="0">
                                          <p:val>
                                            <p:strVal val="#ppt_x-#ppt_w/2"/>
                                          </p:val>
                                        </p:tav>
                                        <p:tav tm="100000">
                                          <p:val>
                                            <p:strVal val="#ppt_x"/>
                                          </p:val>
                                        </p:tav>
                                      </p:tavLst>
                                    </p:anim>
                                    <p:anim calcmode="lin" valueType="num">
                                      <p:cBhvr>
                                        <p:cTn id="155" dur="75" fill="hold"/>
                                        <p:tgtEl>
                                          <p:spTgt spid="1170483"/>
                                        </p:tgtEl>
                                        <p:attrNameLst>
                                          <p:attrName>ppt_y</p:attrName>
                                        </p:attrNameLst>
                                      </p:cBhvr>
                                      <p:tavLst>
                                        <p:tav tm="0">
                                          <p:val>
                                            <p:strVal val="#ppt_y"/>
                                          </p:val>
                                        </p:tav>
                                        <p:tav tm="100000">
                                          <p:val>
                                            <p:strVal val="#ppt_y"/>
                                          </p:val>
                                        </p:tav>
                                      </p:tavLst>
                                    </p:anim>
                                    <p:anim calcmode="lin" valueType="num">
                                      <p:cBhvr>
                                        <p:cTn id="156" dur="75" fill="hold"/>
                                        <p:tgtEl>
                                          <p:spTgt spid="1170483"/>
                                        </p:tgtEl>
                                        <p:attrNameLst>
                                          <p:attrName>ppt_w</p:attrName>
                                        </p:attrNameLst>
                                      </p:cBhvr>
                                      <p:tavLst>
                                        <p:tav tm="0">
                                          <p:val>
                                            <p:fltVal val="0"/>
                                          </p:val>
                                        </p:tav>
                                        <p:tav tm="100000">
                                          <p:val>
                                            <p:strVal val="#ppt_w"/>
                                          </p:val>
                                        </p:tav>
                                      </p:tavLst>
                                    </p:anim>
                                    <p:anim calcmode="lin" valueType="num">
                                      <p:cBhvr>
                                        <p:cTn id="157" dur="75" fill="hold"/>
                                        <p:tgtEl>
                                          <p:spTgt spid="1170483"/>
                                        </p:tgtEl>
                                        <p:attrNameLst>
                                          <p:attrName>ppt_h</p:attrName>
                                        </p:attrNameLst>
                                      </p:cBhvr>
                                      <p:tavLst>
                                        <p:tav tm="0">
                                          <p:val>
                                            <p:strVal val="#ppt_h"/>
                                          </p:val>
                                        </p:tav>
                                        <p:tav tm="100000">
                                          <p:val>
                                            <p:strVal val="#ppt_h"/>
                                          </p:val>
                                        </p:tav>
                                      </p:tavLst>
                                    </p:anim>
                                  </p:childTnLst>
                                </p:cTn>
                              </p:par>
                            </p:childTnLst>
                          </p:cTn>
                        </p:par>
                      </p:childTnLst>
                    </p:cTn>
                  </p:par>
                  <p:par>
                    <p:cTn id="158" fill="hold">
                      <p:stCondLst>
                        <p:cond delay="indefinite"/>
                      </p:stCondLst>
                      <p:childTnLst>
                        <p:par>
                          <p:cTn id="159" fill="hold">
                            <p:stCondLst>
                              <p:cond delay="0"/>
                            </p:stCondLst>
                            <p:childTnLst>
                              <p:par>
                                <p:cTn id="160" presetID="17" presetClass="entr" presetSubtype="8" fill="hold" grpId="0" nodeType="clickEffect">
                                  <p:stCondLst>
                                    <p:cond delay="0"/>
                                  </p:stCondLst>
                                  <p:iterate type="lt">
                                    <p:tmPct val="100000"/>
                                  </p:iterate>
                                  <p:childTnLst>
                                    <p:set>
                                      <p:cBhvr>
                                        <p:cTn id="161" dur="1" fill="hold">
                                          <p:stCondLst>
                                            <p:cond delay="0"/>
                                          </p:stCondLst>
                                        </p:cTn>
                                        <p:tgtEl>
                                          <p:spTgt spid="1170484"/>
                                        </p:tgtEl>
                                        <p:attrNameLst>
                                          <p:attrName>style.visibility</p:attrName>
                                        </p:attrNameLst>
                                      </p:cBhvr>
                                      <p:to>
                                        <p:strVal val="visible"/>
                                      </p:to>
                                    </p:set>
                                    <p:anim calcmode="lin" valueType="num">
                                      <p:cBhvr>
                                        <p:cTn id="162" dur="75" fill="hold"/>
                                        <p:tgtEl>
                                          <p:spTgt spid="1170484"/>
                                        </p:tgtEl>
                                        <p:attrNameLst>
                                          <p:attrName>ppt_x</p:attrName>
                                        </p:attrNameLst>
                                      </p:cBhvr>
                                      <p:tavLst>
                                        <p:tav tm="0">
                                          <p:val>
                                            <p:strVal val="#ppt_x-#ppt_w/2"/>
                                          </p:val>
                                        </p:tav>
                                        <p:tav tm="100000">
                                          <p:val>
                                            <p:strVal val="#ppt_x"/>
                                          </p:val>
                                        </p:tav>
                                      </p:tavLst>
                                    </p:anim>
                                    <p:anim calcmode="lin" valueType="num">
                                      <p:cBhvr>
                                        <p:cTn id="163" dur="75" fill="hold"/>
                                        <p:tgtEl>
                                          <p:spTgt spid="1170484"/>
                                        </p:tgtEl>
                                        <p:attrNameLst>
                                          <p:attrName>ppt_y</p:attrName>
                                        </p:attrNameLst>
                                      </p:cBhvr>
                                      <p:tavLst>
                                        <p:tav tm="0">
                                          <p:val>
                                            <p:strVal val="#ppt_y"/>
                                          </p:val>
                                        </p:tav>
                                        <p:tav tm="100000">
                                          <p:val>
                                            <p:strVal val="#ppt_y"/>
                                          </p:val>
                                        </p:tav>
                                      </p:tavLst>
                                    </p:anim>
                                    <p:anim calcmode="lin" valueType="num">
                                      <p:cBhvr>
                                        <p:cTn id="164" dur="75" fill="hold"/>
                                        <p:tgtEl>
                                          <p:spTgt spid="1170484"/>
                                        </p:tgtEl>
                                        <p:attrNameLst>
                                          <p:attrName>ppt_w</p:attrName>
                                        </p:attrNameLst>
                                      </p:cBhvr>
                                      <p:tavLst>
                                        <p:tav tm="0">
                                          <p:val>
                                            <p:fltVal val="0"/>
                                          </p:val>
                                        </p:tav>
                                        <p:tav tm="100000">
                                          <p:val>
                                            <p:strVal val="#ppt_w"/>
                                          </p:val>
                                        </p:tav>
                                      </p:tavLst>
                                    </p:anim>
                                    <p:anim calcmode="lin" valueType="num">
                                      <p:cBhvr>
                                        <p:cTn id="165" dur="75" fill="hold"/>
                                        <p:tgtEl>
                                          <p:spTgt spid="1170484"/>
                                        </p:tgtEl>
                                        <p:attrNameLst>
                                          <p:attrName>ppt_h</p:attrName>
                                        </p:attrNameLst>
                                      </p:cBhvr>
                                      <p:tavLst>
                                        <p:tav tm="0">
                                          <p:val>
                                            <p:strVal val="#ppt_h"/>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17" presetClass="entr" presetSubtype="8" fill="hold" grpId="0" nodeType="clickEffect">
                                  <p:stCondLst>
                                    <p:cond delay="0"/>
                                  </p:stCondLst>
                                  <p:iterate type="lt">
                                    <p:tmPct val="100000"/>
                                  </p:iterate>
                                  <p:childTnLst>
                                    <p:set>
                                      <p:cBhvr>
                                        <p:cTn id="169" dur="1" fill="hold">
                                          <p:stCondLst>
                                            <p:cond delay="0"/>
                                          </p:stCondLst>
                                        </p:cTn>
                                        <p:tgtEl>
                                          <p:spTgt spid="1170485"/>
                                        </p:tgtEl>
                                        <p:attrNameLst>
                                          <p:attrName>style.visibility</p:attrName>
                                        </p:attrNameLst>
                                      </p:cBhvr>
                                      <p:to>
                                        <p:strVal val="visible"/>
                                      </p:to>
                                    </p:set>
                                    <p:anim calcmode="lin" valueType="num">
                                      <p:cBhvr>
                                        <p:cTn id="170" dur="75" fill="hold"/>
                                        <p:tgtEl>
                                          <p:spTgt spid="1170485"/>
                                        </p:tgtEl>
                                        <p:attrNameLst>
                                          <p:attrName>ppt_x</p:attrName>
                                        </p:attrNameLst>
                                      </p:cBhvr>
                                      <p:tavLst>
                                        <p:tav tm="0">
                                          <p:val>
                                            <p:strVal val="#ppt_x-#ppt_w/2"/>
                                          </p:val>
                                        </p:tav>
                                        <p:tav tm="100000">
                                          <p:val>
                                            <p:strVal val="#ppt_x"/>
                                          </p:val>
                                        </p:tav>
                                      </p:tavLst>
                                    </p:anim>
                                    <p:anim calcmode="lin" valueType="num">
                                      <p:cBhvr>
                                        <p:cTn id="171" dur="75" fill="hold"/>
                                        <p:tgtEl>
                                          <p:spTgt spid="1170485"/>
                                        </p:tgtEl>
                                        <p:attrNameLst>
                                          <p:attrName>ppt_y</p:attrName>
                                        </p:attrNameLst>
                                      </p:cBhvr>
                                      <p:tavLst>
                                        <p:tav tm="0">
                                          <p:val>
                                            <p:strVal val="#ppt_y"/>
                                          </p:val>
                                        </p:tav>
                                        <p:tav tm="100000">
                                          <p:val>
                                            <p:strVal val="#ppt_y"/>
                                          </p:val>
                                        </p:tav>
                                      </p:tavLst>
                                    </p:anim>
                                    <p:anim calcmode="lin" valueType="num">
                                      <p:cBhvr>
                                        <p:cTn id="172" dur="75" fill="hold"/>
                                        <p:tgtEl>
                                          <p:spTgt spid="1170485"/>
                                        </p:tgtEl>
                                        <p:attrNameLst>
                                          <p:attrName>ppt_w</p:attrName>
                                        </p:attrNameLst>
                                      </p:cBhvr>
                                      <p:tavLst>
                                        <p:tav tm="0">
                                          <p:val>
                                            <p:fltVal val="0"/>
                                          </p:val>
                                        </p:tav>
                                        <p:tav tm="100000">
                                          <p:val>
                                            <p:strVal val="#ppt_w"/>
                                          </p:val>
                                        </p:tav>
                                      </p:tavLst>
                                    </p:anim>
                                    <p:anim calcmode="lin" valueType="num">
                                      <p:cBhvr>
                                        <p:cTn id="173" dur="75" fill="hold"/>
                                        <p:tgtEl>
                                          <p:spTgt spid="1170485"/>
                                        </p:tgtEl>
                                        <p:attrNameLst>
                                          <p:attrName>ppt_h</p:attrName>
                                        </p:attrNameLst>
                                      </p:cBhvr>
                                      <p:tavLst>
                                        <p:tav tm="0">
                                          <p:val>
                                            <p:strVal val="#ppt_h"/>
                                          </p:val>
                                        </p:tav>
                                        <p:tav tm="100000">
                                          <p:val>
                                            <p:strVal val="#ppt_h"/>
                                          </p:val>
                                        </p:tav>
                                      </p:tavLst>
                                    </p:anim>
                                  </p:childTnLst>
                                </p:cTn>
                              </p:par>
                            </p:childTnLst>
                          </p:cTn>
                        </p:par>
                      </p:childTnLst>
                    </p:cTn>
                  </p:par>
                  <p:par>
                    <p:cTn id="174" fill="hold">
                      <p:stCondLst>
                        <p:cond delay="indefinite"/>
                      </p:stCondLst>
                      <p:childTnLst>
                        <p:par>
                          <p:cTn id="175" fill="hold">
                            <p:stCondLst>
                              <p:cond delay="0"/>
                            </p:stCondLst>
                            <p:childTnLst>
                              <p:par>
                                <p:cTn id="176" presetID="17" presetClass="entr" presetSubtype="8" fill="hold" grpId="0" nodeType="clickEffect">
                                  <p:stCondLst>
                                    <p:cond delay="0"/>
                                  </p:stCondLst>
                                  <p:iterate type="lt">
                                    <p:tmPct val="100000"/>
                                  </p:iterate>
                                  <p:childTnLst>
                                    <p:set>
                                      <p:cBhvr>
                                        <p:cTn id="177" dur="1" fill="hold">
                                          <p:stCondLst>
                                            <p:cond delay="0"/>
                                          </p:stCondLst>
                                        </p:cTn>
                                        <p:tgtEl>
                                          <p:spTgt spid="1170486"/>
                                        </p:tgtEl>
                                        <p:attrNameLst>
                                          <p:attrName>style.visibility</p:attrName>
                                        </p:attrNameLst>
                                      </p:cBhvr>
                                      <p:to>
                                        <p:strVal val="visible"/>
                                      </p:to>
                                    </p:set>
                                    <p:anim calcmode="lin" valueType="num">
                                      <p:cBhvr>
                                        <p:cTn id="178" dur="75" fill="hold"/>
                                        <p:tgtEl>
                                          <p:spTgt spid="1170486"/>
                                        </p:tgtEl>
                                        <p:attrNameLst>
                                          <p:attrName>ppt_x</p:attrName>
                                        </p:attrNameLst>
                                      </p:cBhvr>
                                      <p:tavLst>
                                        <p:tav tm="0">
                                          <p:val>
                                            <p:strVal val="#ppt_x-#ppt_w/2"/>
                                          </p:val>
                                        </p:tav>
                                        <p:tav tm="100000">
                                          <p:val>
                                            <p:strVal val="#ppt_x"/>
                                          </p:val>
                                        </p:tav>
                                      </p:tavLst>
                                    </p:anim>
                                    <p:anim calcmode="lin" valueType="num">
                                      <p:cBhvr>
                                        <p:cTn id="179" dur="75" fill="hold"/>
                                        <p:tgtEl>
                                          <p:spTgt spid="1170486"/>
                                        </p:tgtEl>
                                        <p:attrNameLst>
                                          <p:attrName>ppt_y</p:attrName>
                                        </p:attrNameLst>
                                      </p:cBhvr>
                                      <p:tavLst>
                                        <p:tav tm="0">
                                          <p:val>
                                            <p:strVal val="#ppt_y"/>
                                          </p:val>
                                        </p:tav>
                                        <p:tav tm="100000">
                                          <p:val>
                                            <p:strVal val="#ppt_y"/>
                                          </p:val>
                                        </p:tav>
                                      </p:tavLst>
                                    </p:anim>
                                    <p:anim calcmode="lin" valueType="num">
                                      <p:cBhvr>
                                        <p:cTn id="180" dur="75" fill="hold"/>
                                        <p:tgtEl>
                                          <p:spTgt spid="1170486"/>
                                        </p:tgtEl>
                                        <p:attrNameLst>
                                          <p:attrName>ppt_w</p:attrName>
                                        </p:attrNameLst>
                                      </p:cBhvr>
                                      <p:tavLst>
                                        <p:tav tm="0">
                                          <p:val>
                                            <p:fltVal val="0"/>
                                          </p:val>
                                        </p:tav>
                                        <p:tav tm="100000">
                                          <p:val>
                                            <p:strVal val="#ppt_w"/>
                                          </p:val>
                                        </p:tav>
                                      </p:tavLst>
                                    </p:anim>
                                    <p:anim calcmode="lin" valueType="num">
                                      <p:cBhvr>
                                        <p:cTn id="181" dur="75" fill="hold"/>
                                        <p:tgtEl>
                                          <p:spTgt spid="1170486"/>
                                        </p:tgtEl>
                                        <p:attrNameLst>
                                          <p:attrName>ppt_h</p:attrName>
                                        </p:attrNameLst>
                                      </p:cBhvr>
                                      <p:tavLst>
                                        <p:tav tm="0">
                                          <p:val>
                                            <p:strVal val="#ppt_h"/>
                                          </p:val>
                                        </p:tav>
                                        <p:tav tm="100000">
                                          <p:val>
                                            <p:strVal val="#ppt_h"/>
                                          </p:val>
                                        </p:tav>
                                      </p:tavLst>
                                    </p:anim>
                                  </p:childTnLst>
                                </p:cTn>
                              </p:par>
                            </p:childTnLst>
                          </p:cTn>
                        </p:par>
                      </p:childTnLst>
                    </p:cTn>
                  </p:par>
                  <p:par>
                    <p:cTn id="182" fill="hold">
                      <p:stCondLst>
                        <p:cond delay="indefinite"/>
                      </p:stCondLst>
                      <p:childTnLst>
                        <p:par>
                          <p:cTn id="183" fill="hold">
                            <p:stCondLst>
                              <p:cond delay="0"/>
                            </p:stCondLst>
                            <p:childTnLst>
                              <p:par>
                                <p:cTn id="184" presetID="17" presetClass="entr" presetSubtype="8" fill="hold" grpId="0" nodeType="clickEffect">
                                  <p:stCondLst>
                                    <p:cond delay="0"/>
                                  </p:stCondLst>
                                  <p:iterate type="lt">
                                    <p:tmPct val="100000"/>
                                  </p:iterate>
                                  <p:childTnLst>
                                    <p:set>
                                      <p:cBhvr>
                                        <p:cTn id="185" dur="1" fill="hold">
                                          <p:stCondLst>
                                            <p:cond delay="0"/>
                                          </p:stCondLst>
                                        </p:cTn>
                                        <p:tgtEl>
                                          <p:spTgt spid="1170487"/>
                                        </p:tgtEl>
                                        <p:attrNameLst>
                                          <p:attrName>style.visibility</p:attrName>
                                        </p:attrNameLst>
                                      </p:cBhvr>
                                      <p:to>
                                        <p:strVal val="visible"/>
                                      </p:to>
                                    </p:set>
                                    <p:anim calcmode="lin" valueType="num">
                                      <p:cBhvr>
                                        <p:cTn id="186" dur="75" fill="hold"/>
                                        <p:tgtEl>
                                          <p:spTgt spid="1170487"/>
                                        </p:tgtEl>
                                        <p:attrNameLst>
                                          <p:attrName>ppt_x</p:attrName>
                                        </p:attrNameLst>
                                      </p:cBhvr>
                                      <p:tavLst>
                                        <p:tav tm="0">
                                          <p:val>
                                            <p:strVal val="#ppt_x-#ppt_w/2"/>
                                          </p:val>
                                        </p:tav>
                                        <p:tav tm="100000">
                                          <p:val>
                                            <p:strVal val="#ppt_x"/>
                                          </p:val>
                                        </p:tav>
                                      </p:tavLst>
                                    </p:anim>
                                    <p:anim calcmode="lin" valueType="num">
                                      <p:cBhvr>
                                        <p:cTn id="187" dur="75" fill="hold"/>
                                        <p:tgtEl>
                                          <p:spTgt spid="1170487"/>
                                        </p:tgtEl>
                                        <p:attrNameLst>
                                          <p:attrName>ppt_y</p:attrName>
                                        </p:attrNameLst>
                                      </p:cBhvr>
                                      <p:tavLst>
                                        <p:tav tm="0">
                                          <p:val>
                                            <p:strVal val="#ppt_y"/>
                                          </p:val>
                                        </p:tav>
                                        <p:tav tm="100000">
                                          <p:val>
                                            <p:strVal val="#ppt_y"/>
                                          </p:val>
                                        </p:tav>
                                      </p:tavLst>
                                    </p:anim>
                                    <p:anim calcmode="lin" valueType="num">
                                      <p:cBhvr>
                                        <p:cTn id="188" dur="75" fill="hold"/>
                                        <p:tgtEl>
                                          <p:spTgt spid="1170487"/>
                                        </p:tgtEl>
                                        <p:attrNameLst>
                                          <p:attrName>ppt_w</p:attrName>
                                        </p:attrNameLst>
                                      </p:cBhvr>
                                      <p:tavLst>
                                        <p:tav tm="0">
                                          <p:val>
                                            <p:fltVal val="0"/>
                                          </p:val>
                                        </p:tav>
                                        <p:tav tm="100000">
                                          <p:val>
                                            <p:strVal val="#ppt_w"/>
                                          </p:val>
                                        </p:tav>
                                      </p:tavLst>
                                    </p:anim>
                                    <p:anim calcmode="lin" valueType="num">
                                      <p:cBhvr>
                                        <p:cTn id="189" dur="75" fill="hold"/>
                                        <p:tgtEl>
                                          <p:spTgt spid="1170487"/>
                                        </p:tgtEl>
                                        <p:attrNameLst>
                                          <p:attrName>ppt_h</p:attrName>
                                        </p:attrNameLst>
                                      </p:cBhvr>
                                      <p:tavLst>
                                        <p:tav tm="0">
                                          <p:val>
                                            <p:strVal val="#ppt_h"/>
                                          </p:val>
                                        </p:tav>
                                        <p:tav tm="100000">
                                          <p:val>
                                            <p:strVal val="#ppt_h"/>
                                          </p:val>
                                        </p:tav>
                                      </p:tavLst>
                                    </p:anim>
                                  </p:childTnLst>
                                </p:cTn>
                              </p:par>
                            </p:childTnLst>
                          </p:cTn>
                        </p:par>
                      </p:childTnLst>
                    </p:cTn>
                  </p:par>
                  <p:par>
                    <p:cTn id="190" fill="hold">
                      <p:stCondLst>
                        <p:cond delay="indefinite"/>
                      </p:stCondLst>
                      <p:childTnLst>
                        <p:par>
                          <p:cTn id="191" fill="hold">
                            <p:stCondLst>
                              <p:cond delay="0"/>
                            </p:stCondLst>
                            <p:childTnLst>
                              <p:par>
                                <p:cTn id="192" presetID="17" presetClass="entr" presetSubtype="8" fill="hold" grpId="0" nodeType="clickEffect">
                                  <p:stCondLst>
                                    <p:cond delay="0"/>
                                  </p:stCondLst>
                                  <p:iterate type="lt">
                                    <p:tmPct val="100000"/>
                                  </p:iterate>
                                  <p:childTnLst>
                                    <p:set>
                                      <p:cBhvr>
                                        <p:cTn id="193" dur="1" fill="hold">
                                          <p:stCondLst>
                                            <p:cond delay="0"/>
                                          </p:stCondLst>
                                        </p:cTn>
                                        <p:tgtEl>
                                          <p:spTgt spid="1170488"/>
                                        </p:tgtEl>
                                        <p:attrNameLst>
                                          <p:attrName>style.visibility</p:attrName>
                                        </p:attrNameLst>
                                      </p:cBhvr>
                                      <p:to>
                                        <p:strVal val="visible"/>
                                      </p:to>
                                    </p:set>
                                    <p:anim calcmode="lin" valueType="num">
                                      <p:cBhvr>
                                        <p:cTn id="194" dur="75" fill="hold"/>
                                        <p:tgtEl>
                                          <p:spTgt spid="1170488"/>
                                        </p:tgtEl>
                                        <p:attrNameLst>
                                          <p:attrName>ppt_x</p:attrName>
                                        </p:attrNameLst>
                                      </p:cBhvr>
                                      <p:tavLst>
                                        <p:tav tm="0">
                                          <p:val>
                                            <p:strVal val="#ppt_x-#ppt_w/2"/>
                                          </p:val>
                                        </p:tav>
                                        <p:tav tm="100000">
                                          <p:val>
                                            <p:strVal val="#ppt_x"/>
                                          </p:val>
                                        </p:tav>
                                      </p:tavLst>
                                    </p:anim>
                                    <p:anim calcmode="lin" valueType="num">
                                      <p:cBhvr>
                                        <p:cTn id="195" dur="75" fill="hold"/>
                                        <p:tgtEl>
                                          <p:spTgt spid="1170488"/>
                                        </p:tgtEl>
                                        <p:attrNameLst>
                                          <p:attrName>ppt_y</p:attrName>
                                        </p:attrNameLst>
                                      </p:cBhvr>
                                      <p:tavLst>
                                        <p:tav tm="0">
                                          <p:val>
                                            <p:strVal val="#ppt_y"/>
                                          </p:val>
                                        </p:tav>
                                        <p:tav tm="100000">
                                          <p:val>
                                            <p:strVal val="#ppt_y"/>
                                          </p:val>
                                        </p:tav>
                                      </p:tavLst>
                                    </p:anim>
                                    <p:anim calcmode="lin" valueType="num">
                                      <p:cBhvr>
                                        <p:cTn id="196" dur="75" fill="hold"/>
                                        <p:tgtEl>
                                          <p:spTgt spid="1170488"/>
                                        </p:tgtEl>
                                        <p:attrNameLst>
                                          <p:attrName>ppt_w</p:attrName>
                                        </p:attrNameLst>
                                      </p:cBhvr>
                                      <p:tavLst>
                                        <p:tav tm="0">
                                          <p:val>
                                            <p:fltVal val="0"/>
                                          </p:val>
                                        </p:tav>
                                        <p:tav tm="100000">
                                          <p:val>
                                            <p:strVal val="#ppt_w"/>
                                          </p:val>
                                        </p:tav>
                                      </p:tavLst>
                                    </p:anim>
                                    <p:anim calcmode="lin" valueType="num">
                                      <p:cBhvr>
                                        <p:cTn id="197" dur="75" fill="hold"/>
                                        <p:tgtEl>
                                          <p:spTgt spid="1170488"/>
                                        </p:tgtEl>
                                        <p:attrNameLst>
                                          <p:attrName>ppt_h</p:attrName>
                                        </p:attrNameLst>
                                      </p:cBhvr>
                                      <p:tavLst>
                                        <p:tav tm="0">
                                          <p:val>
                                            <p:strVal val="#ppt_h"/>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17" presetClass="entr" presetSubtype="8" fill="hold" grpId="0" nodeType="clickEffect">
                                  <p:stCondLst>
                                    <p:cond delay="0"/>
                                  </p:stCondLst>
                                  <p:iterate type="lt">
                                    <p:tmPct val="100000"/>
                                  </p:iterate>
                                  <p:childTnLst>
                                    <p:set>
                                      <p:cBhvr>
                                        <p:cTn id="201" dur="1" fill="hold">
                                          <p:stCondLst>
                                            <p:cond delay="0"/>
                                          </p:stCondLst>
                                        </p:cTn>
                                        <p:tgtEl>
                                          <p:spTgt spid="1170489"/>
                                        </p:tgtEl>
                                        <p:attrNameLst>
                                          <p:attrName>style.visibility</p:attrName>
                                        </p:attrNameLst>
                                      </p:cBhvr>
                                      <p:to>
                                        <p:strVal val="visible"/>
                                      </p:to>
                                    </p:set>
                                    <p:anim calcmode="lin" valueType="num">
                                      <p:cBhvr>
                                        <p:cTn id="202" dur="75" fill="hold"/>
                                        <p:tgtEl>
                                          <p:spTgt spid="1170489"/>
                                        </p:tgtEl>
                                        <p:attrNameLst>
                                          <p:attrName>ppt_x</p:attrName>
                                        </p:attrNameLst>
                                      </p:cBhvr>
                                      <p:tavLst>
                                        <p:tav tm="0">
                                          <p:val>
                                            <p:strVal val="#ppt_x-#ppt_w/2"/>
                                          </p:val>
                                        </p:tav>
                                        <p:tav tm="100000">
                                          <p:val>
                                            <p:strVal val="#ppt_x"/>
                                          </p:val>
                                        </p:tav>
                                      </p:tavLst>
                                    </p:anim>
                                    <p:anim calcmode="lin" valueType="num">
                                      <p:cBhvr>
                                        <p:cTn id="203" dur="75" fill="hold"/>
                                        <p:tgtEl>
                                          <p:spTgt spid="1170489"/>
                                        </p:tgtEl>
                                        <p:attrNameLst>
                                          <p:attrName>ppt_y</p:attrName>
                                        </p:attrNameLst>
                                      </p:cBhvr>
                                      <p:tavLst>
                                        <p:tav tm="0">
                                          <p:val>
                                            <p:strVal val="#ppt_y"/>
                                          </p:val>
                                        </p:tav>
                                        <p:tav tm="100000">
                                          <p:val>
                                            <p:strVal val="#ppt_y"/>
                                          </p:val>
                                        </p:tav>
                                      </p:tavLst>
                                    </p:anim>
                                    <p:anim calcmode="lin" valueType="num">
                                      <p:cBhvr>
                                        <p:cTn id="204" dur="75" fill="hold"/>
                                        <p:tgtEl>
                                          <p:spTgt spid="1170489"/>
                                        </p:tgtEl>
                                        <p:attrNameLst>
                                          <p:attrName>ppt_w</p:attrName>
                                        </p:attrNameLst>
                                      </p:cBhvr>
                                      <p:tavLst>
                                        <p:tav tm="0">
                                          <p:val>
                                            <p:fltVal val="0"/>
                                          </p:val>
                                        </p:tav>
                                        <p:tav tm="100000">
                                          <p:val>
                                            <p:strVal val="#ppt_w"/>
                                          </p:val>
                                        </p:tav>
                                      </p:tavLst>
                                    </p:anim>
                                    <p:anim calcmode="lin" valueType="num">
                                      <p:cBhvr>
                                        <p:cTn id="205" dur="75" fill="hold"/>
                                        <p:tgtEl>
                                          <p:spTgt spid="1170489"/>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17" presetClass="entr" presetSubtype="8" fill="hold" grpId="0" nodeType="clickEffect">
                                  <p:stCondLst>
                                    <p:cond delay="0"/>
                                  </p:stCondLst>
                                  <p:iterate type="lt">
                                    <p:tmPct val="100000"/>
                                  </p:iterate>
                                  <p:childTnLst>
                                    <p:set>
                                      <p:cBhvr>
                                        <p:cTn id="209" dur="1" fill="hold">
                                          <p:stCondLst>
                                            <p:cond delay="0"/>
                                          </p:stCondLst>
                                        </p:cTn>
                                        <p:tgtEl>
                                          <p:spTgt spid="1170490"/>
                                        </p:tgtEl>
                                        <p:attrNameLst>
                                          <p:attrName>style.visibility</p:attrName>
                                        </p:attrNameLst>
                                      </p:cBhvr>
                                      <p:to>
                                        <p:strVal val="visible"/>
                                      </p:to>
                                    </p:set>
                                    <p:anim calcmode="lin" valueType="num">
                                      <p:cBhvr>
                                        <p:cTn id="210" dur="75" fill="hold"/>
                                        <p:tgtEl>
                                          <p:spTgt spid="1170490"/>
                                        </p:tgtEl>
                                        <p:attrNameLst>
                                          <p:attrName>ppt_x</p:attrName>
                                        </p:attrNameLst>
                                      </p:cBhvr>
                                      <p:tavLst>
                                        <p:tav tm="0">
                                          <p:val>
                                            <p:strVal val="#ppt_x-#ppt_w/2"/>
                                          </p:val>
                                        </p:tav>
                                        <p:tav tm="100000">
                                          <p:val>
                                            <p:strVal val="#ppt_x"/>
                                          </p:val>
                                        </p:tav>
                                      </p:tavLst>
                                    </p:anim>
                                    <p:anim calcmode="lin" valueType="num">
                                      <p:cBhvr>
                                        <p:cTn id="211" dur="75" fill="hold"/>
                                        <p:tgtEl>
                                          <p:spTgt spid="1170490"/>
                                        </p:tgtEl>
                                        <p:attrNameLst>
                                          <p:attrName>ppt_y</p:attrName>
                                        </p:attrNameLst>
                                      </p:cBhvr>
                                      <p:tavLst>
                                        <p:tav tm="0">
                                          <p:val>
                                            <p:strVal val="#ppt_y"/>
                                          </p:val>
                                        </p:tav>
                                        <p:tav tm="100000">
                                          <p:val>
                                            <p:strVal val="#ppt_y"/>
                                          </p:val>
                                        </p:tav>
                                      </p:tavLst>
                                    </p:anim>
                                    <p:anim calcmode="lin" valueType="num">
                                      <p:cBhvr>
                                        <p:cTn id="212" dur="75" fill="hold"/>
                                        <p:tgtEl>
                                          <p:spTgt spid="1170490"/>
                                        </p:tgtEl>
                                        <p:attrNameLst>
                                          <p:attrName>ppt_w</p:attrName>
                                        </p:attrNameLst>
                                      </p:cBhvr>
                                      <p:tavLst>
                                        <p:tav tm="0">
                                          <p:val>
                                            <p:fltVal val="0"/>
                                          </p:val>
                                        </p:tav>
                                        <p:tav tm="100000">
                                          <p:val>
                                            <p:strVal val="#ppt_w"/>
                                          </p:val>
                                        </p:tav>
                                      </p:tavLst>
                                    </p:anim>
                                    <p:anim calcmode="lin" valueType="num">
                                      <p:cBhvr>
                                        <p:cTn id="213" dur="75" fill="hold"/>
                                        <p:tgtEl>
                                          <p:spTgt spid="1170490"/>
                                        </p:tgtEl>
                                        <p:attrNameLst>
                                          <p:attrName>ppt_h</p:attrName>
                                        </p:attrNameLst>
                                      </p:cBhvr>
                                      <p:tavLst>
                                        <p:tav tm="0">
                                          <p:val>
                                            <p:strVal val="#ppt_h"/>
                                          </p:val>
                                        </p:tav>
                                        <p:tav tm="100000">
                                          <p:val>
                                            <p:strVal val="#ppt_h"/>
                                          </p:val>
                                        </p:tav>
                                      </p:tavLst>
                                    </p:anim>
                                  </p:childTnLst>
                                </p:cTn>
                              </p:par>
                            </p:childTnLst>
                          </p:cTn>
                        </p:par>
                      </p:childTnLst>
                    </p:cTn>
                  </p:par>
                  <p:par>
                    <p:cTn id="214" fill="hold">
                      <p:stCondLst>
                        <p:cond delay="indefinite"/>
                      </p:stCondLst>
                      <p:childTnLst>
                        <p:par>
                          <p:cTn id="215" fill="hold">
                            <p:stCondLst>
                              <p:cond delay="0"/>
                            </p:stCondLst>
                            <p:childTnLst>
                              <p:par>
                                <p:cTn id="216" presetID="17" presetClass="entr" presetSubtype="8" fill="hold" grpId="0" nodeType="clickEffect">
                                  <p:stCondLst>
                                    <p:cond delay="0"/>
                                  </p:stCondLst>
                                  <p:iterate type="lt">
                                    <p:tmPct val="100000"/>
                                  </p:iterate>
                                  <p:childTnLst>
                                    <p:set>
                                      <p:cBhvr>
                                        <p:cTn id="217" dur="1" fill="hold">
                                          <p:stCondLst>
                                            <p:cond delay="0"/>
                                          </p:stCondLst>
                                        </p:cTn>
                                        <p:tgtEl>
                                          <p:spTgt spid="1170491"/>
                                        </p:tgtEl>
                                        <p:attrNameLst>
                                          <p:attrName>style.visibility</p:attrName>
                                        </p:attrNameLst>
                                      </p:cBhvr>
                                      <p:to>
                                        <p:strVal val="visible"/>
                                      </p:to>
                                    </p:set>
                                    <p:anim calcmode="lin" valueType="num">
                                      <p:cBhvr>
                                        <p:cTn id="218" dur="75" fill="hold"/>
                                        <p:tgtEl>
                                          <p:spTgt spid="1170491"/>
                                        </p:tgtEl>
                                        <p:attrNameLst>
                                          <p:attrName>ppt_x</p:attrName>
                                        </p:attrNameLst>
                                      </p:cBhvr>
                                      <p:tavLst>
                                        <p:tav tm="0">
                                          <p:val>
                                            <p:strVal val="#ppt_x-#ppt_w/2"/>
                                          </p:val>
                                        </p:tav>
                                        <p:tav tm="100000">
                                          <p:val>
                                            <p:strVal val="#ppt_x"/>
                                          </p:val>
                                        </p:tav>
                                      </p:tavLst>
                                    </p:anim>
                                    <p:anim calcmode="lin" valueType="num">
                                      <p:cBhvr>
                                        <p:cTn id="219" dur="75" fill="hold"/>
                                        <p:tgtEl>
                                          <p:spTgt spid="1170491"/>
                                        </p:tgtEl>
                                        <p:attrNameLst>
                                          <p:attrName>ppt_y</p:attrName>
                                        </p:attrNameLst>
                                      </p:cBhvr>
                                      <p:tavLst>
                                        <p:tav tm="0">
                                          <p:val>
                                            <p:strVal val="#ppt_y"/>
                                          </p:val>
                                        </p:tav>
                                        <p:tav tm="100000">
                                          <p:val>
                                            <p:strVal val="#ppt_y"/>
                                          </p:val>
                                        </p:tav>
                                      </p:tavLst>
                                    </p:anim>
                                    <p:anim calcmode="lin" valueType="num">
                                      <p:cBhvr>
                                        <p:cTn id="220" dur="75" fill="hold"/>
                                        <p:tgtEl>
                                          <p:spTgt spid="1170491"/>
                                        </p:tgtEl>
                                        <p:attrNameLst>
                                          <p:attrName>ppt_w</p:attrName>
                                        </p:attrNameLst>
                                      </p:cBhvr>
                                      <p:tavLst>
                                        <p:tav tm="0">
                                          <p:val>
                                            <p:fltVal val="0"/>
                                          </p:val>
                                        </p:tav>
                                        <p:tav tm="100000">
                                          <p:val>
                                            <p:strVal val="#ppt_w"/>
                                          </p:val>
                                        </p:tav>
                                      </p:tavLst>
                                    </p:anim>
                                    <p:anim calcmode="lin" valueType="num">
                                      <p:cBhvr>
                                        <p:cTn id="221" dur="75" fill="hold"/>
                                        <p:tgtEl>
                                          <p:spTgt spid="11704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0434" grpId="0" autoUpdateAnimBg="0"/>
      <p:bldP spid="1170435" grpId="0" autoUpdateAnimBg="0"/>
      <p:bldP spid="1170436" grpId="0" autoUpdateAnimBg="0"/>
      <p:bldP spid="1170437" grpId="0" autoUpdateAnimBg="0"/>
      <p:bldP spid="1170438" grpId="0" autoUpdateAnimBg="0"/>
      <p:bldP spid="1170466" grpId="0" autoUpdateAnimBg="0"/>
      <p:bldP spid="1170467" grpId="0" animBg="1"/>
      <p:bldP spid="1170468" grpId="0" animBg="1"/>
      <p:bldP spid="1170469" grpId="0" animBg="1"/>
      <p:bldP spid="1170470" grpId="0" autoUpdateAnimBg="0"/>
      <p:bldP spid="1170471" grpId="0" animBg="1"/>
      <p:bldP spid="1170472" grpId="0" animBg="1"/>
      <p:bldP spid="1170473" grpId="0" autoUpdateAnimBg="0"/>
      <p:bldP spid="1170474" grpId="0" animBg="1"/>
      <p:bldP spid="1170475" grpId="0" autoUpdateAnimBg="0"/>
      <p:bldP spid="1170476" grpId="0" animBg="1"/>
      <p:bldP spid="1170477" grpId="0" animBg="1"/>
      <p:bldP spid="1170478" grpId="0" animBg="1"/>
      <p:bldP spid="1170479" grpId="0" autoUpdateAnimBg="0"/>
      <p:bldP spid="1170480" grpId="0" autoUpdateAnimBg="0"/>
      <p:bldP spid="1170481" grpId="0" autoUpdateAnimBg="0"/>
      <p:bldP spid="1170482" grpId="0" autoUpdateAnimBg="0"/>
      <p:bldP spid="1170483" grpId="0" autoUpdateAnimBg="0"/>
      <p:bldP spid="1170484" grpId="0" autoUpdateAnimBg="0"/>
      <p:bldP spid="1170485" grpId="0" autoUpdateAnimBg="0"/>
      <p:bldP spid="1170486" grpId="0" autoUpdateAnimBg="0"/>
      <p:bldP spid="1170487" grpId="0" autoUpdateAnimBg="0"/>
      <p:bldP spid="1170488" grpId="0" autoUpdateAnimBg="0"/>
      <p:bldP spid="1170489" grpId="0" autoUpdateAnimBg="0"/>
      <p:bldP spid="1170490" grpId="0" autoUpdateAnimBg="0"/>
      <p:bldP spid="117049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1"/>
          <p:cNvSpPr>
            <a:spLocks noGrp="1"/>
          </p:cNvSpPr>
          <p:nvPr>
            <p:ph type="sldNum" sz="quarter" idx="12"/>
          </p:nvPr>
        </p:nvSpPr>
        <p:spPr>
          <a:xfrm>
            <a:off x="323850" y="404813"/>
            <a:ext cx="504825" cy="431800"/>
          </a:xfrm>
          <a:ln>
            <a:miter lim="800000"/>
          </a:ln>
        </p:spPr>
        <p:txBody>
          <a:bodyPr anchor="b"/>
          <a:lstStyle/>
          <a:p>
            <a:pPr>
              <a:defRPr/>
            </a:pPr>
            <a:fld id="{6AB79ED0-7B37-41BF-8F92-2A8F8C4DD15D}" type="slidenum">
              <a:rPr lang="zh-CN" altLang="en-US" sz="1200">
                <a:solidFill>
                  <a:schemeClr val="bg2"/>
                </a:solidFill>
              </a:rPr>
            </a:fld>
            <a:endParaRPr lang="en-US" altLang="zh-CN" sz="1200">
              <a:solidFill>
                <a:schemeClr val="bg2"/>
              </a:solidFill>
            </a:endParaRPr>
          </a:p>
        </p:txBody>
      </p:sp>
      <p:sp>
        <p:nvSpPr>
          <p:cNvPr id="61" name="日期占位符 2"/>
          <p:cNvSpPr>
            <a:spLocks noGrp="1"/>
          </p:cNvSpPr>
          <p:nvPr>
            <p:ph type="dt" sz="quarter" idx="10"/>
          </p:nvPr>
        </p:nvSpPr>
        <p:spPr>
          <a:xfrm>
            <a:off x="34925" y="836613"/>
            <a:ext cx="1042988" cy="549275"/>
          </a:xfrm>
          <a:ln>
            <a:miter lim="800000"/>
          </a:ln>
        </p:spPr>
        <p:txBody>
          <a:bodyPr/>
          <a:lstStyle/>
          <a:p>
            <a:pPr>
              <a:defRPr/>
            </a:pPr>
            <a:fld id="{E50855CE-FCA3-40BC-963E-710F081FE334}" type="datetime7">
              <a:rPr kumimoji="1" lang="zh-CN" altLang="en-US" sz="1200">
                <a:latin typeface="+mn-ea"/>
              </a:rPr>
            </a:fld>
            <a:endParaRPr kumimoji="1" lang="en-US" altLang="zh-CN" sz="1200">
              <a:latin typeface="+mn-ea"/>
            </a:endParaRPr>
          </a:p>
        </p:txBody>
      </p:sp>
      <p:sp>
        <p:nvSpPr>
          <p:cNvPr id="18436" name="Rectangle 59"/>
          <p:cNvSpPr>
            <a:spLocks noChangeArrowheads="1"/>
          </p:cNvSpPr>
          <p:nvPr/>
        </p:nvSpPr>
        <p:spPr bwMode="auto">
          <a:xfrm>
            <a:off x="0" y="333375"/>
            <a:ext cx="91440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503050405090304" pitchFamily="18" charset="0"/>
            </a:endParaRPr>
          </a:p>
        </p:txBody>
      </p:sp>
      <p:sp>
        <p:nvSpPr>
          <p:cNvPr id="1171458" name="Text Box 2"/>
          <p:cNvSpPr txBox="1">
            <a:spLocks noChangeArrowheads="1"/>
          </p:cNvSpPr>
          <p:nvPr/>
        </p:nvSpPr>
        <p:spPr bwMode="auto">
          <a:xfrm>
            <a:off x="0" y="3810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⒏ </a:t>
            </a:r>
            <a:r>
              <a:rPr lang="zh-CN" altLang="en-US" sz="2000">
                <a:latin typeface="宋体" pitchFamily="2" charset="-122"/>
              </a:rPr>
              <a:t>祖先：</a:t>
            </a:r>
            <a:endParaRPr lang="zh-CN" altLang="en-US" sz="2000">
              <a:latin typeface="Times New Roman" panose="02020503050405090304" pitchFamily="18" charset="0"/>
              <a:ea typeface="楷体_GB2312" pitchFamily="49" charset="-122"/>
            </a:endParaRPr>
          </a:p>
        </p:txBody>
      </p:sp>
      <p:sp>
        <p:nvSpPr>
          <p:cNvPr id="1171459" name="Text Box 3"/>
          <p:cNvSpPr txBox="1">
            <a:spLocks noChangeArrowheads="1"/>
          </p:cNvSpPr>
          <p:nvPr/>
        </p:nvSpPr>
        <p:spPr bwMode="auto">
          <a:xfrm>
            <a:off x="1295400" y="381000"/>
            <a:ext cx="510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是从根到该节点所经分支上的所有节点；</a:t>
            </a:r>
            <a:endParaRPr lang="zh-CN" altLang="en-US" sz="2000">
              <a:latin typeface="宋体" pitchFamily="2" charset="-122"/>
            </a:endParaRPr>
          </a:p>
        </p:txBody>
      </p:sp>
      <p:sp>
        <p:nvSpPr>
          <p:cNvPr id="1171460" name="Text Box 4"/>
          <p:cNvSpPr txBox="1">
            <a:spLocks noChangeArrowheads="1"/>
          </p:cNvSpPr>
          <p:nvPr/>
        </p:nvSpPr>
        <p:spPr bwMode="auto">
          <a:xfrm>
            <a:off x="0" y="9144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⒐ </a:t>
            </a:r>
            <a:r>
              <a:rPr lang="zh-CN" altLang="en-US" sz="2000">
                <a:latin typeface="宋体" pitchFamily="2" charset="-122"/>
              </a:rPr>
              <a:t>子孙：</a:t>
            </a:r>
            <a:endParaRPr lang="zh-CN" altLang="en-US" sz="2000">
              <a:latin typeface="Times New Roman" panose="02020503050405090304" pitchFamily="18" charset="0"/>
              <a:ea typeface="楷体_GB2312" pitchFamily="49" charset="-122"/>
            </a:endParaRPr>
          </a:p>
        </p:txBody>
      </p:sp>
      <p:sp>
        <p:nvSpPr>
          <p:cNvPr id="1171461" name="Text Box 5"/>
          <p:cNvSpPr txBox="1">
            <a:spLocks noChangeArrowheads="1"/>
          </p:cNvSpPr>
          <p:nvPr/>
        </p:nvSpPr>
        <p:spPr bwMode="auto">
          <a:xfrm>
            <a:off x="1295400" y="914400"/>
            <a:ext cx="434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以某节点为根的子树中的任一节点；</a:t>
            </a:r>
            <a:endParaRPr lang="zh-CN" altLang="en-US" sz="2000">
              <a:latin typeface="Times New Roman" panose="02020503050405090304" pitchFamily="18" charset="0"/>
              <a:ea typeface="楷体_GB2312" pitchFamily="49" charset="-122"/>
            </a:endParaRPr>
          </a:p>
        </p:txBody>
      </p:sp>
      <p:sp>
        <p:nvSpPr>
          <p:cNvPr id="1171462" name="Text Box 6"/>
          <p:cNvSpPr txBox="1">
            <a:spLocks noChangeArrowheads="1"/>
          </p:cNvSpPr>
          <p:nvPr/>
        </p:nvSpPr>
        <p:spPr bwMode="auto">
          <a:xfrm>
            <a:off x="0" y="14478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⒑ </a:t>
            </a:r>
            <a:r>
              <a:rPr lang="zh-CN" altLang="en-US" sz="2000">
                <a:latin typeface="宋体" pitchFamily="2" charset="-122"/>
              </a:rPr>
              <a:t>节点的层次：</a:t>
            </a:r>
            <a:endParaRPr lang="zh-CN" altLang="en-US" sz="2000">
              <a:latin typeface="Times New Roman" panose="02020503050405090304" pitchFamily="18" charset="0"/>
              <a:ea typeface="楷体_GB2312" pitchFamily="49" charset="-122"/>
            </a:endParaRPr>
          </a:p>
        </p:txBody>
      </p:sp>
      <p:sp>
        <p:nvSpPr>
          <p:cNvPr id="1171463" name="Text Box 7"/>
          <p:cNvSpPr txBox="1">
            <a:spLocks noChangeArrowheads="1"/>
          </p:cNvSpPr>
          <p:nvPr/>
        </p:nvSpPr>
        <p:spPr bwMode="auto">
          <a:xfrm>
            <a:off x="381000" y="1905000"/>
            <a:ext cx="38862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从根开始定义，根为第一层，</a:t>
            </a:r>
            <a:endParaRPr lang="zh-CN" altLang="en-US" sz="2000">
              <a:latin typeface="宋体" pitchFamily="2" charset="-122"/>
            </a:endParaRPr>
          </a:p>
          <a:p>
            <a:pPr algn="just"/>
            <a:endParaRPr lang="zh-CN" altLang="en-US" sz="800">
              <a:latin typeface="宋体" pitchFamily="2" charset="-122"/>
            </a:endParaRPr>
          </a:p>
          <a:p>
            <a:pPr algn="just"/>
            <a:r>
              <a:rPr lang="zh-CN" altLang="en-US" sz="2000">
                <a:latin typeface="宋体" pitchFamily="2" charset="-122"/>
              </a:rPr>
              <a:t>根的孩子为第二层；</a:t>
            </a:r>
            <a:endParaRPr lang="zh-CN" altLang="en-US" sz="2000">
              <a:latin typeface="Times New Roman" panose="02020503050405090304" pitchFamily="18" charset="0"/>
              <a:ea typeface="楷体_GB2312" pitchFamily="49" charset="-122"/>
            </a:endParaRPr>
          </a:p>
        </p:txBody>
      </p:sp>
      <p:sp>
        <p:nvSpPr>
          <p:cNvPr id="1171464" name="Text Box 8"/>
          <p:cNvSpPr txBox="1">
            <a:spLocks noChangeArrowheads="1"/>
          </p:cNvSpPr>
          <p:nvPr/>
        </p:nvSpPr>
        <p:spPr bwMode="auto">
          <a:xfrm>
            <a:off x="0" y="27432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⒒ </a:t>
            </a:r>
            <a:r>
              <a:rPr lang="zh-CN" altLang="en-US" sz="2000">
                <a:latin typeface="宋体" pitchFamily="2" charset="-122"/>
              </a:rPr>
              <a:t>堂兄弟：</a:t>
            </a:r>
            <a:endParaRPr lang="zh-CN" altLang="en-US" sz="2000">
              <a:latin typeface="Times New Roman" panose="02020503050405090304" pitchFamily="18" charset="0"/>
              <a:ea typeface="楷体_GB2312" pitchFamily="49" charset="-122"/>
            </a:endParaRPr>
          </a:p>
        </p:txBody>
      </p:sp>
      <p:sp>
        <p:nvSpPr>
          <p:cNvPr id="1171465" name="Text Box 9"/>
          <p:cNvSpPr txBox="1">
            <a:spLocks noChangeArrowheads="1"/>
          </p:cNvSpPr>
          <p:nvPr/>
        </p:nvSpPr>
        <p:spPr bwMode="auto">
          <a:xfrm>
            <a:off x="1431925" y="27432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双亲在同一层的节点；</a:t>
            </a:r>
            <a:endParaRPr lang="zh-CN" altLang="en-US" sz="2000">
              <a:latin typeface="Times New Roman" panose="02020503050405090304" pitchFamily="18" charset="0"/>
              <a:ea typeface="楷体_GB2312" pitchFamily="49" charset="-122"/>
            </a:endParaRPr>
          </a:p>
        </p:txBody>
      </p:sp>
      <p:sp>
        <p:nvSpPr>
          <p:cNvPr id="1171466" name="Text Box 10"/>
          <p:cNvSpPr txBox="1">
            <a:spLocks noChangeArrowheads="1"/>
          </p:cNvSpPr>
          <p:nvPr/>
        </p:nvSpPr>
        <p:spPr bwMode="auto">
          <a:xfrm>
            <a:off x="0" y="33528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⒓ </a:t>
            </a:r>
            <a:r>
              <a:rPr lang="zh-CN" altLang="en-US" sz="2000">
                <a:latin typeface="宋体" pitchFamily="2" charset="-122"/>
              </a:rPr>
              <a:t>深度</a:t>
            </a:r>
            <a:r>
              <a:rPr lang="en-US" altLang="zh-CN" sz="2000">
                <a:latin typeface="宋体" pitchFamily="2" charset="-122"/>
              </a:rPr>
              <a:t>(Depth)</a:t>
            </a:r>
            <a:r>
              <a:rPr lang="zh-CN" altLang="en-US" sz="2000">
                <a:latin typeface="宋体" pitchFamily="2" charset="-122"/>
              </a:rPr>
              <a:t>：</a:t>
            </a:r>
            <a:endParaRPr lang="zh-CN" altLang="en-US" sz="2000">
              <a:latin typeface="Times New Roman" panose="02020503050405090304" pitchFamily="18" charset="0"/>
              <a:ea typeface="楷体_GB2312" pitchFamily="49" charset="-122"/>
            </a:endParaRPr>
          </a:p>
        </p:txBody>
      </p:sp>
      <p:sp>
        <p:nvSpPr>
          <p:cNvPr id="1171467" name="Text Box 11"/>
          <p:cNvSpPr txBox="1">
            <a:spLocks noChangeArrowheads="1"/>
          </p:cNvSpPr>
          <p:nvPr/>
        </p:nvSpPr>
        <p:spPr bwMode="auto">
          <a:xfrm>
            <a:off x="2057400" y="3352800"/>
            <a:ext cx="51911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树中节点的</a:t>
            </a:r>
            <a:r>
              <a:rPr lang="zh-CN" altLang="en-US" sz="2000" b="0">
                <a:solidFill>
                  <a:srgbClr val="FF0000"/>
                </a:solidFill>
                <a:latin typeface="宋体" pitchFamily="2" charset="-122"/>
              </a:rPr>
              <a:t>最大层次</a:t>
            </a:r>
            <a:r>
              <a:rPr lang="zh-CN" altLang="en-US" sz="2000">
                <a:latin typeface="宋体" pitchFamily="2" charset="-122"/>
              </a:rPr>
              <a:t>称为树的深度；</a:t>
            </a:r>
            <a:endParaRPr lang="zh-CN" altLang="en-US" sz="2000">
              <a:latin typeface="Times New Roman" panose="02020503050405090304" pitchFamily="18" charset="0"/>
              <a:ea typeface="楷体_GB2312" pitchFamily="49" charset="-122"/>
            </a:endParaRPr>
          </a:p>
        </p:txBody>
      </p:sp>
      <p:sp>
        <p:nvSpPr>
          <p:cNvPr id="1171468" name="Text Box 12"/>
          <p:cNvSpPr txBox="1">
            <a:spLocks noChangeArrowheads="1"/>
          </p:cNvSpPr>
          <p:nvPr/>
        </p:nvSpPr>
        <p:spPr bwMode="auto">
          <a:xfrm>
            <a:off x="0" y="388620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⒔ </a:t>
            </a:r>
            <a:r>
              <a:rPr lang="zh-CN" altLang="en-US" sz="2000">
                <a:latin typeface="宋体" pitchFamily="2" charset="-122"/>
              </a:rPr>
              <a:t>有序树：</a:t>
            </a:r>
            <a:endParaRPr lang="zh-CN" altLang="en-US" sz="2000">
              <a:latin typeface="宋体" pitchFamily="2" charset="-122"/>
            </a:endParaRPr>
          </a:p>
        </p:txBody>
      </p:sp>
      <p:sp>
        <p:nvSpPr>
          <p:cNvPr id="1171469" name="Text Box 13"/>
          <p:cNvSpPr txBox="1">
            <a:spLocks noChangeArrowheads="1"/>
          </p:cNvSpPr>
          <p:nvPr/>
        </p:nvSpPr>
        <p:spPr bwMode="auto">
          <a:xfrm>
            <a:off x="1447800" y="3886200"/>
            <a:ext cx="769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如果将树中节点的各子树看成从左至右是有次序的</a:t>
            </a:r>
            <a:r>
              <a:rPr lang="en-US" altLang="zh-CN" sz="2000">
                <a:latin typeface="宋体" pitchFamily="2" charset="-122"/>
              </a:rPr>
              <a:t>(</a:t>
            </a:r>
            <a:r>
              <a:rPr lang="zh-CN" altLang="en-US" sz="2000">
                <a:latin typeface="宋体" pitchFamily="2" charset="-122"/>
              </a:rPr>
              <a:t>即不能互换</a:t>
            </a:r>
            <a:r>
              <a:rPr lang="en-US" altLang="zh-CN" sz="2000">
                <a:latin typeface="宋体" pitchFamily="2" charset="-122"/>
              </a:rPr>
              <a:t>)</a:t>
            </a:r>
            <a:r>
              <a:rPr lang="zh-CN" altLang="en-US" sz="2000">
                <a:latin typeface="宋体" pitchFamily="2" charset="-122"/>
              </a:rPr>
              <a:t>；</a:t>
            </a:r>
            <a:endParaRPr lang="zh-CN" altLang="en-US" sz="2000">
              <a:latin typeface="宋体" pitchFamily="2" charset="-122"/>
            </a:endParaRPr>
          </a:p>
        </p:txBody>
      </p:sp>
      <p:sp>
        <p:nvSpPr>
          <p:cNvPr id="1171470" name="Text Box 14"/>
          <p:cNvSpPr txBox="1">
            <a:spLocks noChangeArrowheads="1"/>
          </p:cNvSpPr>
          <p:nvPr/>
        </p:nvSpPr>
        <p:spPr bwMode="auto">
          <a:xfrm>
            <a:off x="1447800" y="44196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否则为无序树；</a:t>
            </a:r>
            <a:endParaRPr lang="zh-CN" altLang="en-US" sz="2000">
              <a:latin typeface="宋体" pitchFamily="2" charset="-122"/>
            </a:endParaRPr>
          </a:p>
        </p:txBody>
      </p:sp>
      <p:sp>
        <p:nvSpPr>
          <p:cNvPr id="1171471" name="Text Box 15"/>
          <p:cNvSpPr txBox="1">
            <a:spLocks noChangeArrowheads="1"/>
          </p:cNvSpPr>
          <p:nvPr/>
        </p:nvSpPr>
        <p:spPr bwMode="auto">
          <a:xfrm>
            <a:off x="3200400" y="4419600"/>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在有序树中最左边的子树的根称为第一个孩子；</a:t>
            </a:r>
            <a:endParaRPr lang="zh-CN" altLang="en-US" sz="2000">
              <a:latin typeface="宋体" pitchFamily="2" charset="-122"/>
            </a:endParaRPr>
          </a:p>
        </p:txBody>
      </p:sp>
      <p:sp>
        <p:nvSpPr>
          <p:cNvPr id="1171472" name="Text Box 16"/>
          <p:cNvSpPr txBox="1">
            <a:spLocks noChangeArrowheads="1"/>
          </p:cNvSpPr>
          <p:nvPr/>
        </p:nvSpPr>
        <p:spPr bwMode="auto">
          <a:xfrm>
            <a:off x="1447800" y="4953000"/>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最右边的子树的根称为最后一个孩子；</a:t>
            </a:r>
            <a:endParaRPr lang="zh-CN" altLang="en-US" sz="2000">
              <a:latin typeface="宋体" pitchFamily="2" charset="-122"/>
            </a:endParaRPr>
          </a:p>
        </p:txBody>
      </p:sp>
      <p:sp>
        <p:nvSpPr>
          <p:cNvPr id="1171473" name="Text Box 17"/>
          <p:cNvSpPr txBox="1">
            <a:spLocks noChangeArrowheads="1"/>
          </p:cNvSpPr>
          <p:nvPr/>
        </p:nvSpPr>
        <p:spPr bwMode="auto">
          <a:xfrm>
            <a:off x="0" y="54864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⒕ </a:t>
            </a:r>
            <a:r>
              <a:rPr lang="zh-CN" altLang="en-US" sz="2000">
                <a:latin typeface="宋体" pitchFamily="2" charset="-122"/>
              </a:rPr>
              <a:t>森林</a:t>
            </a:r>
            <a:r>
              <a:rPr lang="en-US" altLang="zh-CN" sz="2000">
                <a:latin typeface="宋体" pitchFamily="2" charset="-122"/>
              </a:rPr>
              <a:t>(Forest)</a:t>
            </a:r>
            <a:r>
              <a:rPr lang="zh-CN" altLang="en-US" sz="2000">
                <a:latin typeface="宋体" pitchFamily="2" charset="-122"/>
              </a:rPr>
              <a:t>：</a:t>
            </a:r>
            <a:endParaRPr lang="zh-CN" altLang="en-US" sz="2000">
              <a:latin typeface="宋体" pitchFamily="2" charset="-122"/>
            </a:endParaRPr>
          </a:p>
        </p:txBody>
      </p:sp>
      <p:sp>
        <p:nvSpPr>
          <p:cNvPr id="1171474" name="Text Box 18"/>
          <p:cNvSpPr txBox="1">
            <a:spLocks noChangeArrowheads="1"/>
          </p:cNvSpPr>
          <p:nvPr/>
        </p:nvSpPr>
        <p:spPr bwMode="auto">
          <a:xfrm>
            <a:off x="2209800" y="5486400"/>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是 </a:t>
            </a:r>
            <a:r>
              <a:rPr lang="en-US" altLang="zh-CN" sz="2000">
                <a:latin typeface="宋体" pitchFamily="2" charset="-122"/>
              </a:rPr>
              <a:t>m (m &gt; 0)</a:t>
            </a:r>
            <a:r>
              <a:rPr lang="zh-CN" altLang="en-US" sz="2000">
                <a:latin typeface="宋体" pitchFamily="2" charset="-122"/>
              </a:rPr>
              <a:t>棵互不相交的树的集合；</a:t>
            </a:r>
            <a:endParaRPr lang="zh-CN" altLang="en-US" sz="2000">
              <a:latin typeface="宋体" pitchFamily="2" charset="-122"/>
            </a:endParaRPr>
          </a:p>
        </p:txBody>
      </p:sp>
      <p:sp>
        <p:nvSpPr>
          <p:cNvPr id="1171475" name="Text Box 19"/>
          <p:cNvSpPr txBox="1">
            <a:spLocks noChangeArrowheads="1"/>
          </p:cNvSpPr>
          <p:nvPr/>
        </p:nvSpPr>
        <p:spPr bwMode="auto">
          <a:xfrm>
            <a:off x="381000" y="6019800"/>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对树中每个节点而言，其子树集合即为森林；</a:t>
            </a:r>
            <a:endParaRPr lang="zh-CN" altLang="en-US" sz="2000">
              <a:latin typeface="宋体" pitchFamily="2" charset="-122"/>
            </a:endParaRPr>
          </a:p>
        </p:txBody>
      </p:sp>
      <p:grpSp>
        <p:nvGrpSpPr>
          <p:cNvPr id="18455" name="Group 20"/>
          <p:cNvGrpSpPr/>
          <p:nvPr/>
        </p:nvGrpSpPr>
        <p:grpSpPr bwMode="auto">
          <a:xfrm>
            <a:off x="4589463" y="0"/>
            <a:ext cx="4554537" cy="3201988"/>
            <a:chOff x="2603" y="106"/>
            <a:chExt cx="2869" cy="2017"/>
          </a:xfrm>
        </p:grpSpPr>
        <p:sp>
          <p:nvSpPr>
            <p:cNvPr id="18456" name="Oval 21"/>
            <p:cNvSpPr>
              <a:spLocks noChangeArrowheads="1"/>
            </p:cNvSpPr>
            <p:nvPr/>
          </p:nvSpPr>
          <p:spPr bwMode="auto">
            <a:xfrm>
              <a:off x="4032" y="144"/>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57" name="Text Box 22"/>
            <p:cNvSpPr txBox="1">
              <a:spLocks noChangeArrowheads="1"/>
            </p:cNvSpPr>
            <p:nvPr/>
          </p:nvSpPr>
          <p:spPr bwMode="auto">
            <a:xfrm>
              <a:off x="4048" y="10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A</a:t>
              </a:r>
              <a:endParaRPr lang="en-US" altLang="zh-CN">
                <a:latin typeface="宋体" pitchFamily="2" charset="-122"/>
              </a:endParaRPr>
            </a:p>
          </p:txBody>
        </p:sp>
        <p:sp>
          <p:nvSpPr>
            <p:cNvPr id="18458" name="Line 23"/>
            <p:cNvSpPr>
              <a:spLocks noChangeShapeType="1"/>
            </p:cNvSpPr>
            <p:nvPr/>
          </p:nvSpPr>
          <p:spPr bwMode="auto">
            <a:xfrm flipH="1">
              <a:off x="3408" y="336"/>
              <a:ext cx="624" cy="43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8459" name="Oval 24"/>
            <p:cNvSpPr>
              <a:spLocks noChangeArrowheads="1"/>
            </p:cNvSpPr>
            <p:nvPr/>
          </p:nvSpPr>
          <p:spPr bwMode="auto">
            <a:xfrm>
              <a:off x="3248" y="75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60" name="Text Box 25"/>
            <p:cNvSpPr txBox="1">
              <a:spLocks noChangeArrowheads="1"/>
            </p:cNvSpPr>
            <p:nvPr/>
          </p:nvSpPr>
          <p:spPr bwMode="auto">
            <a:xfrm>
              <a:off x="3264"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B</a:t>
              </a:r>
              <a:endParaRPr lang="en-US" altLang="zh-CN">
                <a:latin typeface="宋体" pitchFamily="2" charset="-122"/>
              </a:endParaRPr>
            </a:p>
          </p:txBody>
        </p:sp>
        <p:sp>
          <p:nvSpPr>
            <p:cNvPr id="18461" name="Line 26"/>
            <p:cNvSpPr>
              <a:spLocks noChangeShapeType="1"/>
            </p:cNvSpPr>
            <p:nvPr/>
          </p:nvSpPr>
          <p:spPr bwMode="auto">
            <a:xfrm>
              <a:off x="4155" y="415"/>
              <a:ext cx="0"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8462" name="Oval 27"/>
            <p:cNvSpPr>
              <a:spLocks noChangeArrowheads="1"/>
            </p:cNvSpPr>
            <p:nvPr/>
          </p:nvSpPr>
          <p:spPr bwMode="auto">
            <a:xfrm>
              <a:off x="4022" y="761"/>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63" name="Text Box 28"/>
            <p:cNvSpPr txBox="1">
              <a:spLocks noChangeArrowheads="1"/>
            </p:cNvSpPr>
            <p:nvPr/>
          </p:nvSpPr>
          <p:spPr bwMode="auto">
            <a:xfrm>
              <a:off x="4038" y="723"/>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C</a:t>
              </a:r>
              <a:endParaRPr lang="en-US" altLang="zh-CN">
                <a:latin typeface="宋体" pitchFamily="2" charset="-122"/>
              </a:endParaRPr>
            </a:p>
          </p:txBody>
        </p:sp>
        <p:sp>
          <p:nvSpPr>
            <p:cNvPr id="18464" name="Line 29"/>
            <p:cNvSpPr>
              <a:spLocks noChangeShapeType="1"/>
            </p:cNvSpPr>
            <p:nvPr/>
          </p:nvSpPr>
          <p:spPr bwMode="auto">
            <a:xfrm>
              <a:off x="4272" y="336"/>
              <a:ext cx="720" cy="43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8465" name="Oval 30"/>
            <p:cNvSpPr>
              <a:spLocks noChangeArrowheads="1"/>
            </p:cNvSpPr>
            <p:nvPr/>
          </p:nvSpPr>
          <p:spPr bwMode="auto">
            <a:xfrm>
              <a:off x="4832" y="75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66" name="Text Box 31"/>
            <p:cNvSpPr txBox="1">
              <a:spLocks noChangeArrowheads="1"/>
            </p:cNvSpPr>
            <p:nvPr/>
          </p:nvSpPr>
          <p:spPr bwMode="auto">
            <a:xfrm>
              <a:off x="4869"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D</a:t>
              </a:r>
              <a:endParaRPr lang="en-US" altLang="zh-CN">
                <a:latin typeface="宋体" pitchFamily="2" charset="-122"/>
              </a:endParaRPr>
            </a:p>
          </p:txBody>
        </p:sp>
        <p:sp>
          <p:nvSpPr>
            <p:cNvPr id="18467" name="Line 32"/>
            <p:cNvSpPr>
              <a:spLocks noChangeShapeType="1"/>
            </p:cNvSpPr>
            <p:nvPr/>
          </p:nvSpPr>
          <p:spPr bwMode="auto">
            <a:xfrm flipH="1">
              <a:off x="3120" y="1008"/>
              <a:ext cx="192"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8468" name="Oval 33"/>
            <p:cNvSpPr>
              <a:spLocks noChangeArrowheads="1"/>
            </p:cNvSpPr>
            <p:nvPr/>
          </p:nvSpPr>
          <p:spPr bwMode="auto">
            <a:xfrm>
              <a:off x="2891"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69" name="Text Box 34"/>
            <p:cNvSpPr txBox="1">
              <a:spLocks noChangeArrowheads="1"/>
            </p:cNvSpPr>
            <p:nvPr/>
          </p:nvSpPr>
          <p:spPr bwMode="auto">
            <a:xfrm>
              <a:off x="2928"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E</a:t>
              </a:r>
              <a:endParaRPr lang="en-US" altLang="zh-CN">
                <a:latin typeface="宋体" pitchFamily="2" charset="-122"/>
              </a:endParaRPr>
            </a:p>
          </p:txBody>
        </p:sp>
        <p:sp>
          <p:nvSpPr>
            <p:cNvPr id="18470" name="Line 35"/>
            <p:cNvSpPr>
              <a:spLocks noChangeShapeType="1"/>
            </p:cNvSpPr>
            <p:nvPr/>
          </p:nvSpPr>
          <p:spPr bwMode="auto">
            <a:xfrm>
              <a:off x="3456" y="1008"/>
              <a:ext cx="144" cy="288"/>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8471" name="Oval 36"/>
            <p:cNvSpPr>
              <a:spLocks noChangeArrowheads="1"/>
            </p:cNvSpPr>
            <p:nvPr/>
          </p:nvSpPr>
          <p:spPr bwMode="auto">
            <a:xfrm>
              <a:off x="3467"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72" name="Text Box 37"/>
            <p:cNvSpPr txBox="1">
              <a:spLocks noChangeArrowheads="1"/>
            </p:cNvSpPr>
            <p:nvPr/>
          </p:nvSpPr>
          <p:spPr bwMode="auto">
            <a:xfrm>
              <a:off x="3504"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F</a:t>
              </a:r>
              <a:endParaRPr lang="en-US" altLang="zh-CN">
                <a:latin typeface="宋体" pitchFamily="2" charset="-122"/>
              </a:endParaRPr>
            </a:p>
          </p:txBody>
        </p:sp>
        <p:sp>
          <p:nvSpPr>
            <p:cNvPr id="18473" name="Line 38"/>
            <p:cNvSpPr>
              <a:spLocks noChangeShapeType="1"/>
            </p:cNvSpPr>
            <p:nvPr/>
          </p:nvSpPr>
          <p:spPr bwMode="auto">
            <a:xfrm>
              <a:off x="4160" y="1024"/>
              <a:ext cx="0" cy="26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8474" name="Oval 39"/>
            <p:cNvSpPr>
              <a:spLocks noChangeArrowheads="1"/>
            </p:cNvSpPr>
            <p:nvPr/>
          </p:nvSpPr>
          <p:spPr bwMode="auto">
            <a:xfrm>
              <a:off x="4043"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75" name="Text Box 40"/>
            <p:cNvSpPr txBox="1">
              <a:spLocks noChangeArrowheads="1"/>
            </p:cNvSpPr>
            <p:nvPr/>
          </p:nvSpPr>
          <p:spPr bwMode="auto">
            <a:xfrm>
              <a:off x="4080"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G</a:t>
              </a:r>
              <a:endParaRPr lang="en-US" altLang="zh-CN">
                <a:latin typeface="宋体" pitchFamily="2" charset="-122"/>
              </a:endParaRPr>
            </a:p>
          </p:txBody>
        </p:sp>
        <p:sp>
          <p:nvSpPr>
            <p:cNvPr id="18476" name="Line 41"/>
            <p:cNvSpPr>
              <a:spLocks noChangeShapeType="1"/>
            </p:cNvSpPr>
            <p:nvPr/>
          </p:nvSpPr>
          <p:spPr bwMode="auto">
            <a:xfrm flipH="1">
              <a:off x="4656" y="960"/>
              <a:ext cx="192"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8477" name="Oval 42"/>
            <p:cNvSpPr>
              <a:spLocks noChangeArrowheads="1"/>
            </p:cNvSpPr>
            <p:nvPr/>
          </p:nvSpPr>
          <p:spPr bwMode="auto">
            <a:xfrm>
              <a:off x="4523"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78" name="Text Box 43"/>
            <p:cNvSpPr txBox="1">
              <a:spLocks noChangeArrowheads="1"/>
            </p:cNvSpPr>
            <p:nvPr/>
          </p:nvSpPr>
          <p:spPr bwMode="auto">
            <a:xfrm>
              <a:off x="4550" y="125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H</a:t>
              </a:r>
              <a:endParaRPr lang="en-US" altLang="zh-CN">
                <a:latin typeface="宋体" pitchFamily="2" charset="-122"/>
              </a:endParaRPr>
            </a:p>
          </p:txBody>
        </p:sp>
        <p:sp>
          <p:nvSpPr>
            <p:cNvPr id="18479" name="Line 44"/>
            <p:cNvSpPr>
              <a:spLocks noChangeShapeType="1"/>
            </p:cNvSpPr>
            <p:nvPr/>
          </p:nvSpPr>
          <p:spPr bwMode="auto">
            <a:xfrm>
              <a:off x="4973" y="1016"/>
              <a:ext cx="0" cy="26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8480" name="Oval 45"/>
            <p:cNvSpPr>
              <a:spLocks noChangeArrowheads="1"/>
            </p:cNvSpPr>
            <p:nvPr/>
          </p:nvSpPr>
          <p:spPr bwMode="auto">
            <a:xfrm>
              <a:off x="4859"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81" name="Text Box 46"/>
            <p:cNvSpPr txBox="1">
              <a:spLocks noChangeArrowheads="1"/>
            </p:cNvSpPr>
            <p:nvPr/>
          </p:nvSpPr>
          <p:spPr bwMode="auto">
            <a:xfrm>
              <a:off x="4896"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I</a:t>
              </a:r>
              <a:endParaRPr lang="en-US" altLang="zh-CN">
                <a:latin typeface="宋体" pitchFamily="2" charset="-122"/>
              </a:endParaRPr>
            </a:p>
          </p:txBody>
        </p:sp>
        <p:sp>
          <p:nvSpPr>
            <p:cNvPr id="18482" name="Line 47"/>
            <p:cNvSpPr>
              <a:spLocks noChangeShapeType="1"/>
            </p:cNvSpPr>
            <p:nvPr/>
          </p:nvSpPr>
          <p:spPr bwMode="auto">
            <a:xfrm>
              <a:off x="5088" y="960"/>
              <a:ext cx="192"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8483" name="Oval 48"/>
            <p:cNvSpPr>
              <a:spLocks noChangeArrowheads="1"/>
            </p:cNvSpPr>
            <p:nvPr/>
          </p:nvSpPr>
          <p:spPr bwMode="auto">
            <a:xfrm>
              <a:off x="5195" y="1286"/>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84" name="Text Box 49"/>
            <p:cNvSpPr txBox="1">
              <a:spLocks noChangeArrowheads="1"/>
            </p:cNvSpPr>
            <p:nvPr/>
          </p:nvSpPr>
          <p:spPr bwMode="auto">
            <a:xfrm>
              <a:off x="5232"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J</a:t>
              </a:r>
              <a:endParaRPr lang="en-US" altLang="zh-CN">
                <a:latin typeface="宋体" pitchFamily="2" charset="-122"/>
              </a:endParaRPr>
            </a:p>
          </p:txBody>
        </p:sp>
        <p:sp>
          <p:nvSpPr>
            <p:cNvPr id="18485" name="Line 50"/>
            <p:cNvSpPr>
              <a:spLocks noChangeShapeType="1"/>
            </p:cNvSpPr>
            <p:nvPr/>
          </p:nvSpPr>
          <p:spPr bwMode="auto">
            <a:xfrm flipH="1">
              <a:off x="2784" y="1536"/>
              <a:ext cx="192"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8486" name="Oval 51"/>
            <p:cNvSpPr>
              <a:spLocks noChangeArrowheads="1"/>
            </p:cNvSpPr>
            <p:nvPr/>
          </p:nvSpPr>
          <p:spPr bwMode="auto">
            <a:xfrm>
              <a:off x="2603" y="18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87" name="Text Box 52"/>
            <p:cNvSpPr txBox="1">
              <a:spLocks noChangeArrowheads="1"/>
            </p:cNvSpPr>
            <p:nvPr/>
          </p:nvSpPr>
          <p:spPr bwMode="auto">
            <a:xfrm>
              <a:off x="2640"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K</a:t>
              </a:r>
              <a:endParaRPr lang="en-US" altLang="zh-CN">
                <a:latin typeface="宋体" pitchFamily="2" charset="-122"/>
              </a:endParaRPr>
            </a:p>
          </p:txBody>
        </p:sp>
        <p:sp>
          <p:nvSpPr>
            <p:cNvPr id="18488" name="Line 53"/>
            <p:cNvSpPr>
              <a:spLocks noChangeShapeType="1"/>
            </p:cNvSpPr>
            <p:nvPr/>
          </p:nvSpPr>
          <p:spPr bwMode="auto">
            <a:xfrm>
              <a:off x="2976" y="1536"/>
              <a:ext cx="192"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8489" name="Oval 54"/>
            <p:cNvSpPr>
              <a:spLocks noChangeArrowheads="1"/>
            </p:cNvSpPr>
            <p:nvPr/>
          </p:nvSpPr>
          <p:spPr bwMode="auto">
            <a:xfrm>
              <a:off x="3035" y="18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90" name="Text Box 55"/>
            <p:cNvSpPr txBox="1">
              <a:spLocks noChangeArrowheads="1"/>
            </p:cNvSpPr>
            <p:nvPr/>
          </p:nvSpPr>
          <p:spPr bwMode="auto">
            <a:xfrm>
              <a:off x="3072"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L</a:t>
              </a:r>
              <a:endParaRPr lang="en-US" altLang="zh-CN">
                <a:latin typeface="宋体" pitchFamily="2" charset="-122"/>
              </a:endParaRPr>
            </a:p>
          </p:txBody>
        </p:sp>
        <p:sp>
          <p:nvSpPr>
            <p:cNvPr id="18491" name="Line 56"/>
            <p:cNvSpPr>
              <a:spLocks noChangeShapeType="1"/>
            </p:cNvSpPr>
            <p:nvPr/>
          </p:nvSpPr>
          <p:spPr bwMode="auto">
            <a:xfrm>
              <a:off x="4656" y="1536"/>
              <a:ext cx="0" cy="336"/>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8492" name="Oval 57"/>
            <p:cNvSpPr>
              <a:spLocks noChangeArrowheads="1"/>
            </p:cNvSpPr>
            <p:nvPr/>
          </p:nvSpPr>
          <p:spPr bwMode="auto">
            <a:xfrm>
              <a:off x="4523" y="18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8493" name="Text Box 58"/>
            <p:cNvSpPr txBox="1">
              <a:spLocks noChangeArrowheads="1"/>
            </p:cNvSpPr>
            <p:nvPr/>
          </p:nvSpPr>
          <p:spPr bwMode="auto">
            <a:xfrm>
              <a:off x="4550" y="183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M</a:t>
              </a:r>
              <a:endParaRPr lang="en-US" altLang="zh-CN">
                <a:latin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71458"/>
                                        </p:tgtEl>
                                        <p:attrNameLst>
                                          <p:attrName>style.visibility</p:attrName>
                                        </p:attrNameLst>
                                      </p:cBhvr>
                                      <p:to>
                                        <p:strVal val="visible"/>
                                      </p:to>
                                    </p:set>
                                    <p:anim calcmode="lin" valueType="num">
                                      <p:cBhvr>
                                        <p:cTn id="7" dur="75" fill="hold"/>
                                        <p:tgtEl>
                                          <p:spTgt spid="1171458"/>
                                        </p:tgtEl>
                                        <p:attrNameLst>
                                          <p:attrName>ppt_x</p:attrName>
                                        </p:attrNameLst>
                                      </p:cBhvr>
                                      <p:tavLst>
                                        <p:tav tm="0">
                                          <p:val>
                                            <p:strVal val="#ppt_x-#ppt_w/2"/>
                                          </p:val>
                                        </p:tav>
                                        <p:tav tm="100000">
                                          <p:val>
                                            <p:strVal val="#ppt_x"/>
                                          </p:val>
                                        </p:tav>
                                      </p:tavLst>
                                    </p:anim>
                                    <p:anim calcmode="lin" valueType="num">
                                      <p:cBhvr>
                                        <p:cTn id="8" dur="75" fill="hold"/>
                                        <p:tgtEl>
                                          <p:spTgt spid="1171458"/>
                                        </p:tgtEl>
                                        <p:attrNameLst>
                                          <p:attrName>ppt_y</p:attrName>
                                        </p:attrNameLst>
                                      </p:cBhvr>
                                      <p:tavLst>
                                        <p:tav tm="0">
                                          <p:val>
                                            <p:strVal val="#ppt_y"/>
                                          </p:val>
                                        </p:tav>
                                        <p:tav tm="100000">
                                          <p:val>
                                            <p:strVal val="#ppt_y"/>
                                          </p:val>
                                        </p:tav>
                                      </p:tavLst>
                                    </p:anim>
                                    <p:anim calcmode="lin" valueType="num">
                                      <p:cBhvr>
                                        <p:cTn id="9" dur="75" fill="hold"/>
                                        <p:tgtEl>
                                          <p:spTgt spid="1171458"/>
                                        </p:tgtEl>
                                        <p:attrNameLst>
                                          <p:attrName>ppt_w</p:attrName>
                                        </p:attrNameLst>
                                      </p:cBhvr>
                                      <p:tavLst>
                                        <p:tav tm="0">
                                          <p:val>
                                            <p:fltVal val="0"/>
                                          </p:val>
                                        </p:tav>
                                        <p:tav tm="100000">
                                          <p:val>
                                            <p:strVal val="#ppt_w"/>
                                          </p:val>
                                        </p:tav>
                                      </p:tavLst>
                                    </p:anim>
                                    <p:anim calcmode="lin" valueType="num">
                                      <p:cBhvr>
                                        <p:cTn id="10" dur="75" fill="hold"/>
                                        <p:tgtEl>
                                          <p:spTgt spid="117145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171459"/>
                                        </p:tgtEl>
                                        <p:attrNameLst>
                                          <p:attrName>style.visibility</p:attrName>
                                        </p:attrNameLst>
                                      </p:cBhvr>
                                      <p:to>
                                        <p:strVal val="visible"/>
                                      </p:to>
                                    </p:set>
                                    <p:anim calcmode="lin" valueType="num">
                                      <p:cBhvr>
                                        <p:cTn id="15" dur="75" fill="hold"/>
                                        <p:tgtEl>
                                          <p:spTgt spid="1171459"/>
                                        </p:tgtEl>
                                        <p:attrNameLst>
                                          <p:attrName>ppt_x</p:attrName>
                                        </p:attrNameLst>
                                      </p:cBhvr>
                                      <p:tavLst>
                                        <p:tav tm="0">
                                          <p:val>
                                            <p:strVal val="#ppt_x-#ppt_w/2"/>
                                          </p:val>
                                        </p:tav>
                                        <p:tav tm="100000">
                                          <p:val>
                                            <p:strVal val="#ppt_x"/>
                                          </p:val>
                                        </p:tav>
                                      </p:tavLst>
                                    </p:anim>
                                    <p:anim calcmode="lin" valueType="num">
                                      <p:cBhvr>
                                        <p:cTn id="16" dur="75" fill="hold"/>
                                        <p:tgtEl>
                                          <p:spTgt spid="1171459"/>
                                        </p:tgtEl>
                                        <p:attrNameLst>
                                          <p:attrName>ppt_y</p:attrName>
                                        </p:attrNameLst>
                                      </p:cBhvr>
                                      <p:tavLst>
                                        <p:tav tm="0">
                                          <p:val>
                                            <p:strVal val="#ppt_y"/>
                                          </p:val>
                                        </p:tav>
                                        <p:tav tm="100000">
                                          <p:val>
                                            <p:strVal val="#ppt_y"/>
                                          </p:val>
                                        </p:tav>
                                      </p:tavLst>
                                    </p:anim>
                                    <p:anim calcmode="lin" valueType="num">
                                      <p:cBhvr>
                                        <p:cTn id="17" dur="75" fill="hold"/>
                                        <p:tgtEl>
                                          <p:spTgt spid="1171459"/>
                                        </p:tgtEl>
                                        <p:attrNameLst>
                                          <p:attrName>ppt_w</p:attrName>
                                        </p:attrNameLst>
                                      </p:cBhvr>
                                      <p:tavLst>
                                        <p:tav tm="0">
                                          <p:val>
                                            <p:fltVal val="0"/>
                                          </p:val>
                                        </p:tav>
                                        <p:tav tm="100000">
                                          <p:val>
                                            <p:strVal val="#ppt_w"/>
                                          </p:val>
                                        </p:tav>
                                      </p:tavLst>
                                    </p:anim>
                                    <p:anim calcmode="lin" valueType="num">
                                      <p:cBhvr>
                                        <p:cTn id="18" dur="75" fill="hold"/>
                                        <p:tgtEl>
                                          <p:spTgt spid="1171459"/>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171460"/>
                                        </p:tgtEl>
                                        <p:attrNameLst>
                                          <p:attrName>style.visibility</p:attrName>
                                        </p:attrNameLst>
                                      </p:cBhvr>
                                      <p:to>
                                        <p:strVal val="visible"/>
                                      </p:to>
                                    </p:set>
                                    <p:anim calcmode="lin" valueType="num">
                                      <p:cBhvr>
                                        <p:cTn id="23" dur="75" fill="hold"/>
                                        <p:tgtEl>
                                          <p:spTgt spid="1171460"/>
                                        </p:tgtEl>
                                        <p:attrNameLst>
                                          <p:attrName>ppt_x</p:attrName>
                                        </p:attrNameLst>
                                      </p:cBhvr>
                                      <p:tavLst>
                                        <p:tav tm="0">
                                          <p:val>
                                            <p:strVal val="#ppt_x-#ppt_w/2"/>
                                          </p:val>
                                        </p:tav>
                                        <p:tav tm="100000">
                                          <p:val>
                                            <p:strVal val="#ppt_x"/>
                                          </p:val>
                                        </p:tav>
                                      </p:tavLst>
                                    </p:anim>
                                    <p:anim calcmode="lin" valueType="num">
                                      <p:cBhvr>
                                        <p:cTn id="24" dur="75" fill="hold"/>
                                        <p:tgtEl>
                                          <p:spTgt spid="1171460"/>
                                        </p:tgtEl>
                                        <p:attrNameLst>
                                          <p:attrName>ppt_y</p:attrName>
                                        </p:attrNameLst>
                                      </p:cBhvr>
                                      <p:tavLst>
                                        <p:tav tm="0">
                                          <p:val>
                                            <p:strVal val="#ppt_y"/>
                                          </p:val>
                                        </p:tav>
                                        <p:tav tm="100000">
                                          <p:val>
                                            <p:strVal val="#ppt_y"/>
                                          </p:val>
                                        </p:tav>
                                      </p:tavLst>
                                    </p:anim>
                                    <p:anim calcmode="lin" valueType="num">
                                      <p:cBhvr>
                                        <p:cTn id="25" dur="75" fill="hold"/>
                                        <p:tgtEl>
                                          <p:spTgt spid="1171460"/>
                                        </p:tgtEl>
                                        <p:attrNameLst>
                                          <p:attrName>ppt_w</p:attrName>
                                        </p:attrNameLst>
                                      </p:cBhvr>
                                      <p:tavLst>
                                        <p:tav tm="0">
                                          <p:val>
                                            <p:fltVal val="0"/>
                                          </p:val>
                                        </p:tav>
                                        <p:tav tm="100000">
                                          <p:val>
                                            <p:strVal val="#ppt_w"/>
                                          </p:val>
                                        </p:tav>
                                      </p:tavLst>
                                    </p:anim>
                                    <p:anim calcmode="lin" valueType="num">
                                      <p:cBhvr>
                                        <p:cTn id="26" dur="75" fill="hold"/>
                                        <p:tgtEl>
                                          <p:spTgt spid="117146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171461"/>
                                        </p:tgtEl>
                                        <p:attrNameLst>
                                          <p:attrName>style.visibility</p:attrName>
                                        </p:attrNameLst>
                                      </p:cBhvr>
                                      <p:to>
                                        <p:strVal val="visible"/>
                                      </p:to>
                                    </p:set>
                                    <p:anim calcmode="lin" valueType="num">
                                      <p:cBhvr>
                                        <p:cTn id="31" dur="75" fill="hold"/>
                                        <p:tgtEl>
                                          <p:spTgt spid="1171461"/>
                                        </p:tgtEl>
                                        <p:attrNameLst>
                                          <p:attrName>ppt_x</p:attrName>
                                        </p:attrNameLst>
                                      </p:cBhvr>
                                      <p:tavLst>
                                        <p:tav tm="0">
                                          <p:val>
                                            <p:strVal val="#ppt_x-#ppt_w/2"/>
                                          </p:val>
                                        </p:tav>
                                        <p:tav tm="100000">
                                          <p:val>
                                            <p:strVal val="#ppt_x"/>
                                          </p:val>
                                        </p:tav>
                                      </p:tavLst>
                                    </p:anim>
                                    <p:anim calcmode="lin" valueType="num">
                                      <p:cBhvr>
                                        <p:cTn id="32" dur="75" fill="hold"/>
                                        <p:tgtEl>
                                          <p:spTgt spid="1171461"/>
                                        </p:tgtEl>
                                        <p:attrNameLst>
                                          <p:attrName>ppt_y</p:attrName>
                                        </p:attrNameLst>
                                      </p:cBhvr>
                                      <p:tavLst>
                                        <p:tav tm="0">
                                          <p:val>
                                            <p:strVal val="#ppt_y"/>
                                          </p:val>
                                        </p:tav>
                                        <p:tav tm="100000">
                                          <p:val>
                                            <p:strVal val="#ppt_y"/>
                                          </p:val>
                                        </p:tav>
                                      </p:tavLst>
                                    </p:anim>
                                    <p:anim calcmode="lin" valueType="num">
                                      <p:cBhvr>
                                        <p:cTn id="33" dur="75" fill="hold"/>
                                        <p:tgtEl>
                                          <p:spTgt spid="1171461"/>
                                        </p:tgtEl>
                                        <p:attrNameLst>
                                          <p:attrName>ppt_w</p:attrName>
                                        </p:attrNameLst>
                                      </p:cBhvr>
                                      <p:tavLst>
                                        <p:tav tm="0">
                                          <p:val>
                                            <p:fltVal val="0"/>
                                          </p:val>
                                        </p:tav>
                                        <p:tav tm="100000">
                                          <p:val>
                                            <p:strVal val="#ppt_w"/>
                                          </p:val>
                                        </p:tav>
                                      </p:tavLst>
                                    </p:anim>
                                    <p:anim calcmode="lin" valueType="num">
                                      <p:cBhvr>
                                        <p:cTn id="34" dur="75" fill="hold"/>
                                        <p:tgtEl>
                                          <p:spTgt spid="1171461"/>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171462"/>
                                        </p:tgtEl>
                                        <p:attrNameLst>
                                          <p:attrName>style.visibility</p:attrName>
                                        </p:attrNameLst>
                                      </p:cBhvr>
                                      <p:to>
                                        <p:strVal val="visible"/>
                                      </p:to>
                                    </p:set>
                                    <p:anim calcmode="lin" valueType="num">
                                      <p:cBhvr>
                                        <p:cTn id="39" dur="75" fill="hold"/>
                                        <p:tgtEl>
                                          <p:spTgt spid="1171462"/>
                                        </p:tgtEl>
                                        <p:attrNameLst>
                                          <p:attrName>ppt_x</p:attrName>
                                        </p:attrNameLst>
                                      </p:cBhvr>
                                      <p:tavLst>
                                        <p:tav tm="0">
                                          <p:val>
                                            <p:strVal val="#ppt_x-#ppt_w/2"/>
                                          </p:val>
                                        </p:tav>
                                        <p:tav tm="100000">
                                          <p:val>
                                            <p:strVal val="#ppt_x"/>
                                          </p:val>
                                        </p:tav>
                                      </p:tavLst>
                                    </p:anim>
                                    <p:anim calcmode="lin" valueType="num">
                                      <p:cBhvr>
                                        <p:cTn id="40" dur="75" fill="hold"/>
                                        <p:tgtEl>
                                          <p:spTgt spid="1171462"/>
                                        </p:tgtEl>
                                        <p:attrNameLst>
                                          <p:attrName>ppt_y</p:attrName>
                                        </p:attrNameLst>
                                      </p:cBhvr>
                                      <p:tavLst>
                                        <p:tav tm="0">
                                          <p:val>
                                            <p:strVal val="#ppt_y"/>
                                          </p:val>
                                        </p:tav>
                                        <p:tav tm="100000">
                                          <p:val>
                                            <p:strVal val="#ppt_y"/>
                                          </p:val>
                                        </p:tav>
                                      </p:tavLst>
                                    </p:anim>
                                    <p:anim calcmode="lin" valueType="num">
                                      <p:cBhvr>
                                        <p:cTn id="41" dur="75" fill="hold"/>
                                        <p:tgtEl>
                                          <p:spTgt spid="1171462"/>
                                        </p:tgtEl>
                                        <p:attrNameLst>
                                          <p:attrName>ppt_w</p:attrName>
                                        </p:attrNameLst>
                                      </p:cBhvr>
                                      <p:tavLst>
                                        <p:tav tm="0">
                                          <p:val>
                                            <p:fltVal val="0"/>
                                          </p:val>
                                        </p:tav>
                                        <p:tav tm="100000">
                                          <p:val>
                                            <p:strVal val="#ppt_w"/>
                                          </p:val>
                                        </p:tav>
                                      </p:tavLst>
                                    </p:anim>
                                    <p:anim calcmode="lin" valueType="num">
                                      <p:cBhvr>
                                        <p:cTn id="42" dur="75" fill="hold"/>
                                        <p:tgtEl>
                                          <p:spTgt spid="1171462"/>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iterate type="lt">
                                    <p:tmPct val="100000"/>
                                  </p:iterate>
                                  <p:childTnLst>
                                    <p:set>
                                      <p:cBhvr>
                                        <p:cTn id="46" dur="1" fill="hold">
                                          <p:stCondLst>
                                            <p:cond delay="0"/>
                                          </p:stCondLst>
                                        </p:cTn>
                                        <p:tgtEl>
                                          <p:spTgt spid="1171463"/>
                                        </p:tgtEl>
                                        <p:attrNameLst>
                                          <p:attrName>style.visibility</p:attrName>
                                        </p:attrNameLst>
                                      </p:cBhvr>
                                      <p:to>
                                        <p:strVal val="visible"/>
                                      </p:to>
                                    </p:set>
                                    <p:anim calcmode="lin" valueType="num">
                                      <p:cBhvr>
                                        <p:cTn id="47" dur="75" fill="hold"/>
                                        <p:tgtEl>
                                          <p:spTgt spid="1171463"/>
                                        </p:tgtEl>
                                        <p:attrNameLst>
                                          <p:attrName>ppt_x</p:attrName>
                                        </p:attrNameLst>
                                      </p:cBhvr>
                                      <p:tavLst>
                                        <p:tav tm="0">
                                          <p:val>
                                            <p:strVal val="#ppt_x-#ppt_w/2"/>
                                          </p:val>
                                        </p:tav>
                                        <p:tav tm="100000">
                                          <p:val>
                                            <p:strVal val="#ppt_x"/>
                                          </p:val>
                                        </p:tav>
                                      </p:tavLst>
                                    </p:anim>
                                    <p:anim calcmode="lin" valueType="num">
                                      <p:cBhvr>
                                        <p:cTn id="48" dur="75" fill="hold"/>
                                        <p:tgtEl>
                                          <p:spTgt spid="1171463"/>
                                        </p:tgtEl>
                                        <p:attrNameLst>
                                          <p:attrName>ppt_y</p:attrName>
                                        </p:attrNameLst>
                                      </p:cBhvr>
                                      <p:tavLst>
                                        <p:tav tm="0">
                                          <p:val>
                                            <p:strVal val="#ppt_y"/>
                                          </p:val>
                                        </p:tav>
                                        <p:tav tm="100000">
                                          <p:val>
                                            <p:strVal val="#ppt_y"/>
                                          </p:val>
                                        </p:tav>
                                      </p:tavLst>
                                    </p:anim>
                                    <p:anim calcmode="lin" valueType="num">
                                      <p:cBhvr>
                                        <p:cTn id="49" dur="75" fill="hold"/>
                                        <p:tgtEl>
                                          <p:spTgt spid="1171463"/>
                                        </p:tgtEl>
                                        <p:attrNameLst>
                                          <p:attrName>ppt_w</p:attrName>
                                        </p:attrNameLst>
                                      </p:cBhvr>
                                      <p:tavLst>
                                        <p:tav tm="0">
                                          <p:val>
                                            <p:fltVal val="0"/>
                                          </p:val>
                                        </p:tav>
                                        <p:tav tm="100000">
                                          <p:val>
                                            <p:strVal val="#ppt_w"/>
                                          </p:val>
                                        </p:tav>
                                      </p:tavLst>
                                    </p:anim>
                                    <p:anim calcmode="lin" valueType="num">
                                      <p:cBhvr>
                                        <p:cTn id="50" dur="75" fill="hold"/>
                                        <p:tgtEl>
                                          <p:spTgt spid="1171463"/>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iterate type="lt">
                                    <p:tmPct val="100000"/>
                                  </p:iterate>
                                  <p:childTnLst>
                                    <p:set>
                                      <p:cBhvr>
                                        <p:cTn id="54" dur="1" fill="hold">
                                          <p:stCondLst>
                                            <p:cond delay="0"/>
                                          </p:stCondLst>
                                        </p:cTn>
                                        <p:tgtEl>
                                          <p:spTgt spid="1171464"/>
                                        </p:tgtEl>
                                        <p:attrNameLst>
                                          <p:attrName>style.visibility</p:attrName>
                                        </p:attrNameLst>
                                      </p:cBhvr>
                                      <p:to>
                                        <p:strVal val="visible"/>
                                      </p:to>
                                    </p:set>
                                    <p:anim calcmode="lin" valueType="num">
                                      <p:cBhvr>
                                        <p:cTn id="55" dur="75" fill="hold"/>
                                        <p:tgtEl>
                                          <p:spTgt spid="1171464"/>
                                        </p:tgtEl>
                                        <p:attrNameLst>
                                          <p:attrName>ppt_x</p:attrName>
                                        </p:attrNameLst>
                                      </p:cBhvr>
                                      <p:tavLst>
                                        <p:tav tm="0">
                                          <p:val>
                                            <p:strVal val="#ppt_x-#ppt_w/2"/>
                                          </p:val>
                                        </p:tav>
                                        <p:tav tm="100000">
                                          <p:val>
                                            <p:strVal val="#ppt_x"/>
                                          </p:val>
                                        </p:tav>
                                      </p:tavLst>
                                    </p:anim>
                                    <p:anim calcmode="lin" valueType="num">
                                      <p:cBhvr>
                                        <p:cTn id="56" dur="75" fill="hold"/>
                                        <p:tgtEl>
                                          <p:spTgt spid="1171464"/>
                                        </p:tgtEl>
                                        <p:attrNameLst>
                                          <p:attrName>ppt_y</p:attrName>
                                        </p:attrNameLst>
                                      </p:cBhvr>
                                      <p:tavLst>
                                        <p:tav tm="0">
                                          <p:val>
                                            <p:strVal val="#ppt_y"/>
                                          </p:val>
                                        </p:tav>
                                        <p:tav tm="100000">
                                          <p:val>
                                            <p:strVal val="#ppt_y"/>
                                          </p:val>
                                        </p:tav>
                                      </p:tavLst>
                                    </p:anim>
                                    <p:anim calcmode="lin" valueType="num">
                                      <p:cBhvr>
                                        <p:cTn id="57" dur="75" fill="hold"/>
                                        <p:tgtEl>
                                          <p:spTgt spid="1171464"/>
                                        </p:tgtEl>
                                        <p:attrNameLst>
                                          <p:attrName>ppt_w</p:attrName>
                                        </p:attrNameLst>
                                      </p:cBhvr>
                                      <p:tavLst>
                                        <p:tav tm="0">
                                          <p:val>
                                            <p:fltVal val="0"/>
                                          </p:val>
                                        </p:tav>
                                        <p:tav tm="100000">
                                          <p:val>
                                            <p:strVal val="#ppt_w"/>
                                          </p:val>
                                        </p:tav>
                                      </p:tavLst>
                                    </p:anim>
                                    <p:anim calcmode="lin" valueType="num">
                                      <p:cBhvr>
                                        <p:cTn id="58" dur="75" fill="hold"/>
                                        <p:tgtEl>
                                          <p:spTgt spid="1171464"/>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iterate type="lt">
                                    <p:tmPct val="100000"/>
                                  </p:iterate>
                                  <p:childTnLst>
                                    <p:set>
                                      <p:cBhvr>
                                        <p:cTn id="62" dur="1" fill="hold">
                                          <p:stCondLst>
                                            <p:cond delay="0"/>
                                          </p:stCondLst>
                                        </p:cTn>
                                        <p:tgtEl>
                                          <p:spTgt spid="1171465"/>
                                        </p:tgtEl>
                                        <p:attrNameLst>
                                          <p:attrName>style.visibility</p:attrName>
                                        </p:attrNameLst>
                                      </p:cBhvr>
                                      <p:to>
                                        <p:strVal val="visible"/>
                                      </p:to>
                                    </p:set>
                                    <p:anim calcmode="lin" valueType="num">
                                      <p:cBhvr>
                                        <p:cTn id="63" dur="75" fill="hold"/>
                                        <p:tgtEl>
                                          <p:spTgt spid="1171465"/>
                                        </p:tgtEl>
                                        <p:attrNameLst>
                                          <p:attrName>ppt_x</p:attrName>
                                        </p:attrNameLst>
                                      </p:cBhvr>
                                      <p:tavLst>
                                        <p:tav tm="0">
                                          <p:val>
                                            <p:strVal val="#ppt_x-#ppt_w/2"/>
                                          </p:val>
                                        </p:tav>
                                        <p:tav tm="100000">
                                          <p:val>
                                            <p:strVal val="#ppt_x"/>
                                          </p:val>
                                        </p:tav>
                                      </p:tavLst>
                                    </p:anim>
                                    <p:anim calcmode="lin" valueType="num">
                                      <p:cBhvr>
                                        <p:cTn id="64" dur="75" fill="hold"/>
                                        <p:tgtEl>
                                          <p:spTgt spid="1171465"/>
                                        </p:tgtEl>
                                        <p:attrNameLst>
                                          <p:attrName>ppt_y</p:attrName>
                                        </p:attrNameLst>
                                      </p:cBhvr>
                                      <p:tavLst>
                                        <p:tav tm="0">
                                          <p:val>
                                            <p:strVal val="#ppt_y"/>
                                          </p:val>
                                        </p:tav>
                                        <p:tav tm="100000">
                                          <p:val>
                                            <p:strVal val="#ppt_y"/>
                                          </p:val>
                                        </p:tav>
                                      </p:tavLst>
                                    </p:anim>
                                    <p:anim calcmode="lin" valueType="num">
                                      <p:cBhvr>
                                        <p:cTn id="65" dur="75" fill="hold"/>
                                        <p:tgtEl>
                                          <p:spTgt spid="1171465"/>
                                        </p:tgtEl>
                                        <p:attrNameLst>
                                          <p:attrName>ppt_w</p:attrName>
                                        </p:attrNameLst>
                                      </p:cBhvr>
                                      <p:tavLst>
                                        <p:tav tm="0">
                                          <p:val>
                                            <p:fltVal val="0"/>
                                          </p:val>
                                        </p:tav>
                                        <p:tav tm="100000">
                                          <p:val>
                                            <p:strVal val="#ppt_w"/>
                                          </p:val>
                                        </p:tav>
                                      </p:tavLst>
                                    </p:anim>
                                    <p:anim calcmode="lin" valueType="num">
                                      <p:cBhvr>
                                        <p:cTn id="66" dur="75" fill="hold"/>
                                        <p:tgtEl>
                                          <p:spTgt spid="1171465"/>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grpId="0" nodeType="clickEffect">
                                  <p:stCondLst>
                                    <p:cond delay="0"/>
                                  </p:stCondLst>
                                  <p:iterate type="lt">
                                    <p:tmPct val="100000"/>
                                  </p:iterate>
                                  <p:childTnLst>
                                    <p:set>
                                      <p:cBhvr>
                                        <p:cTn id="70" dur="1" fill="hold">
                                          <p:stCondLst>
                                            <p:cond delay="0"/>
                                          </p:stCondLst>
                                        </p:cTn>
                                        <p:tgtEl>
                                          <p:spTgt spid="1171466"/>
                                        </p:tgtEl>
                                        <p:attrNameLst>
                                          <p:attrName>style.visibility</p:attrName>
                                        </p:attrNameLst>
                                      </p:cBhvr>
                                      <p:to>
                                        <p:strVal val="visible"/>
                                      </p:to>
                                    </p:set>
                                    <p:anim calcmode="lin" valueType="num">
                                      <p:cBhvr>
                                        <p:cTn id="71" dur="75" fill="hold"/>
                                        <p:tgtEl>
                                          <p:spTgt spid="1171466"/>
                                        </p:tgtEl>
                                        <p:attrNameLst>
                                          <p:attrName>ppt_x</p:attrName>
                                        </p:attrNameLst>
                                      </p:cBhvr>
                                      <p:tavLst>
                                        <p:tav tm="0">
                                          <p:val>
                                            <p:strVal val="#ppt_x-#ppt_w/2"/>
                                          </p:val>
                                        </p:tav>
                                        <p:tav tm="100000">
                                          <p:val>
                                            <p:strVal val="#ppt_x"/>
                                          </p:val>
                                        </p:tav>
                                      </p:tavLst>
                                    </p:anim>
                                    <p:anim calcmode="lin" valueType="num">
                                      <p:cBhvr>
                                        <p:cTn id="72" dur="75" fill="hold"/>
                                        <p:tgtEl>
                                          <p:spTgt spid="1171466"/>
                                        </p:tgtEl>
                                        <p:attrNameLst>
                                          <p:attrName>ppt_y</p:attrName>
                                        </p:attrNameLst>
                                      </p:cBhvr>
                                      <p:tavLst>
                                        <p:tav tm="0">
                                          <p:val>
                                            <p:strVal val="#ppt_y"/>
                                          </p:val>
                                        </p:tav>
                                        <p:tav tm="100000">
                                          <p:val>
                                            <p:strVal val="#ppt_y"/>
                                          </p:val>
                                        </p:tav>
                                      </p:tavLst>
                                    </p:anim>
                                    <p:anim calcmode="lin" valueType="num">
                                      <p:cBhvr>
                                        <p:cTn id="73" dur="75" fill="hold"/>
                                        <p:tgtEl>
                                          <p:spTgt spid="1171466"/>
                                        </p:tgtEl>
                                        <p:attrNameLst>
                                          <p:attrName>ppt_w</p:attrName>
                                        </p:attrNameLst>
                                      </p:cBhvr>
                                      <p:tavLst>
                                        <p:tav tm="0">
                                          <p:val>
                                            <p:fltVal val="0"/>
                                          </p:val>
                                        </p:tav>
                                        <p:tav tm="100000">
                                          <p:val>
                                            <p:strVal val="#ppt_w"/>
                                          </p:val>
                                        </p:tav>
                                      </p:tavLst>
                                    </p:anim>
                                    <p:anim calcmode="lin" valueType="num">
                                      <p:cBhvr>
                                        <p:cTn id="74" dur="75" fill="hold"/>
                                        <p:tgtEl>
                                          <p:spTgt spid="1171466"/>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8" fill="hold" grpId="0" nodeType="clickEffect">
                                  <p:stCondLst>
                                    <p:cond delay="0"/>
                                  </p:stCondLst>
                                  <p:iterate type="lt">
                                    <p:tmPct val="100000"/>
                                  </p:iterate>
                                  <p:childTnLst>
                                    <p:set>
                                      <p:cBhvr>
                                        <p:cTn id="78" dur="1" fill="hold">
                                          <p:stCondLst>
                                            <p:cond delay="0"/>
                                          </p:stCondLst>
                                        </p:cTn>
                                        <p:tgtEl>
                                          <p:spTgt spid="1171467"/>
                                        </p:tgtEl>
                                        <p:attrNameLst>
                                          <p:attrName>style.visibility</p:attrName>
                                        </p:attrNameLst>
                                      </p:cBhvr>
                                      <p:to>
                                        <p:strVal val="visible"/>
                                      </p:to>
                                    </p:set>
                                    <p:anim calcmode="lin" valueType="num">
                                      <p:cBhvr>
                                        <p:cTn id="79" dur="75" fill="hold"/>
                                        <p:tgtEl>
                                          <p:spTgt spid="1171467"/>
                                        </p:tgtEl>
                                        <p:attrNameLst>
                                          <p:attrName>ppt_x</p:attrName>
                                        </p:attrNameLst>
                                      </p:cBhvr>
                                      <p:tavLst>
                                        <p:tav tm="0">
                                          <p:val>
                                            <p:strVal val="#ppt_x-#ppt_w/2"/>
                                          </p:val>
                                        </p:tav>
                                        <p:tav tm="100000">
                                          <p:val>
                                            <p:strVal val="#ppt_x"/>
                                          </p:val>
                                        </p:tav>
                                      </p:tavLst>
                                    </p:anim>
                                    <p:anim calcmode="lin" valueType="num">
                                      <p:cBhvr>
                                        <p:cTn id="80" dur="75" fill="hold"/>
                                        <p:tgtEl>
                                          <p:spTgt spid="1171467"/>
                                        </p:tgtEl>
                                        <p:attrNameLst>
                                          <p:attrName>ppt_y</p:attrName>
                                        </p:attrNameLst>
                                      </p:cBhvr>
                                      <p:tavLst>
                                        <p:tav tm="0">
                                          <p:val>
                                            <p:strVal val="#ppt_y"/>
                                          </p:val>
                                        </p:tav>
                                        <p:tav tm="100000">
                                          <p:val>
                                            <p:strVal val="#ppt_y"/>
                                          </p:val>
                                        </p:tav>
                                      </p:tavLst>
                                    </p:anim>
                                    <p:anim calcmode="lin" valueType="num">
                                      <p:cBhvr>
                                        <p:cTn id="81" dur="75" fill="hold"/>
                                        <p:tgtEl>
                                          <p:spTgt spid="1171467"/>
                                        </p:tgtEl>
                                        <p:attrNameLst>
                                          <p:attrName>ppt_w</p:attrName>
                                        </p:attrNameLst>
                                      </p:cBhvr>
                                      <p:tavLst>
                                        <p:tav tm="0">
                                          <p:val>
                                            <p:fltVal val="0"/>
                                          </p:val>
                                        </p:tav>
                                        <p:tav tm="100000">
                                          <p:val>
                                            <p:strVal val="#ppt_w"/>
                                          </p:val>
                                        </p:tav>
                                      </p:tavLst>
                                    </p:anim>
                                    <p:anim calcmode="lin" valueType="num">
                                      <p:cBhvr>
                                        <p:cTn id="82" dur="75" fill="hold"/>
                                        <p:tgtEl>
                                          <p:spTgt spid="1171467"/>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8" fill="hold" grpId="0" nodeType="clickEffect">
                                  <p:stCondLst>
                                    <p:cond delay="0"/>
                                  </p:stCondLst>
                                  <p:iterate type="lt">
                                    <p:tmPct val="100000"/>
                                  </p:iterate>
                                  <p:childTnLst>
                                    <p:set>
                                      <p:cBhvr>
                                        <p:cTn id="86" dur="1" fill="hold">
                                          <p:stCondLst>
                                            <p:cond delay="0"/>
                                          </p:stCondLst>
                                        </p:cTn>
                                        <p:tgtEl>
                                          <p:spTgt spid="1171468"/>
                                        </p:tgtEl>
                                        <p:attrNameLst>
                                          <p:attrName>style.visibility</p:attrName>
                                        </p:attrNameLst>
                                      </p:cBhvr>
                                      <p:to>
                                        <p:strVal val="visible"/>
                                      </p:to>
                                    </p:set>
                                    <p:anim calcmode="lin" valueType="num">
                                      <p:cBhvr>
                                        <p:cTn id="87" dur="75" fill="hold"/>
                                        <p:tgtEl>
                                          <p:spTgt spid="1171468"/>
                                        </p:tgtEl>
                                        <p:attrNameLst>
                                          <p:attrName>ppt_x</p:attrName>
                                        </p:attrNameLst>
                                      </p:cBhvr>
                                      <p:tavLst>
                                        <p:tav tm="0">
                                          <p:val>
                                            <p:strVal val="#ppt_x-#ppt_w/2"/>
                                          </p:val>
                                        </p:tav>
                                        <p:tav tm="100000">
                                          <p:val>
                                            <p:strVal val="#ppt_x"/>
                                          </p:val>
                                        </p:tav>
                                      </p:tavLst>
                                    </p:anim>
                                    <p:anim calcmode="lin" valueType="num">
                                      <p:cBhvr>
                                        <p:cTn id="88" dur="75" fill="hold"/>
                                        <p:tgtEl>
                                          <p:spTgt spid="1171468"/>
                                        </p:tgtEl>
                                        <p:attrNameLst>
                                          <p:attrName>ppt_y</p:attrName>
                                        </p:attrNameLst>
                                      </p:cBhvr>
                                      <p:tavLst>
                                        <p:tav tm="0">
                                          <p:val>
                                            <p:strVal val="#ppt_y"/>
                                          </p:val>
                                        </p:tav>
                                        <p:tav tm="100000">
                                          <p:val>
                                            <p:strVal val="#ppt_y"/>
                                          </p:val>
                                        </p:tav>
                                      </p:tavLst>
                                    </p:anim>
                                    <p:anim calcmode="lin" valueType="num">
                                      <p:cBhvr>
                                        <p:cTn id="89" dur="75" fill="hold"/>
                                        <p:tgtEl>
                                          <p:spTgt spid="1171468"/>
                                        </p:tgtEl>
                                        <p:attrNameLst>
                                          <p:attrName>ppt_w</p:attrName>
                                        </p:attrNameLst>
                                      </p:cBhvr>
                                      <p:tavLst>
                                        <p:tav tm="0">
                                          <p:val>
                                            <p:fltVal val="0"/>
                                          </p:val>
                                        </p:tav>
                                        <p:tav tm="100000">
                                          <p:val>
                                            <p:strVal val="#ppt_w"/>
                                          </p:val>
                                        </p:tav>
                                      </p:tavLst>
                                    </p:anim>
                                    <p:anim calcmode="lin" valueType="num">
                                      <p:cBhvr>
                                        <p:cTn id="90" dur="75" fill="hold"/>
                                        <p:tgtEl>
                                          <p:spTgt spid="1171468"/>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8" fill="hold" grpId="0" nodeType="clickEffect">
                                  <p:stCondLst>
                                    <p:cond delay="0"/>
                                  </p:stCondLst>
                                  <p:iterate type="lt">
                                    <p:tmPct val="100000"/>
                                  </p:iterate>
                                  <p:childTnLst>
                                    <p:set>
                                      <p:cBhvr>
                                        <p:cTn id="94" dur="1" fill="hold">
                                          <p:stCondLst>
                                            <p:cond delay="0"/>
                                          </p:stCondLst>
                                        </p:cTn>
                                        <p:tgtEl>
                                          <p:spTgt spid="1171469"/>
                                        </p:tgtEl>
                                        <p:attrNameLst>
                                          <p:attrName>style.visibility</p:attrName>
                                        </p:attrNameLst>
                                      </p:cBhvr>
                                      <p:to>
                                        <p:strVal val="visible"/>
                                      </p:to>
                                    </p:set>
                                    <p:anim calcmode="lin" valueType="num">
                                      <p:cBhvr>
                                        <p:cTn id="95" dur="75" fill="hold"/>
                                        <p:tgtEl>
                                          <p:spTgt spid="1171469"/>
                                        </p:tgtEl>
                                        <p:attrNameLst>
                                          <p:attrName>ppt_x</p:attrName>
                                        </p:attrNameLst>
                                      </p:cBhvr>
                                      <p:tavLst>
                                        <p:tav tm="0">
                                          <p:val>
                                            <p:strVal val="#ppt_x-#ppt_w/2"/>
                                          </p:val>
                                        </p:tav>
                                        <p:tav tm="100000">
                                          <p:val>
                                            <p:strVal val="#ppt_x"/>
                                          </p:val>
                                        </p:tav>
                                      </p:tavLst>
                                    </p:anim>
                                    <p:anim calcmode="lin" valueType="num">
                                      <p:cBhvr>
                                        <p:cTn id="96" dur="75" fill="hold"/>
                                        <p:tgtEl>
                                          <p:spTgt spid="1171469"/>
                                        </p:tgtEl>
                                        <p:attrNameLst>
                                          <p:attrName>ppt_y</p:attrName>
                                        </p:attrNameLst>
                                      </p:cBhvr>
                                      <p:tavLst>
                                        <p:tav tm="0">
                                          <p:val>
                                            <p:strVal val="#ppt_y"/>
                                          </p:val>
                                        </p:tav>
                                        <p:tav tm="100000">
                                          <p:val>
                                            <p:strVal val="#ppt_y"/>
                                          </p:val>
                                        </p:tav>
                                      </p:tavLst>
                                    </p:anim>
                                    <p:anim calcmode="lin" valueType="num">
                                      <p:cBhvr>
                                        <p:cTn id="97" dur="75" fill="hold"/>
                                        <p:tgtEl>
                                          <p:spTgt spid="1171469"/>
                                        </p:tgtEl>
                                        <p:attrNameLst>
                                          <p:attrName>ppt_w</p:attrName>
                                        </p:attrNameLst>
                                      </p:cBhvr>
                                      <p:tavLst>
                                        <p:tav tm="0">
                                          <p:val>
                                            <p:fltVal val="0"/>
                                          </p:val>
                                        </p:tav>
                                        <p:tav tm="100000">
                                          <p:val>
                                            <p:strVal val="#ppt_w"/>
                                          </p:val>
                                        </p:tav>
                                      </p:tavLst>
                                    </p:anim>
                                    <p:anim calcmode="lin" valueType="num">
                                      <p:cBhvr>
                                        <p:cTn id="98" dur="75" fill="hold"/>
                                        <p:tgtEl>
                                          <p:spTgt spid="1171469"/>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grpId="0" nodeType="clickEffect">
                                  <p:stCondLst>
                                    <p:cond delay="0"/>
                                  </p:stCondLst>
                                  <p:iterate type="lt">
                                    <p:tmPct val="100000"/>
                                  </p:iterate>
                                  <p:childTnLst>
                                    <p:set>
                                      <p:cBhvr>
                                        <p:cTn id="102" dur="1" fill="hold">
                                          <p:stCondLst>
                                            <p:cond delay="0"/>
                                          </p:stCondLst>
                                        </p:cTn>
                                        <p:tgtEl>
                                          <p:spTgt spid="1171470"/>
                                        </p:tgtEl>
                                        <p:attrNameLst>
                                          <p:attrName>style.visibility</p:attrName>
                                        </p:attrNameLst>
                                      </p:cBhvr>
                                      <p:to>
                                        <p:strVal val="visible"/>
                                      </p:to>
                                    </p:set>
                                    <p:anim calcmode="lin" valueType="num">
                                      <p:cBhvr>
                                        <p:cTn id="103" dur="75" fill="hold"/>
                                        <p:tgtEl>
                                          <p:spTgt spid="1171470"/>
                                        </p:tgtEl>
                                        <p:attrNameLst>
                                          <p:attrName>ppt_x</p:attrName>
                                        </p:attrNameLst>
                                      </p:cBhvr>
                                      <p:tavLst>
                                        <p:tav tm="0">
                                          <p:val>
                                            <p:strVal val="#ppt_x-#ppt_w/2"/>
                                          </p:val>
                                        </p:tav>
                                        <p:tav tm="100000">
                                          <p:val>
                                            <p:strVal val="#ppt_x"/>
                                          </p:val>
                                        </p:tav>
                                      </p:tavLst>
                                    </p:anim>
                                    <p:anim calcmode="lin" valueType="num">
                                      <p:cBhvr>
                                        <p:cTn id="104" dur="75" fill="hold"/>
                                        <p:tgtEl>
                                          <p:spTgt spid="1171470"/>
                                        </p:tgtEl>
                                        <p:attrNameLst>
                                          <p:attrName>ppt_y</p:attrName>
                                        </p:attrNameLst>
                                      </p:cBhvr>
                                      <p:tavLst>
                                        <p:tav tm="0">
                                          <p:val>
                                            <p:strVal val="#ppt_y"/>
                                          </p:val>
                                        </p:tav>
                                        <p:tav tm="100000">
                                          <p:val>
                                            <p:strVal val="#ppt_y"/>
                                          </p:val>
                                        </p:tav>
                                      </p:tavLst>
                                    </p:anim>
                                    <p:anim calcmode="lin" valueType="num">
                                      <p:cBhvr>
                                        <p:cTn id="105" dur="75" fill="hold"/>
                                        <p:tgtEl>
                                          <p:spTgt spid="1171470"/>
                                        </p:tgtEl>
                                        <p:attrNameLst>
                                          <p:attrName>ppt_w</p:attrName>
                                        </p:attrNameLst>
                                      </p:cBhvr>
                                      <p:tavLst>
                                        <p:tav tm="0">
                                          <p:val>
                                            <p:fltVal val="0"/>
                                          </p:val>
                                        </p:tav>
                                        <p:tav tm="100000">
                                          <p:val>
                                            <p:strVal val="#ppt_w"/>
                                          </p:val>
                                        </p:tav>
                                      </p:tavLst>
                                    </p:anim>
                                    <p:anim calcmode="lin" valueType="num">
                                      <p:cBhvr>
                                        <p:cTn id="106" dur="75" fill="hold"/>
                                        <p:tgtEl>
                                          <p:spTgt spid="1171470"/>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grpId="0" nodeType="clickEffect">
                                  <p:stCondLst>
                                    <p:cond delay="0"/>
                                  </p:stCondLst>
                                  <p:iterate type="lt">
                                    <p:tmPct val="100000"/>
                                  </p:iterate>
                                  <p:childTnLst>
                                    <p:set>
                                      <p:cBhvr>
                                        <p:cTn id="110" dur="1" fill="hold">
                                          <p:stCondLst>
                                            <p:cond delay="0"/>
                                          </p:stCondLst>
                                        </p:cTn>
                                        <p:tgtEl>
                                          <p:spTgt spid="1171471"/>
                                        </p:tgtEl>
                                        <p:attrNameLst>
                                          <p:attrName>style.visibility</p:attrName>
                                        </p:attrNameLst>
                                      </p:cBhvr>
                                      <p:to>
                                        <p:strVal val="visible"/>
                                      </p:to>
                                    </p:set>
                                    <p:anim calcmode="lin" valueType="num">
                                      <p:cBhvr>
                                        <p:cTn id="111" dur="75" fill="hold"/>
                                        <p:tgtEl>
                                          <p:spTgt spid="1171471"/>
                                        </p:tgtEl>
                                        <p:attrNameLst>
                                          <p:attrName>ppt_x</p:attrName>
                                        </p:attrNameLst>
                                      </p:cBhvr>
                                      <p:tavLst>
                                        <p:tav tm="0">
                                          <p:val>
                                            <p:strVal val="#ppt_x-#ppt_w/2"/>
                                          </p:val>
                                        </p:tav>
                                        <p:tav tm="100000">
                                          <p:val>
                                            <p:strVal val="#ppt_x"/>
                                          </p:val>
                                        </p:tav>
                                      </p:tavLst>
                                    </p:anim>
                                    <p:anim calcmode="lin" valueType="num">
                                      <p:cBhvr>
                                        <p:cTn id="112" dur="75" fill="hold"/>
                                        <p:tgtEl>
                                          <p:spTgt spid="1171471"/>
                                        </p:tgtEl>
                                        <p:attrNameLst>
                                          <p:attrName>ppt_y</p:attrName>
                                        </p:attrNameLst>
                                      </p:cBhvr>
                                      <p:tavLst>
                                        <p:tav tm="0">
                                          <p:val>
                                            <p:strVal val="#ppt_y"/>
                                          </p:val>
                                        </p:tav>
                                        <p:tav tm="100000">
                                          <p:val>
                                            <p:strVal val="#ppt_y"/>
                                          </p:val>
                                        </p:tav>
                                      </p:tavLst>
                                    </p:anim>
                                    <p:anim calcmode="lin" valueType="num">
                                      <p:cBhvr>
                                        <p:cTn id="113" dur="75" fill="hold"/>
                                        <p:tgtEl>
                                          <p:spTgt spid="1171471"/>
                                        </p:tgtEl>
                                        <p:attrNameLst>
                                          <p:attrName>ppt_w</p:attrName>
                                        </p:attrNameLst>
                                      </p:cBhvr>
                                      <p:tavLst>
                                        <p:tav tm="0">
                                          <p:val>
                                            <p:fltVal val="0"/>
                                          </p:val>
                                        </p:tav>
                                        <p:tav tm="100000">
                                          <p:val>
                                            <p:strVal val="#ppt_w"/>
                                          </p:val>
                                        </p:tav>
                                      </p:tavLst>
                                    </p:anim>
                                    <p:anim calcmode="lin" valueType="num">
                                      <p:cBhvr>
                                        <p:cTn id="114" dur="75" fill="hold"/>
                                        <p:tgtEl>
                                          <p:spTgt spid="1171471"/>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iterate type="lt">
                                    <p:tmPct val="100000"/>
                                  </p:iterate>
                                  <p:childTnLst>
                                    <p:set>
                                      <p:cBhvr>
                                        <p:cTn id="118" dur="1" fill="hold">
                                          <p:stCondLst>
                                            <p:cond delay="0"/>
                                          </p:stCondLst>
                                        </p:cTn>
                                        <p:tgtEl>
                                          <p:spTgt spid="1171472"/>
                                        </p:tgtEl>
                                        <p:attrNameLst>
                                          <p:attrName>style.visibility</p:attrName>
                                        </p:attrNameLst>
                                      </p:cBhvr>
                                      <p:to>
                                        <p:strVal val="visible"/>
                                      </p:to>
                                    </p:set>
                                    <p:anim calcmode="lin" valueType="num">
                                      <p:cBhvr>
                                        <p:cTn id="119" dur="75" fill="hold"/>
                                        <p:tgtEl>
                                          <p:spTgt spid="1171472"/>
                                        </p:tgtEl>
                                        <p:attrNameLst>
                                          <p:attrName>ppt_x</p:attrName>
                                        </p:attrNameLst>
                                      </p:cBhvr>
                                      <p:tavLst>
                                        <p:tav tm="0">
                                          <p:val>
                                            <p:strVal val="#ppt_x-#ppt_w/2"/>
                                          </p:val>
                                        </p:tav>
                                        <p:tav tm="100000">
                                          <p:val>
                                            <p:strVal val="#ppt_x"/>
                                          </p:val>
                                        </p:tav>
                                      </p:tavLst>
                                    </p:anim>
                                    <p:anim calcmode="lin" valueType="num">
                                      <p:cBhvr>
                                        <p:cTn id="120" dur="75" fill="hold"/>
                                        <p:tgtEl>
                                          <p:spTgt spid="1171472"/>
                                        </p:tgtEl>
                                        <p:attrNameLst>
                                          <p:attrName>ppt_y</p:attrName>
                                        </p:attrNameLst>
                                      </p:cBhvr>
                                      <p:tavLst>
                                        <p:tav tm="0">
                                          <p:val>
                                            <p:strVal val="#ppt_y"/>
                                          </p:val>
                                        </p:tav>
                                        <p:tav tm="100000">
                                          <p:val>
                                            <p:strVal val="#ppt_y"/>
                                          </p:val>
                                        </p:tav>
                                      </p:tavLst>
                                    </p:anim>
                                    <p:anim calcmode="lin" valueType="num">
                                      <p:cBhvr>
                                        <p:cTn id="121" dur="75" fill="hold"/>
                                        <p:tgtEl>
                                          <p:spTgt spid="1171472"/>
                                        </p:tgtEl>
                                        <p:attrNameLst>
                                          <p:attrName>ppt_w</p:attrName>
                                        </p:attrNameLst>
                                      </p:cBhvr>
                                      <p:tavLst>
                                        <p:tav tm="0">
                                          <p:val>
                                            <p:fltVal val="0"/>
                                          </p:val>
                                        </p:tav>
                                        <p:tav tm="100000">
                                          <p:val>
                                            <p:strVal val="#ppt_w"/>
                                          </p:val>
                                        </p:tav>
                                      </p:tavLst>
                                    </p:anim>
                                    <p:anim calcmode="lin" valueType="num">
                                      <p:cBhvr>
                                        <p:cTn id="122" dur="75" fill="hold"/>
                                        <p:tgtEl>
                                          <p:spTgt spid="1171472"/>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iterate type="lt">
                                    <p:tmPct val="100000"/>
                                  </p:iterate>
                                  <p:childTnLst>
                                    <p:set>
                                      <p:cBhvr>
                                        <p:cTn id="126" dur="1" fill="hold">
                                          <p:stCondLst>
                                            <p:cond delay="0"/>
                                          </p:stCondLst>
                                        </p:cTn>
                                        <p:tgtEl>
                                          <p:spTgt spid="1171473"/>
                                        </p:tgtEl>
                                        <p:attrNameLst>
                                          <p:attrName>style.visibility</p:attrName>
                                        </p:attrNameLst>
                                      </p:cBhvr>
                                      <p:to>
                                        <p:strVal val="visible"/>
                                      </p:to>
                                    </p:set>
                                    <p:anim calcmode="lin" valueType="num">
                                      <p:cBhvr>
                                        <p:cTn id="127" dur="75" fill="hold"/>
                                        <p:tgtEl>
                                          <p:spTgt spid="1171473"/>
                                        </p:tgtEl>
                                        <p:attrNameLst>
                                          <p:attrName>ppt_x</p:attrName>
                                        </p:attrNameLst>
                                      </p:cBhvr>
                                      <p:tavLst>
                                        <p:tav tm="0">
                                          <p:val>
                                            <p:strVal val="#ppt_x-#ppt_w/2"/>
                                          </p:val>
                                        </p:tav>
                                        <p:tav tm="100000">
                                          <p:val>
                                            <p:strVal val="#ppt_x"/>
                                          </p:val>
                                        </p:tav>
                                      </p:tavLst>
                                    </p:anim>
                                    <p:anim calcmode="lin" valueType="num">
                                      <p:cBhvr>
                                        <p:cTn id="128" dur="75" fill="hold"/>
                                        <p:tgtEl>
                                          <p:spTgt spid="1171473"/>
                                        </p:tgtEl>
                                        <p:attrNameLst>
                                          <p:attrName>ppt_y</p:attrName>
                                        </p:attrNameLst>
                                      </p:cBhvr>
                                      <p:tavLst>
                                        <p:tav tm="0">
                                          <p:val>
                                            <p:strVal val="#ppt_y"/>
                                          </p:val>
                                        </p:tav>
                                        <p:tav tm="100000">
                                          <p:val>
                                            <p:strVal val="#ppt_y"/>
                                          </p:val>
                                        </p:tav>
                                      </p:tavLst>
                                    </p:anim>
                                    <p:anim calcmode="lin" valueType="num">
                                      <p:cBhvr>
                                        <p:cTn id="129" dur="75" fill="hold"/>
                                        <p:tgtEl>
                                          <p:spTgt spid="1171473"/>
                                        </p:tgtEl>
                                        <p:attrNameLst>
                                          <p:attrName>ppt_w</p:attrName>
                                        </p:attrNameLst>
                                      </p:cBhvr>
                                      <p:tavLst>
                                        <p:tav tm="0">
                                          <p:val>
                                            <p:fltVal val="0"/>
                                          </p:val>
                                        </p:tav>
                                        <p:tav tm="100000">
                                          <p:val>
                                            <p:strVal val="#ppt_w"/>
                                          </p:val>
                                        </p:tav>
                                      </p:tavLst>
                                    </p:anim>
                                    <p:anim calcmode="lin" valueType="num">
                                      <p:cBhvr>
                                        <p:cTn id="130" dur="75" fill="hold"/>
                                        <p:tgtEl>
                                          <p:spTgt spid="1171473"/>
                                        </p:tgtEl>
                                        <p:attrNameLst>
                                          <p:attrName>ppt_h</p:attrName>
                                        </p:attrNameLst>
                                      </p:cBhvr>
                                      <p:tavLst>
                                        <p:tav tm="0">
                                          <p:val>
                                            <p:strVal val="#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8" fill="hold" grpId="0" nodeType="clickEffect">
                                  <p:stCondLst>
                                    <p:cond delay="0"/>
                                  </p:stCondLst>
                                  <p:iterate type="lt">
                                    <p:tmPct val="100000"/>
                                  </p:iterate>
                                  <p:childTnLst>
                                    <p:set>
                                      <p:cBhvr>
                                        <p:cTn id="134" dur="1" fill="hold">
                                          <p:stCondLst>
                                            <p:cond delay="0"/>
                                          </p:stCondLst>
                                        </p:cTn>
                                        <p:tgtEl>
                                          <p:spTgt spid="1171474"/>
                                        </p:tgtEl>
                                        <p:attrNameLst>
                                          <p:attrName>style.visibility</p:attrName>
                                        </p:attrNameLst>
                                      </p:cBhvr>
                                      <p:to>
                                        <p:strVal val="visible"/>
                                      </p:to>
                                    </p:set>
                                    <p:anim calcmode="lin" valueType="num">
                                      <p:cBhvr>
                                        <p:cTn id="135" dur="75" fill="hold"/>
                                        <p:tgtEl>
                                          <p:spTgt spid="1171474"/>
                                        </p:tgtEl>
                                        <p:attrNameLst>
                                          <p:attrName>ppt_x</p:attrName>
                                        </p:attrNameLst>
                                      </p:cBhvr>
                                      <p:tavLst>
                                        <p:tav tm="0">
                                          <p:val>
                                            <p:strVal val="#ppt_x-#ppt_w/2"/>
                                          </p:val>
                                        </p:tav>
                                        <p:tav tm="100000">
                                          <p:val>
                                            <p:strVal val="#ppt_x"/>
                                          </p:val>
                                        </p:tav>
                                      </p:tavLst>
                                    </p:anim>
                                    <p:anim calcmode="lin" valueType="num">
                                      <p:cBhvr>
                                        <p:cTn id="136" dur="75" fill="hold"/>
                                        <p:tgtEl>
                                          <p:spTgt spid="1171474"/>
                                        </p:tgtEl>
                                        <p:attrNameLst>
                                          <p:attrName>ppt_y</p:attrName>
                                        </p:attrNameLst>
                                      </p:cBhvr>
                                      <p:tavLst>
                                        <p:tav tm="0">
                                          <p:val>
                                            <p:strVal val="#ppt_y"/>
                                          </p:val>
                                        </p:tav>
                                        <p:tav tm="100000">
                                          <p:val>
                                            <p:strVal val="#ppt_y"/>
                                          </p:val>
                                        </p:tav>
                                      </p:tavLst>
                                    </p:anim>
                                    <p:anim calcmode="lin" valueType="num">
                                      <p:cBhvr>
                                        <p:cTn id="137" dur="75" fill="hold"/>
                                        <p:tgtEl>
                                          <p:spTgt spid="1171474"/>
                                        </p:tgtEl>
                                        <p:attrNameLst>
                                          <p:attrName>ppt_w</p:attrName>
                                        </p:attrNameLst>
                                      </p:cBhvr>
                                      <p:tavLst>
                                        <p:tav tm="0">
                                          <p:val>
                                            <p:fltVal val="0"/>
                                          </p:val>
                                        </p:tav>
                                        <p:tav tm="100000">
                                          <p:val>
                                            <p:strVal val="#ppt_w"/>
                                          </p:val>
                                        </p:tav>
                                      </p:tavLst>
                                    </p:anim>
                                    <p:anim calcmode="lin" valueType="num">
                                      <p:cBhvr>
                                        <p:cTn id="138" dur="75" fill="hold"/>
                                        <p:tgtEl>
                                          <p:spTgt spid="1171474"/>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8" fill="hold" grpId="0" nodeType="clickEffect">
                                  <p:stCondLst>
                                    <p:cond delay="0"/>
                                  </p:stCondLst>
                                  <p:iterate type="lt">
                                    <p:tmPct val="100000"/>
                                  </p:iterate>
                                  <p:childTnLst>
                                    <p:set>
                                      <p:cBhvr>
                                        <p:cTn id="142" dur="1" fill="hold">
                                          <p:stCondLst>
                                            <p:cond delay="0"/>
                                          </p:stCondLst>
                                        </p:cTn>
                                        <p:tgtEl>
                                          <p:spTgt spid="1171475"/>
                                        </p:tgtEl>
                                        <p:attrNameLst>
                                          <p:attrName>style.visibility</p:attrName>
                                        </p:attrNameLst>
                                      </p:cBhvr>
                                      <p:to>
                                        <p:strVal val="visible"/>
                                      </p:to>
                                    </p:set>
                                    <p:anim calcmode="lin" valueType="num">
                                      <p:cBhvr>
                                        <p:cTn id="143" dur="75" fill="hold"/>
                                        <p:tgtEl>
                                          <p:spTgt spid="1171475"/>
                                        </p:tgtEl>
                                        <p:attrNameLst>
                                          <p:attrName>ppt_x</p:attrName>
                                        </p:attrNameLst>
                                      </p:cBhvr>
                                      <p:tavLst>
                                        <p:tav tm="0">
                                          <p:val>
                                            <p:strVal val="#ppt_x-#ppt_w/2"/>
                                          </p:val>
                                        </p:tav>
                                        <p:tav tm="100000">
                                          <p:val>
                                            <p:strVal val="#ppt_x"/>
                                          </p:val>
                                        </p:tav>
                                      </p:tavLst>
                                    </p:anim>
                                    <p:anim calcmode="lin" valueType="num">
                                      <p:cBhvr>
                                        <p:cTn id="144" dur="75" fill="hold"/>
                                        <p:tgtEl>
                                          <p:spTgt spid="1171475"/>
                                        </p:tgtEl>
                                        <p:attrNameLst>
                                          <p:attrName>ppt_y</p:attrName>
                                        </p:attrNameLst>
                                      </p:cBhvr>
                                      <p:tavLst>
                                        <p:tav tm="0">
                                          <p:val>
                                            <p:strVal val="#ppt_y"/>
                                          </p:val>
                                        </p:tav>
                                        <p:tav tm="100000">
                                          <p:val>
                                            <p:strVal val="#ppt_y"/>
                                          </p:val>
                                        </p:tav>
                                      </p:tavLst>
                                    </p:anim>
                                    <p:anim calcmode="lin" valueType="num">
                                      <p:cBhvr>
                                        <p:cTn id="145" dur="75" fill="hold"/>
                                        <p:tgtEl>
                                          <p:spTgt spid="1171475"/>
                                        </p:tgtEl>
                                        <p:attrNameLst>
                                          <p:attrName>ppt_w</p:attrName>
                                        </p:attrNameLst>
                                      </p:cBhvr>
                                      <p:tavLst>
                                        <p:tav tm="0">
                                          <p:val>
                                            <p:fltVal val="0"/>
                                          </p:val>
                                        </p:tav>
                                        <p:tav tm="100000">
                                          <p:val>
                                            <p:strVal val="#ppt_w"/>
                                          </p:val>
                                        </p:tav>
                                      </p:tavLst>
                                    </p:anim>
                                    <p:anim calcmode="lin" valueType="num">
                                      <p:cBhvr>
                                        <p:cTn id="146" dur="75" fill="hold"/>
                                        <p:tgtEl>
                                          <p:spTgt spid="11714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58" grpId="0" autoUpdateAnimBg="0"/>
      <p:bldP spid="1171459" grpId="0" autoUpdateAnimBg="0"/>
      <p:bldP spid="1171460" grpId="0" autoUpdateAnimBg="0"/>
      <p:bldP spid="1171461" grpId="0" autoUpdateAnimBg="0"/>
      <p:bldP spid="1171462" grpId="0" autoUpdateAnimBg="0"/>
      <p:bldP spid="1171463" grpId="0" autoUpdateAnimBg="0"/>
      <p:bldP spid="1171464" grpId="0" autoUpdateAnimBg="0"/>
      <p:bldP spid="1171465" grpId="0" autoUpdateAnimBg="0"/>
      <p:bldP spid="1171466" grpId="0" autoUpdateAnimBg="0"/>
      <p:bldP spid="1171467" grpId="0" autoUpdateAnimBg="0"/>
      <p:bldP spid="1171468" grpId="0" autoUpdateAnimBg="0"/>
      <p:bldP spid="1171469" grpId="0" autoUpdateAnimBg="0"/>
      <p:bldP spid="1171470" grpId="0" autoUpdateAnimBg="0"/>
      <p:bldP spid="1171471" grpId="0" autoUpdateAnimBg="0"/>
      <p:bldP spid="1171472" grpId="0" autoUpdateAnimBg="0"/>
      <p:bldP spid="1171473" grpId="0" autoUpdateAnimBg="0"/>
      <p:bldP spid="1171474" grpId="0" autoUpdateAnimBg="0"/>
      <p:bldP spid="117147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3F11965-EF7C-4AA9-892D-6873B9ADD326}"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D45E71B-AF0E-4ABA-BAFA-93FA25FF6ACE}" type="datetime7">
              <a:rPr kumimoji="1" lang="zh-CN" altLang="en-US" sz="1200">
                <a:latin typeface="+mn-ea"/>
              </a:rPr>
            </a:fld>
            <a:endParaRPr kumimoji="1" lang="en-US" altLang="zh-CN" sz="1200">
              <a:latin typeface="+mn-ea"/>
            </a:endParaRPr>
          </a:p>
        </p:txBody>
      </p:sp>
      <p:sp>
        <p:nvSpPr>
          <p:cNvPr id="19460"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8.2 </a:t>
            </a:r>
            <a:r>
              <a:rPr lang="en-US" altLang="zh-CN">
                <a:ea typeface="宋体" pitchFamily="2" charset="-122"/>
              </a:rPr>
              <a:t>Binary Trees</a:t>
            </a:r>
            <a:endParaRPr lang="zh-CN" altLang="en-US">
              <a:ea typeface="宋体" pitchFamily="2" charset="-122"/>
            </a:endParaRPr>
          </a:p>
        </p:txBody>
      </p:sp>
      <p:sp>
        <p:nvSpPr>
          <p:cNvPr id="19461" name="Rectangle 3"/>
          <p:cNvSpPr>
            <a:spLocks noGrp="1" noChangeArrowheads="1"/>
          </p:cNvSpPr>
          <p:nvPr>
            <p:ph type="body" idx="4294967295"/>
          </p:nvPr>
        </p:nvSpPr>
        <p:spPr/>
        <p:txBody>
          <a:bodyPr/>
          <a:lstStyle/>
          <a:p>
            <a:pPr eaLnBrk="1" hangingPunct="1">
              <a:lnSpc>
                <a:spcPct val="110000"/>
              </a:lnSpc>
            </a:pPr>
            <a:r>
              <a:rPr lang="zh-CN" altLang="en-US" sz="2800" dirty="0">
                <a:latin typeface="Times New Roman" panose="02020503050405090304" pitchFamily="18" charset="0"/>
                <a:ea typeface="宋体" pitchFamily="2" charset="-122"/>
              </a:rPr>
              <a:t>定义</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二叉树</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二叉树（</a:t>
            </a:r>
            <a:r>
              <a:rPr lang="en-US" altLang="zh-CN" sz="2800" dirty="0">
                <a:latin typeface="Times New Roman" panose="02020503050405090304" pitchFamily="18" charset="0"/>
                <a:ea typeface="宋体" pitchFamily="2" charset="-122"/>
              </a:rPr>
              <a:t>binary tree</a:t>
            </a:r>
            <a:r>
              <a:rPr lang="zh-CN" altLang="en-US" sz="2800" dirty="0">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t</a:t>
            </a:r>
            <a:r>
              <a:rPr lang="zh-CN" altLang="en-US" sz="2800" dirty="0">
                <a:latin typeface="Times New Roman" panose="02020503050405090304" pitchFamily="18" charset="0"/>
                <a:ea typeface="宋体" pitchFamily="2" charset="-122"/>
              </a:rPr>
              <a:t>是有限个元素的集合（</a:t>
            </a:r>
            <a:r>
              <a:rPr lang="zh-CN" altLang="en-US" sz="2800" dirty="0">
                <a:solidFill>
                  <a:srgbClr val="FF0000"/>
                </a:solidFill>
                <a:latin typeface="Times New Roman" panose="02020503050405090304" pitchFamily="18" charset="0"/>
                <a:ea typeface="宋体" pitchFamily="2" charset="-122"/>
              </a:rPr>
              <a:t>可以为空</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lnSpc>
                <a:spcPct val="110000"/>
              </a:lnSpc>
            </a:pPr>
            <a:r>
              <a:rPr lang="zh-CN" altLang="en-US" sz="2800" dirty="0">
                <a:latin typeface="Times New Roman" panose="02020503050405090304" pitchFamily="18" charset="0"/>
                <a:ea typeface="宋体" pitchFamily="2" charset="-122"/>
                <a:sym typeface="+mn-ea"/>
              </a:rPr>
              <a:t>非空</a:t>
            </a:r>
            <a:r>
              <a:rPr lang="zh-CN" altLang="en-US" sz="2800" dirty="0">
                <a:latin typeface="Times New Roman" panose="02020503050405090304" pitchFamily="18" charset="0"/>
                <a:ea typeface="宋体" pitchFamily="2" charset="-122"/>
              </a:rPr>
              <a:t>二叉树其中有一个称为根的元素，余下的元素（如果有的话）被组成</a:t>
            </a:r>
            <a:r>
              <a:rPr lang="en-US" altLang="zh-CN" sz="2800" dirty="0">
                <a:latin typeface="Times New Roman" panose="02020503050405090304" pitchFamily="18" charset="0"/>
                <a:ea typeface="宋体" pitchFamily="2" charset="-122"/>
              </a:rPr>
              <a:t>2</a:t>
            </a:r>
            <a:r>
              <a:rPr lang="zh-CN" altLang="en-US" sz="2800" dirty="0">
                <a:latin typeface="Times New Roman" panose="02020503050405090304" pitchFamily="18" charset="0"/>
                <a:ea typeface="宋体" pitchFamily="2" charset="-122"/>
              </a:rPr>
              <a:t>个二叉树，分别称为</a:t>
            </a:r>
            <a:r>
              <a:rPr lang="en-US" altLang="zh-CN" sz="2800" dirty="0">
                <a:latin typeface="Times New Roman" panose="02020503050405090304" pitchFamily="18" charset="0"/>
                <a:ea typeface="宋体" pitchFamily="2" charset="-122"/>
              </a:rPr>
              <a:t>t</a:t>
            </a:r>
            <a:r>
              <a:rPr lang="zh-CN" altLang="en-US" sz="2800" dirty="0">
                <a:latin typeface="Times New Roman" panose="02020503050405090304" pitchFamily="18" charset="0"/>
                <a:ea typeface="宋体" pitchFamily="2" charset="-122"/>
              </a:rPr>
              <a:t>的</a:t>
            </a:r>
            <a:r>
              <a:rPr lang="zh-CN" altLang="en-US" sz="2800" dirty="0">
                <a:solidFill>
                  <a:srgbClr val="FF0000"/>
                </a:solidFill>
                <a:latin typeface="Times New Roman" panose="02020503050405090304" pitchFamily="18" charset="0"/>
                <a:ea typeface="宋体" pitchFamily="2" charset="-122"/>
              </a:rPr>
              <a:t>左子树</a:t>
            </a:r>
            <a:r>
              <a:rPr lang="zh-CN" altLang="en-US" sz="2800" dirty="0">
                <a:latin typeface="Times New Roman" panose="02020503050405090304" pitchFamily="18" charset="0"/>
                <a:ea typeface="宋体" pitchFamily="2" charset="-122"/>
              </a:rPr>
              <a:t>和</a:t>
            </a:r>
            <a:r>
              <a:rPr lang="zh-CN" altLang="en-US" sz="2800" dirty="0">
                <a:solidFill>
                  <a:srgbClr val="FF0000"/>
                </a:solidFill>
                <a:latin typeface="Times New Roman" panose="02020503050405090304" pitchFamily="18" charset="0"/>
                <a:ea typeface="宋体" pitchFamily="2" charset="-122"/>
              </a:rPr>
              <a:t>右子树</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lnSpc>
                <a:spcPct val="110000"/>
              </a:lnSpc>
            </a:pPr>
            <a:r>
              <a:rPr lang="zh-CN" altLang="en-US" sz="2800" dirty="0">
                <a:latin typeface="Times New Roman" panose="02020503050405090304" pitchFamily="18" charset="0"/>
                <a:ea typeface="宋体" pitchFamily="2" charset="-122"/>
              </a:rPr>
              <a:t>二叉树和树的根本区别是：</a:t>
            </a:r>
            <a:endParaRPr lang="zh-CN" altLang="en-US" sz="2800" dirty="0">
              <a:latin typeface="Times New Roman" panose="02020503050405090304" pitchFamily="18" charset="0"/>
              <a:ea typeface="宋体" pitchFamily="2" charset="-122"/>
            </a:endParaRPr>
          </a:p>
          <a:p>
            <a:pPr lvl="1" eaLnBrk="1" hangingPunct="1">
              <a:lnSpc>
                <a:spcPct val="110000"/>
              </a:lnSpc>
            </a:pPr>
            <a:r>
              <a:rPr lang="zh-CN" altLang="en-US" sz="2300" dirty="0">
                <a:solidFill>
                  <a:srgbClr val="FF0000"/>
                </a:solidFill>
                <a:latin typeface="Times New Roman" panose="02020503050405090304" pitchFamily="18" charset="0"/>
                <a:ea typeface="宋体" pitchFamily="2" charset="-122"/>
              </a:rPr>
              <a:t>二叉树可以为空</a:t>
            </a:r>
            <a:r>
              <a:rPr lang="zh-CN" altLang="en-US" sz="2300" dirty="0">
                <a:latin typeface="Times New Roman" panose="02020503050405090304" pitchFamily="18" charset="0"/>
                <a:ea typeface="宋体" pitchFamily="2" charset="-122"/>
              </a:rPr>
              <a:t>，但树不能为空。</a:t>
            </a:r>
            <a:endParaRPr lang="zh-CN" altLang="en-US" sz="2300" dirty="0">
              <a:latin typeface="Times New Roman" panose="02020503050405090304" pitchFamily="18" charset="0"/>
              <a:ea typeface="宋体" pitchFamily="2" charset="-122"/>
            </a:endParaRPr>
          </a:p>
          <a:p>
            <a:pPr lvl="1" eaLnBrk="1" hangingPunct="1">
              <a:lnSpc>
                <a:spcPct val="110000"/>
              </a:lnSpc>
            </a:pPr>
            <a:r>
              <a:rPr lang="zh-CN" altLang="en-US" sz="2300" dirty="0">
                <a:latin typeface="Times New Roman" panose="02020503050405090304" pitchFamily="18" charset="0"/>
                <a:ea typeface="宋体" pitchFamily="2" charset="-122"/>
              </a:rPr>
              <a:t>二叉树中每个元素都恰好有两棵子树（其中一个或两个可能为空）。而树中每个元素可有若干子树。</a:t>
            </a:r>
            <a:endParaRPr lang="zh-CN" altLang="en-US" sz="2300" dirty="0">
              <a:latin typeface="Times New Roman" panose="02020503050405090304" pitchFamily="18" charset="0"/>
              <a:ea typeface="宋体" pitchFamily="2" charset="-122"/>
            </a:endParaRPr>
          </a:p>
          <a:p>
            <a:pPr lvl="1" eaLnBrk="1" hangingPunct="1">
              <a:lnSpc>
                <a:spcPct val="110000"/>
              </a:lnSpc>
            </a:pPr>
            <a:r>
              <a:rPr lang="zh-CN" altLang="en-US" sz="2300" dirty="0">
                <a:latin typeface="Times New Roman" panose="02020503050405090304" pitchFamily="18" charset="0"/>
                <a:ea typeface="宋体" pitchFamily="2" charset="-122"/>
              </a:rPr>
              <a:t>在二叉树中每个元素的子树都是</a:t>
            </a:r>
            <a:r>
              <a:rPr lang="zh-CN" altLang="en-US" sz="2300" dirty="0">
                <a:solidFill>
                  <a:srgbClr val="FF0000"/>
                </a:solidFill>
                <a:latin typeface="Times New Roman" panose="02020503050405090304" pitchFamily="18" charset="0"/>
                <a:ea typeface="宋体" pitchFamily="2" charset="-122"/>
              </a:rPr>
              <a:t>有序的</a:t>
            </a:r>
            <a:r>
              <a:rPr lang="zh-CN" altLang="en-US" sz="2300" dirty="0">
                <a:latin typeface="Times New Roman" panose="02020503050405090304" pitchFamily="18" charset="0"/>
                <a:ea typeface="宋体" pitchFamily="2" charset="-122"/>
              </a:rPr>
              <a:t>（左、右子树），而树的子树间是无序的。</a:t>
            </a:r>
            <a:endParaRPr lang="zh-CN" altLang="en-US" sz="2300" dirty="0">
              <a:latin typeface="Times New Roman" panose="02020503050405090304" pitchFamily="18" charset="0"/>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1"/>
          <p:cNvSpPr>
            <a:spLocks noGrp="1"/>
          </p:cNvSpPr>
          <p:nvPr>
            <p:ph type="sldNum" sz="quarter" idx="12"/>
          </p:nvPr>
        </p:nvSpPr>
        <p:spPr>
          <a:xfrm>
            <a:off x="323850" y="404813"/>
            <a:ext cx="504825" cy="431800"/>
          </a:xfrm>
          <a:ln>
            <a:miter lim="800000"/>
          </a:ln>
        </p:spPr>
        <p:txBody>
          <a:bodyPr anchor="b"/>
          <a:lstStyle/>
          <a:p>
            <a:pPr>
              <a:defRPr/>
            </a:pPr>
            <a:fld id="{43F80A55-6CC1-4F26-A229-6CFA87A75566}" type="slidenum">
              <a:rPr lang="zh-CN" altLang="en-US" sz="1200">
                <a:solidFill>
                  <a:schemeClr val="bg2"/>
                </a:solidFill>
              </a:rPr>
            </a:fld>
            <a:endParaRPr lang="en-US" altLang="zh-CN" sz="1200">
              <a:solidFill>
                <a:schemeClr val="bg2"/>
              </a:solidFill>
            </a:endParaRPr>
          </a:p>
        </p:txBody>
      </p:sp>
      <p:sp>
        <p:nvSpPr>
          <p:cNvPr id="28" name="日期占位符 2"/>
          <p:cNvSpPr>
            <a:spLocks noGrp="1"/>
          </p:cNvSpPr>
          <p:nvPr>
            <p:ph type="dt" sz="quarter" idx="10"/>
          </p:nvPr>
        </p:nvSpPr>
        <p:spPr>
          <a:xfrm>
            <a:off x="34925" y="836613"/>
            <a:ext cx="1042988" cy="549275"/>
          </a:xfrm>
          <a:ln>
            <a:miter lim="800000"/>
          </a:ln>
        </p:spPr>
        <p:txBody>
          <a:bodyPr/>
          <a:lstStyle/>
          <a:p>
            <a:pPr>
              <a:defRPr/>
            </a:pPr>
            <a:fld id="{989EA5AA-62F4-499F-A133-515B66301B6C}" type="datetime7">
              <a:rPr kumimoji="1" lang="zh-CN" altLang="en-US" sz="1200">
                <a:latin typeface="+mn-ea"/>
              </a:rPr>
            </a:fld>
            <a:endParaRPr kumimoji="1" lang="en-US" altLang="zh-CN" sz="1200">
              <a:latin typeface="+mn-ea"/>
            </a:endParaRPr>
          </a:p>
        </p:txBody>
      </p:sp>
      <p:sp>
        <p:nvSpPr>
          <p:cNvPr id="1172482" name="Text Box 2"/>
          <p:cNvSpPr txBox="1">
            <a:spLocks noChangeArrowheads="1"/>
          </p:cNvSpPr>
          <p:nvPr/>
        </p:nvSpPr>
        <p:spPr bwMode="auto">
          <a:xfrm>
            <a:off x="1547813" y="304800"/>
            <a:ext cx="6337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4400">
                <a:latin typeface="宋体" pitchFamily="2" charset="-122"/>
              </a:rPr>
              <a:t>二叉树的五种基本形态</a:t>
            </a:r>
            <a:endParaRPr lang="zh-CN" altLang="en-US" sz="4400">
              <a:latin typeface="宋体" pitchFamily="2" charset="-122"/>
            </a:endParaRPr>
          </a:p>
        </p:txBody>
      </p:sp>
      <p:sp>
        <p:nvSpPr>
          <p:cNvPr id="1172483" name="Oval 3"/>
          <p:cNvSpPr>
            <a:spLocks noChangeArrowheads="1"/>
          </p:cNvSpPr>
          <p:nvPr/>
        </p:nvSpPr>
        <p:spPr bwMode="auto">
          <a:xfrm>
            <a:off x="1905000" y="1655763"/>
            <a:ext cx="533400" cy="53340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2484" name="Line 4"/>
          <p:cNvSpPr>
            <a:spLocks noChangeShapeType="1"/>
          </p:cNvSpPr>
          <p:nvPr/>
        </p:nvSpPr>
        <p:spPr bwMode="auto">
          <a:xfrm flipH="1">
            <a:off x="1828800" y="1655763"/>
            <a:ext cx="685800" cy="5334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72485" name="Text Box 5"/>
          <p:cNvSpPr txBox="1">
            <a:spLocks noChangeArrowheads="1"/>
          </p:cNvSpPr>
          <p:nvPr/>
        </p:nvSpPr>
        <p:spPr bwMode="auto">
          <a:xfrm>
            <a:off x="1524000" y="287496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空二叉树</a:t>
            </a:r>
            <a:endParaRPr lang="zh-CN" altLang="en-US">
              <a:latin typeface="宋体" pitchFamily="2" charset="-122"/>
            </a:endParaRPr>
          </a:p>
        </p:txBody>
      </p:sp>
      <p:sp>
        <p:nvSpPr>
          <p:cNvPr id="1172486" name="Oval 6"/>
          <p:cNvSpPr>
            <a:spLocks noChangeArrowheads="1"/>
          </p:cNvSpPr>
          <p:nvPr/>
        </p:nvSpPr>
        <p:spPr bwMode="auto">
          <a:xfrm>
            <a:off x="3962400" y="1655763"/>
            <a:ext cx="533400" cy="53340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2487" name="Text Box 7"/>
          <p:cNvSpPr txBox="1">
            <a:spLocks noChangeArrowheads="1"/>
          </p:cNvSpPr>
          <p:nvPr/>
        </p:nvSpPr>
        <p:spPr bwMode="auto">
          <a:xfrm>
            <a:off x="3505200" y="2646363"/>
            <a:ext cx="175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仅有根节点</a:t>
            </a:r>
            <a:endParaRPr lang="zh-CN" altLang="en-US" sz="2000">
              <a:latin typeface="宋体" pitchFamily="2" charset="-122"/>
            </a:endParaRPr>
          </a:p>
          <a:p>
            <a:pPr algn="just"/>
            <a:r>
              <a:rPr lang="zh-CN" altLang="en-US" sz="2000">
                <a:latin typeface="宋体" pitchFamily="2" charset="-122"/>
              </a:rPr>
              <a:t> 的二叉树</a:t>
            </a:r>
            <a:endParaRPr lang="zh-CN" altLang="en-US">
              <a:latin typeface="宋体" pitchFamily="2" charset="-122"/>
            </a:endParaRPr>
          </a:p>
        </p:txBody>
      </p:sp>
      <p:sp>
        <p:nvSpPr>
          <p:cNvPr id="1172488" name="Oval 8"/>
          <p:cNvSpPr>
            <a:spLocks noChangeArrowheads="1"/>
          </p:cNvSpPr>
          <p:nvPr/>
        </p:nvSpPr>
        <p:spPr bwMode="auto">
          <a:xfrm>
            <a:off x="6705600" y="1427163"/>
            <a:ext cx="533400" cy="53340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2489" name="Line 9"/>
          <p:cNvSpPr>
            <a:spLocks noChangeShapeType="1"/>
          </p:cNvSpPr>
          <p:nvPr/>
        </p:nvSpPr>
        <p:spPr bwMode="auto">
          <a:xfrm flipH="1">
            <a:off x="6172200" y="1884363"/>
            <a:ext cx="609600" cy="6096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72490" name="Line 10"/>
          <p:cNvSpPr>
            <a:spLocks noChangeShapeType="1"/>
          </p:cNvSpPr>
          <p:nvPr/>
        </p:nvSpPr>
        <p:spPr bwMode="auto">
          <a:xfrm>
            <a:off x="6172200" y="2493963"/>
            <a:ext cx="609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72491" name="Line 11"/>
          <p:cNvSpPr>
            <a:spLocks noChangeShapeType="1"/>
          </p:cNvSpPr>
          <p:nvPr/>
        </p:nvSpPr>
        <p:spPr bwMode="auto">
          <a:xfrm>
            <a:off x="6477000" y="2189163"/>
            <a:ext cx="304800" cy="3048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72492" name="Text Box 12"/>
          <p:cNvSpPr txBox="1">
            <a:spLocks noChangeArrowheads="1"/>
          </p:cNvSpPr>
          <p:nvPr/>
        </p:nvSpPr>
        <p:spPr bwMode="auto">
          <a:xfrm>
            <a:off x="6248400" y="2798763"/>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右子树为空</a:t>
            </a:r>
            <a:endParaRPr lang="zh-CN" altLang="en-US" sz="2000">
              <a:latin typeface="宋体" pitchFamily="2" charset="-122"/>
            </a:endParaRPr>
          </a:p>
          <a:p>
            <a:pPr algn="just"/>
            <a:r>
              <a:rPr lang="zh-CN" altLang="en-US" sz="2000">
                <a:latin typeface="宋体" pitchFamily="2" charset="-122"/>
              </a:rPr>
              <a:t> 的二叉树</a:t>
            </a:r>
            <a:endParaRPr lang="zh-CN" altLang="en-US">
              <a:latin typeface="宋体" pitchFamily="2" charset="-122"/>
            </a:endParaRPr>
          </a:p>
        </p:txBody>
      </p:sp>
      <p:sp>
        <p:nvSpPr>
          <p:cNvPr id="1172493" name="Oval 13"/>
          <p:cNvSpPr>
            <a:spLocks noChangeArrowheads="1"/>
          </p:cNvSpPr>
          <p:nvPr/>
        </p:nvSpPr>
        <p:spPr bwMode="auto">
          <a:xfrm>
            <a:off x="1900238" y="3644900"/>
            <a:ext cx="533400" cy="53340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2494" name="Line 14"/>
          <p:cNvSpPr>
            <a:spLocks noChangeShapeType="1"/>
          </p:cNvSpPr>
          <p:nvPr/>
        </p:nvSpPr>
        <p:spPr bwMode="auto">
          <a:xfrm>
            <a:off x="2357438" y="4102100"/>
            <a:ext cx="685800" cy="6858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72495" name="Line 15"/>
          <p:cNvSpPr>
            <a:spLocks noChangeShapeType="1"/>
          </p:cNvSpPr>
          <p:nvPr/>
        </p:nvSpPr>
        <p:spPr bwMode="auto">
          <a:xfrm>
            <a:off x="2433638" y="4787900"/>
            <a:ext cx="609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72496" name="Line 16"/>
          <p:cNvSpPr>
            <a:spLocks noChangeShapeType="1"/>
          </p:cNvSpPr>
          <p:nvPr/>
        </p:nvSpPr>
        <p:spPr bwMode="auto">
          <a:xfrm flipV="1">
            <a:off x="2433638" y="4483100"/>
            <a:ext cx="304800" cy="3048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72497" name="Text Box 17"/>
          <p:cNvSpPr txBox="1">
            <a:spLocks noChangeArrowheads="1"/>
          </p:cNvSpPr>
          <p:nvPr/>
        </p:nvSpPr>
        <p:spPr bwMode="auto">
          <a:xfrm>
            <a:off x="1519238" y="5092700"/>
            <a:ext cx="1828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左子树为空</a:t>
            </a:r>
            <a:endParaRPr lang="zh-CN" altLang="en-US" sz="2000">
              <a:latin typeface="宋体" pitchFamily="2" charset="-122"/>
            </a:endParaRPr>
          </a:p>
          <a:p>
            <a:pPr algn="just"/>
            <a:r>
              <a:rPr lang="zh-CN" altLang="en-US" sz="2000">
                <a:latin typeface="宋体" pitchFamily="2" charset="-122"/>
              </a:rPr>
              <a:t> 的二叉树</a:t>
            </a:r>
            <a:endParaRPr lang="zh-CN" altLang="en-US">
              <a:latin typeface="宋体" pitchFamily="2" charset="-122"/>
            </a:endParaRPr>
          </a:p>
        </p:txBody>
      </p:sp>
      <p:sp>
        <p:nvSpPr>
          <p:cNvPr id="1172498" name="Oval 18"/>
          <p:cNvSpPr>
            <a:spLocks noChangeArrowheads="1"/>
          </p:cNvSpPr>
          <p:nvPr/>
        </p:nvSpPr>
        <p:spPr bwMode="auto">
          <a:xfrm>
            <a:off x="5757863" y="3648075"/>
            <a:ext cx="533400" cy="53340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72499" name="Line 19"/>
          <p:cNvSpPr>
            <a:spLocks noChangeShapeType="1"/>
          </p:cNvSpPr>
          <p:nvPr/>
        </p:nvSpPr>
        <p:spPr bwMode="auto">
          <a:xfrm flipH="1">
            <a:off x="5148263" y="4105275"/>
            <a:ext cx="685800" cy="6858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72500" name="Line 20"/>
          <p:cNvSpPr>
            <a:spLocks noChangeShapeType="1"/>
          </p:cNvSpPr>
          <p:nvPr/>
        </p:nvSpPr>
        <p:spPr bwMode="auto">
          <a:xfrm>
            <a:off x="5148263" y="4791075"/>
            <a:ext cx="609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72501" name="Line 21"/>
          <p:cNvSpPr>
            <a:spLocks noChangeShapeType="1"/>
          </p:cNvSpPr>
          <p:nvPr/>
        </p:nvSpPr>
        <p:spPr bwMode="auto">
          <a:xfrm flipH="1" flipV="1">
            <a:off x="5448300" y="4471988"/>
            <a:ext cx="309563" cy="319087"/>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72502" name="Line 22"/>
          <p:cNvSpPr>
            <a:spLocks noChangeShapeType="1"/>
          </p:cNvSpPr>
          <p:nvPr/>
        </p:nvSpPr>
        <p:spPr bwMode="auto">
          <a:xfrm>
            <a:off x="6256338" y="4095750"/>
            <a:ext cx="685800" cy="68580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72503" name="Line 23"/>
          <p:cNvSpPr>
            <a:spLocks noChangeShapeType="1"/>
          </p:cNvSpPr>
          <p:nvPr/>
        </p:nvSpPr>
        <p:spPr bwMode="auto">
          <a:xfrm>
            <a:off x="6308725" y="4773613"/>
            <a:ext cx="6096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72504" name="Line 24"/>
          <p:cNvSpPr>
            <a:spLocks noChangeShapeType="1"/>
          </p:cNvSpPr>
          <p:nvPr/>
        </p:nvSpPr>
        <p:spPr bwMode="auto">
          <a:xfrm flipV="1">
            <a:off x="6291263" y="4471988"/>
            <a:ext cx="309562" cy="319087"/>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72505" name="Text Box 25"/>
          <p:cNvSpPr txBox="1">
            <a:spLocks noChangeArrowheads="1"/>
          </p:cNvSpPr>
          <p:nvPr/>
        </p:nvSpPr>
        <p:spPr bwMode="auto">
          <a:xfrm>
            <a:off x="5224463" y="5248275"/>
            <a:ext cx="1828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左、右子树具</a:t>
            </a:r>
            <a:endParaRPr lang="zh-CN" altLang="en-US" sz="2000">
              <a:latin typeface="宋体" pitchFamily="2" charset="-122"/>
            </a:endParaRPr>
          </a:p>
          <a:p>
            <a:pPr algn="just"/>
            <a:r>
              <a:rPr lang="zh-CN" altLang="en-US" sz="2000">
                <a:latin typeface="宋体" pitchFamily="2" charset="-122"/>
              </a:rPr>
              <a:t> 全的二叉树</a:t>
            </a:r>
            <a:endParaRPr lang="zh-CN" altLang="en-US">
              <a:latin typeface="宋体" pitchFamily="2" charset="-122"/>
            </a:endParaRPr>
          </a:p>
        </p:txBody>
      </p:sp>
      <p:sp>
        <p:nvSpPr>
          <p:cNvPr id="1172506" name="Text Box 26"/>
          <p:cNvSpPr txBox="1">
            <a:spLocks noChangeArrowheads="1"/>
          </p:cNvSpPr>
          <p:nvPr/>
        </p:nvSpPr>
        <p:spPr bwMode="auto">
          <a:xfrm>
            <a:off x="1187450" y="6092825"/>
            <a:ext cx="698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a:solidFill>
                  <a:schemeClr val="hlink"/>
                </a:solidFill>
                <a:latin typeface="宋体" pitchFamily="2" charset="-122"/>
              </a:rPr>
              <a:t>练习：如果有且只有三个节点，形态如何？</a:t>
            </a:r>
            <a:endParaRPr lang="zh-CN" altLang="en-US">
              <a:solidFill>
                <a:schemeClr val="hlink"/>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72482"/>
                                        </p:tgtEl>
                                        <p:attrNameLst>
                                          <p:attrName>style.visibility</p:attrName>
                                        </p:attrNameLst>
                                      </p:cBhvr>
                                      <p:to>
                                        <p:strVal val="visible"/>
                                      </p:to>
                                    </p:set>
                                    <p:anim calcmode="lin" valueType="num">
                                      <p:cBhvr>
                                        <p:cTn id="7" dur="75" fill="hold"/>
                                        <p:tgtEl>
                                          <p:spTgt spid="1172482"/>
                                        </p:tgtEl>
                                        <p:attrNameLst>
                                          <p:attrName>ppt_x</p:attrName>
                                        </p:attrNameLst>
                                      </p:cBhvr>
                                      <p:tavLst>
                                        <p:tav tm="0">
                                          <p:val>
                                            <p:strVal val="#ppt_x-#ppt_w/2"/>
                                          </p:val>
                                        </p:tav>
                                        <p:tav tm="100000">
                                          <p:val>
                                            <p:strVal val="#ppt_x"/>
                                          </p:val>
                                        </p:tav>
                                      </p:tavLst>
                                    </p:anim>
                                    <p:anim calcmode="lin" valueType="num">
                                      <p:cBhvr>
                                        <p:cTn id="8" dur="75" fill="hold"/>
                                        <p:tgtEl>
                                          <p:spTgt spid="1172482"/>
                                        </p:tgtEl>
                                        <p:attrNameLst>
                                          <p:attrName>ppt_y</p:attrName>
                                        </p:attrNameLst>
                                      </p:cBhvr>
                                      <p:tavLst>
                                        <p:tav tm="0">
                                          <p:val>
                                            <p:strVal val="#ppt_y"/>
                                          </p:val>
                                        </p:tav>
                                        <p:tav tm="100000">
                                          <p:val>
                                            <p:strVal val="#ppt_y"/>
                                          </p:val>
                                        </p:tav>
                                      </p:tavLst>
                                    </p:anim>
                                    <p:anim calcmode="lin" valueType="num">
                                      <p:cBhvr>
                                        <p:cTn id="9" dur="75" fill="hold"/>
                                        <p:tgtEl>
                                          <p:spTgt spid="1172482"/>
                                        </p:tgtEl>
                                        <p:attrNameLst>
                                          <p:attrName>ppt_w</p:attrName>
                                        </p:attrNameLst>
                                      </p:cBhvr>
                                      <p:tavLst>
                                        <p:tav tm="0">
                                          <p:val>
                                            <p:fltVal val="0"/>
                                          </p:val>
                                        </p:tav>
                                        <p:tav tm="100000">
                                          <p:val>
                                            <p:strVal val="#ppt_w"/>
                                          </p:val>
                                        </p:tav>
                                      </p:tavLst>
                                    </p:anim>
                                    <p:anim calcmode="lin" valueType="num">
                                      <p:cBhvr>
                                        <p:cTn id="10" dur="75" fill="hold"/>
                                        <p:tgtEl>
                                          <p:spTgt spid="117248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72483"/>
                                        </p:tgtEl>
                                        <p:attrNameLst>
                                          <p:attrName>style.visibility</p:attrName>
                                        </p:attrNameLst>
                                      </p:cBhvr>
                                      <p:to>
                                        <p:strVal val="visible"/>
                                      </p:to>
                                    </p:set>
                                    <p:animEffect transition="in" filter="wipe(up)">
                                      <p:cBhvr>
                                        <p:cTn id="15" dur="500"/>
                                        <p:tgtEl>
                                          <p:spTgt spid="1172483"/>
                                        </p:tgtEl>
                                      </p:cBhvr>
                                    </p:animEffect>
                                  </p:childTnLst>
                                </p:cTn>
                              </p:par>
                            </p:childTnLst>
                          </p:cTn>
                        </p:par>
                        <p:par>
                          <p:cTn id="16" fill="hold">
                            <p:stCondLst>
                              <p:cond delay="500"/>
                            </p:stCondLst>
                            <p:childTnLst>
                              <p:par>
                                <p:cTn id="17" presetID="18" presetClass="entr" presetSubtype="12" fill="hold" grpId="0" nodeType="afterEffect">
                                  <p:stCondLst>
                                    <p:cond delay="0"/>
                                  </p:stCondLst>
                                  <p:childTnLst>
                                    <p:set>
                                      <p:cBhvr>
                                        <p:cTn id="18" dur="1" fill="hold">
                                          <p:stCondLst>
                                            <p:cond delay="0"/>
                                          </p:stCondLst>
                                        </p:cTn>
                                        <p:tgtEl>
                                          <p:spTgt spid="1172484"/>
                                        </p:tgtEl>
                                        <p:attrNameLst>
                                          <p:attrName>style.visibility</p:attrName>
                                        </p:attrNameLst>
                                      </p:cBhvr>
                                      <p:to>
                                        <p:strVal val="visible"/>
                                      </p:to>
                                    </p:set>
                                    <p:animEffect transition="in" filter="strips(downLeft)">
                                      <p:cBhvr>
                                        <p:cTn id="19" dur="500"/>
                                        <p:tgtEl>
                                          <p:spTgt spid="1172484"/>
                                        </p:tgtEl>
                                      </p:cBhvr>
                                    </p:animEffect>
                                  </p:childTnLst>
                                </p:cTn>
                              </p:par>
                            </p:childTnLst>
                          </p:cTn>
                        </p:par>
                        <p:par>
                          <p:cTn id="20" fill="hold">
                            <p:stCondLst>
                              <p:cond delay="1000"/>
                            </p:stCondLst>
                            <p:childTnLst>
                              <p:par>
                                <p:cTn id="21" presetID="17" presetClass="entr" presetSubtype="8" fill="hold" grpId="0" nodeType="afterEffect">
                                  <p:stCondLst>
                                    <p:cond delay="0"/>
                                  </p:stCondLst>
                                  <p:iterate type="lt">
                                    <p:tmPct val="100000"/>
                                  </p:iterate>
                                  <p:childTnLst>
                                    <p:set>
                                      <p:cBhvr>
                                        <p:cTn id="22" dur="1" fill="hold">
                                          <p:stCondLst>
                                            <p:cond delay="0"/>
                                          </p:stCondLst>
                                        </p:cTn>
                                        <p:tgtEl>
                                          <p:spTgt spid="1172485"/>
                                        </p:tgtEl>
                                        <p:attrNameLst>
                                          <p:attrName>style.visibility</p:attrName>
                                        </p:attrNameLst>
                                      </p:cBhvr>
                                      <p:to>
                                        <p:strVal val="visible"/>
                                      </p:to>
                                    </p:set>
                                    <p:anim calcmode="lin" valueType="num">
                                      <p:cBhvr>
                                        <p:cTn id="23" dur="75" fill="hold"/>
                                        <p:tgtEl>
                                          <p:spTgt spid="1172485"/>
                                        </p:tgtEl>
                                        <p:attrNameLst>
                                          <p:attrName>ppt_x</p:attrName>
                                        </p:attrNameLst>
                                      </p:cBhvr>
                                      <p:tavLst>
                                        <p:tav tm="0">
                                          <p:val>
                                            <p:strVal val="#ppt_x-#ppt_w/2"/>
                                          </p:val>
                                        </p:tav>
                                        <p:tav tm="100000">
                                          <p:val>
                                            <p:strVal val="#ppt_x"/>
                                          </p:val>
                                        </p:tav>
                                      </p:tavLst>
                                    </p:anim>
                                    <p:anim calcmode="lin" valueType="num">
                                      <p:cBhvr>
                                        <p:cTn id="24" dur="75" fill="hold"/>
                                        <p:tgtEl>
                                          <p:spTgt spid="1172485"/>
                                        </p:tgtEl>
                                        <p:attrNameLst>
                                          <p:attrName>ppt_y</p:attrName>
                                        </p:attrNameLst>
                                      </p:cBhvr>
                                      <p:tavLst>
                                        <p:tav tm="0">
                                          <p:val>
                                            <p:strVal val="#ppt_y"/>
                                          </p:val>
                                        </p:tav>
                                        <p:tav tm="100000">
                                          <p:val>
                                            <p:strVal val="#ppt_y"/>
                                          </p:val>
                                        </p:tav>
                                      </p:tavLst>
                                    </p:anim>
                                    <p:anim calcmode="lin" valueType="num">
                                      <p:cBhvr>
                                        <p:cTn id="25" dur="75" fill="hold"/>
                                        <p:tgtEl>
                                          <p:spTgt spid="1172485"/>
                                        </p:tgtEl>
                                        <p:attrNameLst>
                                          <p:attrName>ppt_w</p:attrName>
                                        </p:attrNameLst>
                                      </p:cBhvr>
                                      <p:tavLst>
                                        <p:tav tm="0">
                                          <p:val>
                                            <p:fltVal val="0"/>
                                          </p:val>
                                        </p:tav>
                                        <p:tav tm="100000">
                                          <p:val>
                                            <p:strVal val="#ppt_w"/>
                                          </p:val>
                                        </p:tav>
                                      </p:tavLst>
                                    </p:anim>
                                    <p:anim calcmode="lin" valueType="num">
                                      <p:cBhvr>
                                        <p:cTn id="26" dur="75" fill="hold"/>
                                        <p:tgtEl>
                                          <p:spTgt spid="117248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172486"/>
                                        </p:tgtEl>
                                        <p:attrNameLst>
                                          <p:attrName>style.visibility</p:attrName>
                                        </p:attrNameLst>
                                      </p:cBhvr>
                                      <p:to>
                                        <p:strVal val="visible"/>
                                      </p:to>
                                    </p:set>
                                    <p:animEffect transition="in" filter="wipe(up)">
                                      <p:cBhvr>
                                        <p:cTn id="31" dur="500"/>
                                        <p:tgtEl>
                                          <p:spTgt spid="1172486"/>
                                        </p:tgtEl>
                                      </p:cBhvr>
                                    </p:animEffect>
                                  </p:childTnLst>
                                </p:cTn>
                              </p:par>
                            </p:childTnLst>
                          </p:cTn>
                        </p:par>
                        <p:par>
                          <p:cTn id="32" fill="hold">
                            <p:stCondLst>
                              <p:cond delay="500"/>
                            </p:stCondLst>
                            <p:childTnLst>
                              <p:par>
                                <p:cTn id="33" presetID="17" presetClass="entr" presetSubtype="8" fill="hold" grpId="0" nodeType="afterEffect">
                                  <p:stCondLst>
                                    <p:cond delay="0"/>
                                  </p:stCondLst>
                                  <p:iterate type="lt">
                                    <p:tmPct val="100000"/>
                                  </p:iterate>
                                  <p:childTnLst>
                                    <p:set>
                                      <p:cBhvr>
                                        <p:cTn id="34" dur="1" fill="hold">
                                          <p:stCondLst>
                                            <p:cond delay="0"/>
                                          </p:stCondLst>
                                        </p:cTn>
                                        <p:tgtEl>
                                          <p:spTgt spid="1172487"/>
                                        </p:tgtEl>
                                        <p:attrNameLst>
                                          <p:attrName>style.visibility</p:attrName>
                                        </p:attrNameLst>
                                      </p:cBhvr>
                                      <p:to>
                                        <p:strVal val="visible"/>
                                      </p:to>
                                    </p:set>
                                    <p:anim calcmode="lin" valueType="num">
                                      <p:cBhvr>
                                        <p:cTn id="35" dur="75" fill="hold"/>
                                        <p:tgtEl>
                                          <p:spTgt spid="1172487"/>
                                        </p:tgtEl>
                                        <p:attrNameLst>
                                          <p:attrName>ppt_x</p:attrName>
                                        </p:attrNameLst>
                                      </p:cBhvr>
                                      <p:tavLst>
                                        <p:tav tm="0">
                                          <p:val>
                                            <p:strVal val="#ppt_x-#ppt_w/2"/>
                                          </p:val>
                                        </p:tav>
                                        <p:tav tm="100000">
                                          <p:val>
                                            <p:strVal val="#ppt_x"/>
                                          </p:val>
                                        </p:tav>
                                      </p:tavLst>
                                    </p:anim>
                                    <p:anim calcmode="lin" valueType="num">
                                      <p:cBhvr>
                                        <p:cTn id="36" dur="75" fill="hold"/>
                                        <p:tgtEl>
                                          <p:spTgt spid="1172487"/>
                                        </p:tgtEl>
                                        <p:attrNameLst>
                                          <p:attrName>ppt_y</p:attrName>
                                        </p:attrNameLst>
                                      </p:cBhvr>
                                      <p:tavLst>
                                        <p:tav tm="0">
                                          <p:val>
                                            <p:strVal val="#ppt_y"/>
                                          </p:val>
                                        </p:tav>
                                        <p:tav tm="100000">
                                          <p:val>
                                            <p:strVal val="#ppt_y"/>
                                          </p:val>
                                        </p:tav>
                                      </p:tavLst>
                                    </p:anim>
                                    <p:anim calcmode="lin" valueType="num">
                                      <p:cBhvr>
                                        <p:cTn id="37" dur="75" fill="hold"/>
                                        <p:tgtEl>
                                          <p:spTgt spid="1172487"/>
                                        </p:tgtEl>
                                        <p:attrNameLst>
                                          <p:attrName>ppt_w</p:attrName>
                                        </p:attrNameLst>
                                      </p:cBhvr>
                                      <p:tavLst>
                                        <p:tav tm="0">
                                          <p:val>
                                            <p:fltVal val="0"/>
                                          </p:val>
                                        </p:tav>
                                        <p:tav tm="100000">
                                          <p:val>
                                            <p:strVal val="#ppt_w"/>
                                          </p:val>
                                        </p:tav>
                                      </p:tavLst>
                                    </p:anim>
                                    <p:anim calcmode="lin" valueType="num">
                                      <p:cBhvr>
                                        <p:cTn id="38" dur="75" fill="hold"/>
                                        <p:tgtEl>
                                          <p:spTgt spid="1172487"/>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172488"/>
                                        </p:tgtEl>
                                        <p:attrNameLst>
                                          <p:attrName>style.visibility</p:attrName>
                                        </p:attrNameLst>
                                      </p:cBhvr>
                                      <p:to>
                                        <p:strVal val="visible"/>
                                      </p:to>
                                    </p:set>
                                    <p:animEffect transition="in" filter="wipe(up)">
                                      <p:cBhvr>
                                        <p:cTn id="43" dur="500"/>
                                        <p:tgtEl>
                                          <p:spTgt spid="1172488"/>
                                        </p:tgtEl>
                                      </p:cBhvr>
                                    </p:animEffect>
                                  </p:childTnLst>
                                </p:cTn>
                              </p:par>
                            </p:childTnLst>
                          </p:cTn>
                        </p:par>
                        <p:par>
                          <p:cTn id="44" fill="hold">
                            <p:stCondLst>
                              <p:cond delay="500"/>
                            </p:stCondLst>
                            <p:childTnLst>
                              <p:par>
                                <p:cTn id="45" presetID="18" presetClass="entr" presetSubtype="12" fill="hold" grpId="0" nodeType="afterEffect">
                                  <p:stCondLst>
                                    <p:cond delay="0"/>
                                  </p:stCondLst>
                                  <p:childTnLst>
                                    <p:set>
                                      <p:cBhvr>
                                        <p:cTn id="46" dur="1" fill="hold">
                                          <p:stCondLst>
                                            <p:cond delay="0"/>
                                          </p:stCondLst>
                                        </p:cTn>
                                        <p:tgtEl>
                                          <p:spTgt spid="1172489"/>
                                        </p:tgtEl>
                                        <p:attrNameLst>
                                          <p:attrName>style.visibility</p:attrName>
                                        </p:attrNameLst>
                                      </p:cBhvr>
                                      <p:to>
                                        <p:strVal val="visible"/>
                                      </p:to>
                                    </p:set>
                                    <p:animEffect transition="in" filter="strips(downLeft)">
                                      <p:cBhvr>
                                        <p:cTn id="47" dur="500"/>
                                        <p:tgtEl>
                                          <p:spTgt spid="1172489"/>
                                        </p:tgtEl>
                                      </p:cBhvr>
                                    </p:animEffect>
                                  </p:childTnLst>
                                </p:cTn>
                              </p:par>
                            </p:childTnLst>
                          </p:cTn>
                        </p:par>
                        <p:par>
                          <p:cTn id="48" fill="hold">
                            <p:stCondLst>
                              <p:cond delay="1000"/>
                            </p:stCondLst>
                            <p:childTnLst>
                              <p:par>
                                <p:cTn id="49" presetID="17" presetClass="entr" presetSubtype="8" fill="hold" grpId="0" nodeType="afterEffect">
                                  <p:stCondLst>
                                    <p:cond delay="0"/>
                                  </p:stCondLst>
                                  <p:childTnLst>
                                    <p:set>
                                      <p:cBhvr>
                                        <p:cTn id="50" dur="1" fill="hold">
                                          <p:stCondLst>
                                            <p:cond delay="0"/>
                                          </p:stCondLst>
                                        </p:cTn>
                                        <p:tgtEl>
                                          <p:spTgt spid="1172490"/>
                                        </p:tgtEl>
                                        <p:attrNameLst>
                                          <p:attrName>style.visibility</p:attrName>
                                        </p:attrNameLst>
                                      </p:cBhvr>
                                      <p:to>
                                        <p:strVal val="visible"/>
                                      </p:to>
                                    </p:set>
                                    <p:anim calcmode="lin" valueType="num">
                                      <p:cBhvr>
                                        <p:cTn id="51" dur="500" fill="hold"/>
                                        <p:tgtEl>
                                          <p:spTgt spid="1172490"/>
                                        </p:tgtEl>
                                        <p:attrNameLst>
                                          <p:attrName>ppt_x</p:attrName>
                                        </p:attrNameLst>
                                      </p:cBhvr>
                                      <p:tavLst>
                                        <p:tav tm="0">
                                          <p:val>
                                            <p:strVal val="#ppt_x-#ppt_w/2"/>
                                          </p:val>
                                        </p:tav>
                                        <p:tav tm="100000">
                                          <p:val>
                                            <p:strVal val="#ppt_x"/>
                                          </p:val>
                                        </p:tav>
                                      </p:tavLst>
                                    </p:anim>
                                    <p:anim calcmode="lin" valueType="num">
                                      <p:cBhvr>
                                        <p:cTn id="52" dur="500" fill="hold"/>
                                        <p:tgtEl>
                                          <p:spTgt spid="1172490"/>
                                        </p:tgtEl>
                                        <p:attrNameLst>
                                          <p:attrName>ppt_y</p:attrName>
                                        </p:attrNameLst>
                                      </p:cBhvr>
                                      <p:tavLst>
                                        <p:tav tm="0">
                                          <p:val>
                                            <p:strVal val="#ppt_y"/>
                                          </p:val>
                                        </p:tav>
                                        <p:tav tm="100000">
                                          <p:val>
                                            <p:strVal val="#ppt_y"/>
                                          </p:val>
                                        </p:tav>
                                      </p:tavLst>
                                    </p:anim>
                                    <p:anim calcmode="lin" valueType="num">
                                      <p:cBhvr>
                                        <p:cTn id="53" dur="500" fill="hold"/>
                                        <p:tgtEl>
                                          <p:spTgt spid="1172490"/>
                                        </p:tgtEl>
                                        <p:attrNameLst>
                                          <p:attrName>ppt_w</p:attrName>
                                        </p:attrNameLst>
                                      </p:cBhvr>
                                      <p:tavLst>
                                        <p:tav tm="0">
                                          <p:val>
                                            <p:fltVal val="0"/>
                                          </p:val>
                                        </p:tav>
                                        <p:tav tm="100000">
                                          <p:val>
                                            <p:strVal val="#ppt_w"/>
                                          </p:val>
                                        </p:tav>
                                      </p:tavLst>
                                    </p:anim>
                                    <p:anim calcmode="lin" valueType="num">
                                      <p:cBhvr>
                                        <p:cTn id="54" dur="500" fill="hold"/>
                                        <p:tgtEl>
                                          <p:spTgt spid="1172490"/>
                                        </p:tgtEl>
                                        <p:attrNameLst>
                                          <p:attrName>ppt_h</p:attrName>
                                        </p:attrNameLst>
                                      </p:cBhvr>
                                      <p:tavLst>
                                        <p:tav tm="0">
                                          <p:val>
                                            <p:strVal val="#ppt_h"/>
                                          </p:val>
                                        </p:tav>
                                        <p:tav tm="100000">
                                          <p:val>
                                            <p:strVal val="#ppt_h"/>
                                          </p:val>
                                        </p:tav>
                                      </p:tavLst>
                                    </p:anim>
                                  </p:childTnLst>
                                </p:cTn>
                              </p:par>
                            </p:childTnLst>
                          </p:cTn>
                        </p:par>
                        <p:par>
                          <p:cTn id="55" fill="hold">
                            <p:stCondLst>
                              <p:cond delay="1500"/>
                            </p:stCondLst>
                            <p:childTnLst>
                              <p:par>
                                <p:cTn id="56" presetID="18" presetClass="entr" presetSubtype="9" fill="hold" grpId="0" nodeType="afterEffect">
                                  <p:stCondLst>
                                    <p:cond delay="0"/>
                                  </p:stCondLst>
                                  <p:childTnLst>
                                    <p:set>
                                      <p:cBhvr>
                                        <p:cTn id="57" dur="1" fill="hold">
                                          <p:stCondLst>
                                            <p:cond delay="0"/>
                                          </p:stCondLst>
                                        </p:cTn>
                                        <p:tgtEl>
                                          <p:spTgt spid="1172491"/>
                                        </p:tgtEl>
                                        <p:attrNameLst>
                                          <p:attrName>style.visibility</p:attrName>
                                        </p:attrNameLst>
                                      </p:cBhvr>
                                      <p:to>
                                        <p:strVal val="visible"/>
                                      </p:to>
                                    </p:set>
                                    <p:animEffect transition="in" filter="strips(upLeft)">
                                      <p:cBhvr>
                                        <p:cTn id="58" dur="500"/>
                                        <p:tgtEl>
                                          <p:spTgt spid="1172491"/>
                                        </p:tgtEl>
                                      </p:cBhvr>
                                    </p:animEffect>
                                  </p:childTnLst>
                                </p:cTn>
                              </p:par>
                            </p:childTnLst>
                          </p:cTn>
                        </p:par>
                        <p:par>
                          <p:cTn id="59" fill="hold">
                            <p:stCondLst>
                              <p:cond delay="2000"/>
                            </p:stCondLst>
                            <p:childTnLst>
                              <p:par>
                                <p:cTn id="60" presetID="17" presetClass="entr" presetSubtype="8" fill="hold" grpId="0" nodeType="afterEffect">
                                  <p:stCondLst>
                                    <p:cond delay="0"/>
                                  </p:stCondLst>
                                  <p:iterate type="lt">
                                    <p:tmPct val="100000"/>
                                  </p:iterate>
                                  <p:childTnLst>
                                    <p:set>
                                      <p:cBhvr>
                                        <p:cTn id="61" dur="1" fill="hold">
                                          <p:stCondLst>
                                            <p:cond delay="0"/>
                                          </p:stCondLst>
                                        </p:cTn>
                                        <p:tgtEl>
                                          <p:spTgt spid="1172492"/>
                                        </p:tgtEl>
                                        <p:attrNameLst>
                                          <p:attrName>style.visibility</p:attrName>
                                        </p:attrNameLst>
                                      </p:cBhvr>
                                      <p:to>
                                        <p:strVal val="visible"/>
                                      </p:to>
                                    </p:set>
                                    <p:anim calcmode="lin" valueType="num">
                                      <p:cBhvr>
                                        <p:cTn id="62" dur="75" fill="hold"/>
                                        <p:tgtEl>
                                          <p:spTgt spid="1172492"/>
                                        </p:tgtEl>
                                        <p:attrNameLst>
                                          <p:attrName>ppt_x</p:attrName>
                                        </p:attrNameLst>
                                      </p:cBhvr>
                                      <p:tavLst>
                                        <p:tav tm="0">
                                          <p:val>
                                            <p:strVal val="#ppt_x-#ppt_w/2"/>
                                          </p:val>
                                        </p:tav>
                                        <p:tav tm="100000">
                                          <p:val>
                                            <p:strVal val="#ppt_x"/>
                                          </p:val>
                                        </p:tav>
                                      </p:tavLst>
                                    </p:anim>
                                    <p:anim calcmode="lin" valueType="num">
                                      <p:cBhvr>
                                        <p:cTn id="63" dur="75" fill="hold"/>
                                        <p:tgtEl>
                                          <p:spTgt spid="1172492"/>
                                        </p:tgtEl>
                                        <p:attrNameLst>
                                          <p:attrName>ppt_y</p:attrName>
                                        </p:attrNameLst>
                                      </p:cBhvr>
                                      <p:tavLst>
                                        <p:tav tm="0">
                                          <p:val>
                                            <p:strVal val="#ppt_y"/>
                                          </p:val>
                                        </p:tav>
                                        <p:tav tm="100000">
                                          <p:val>
                                            <p:strVal val="#ppt_y"/>
                                          </p:val>
                                        </p:tav>
                                      </p:tavLst>
                                    </p:anim>
                                    <p:anim calcmode="lin" valueType="num">
                                      <p:cBhvr>
                                        <p:cTn id="64" dur="75" fill="hold"/>
                                        <p:tgtEl>
                                          <p:spTgt spid="1172492"/>
                                        </p:tgtEl>
                                        <p:attrNameLst>
                                          <p:attrName>ppt_w</p:attrName>
                                        </p:attrNameLst>
                                      </p:cBhvr>
                                      <p:tavLst>
                                        <p:tav tm="0">
                                          <p:val>
                                            <p:fltVal val="0"/>
                                          </p:val>
                                        </p:tav>
                                        <p:tav tm="100000">
                                          <p:val>
                                            <p:strVal val="#ppt_w"/>
                                          </p:val>
                                        </p:tav>
                                      </p:tavLst>
                                    </p:anim>
                                    <p:anim calcmode="lin" valueType="num">
                                      <p:cBhvr>
                                        <p:cTn id="65" dur="75" fill="hold"/>
                                        <p:tgtEl>
                                          <p:spTgt spid="1172492"/>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172493"/>
                                        </p:tgtEl>
                                        <p:attrNameLst>
                                          <p:attrName>style.visibility</p:attrName>
                                        </p:attrNameLst>
                                      </p:cBhvr>
                                      <p:to>
                                        <p:strVal val="visible"/>
                                      </p:to>
                                    </p:set>
                                    <p:animEffect transition="in" filter="wipe(up)">
                                      <p:cBhvr>
                                        <p:cTn id="70" dur="500"/>
                                        <p:tgtEl>
                                          <p:spTgt spid="1172493"/>
                                        </p:tgtEl>
                                      </p:cBhvr>
                                    </p:animEffect>
                                  </p:childTnLst>
                                </p:cTn>
                              </p:par>
                            </p:childTnLst>
                          </p:cTn>
                        </p:par>
                        <p:par>
                          <p:cTn id="71" fill="hold">
                            <p:stCondLst>
                              <p:cond delay="500"/>
                            </p:stCondLst>
                            <p:childTnLst>
                              <p:par>
                                <p:cTn id="72" presetID="18" presetClass="entr" presetSubtype="6" fill="hold" grpId="0" nodeType="afterEffect">
                                  <p:stCondLst>
                                    <p:cond delay="0"/>
                                  </p:stCondLst>
                                  <p:childTnLst>
                                    <p:set>
                                      <p:cBhvr>
                                        <p:cTn id="73" dur="1" fill="hold">
                                          <p:stCondLst>
                                            <p:cond delay="0"/>
                                          </p:stCondLst>
                                        </p:cTn>
                                        <p:tgtEl>
                                          <p:spTgt spid="1172494"/>
                                        </p:tgtEl>
                                        <p:attrNameLst>
                                          <p:attrName>style.visibility</p:attrName>
                                        </p:attrNameLst>
                                      </p:cBhvr>
                                      <p:to>
                                        <p:strVal val="visible"/>
                                      </p:to>
                                    </p:set>
                                    <p:animEffect transition="in" filter="strips(downRight)">
                                      <p:cBhvr>
                                        <p:cTn id="74" dur="500"/>
                                        <p:tgtEl>
                                          <p:spTgt spid="1172494"/>
                                        </p:tgtEl>
                                      </p:cBhvr>
                                    </p:animEffect>
                                  </p:childTnLst>
                                </p:cTn>
                              </p:par>
                            </p:childTnLst>
                          </p:cTn>
                        </p:par>
                        <p:par>
                          <p:cTn id="75" fill="hold">
                            <p:stCondLst>
                              <p:cond delay="1000"/>
                            </p:stCondLst>
                            <p:childTnLst>
                              <p:par>
                                <p:cTn id="76" presetID="17" presetClass="entr" presetSubtype="2" fill="hold" grpId="0" nodeType="afterEffect">
                                  <p:stCondLst>
                                    <p:cond delay="0"/>
                                  </p:stCondLst>
                                  <p:childTnLst>
                                    <p:set>
                                      <p:cBhvr>
                                        <p:cTn id="77" dur="1" fill="hold">
                                          <p:stCondLst>
                                            <p:cond delay="0"/>
                                          </p:stCondLst>
                                        </p:cTn>
                                        <p:tgtEl>
                                          <p:spTgt spid="1172495"/>
                                        </p:tgtEl>
                                        <p:attrNameLst>
                                          <p:attrName>style.visibility</p:attrName>
                                        </p:attrNameLst>
                                      </p:cBhvr>
                                      <p:to>
                                        <p:strVal val="visible"/>
                                      </p:to>
                                    </p:set>
                                    <p:anim calcmode="lin" valueType="num">
                                      <p:cBhvr>
                                        <p:cTn id="78" dur="500" fill="hold"/>
                                        <p:tgtEl>
                                          <p:spTgt spid="1172495"/>
                                        </p:tgtEl>
                                        <p:attrNameLst>
                                          <p:attrName>ppt_x</p:attrName>
                                        </p:attrNameLst>
                                      </p:cBhvr>
                                      <p:tavLst>
                                        <p:tav tm="0">
                                          <p:val>
                                            <p:strVal val="#ppt_x+#ppt_w/2"/>
                                          </p:val>
                                        </p:tav>
                                        <p:tav tm="100000">
                                          <p:val>
                                            <p:strVal val="#ppt_x"/>
                                          </p:val>
                                        </p:tav>
                                      </p:tavLst>
                                    </p:anim>
                                    <p:anim calcmode="lin" valueType="num">
                                      <p:cBhvr>
                                        <p:cTn id="79" dur="500" fill="hold"/>
                                        <p:tgtEl>
                                          <p:spTgt spid="1172495"/>
                                        </p:tgtEl>
                                        <p:attrNameLst>
                                          <p:attrName>ppt_y</p:attrName>
                                        </p:attrNameLst>
                                      </p:cBhvr>
                                      <p:tavLst>
                                        <p:tav tm="0">
                                          <p:val>
                                            <p:strVal val="#ppt_y"/>
                                          </p:val>
                                        </p:tav>
                                        <p:tav tm="100000">
                                          <p:val>
                                            <p:strVal val="#ppt_y"/>
                                          </p:val>
                                        </p:tav>
                                      </p:tavLst>
                                    </p:anim>
                                    <p:anim calcmode="lin" valueType="num">
                                      <p:cBhvr>
                                        <p:cTn id="80" dur="500" fill="hold"/>
                                        <p:tgtEl>
                                          <p:spTgt spid="1172495"/>
                                        </p:tgtEl>
                                        <p:attrNameLst>
                                          <p:attrName>ppt_w</p:attrName>
                                        </p:attrNameLst>
                                      </p:cBhvr>
                                      <p:tavLst>
                                        <p:tav tm="0">
                                          <p:val>
                                            <p:fltVal val="0"/>
                                          </p:val>
                                        </p:tav>
                                        <p:tav tm="100000">
                                          <p:val>
                                            <p:strVal val="#ppt_w"/>
                                          </p:val>
                                        </p:tav>
                                      </p:tavLst>
                                    </p:anim>
                                    <p:anim calcmode="lin" valueType="num">
                                      <p:cBhvr>
                                        <p:cTn id="81" dur="500" fill="hold"/>
                                        <p:tgtEl>
                                          <p:spTgt spid="1172495"/>
                                        </p:tgtEl>
                                        <p:attrNameLst>
                                          <p:attrName>ppt_h</p:attrName>
                                        </p:attrNameLst>
                                      </p:cBhvr>
                                      <p:tavLst>
                                        <p:tav tm="0">
                                          <p:val>
                                            <p:strVal val="#ppt_h"/>
                                          </p:val>
                                        </p:tav>
                                        <p:tav tm="100000">
                                          <p:val>
                                            <p:strVal val="#ppt_h"/>
                                          </p:val>
                                        </p:tav>
                                      </p:tavLst>
                                    </p:anim>
                                  </p:childTnLst>
                                </p:cTn>
                              </p:par>
                            </p:childTnLst>
                          </p:cTn>
                        </p:par>
                        <p:par>
                          <p:cTn id="82" fill="hold">
                            <p:stCondLst>
                              <p:cond delay="1500"/>
                            </p:stCondLst>
                            <p:childTnLst>
                              <p:par>
                                <p:cTn id="83" presetID="18" presetClass="entr" presetSubtype="3" fill="hold" grpId="0" nodeType="afterEffect">
                                  <p:stCondLst>
                                    <p:cond delay="0"/>
                                  </p:stCondLst>
                                  <p:childTnLst>
                                    <p:set>
                                      <p:cBhvr>
                                        <p:cTn id="84" dur="1" fill="hold">
                                          <p:stCondLst>
                                            <p:cond delay="0"/>
                                          </p:stCondLst>
                                        </p:cTn>
                                        <p:tgtEl>
                                          <p:spTgt spid="1172496"/>
                                        </p:tgtEl>
                                        <p:attrNameLst>
                                          <p:attrName>style.visibility</p:attrName>
                                        </p:attrNameLst>
                                      </p:cBhvr>
                                      <p:to>
                                        <p:strVal val="visible"/>
                                      </p:to>
                                    </p:set>
                                    <p:animEffect transition="in" filter="strips(upRight)">
                                      <p:cBhvr>
                                        <p:cTn id="85" dur="500"/>
                                        <p:tgtEl>
                                          <p:spTgt spid="1172496"/>
                                        </p:tgtEl>
                                      </p:cBhvr>
                                    </p:animEffect>
                                  </p:childTnLst>
                                </p:cTn>
                              </p:par>
                            </p:childTnLst>
                          </p:cTn>
                        </p:par>
                        <p:par>
                          <p:cTn id="86" fill="hold">
                            <p:stCondLst>
                              <p:cond delay="2000"/>
                            </p:stCondLst>
                            <p:childTnLst>
                              <p:par>
                                <p:cTn id="87" presetID="17" presetClass="entr" presetSubtype="8" fill="hold" grpId="0" nodeType="afterEffect">
                                  <p:stCondLst>
                                    <p:cond delay="0"/>
                                  </p:stCondLst>
                                  <p:iterate type="lt">
                                    <p:tmPct val="100000"/>
                                  </p:iterate>
                                  <p:childTnLst>
                                    <p:set>
                                      <p:cBhvr>
                                        <p:cTn id="88" dur="1" fill="hold">
                                          <p:stCondLst>
                                            <p:cond delay="0"/>
                                          </p:stCondLst>
                                        </p:cTn>
                                        <p:tgtEl>
                                          <p:spTgt spid="1172497"/>
                                        </p:tgtEl>
                                        <p:attrNameLst>
                                          <p:attrName>style.visibility</p:attrName>
                                        </p:attrNameLst>
                                      </p:cBhvr>
                                      <p:to>
                                        <p:strVal val="visible"/>
                                      </p:to>
                                    </p:set>
                                    <p:anim calcmode="lin" valueType="num">
                                      <p:cBhvr>
                                        <p:cTn id="89" dur="75" fill="hold"/>
                                        <p:tgtEl>
                                          <p:spTgt spid="1172497"/>
                                        </p:tgtEl>
                                        <p:attrNameLst>
                                          <p:attrName>ppt_x</p:attrName>
                                        </p:attrNameLst>
                                      </p:cBhvr>
                                      <p:tavLst>
                                        <p:tav tm="0">
                                          <p:val>
                                            <p:strVal val="#ppt_x-#ppt_w/2"/>
                                          </p:val>
                                        </p:tav>
                                        <p:tav tm="100000">
                                          <p:val>
                                            <p:strVal val="#ppt_x"/>
                                          </p:val>
                                        </p:tav>
                                      </p:tavLst>
                                    </p:anim>
                                    <p:anim calcmode="lin" valueType="num">
                                      <p:cBhvr>
                                        <p:cTn id="90" dur="75" fill="hold"/>
                                        <p:tgtEl>
                                          <p:spTgt spid="1172497"/>
                                        </p:tgtEl>
                                        <p:attrNameLst>
                                          <p:attrName>ppt_y</p:attrName>
                                        </p:attrNameLst>
                                      </p:cBhvr>
                                      <p:tavLst>
                                        <p:tav tm="0">
                                          <p:val>
                                            <p:strVal val="#ppt_y"/>
                                          </p:val>
                                        </p:tav>
                                        <p:tav tm="100000">
                                          <p:val>
                                            <p:strVal val="#ppt_y"/>
                                          </p:val>
                                        </p:tav>
                                      </p:tavLst>
                                    </p:anim>
                                    <p:anim calcmode="lin" valueType="num">
                                      <p:cBhvr>
                                        <p:cTn id="91" dur="75" fill="hold"/>
                                        <p:tgtEl>
                                          <p:spTgt spid="1172497"/>
                                        </p:tgtEl>
                                        <p:attrNameLst>
                                          <p:attrName>ppt_w</p:attrName>
                                        </p:attrNameLst>
                                      </p:cBhvr>
                                      <p:tavLst>
                                        <p:tav tm="0">
                                          <p:val>
                                            <p:fltVal val="0"/>
                                          </p:val>
                                        </p:tav>
                                        <p:tav tm="100000">
                                          <p:val>
                                            <p:strVal val="#ppt_w"/>
                                          </p:val>
                                        </p:tav>
                                      </p:tavLst>
                                    </p:anim>
                                    <p:anim calcmode="lin" valueType="num">
                                      <p:cBhvr>
                                        <p:cTn id="92" dur="75" fill="hold"/>
                                        <p:tgtEl>
                                          <p:spTgt spid="1172497"/>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172498"/>
                                        </p:tgtEl>
                                        <p:attrNameLst>
                                          <p:attrName>style.visibility</p:attrName>
                                        </p:attrNameLst>
                                      </p:cBhvr>
                                      <p:to>
                                        <p:strVal val="visible"/>
                                      </p:to>
                                    </p:set>
                                    <p:animEffect transition="in" filter="wipe(up)">
                                      <p:cBhvr>
                                        <p:cTn id="97" dur="500"/>
                                        <p:tgtEl>
                                          <p:spTgt spid="1172498"/>
                                        </p:tgtEl>
                                      </p:cBhvr>
                                    </p:animEffect>
                                  </p:childTnLst>
                                </p:cTn>
                              </p:par>
                            </p:childTnLst>
                          </p:cTn>
                        </p:par>
                        <p:par>
                          <p:cTn id="98" fill="hold">
                            <p:stCondLst>
                              <p:cond delay="500"/>
                            </p:stCondLst>
                            <p:childTnLst>
                              <p:par>
                                <p:cTn id="99" presetID="18" presetClass="entr" presetSubtype="12" fill="hold" grpId="0" nodeType="afterEffect">
                                  <p:stCondLst>
                                    <p:cond delay="0"/>
                                  </p:stCondLst>
                                  <p:childTnLst>
                                    <p:set>
                                      <p:cBhvr>
                                        <p:cTn id="100" dur="1" fill="hold">
                                          <p:stCondLst>
                                            <p:cond delay="0"/>
                                          </p:stCondLst>
                                        </p:cTn>
                                        <p:tgtEl>
                                          <p:spTgt spid="1172499"/>
                                        </p:tgtEl>
                                        <p:attrNameLst>
                                          <p:attrName>style.visibility</p:attrName>
                                        </p:attrNameLst>
                                      </p:cBhvr>
                                      <p:to>
                                        <p:strVal val="visible"/>
                                      </p:to>
                                    </p:set>
                                    <p:animEffect transition="in" filter="strips(downLeft)">
                                      <p:cBhvr>
                                        <p:cTn id="101" dur="500"/>
                                        <p:tgtEl>
                                          <p:spTgt spid="1172499"/>
                                        </p:tgtEl>
                                      </p:cBhvr>
                                    </p:animEffect>
                                  </p:childTnLst>
                                </p:cTn>
                              </p:par>
                            </p:childTnLst>
                          </p:cTn>
                        </p:par>
                        <p:par>
                          <p:cTn id="102" fill="hold">
                            <p:stCondLst>
                              <p:cond delay="1000"/>
                            </p:stCondLst>
                            <p:childTnLst>
                              <p:par>
                                <p:cTn id="103" presetID="17" presetClass="entr" presetSubtype="8" fill="hold" grpId="0" nodeType="afterEffect">
                                  <p:stCondLst>
                                    <p:cond delay="0"/>
                                  </p:stCondLst>
                                  <p:childTnLst>
                                    <p:set>
                                      <p:cBhvr>
                                        <p:cTn id="104" dur="1" fill="hold">
                                          <p:stCondLst>
                                            <p:cond delay="0"/>
                                          </p:stCondLst>
                                        </p:cTn>
                                        <p:tgtEl>
                                          <p:spTgt spid="1172500"/>
                                        </p:tgtEl>
                                        <p:attrNameLst>
                                          <p:attrName>style.visibility</p:attrName>
                                        </p:attrNameLst>
                                      </p:cBhvr>
                                      <p:to>
                                        <p:strVal val="visible"/>
                                      </p:to>
                                    </p:set>
                                    <p:anim calcmode="lin" valueType="num">
                                      <p:cBhvr>
                                        <p:cTn id="105" dur="500" fill="hold"/>
                                        <p:tgtEl>
                                          <p:spTgt spid="1172500"/>
                                        </p:tgtEl>
                                        <p:attrNameLst>
                                          <p:attrName>ppt_x</p:attrName>
                                        </p:attrNameLst>
                                      </p:cBhvr>
                                      <p:tavLst>
                                        <p:tav tm="0">
                                          <p:val>
                                            <p:strVal val="#ppt_x-#ppt_w/2"/>
                                          </p:val>
                                        </p:tav>
                                        <p:tav tm="100000">
                                          <p:val>
                                            <p:strVal val="#ppt_x"/>
                                          </p:val>
                                        </p:tav>
                                      </p:tavLst>
                                    </p:anim>
                                    <p:anim calcmode="lin" valueType="num">
                                      <p:cBhvr>
                                        <p:cTn id="106" dur="500" fill="hold"/>
                                        <p:tgtEl>
                                          <p:spTgt spid="1172500"/>
                                        </p:tgtEl>
                                        <p:attrNameLst>
                                          <p:attrName>ppt_y</p:attrName>
                                        </p:attrNameLst>
                                      </p:cBhvr>
                                      <p:tavLst>
                                        <p:tav tm="0">
                                          <p:val>
                                            <p:strVal val="#ppt_y"/>
                                          </p:val>
                                        </p:tav>
                                        <p:tav tm="100000">
                                          <p:val>
                                            <p:strVal val="#ppt_y"/>
                                          </p:val>
                                        </p:tav>
                                      </p:tavLst>
                                    </p:anim>
                                    <p:anim calcmode="lin" valueType="num">
                                      <p:cBhvr>
                                        <p:cTn id="107" dur="500" fill="hold"/>
                                        <p:tgtEl>
                                          <p:spTgt spid="1172500"/>
                                        </p:tgtEl>
                                        <p:attrNameLst>
                                          <p:attrName>ppt_w</p:attrName>
                                        </p:attrNameLst>
                                      </p:cBhvr>
                                      <p:tavLst>
                                        <p:tav tm="0">
                                          <p:val>
                                            <p:fltVal val="0"/>
                                          </p:val>
                                        </p:tav>
                                        <p:tav tm="100000">
                                          <p:val>
                                            <p:strVal val="#ppt_w"/>
                                          </p:val>
                                        </p:tav>
                                      </p:tavLst>
                                    </p:anim>
                                    <p:anim calcmode="lin" valueType="num">
                                      <p:cBhvr>
                                        <p:cTn id="108" dur="500" fill="hold"/>
                                        <p:tgtEl>
                                          <p:spTgt spid="1172500"/>
                                        </p:tgtEl>
                                        <p:attrNameLst>
                                          <p:attrName>ppt_h</p:attrName>
                                        </p:attrNameLst>
                                      </p:cBhvr>
                                      <p:tavLst>
                                        <p:tav tm="0">
                                          <p:val>
                                            <p:strVal val="#ppt_h"/>
                                          </p:val>
                                        </p:tav>
                                        <p:tav tm="100000">
                                          <p:val>
                                            <p:strVal val="#ppt_h"/>
                                          </p:val>
                                        </p:tav>
                                      </p:tavLst>
                                    </p:anim>
                                  </p:childTnLst>
                                </p:cTn>
                              </p:par>
                            </p:childTnLst>
                          </p:cTn>
                        </p:par>
                        <p:par>
                          <p:cTn id="109" fill="hold">
                            <p:stCondLst>
                              <p:cond delay="1500"/>
                            </p:stCondLst>
                            <p:childTnLst>
                              <p:par>
                                <p:cTn id="110" presetID="18" presetClass="entr" presetSubtype="9" fill="hold" grpId="0" nodeType="afterEffect">
                                  <p:stCondLst>
                                    <p:cond delay="0"/>
                                  </p:stCondLst>
                                  <p:childTnLst>
                                    <p:set>
                                      <p:cBhvr>
                                        <p:cTn id="111" dur="1" fill="hold">
                                          <p:stCondLst>
                                            <p:cond delay="0"/>
                                          </p:stCondLst>
                                        </p:cTn>
                                        <p:tgtEl>
                                          <p:spTgt spid="1172501"/>
                                        </p:tgtEl>
                                        <p:attrNameLst>
                                          <p:attrName>style.visibility</p:attrName>
                                        </p:attrNameLst>
                                      </p:cBhvr>
                                      <p:to>
                                        <p:strVal val="visible"/>
                                      </p:to>
                                    </p:set>
                                    <p:animEffect transition="in" filter="strips(upLeft)">
                                      <p:cBhvr>
                                        <p:cTn id="112" dur="500"/>
                                        <p:tgtEl>
                                          <p:spTgt spid="1172501"/>
                                        </p:tgtEl>
                                      </p:cBhvr>
                                    </p:animEffect>
                                  </p:childTnLst>
                                </p:cTn>
                              </p:par>
                            </p:childTnLst>
                          </p:cTn>
                        </p:par>
                        <p:par>
                          <p:cTn id="113" fill="hold">
                            <p:stCondLst>
                              <p:cond delay="2000"/>
                            </p:stCondLst>
                            <p:childTnLst>
                              <p:par>
                                <p:cTn id="114" presetID="18" presetClass="entr" presetSubtype="6" fill="hold" grpId="0" nodeType="afterEffect">
                                  <p:stCondLst>
                                    <p:cond delay="0"/>
                                  </p:stCondLst>
                                  <p:childTnLst>
                                    <p:set>
                                      <p:cBhvr>
                                        <p:cTn id="115" dur="1" fill="hold">
                                          <p:stCondLst>
                                            <p:cond delay="0"/>
                                          </p:stCondLst>
                                        </p:cTn>
                                        <p:tgtEl>
                                          <p:spTgt spid="1172502"/>
                                        </p:tgtEl>
                                        <p:attrNameLst>
                                          <p:attrName>style.visibility</p:attrName>
                                        </p:attrNameLst>
                                      </p:cBhvr>
                                      <p:to>
                                        <p:strVal val="visible"/>
                                      </p:to>
                                    </p:set>
                                    <p:animEffect transition="in" filter="strips(downRight)">
                                      <p:cBhvr>
                                        <p:cTn id="116" dur="500"/>
                                        <p:tgtEl>
                                          <p:spTgt spid="1172502"/>
                                        </p:tgtEl>
                                      </p:cBhvr>
                                    </p:animEffect>
                                  </p:childTnLst>
                                </p:cTn>
                              </p:par>
                            </p:childTnLst>
                          </p:cTn>
                        </p:par>
                        <p:par>
                          <p:cTn id="117" fill="hold">
                            <p:stCondLst>
                              <p:cond delay="2500"/>
                            </p:stCondLst>
                            <p:childTnLst>
                              <p:par>
                                <p:cTn id="118" presetID="17" presetClass="entr" presetSubtype="2" fill="hold" grpId="0" nodeType="afterEffect">
                                  <p:stCondLst>
                                    <p:cond delay="0"/>
                                  </p:stCondLst>
                                  <p:childTnLst>
                                    <p:set>
                                      <p:cBhvr>
                                        <p:cTn id="119" dur="1" fill="hold">
                                          <p:stCondLst>
                                            <p:cond delay="0"/>
                                          </p:stCondLst>
                                        </p:cTn>
                                        <p:tgtEl>
                                          <p:spTgt spid="1172503"/>
                                        </p:tgtEl>
                                        <p:attrNameLst>
                                          <p:attrName>style.visibility</p:attrName>
                                        </p:attrNameLst>
                                      </p:cBhvr>
                                      <p:to>
                                        <p:strVal val="visible"/>
                                      </p:to>
                                    </p:set>
                                    <p:anim calcmode="lin" valueType="num">
                                      <p:cBhvr>
                                        <p:cTn id="120" dur="500" fill="hold"/>
                                        <p:tgtEl>
                                          <p:spTgt spid="1172503"/>
                                        </p:tgtEl>
                                        <p:attrNameLst>
                                          <p:attrName>ppt_x</p:attrName>
                                        </p:attrNameLst>
                                      </p:cBhvr>
                                      <p:tavLst>
                                        <p:tav tm="0">
                                          <p:val>
                                            <p:strVal val="#ppt_x+#ppt_w/2"/>
                                          </p:val>
                                        </p:tav>
                                        <p:tav tm="100000">
                                          <p:val>
                                            <p:strVal val="#ppt_x"/>
                                          </p:val>
                                        </p:tav>
                                      </p:tavLst>
                                    </p:anim>
                                    <p:anim calcmode="lin" valueType="num">
                                      <p:cBhvr>
                                        <p:cTn id="121" dur="500" fill="hold"/>
                                        <p:tgtEl>
                                          <p:spTgt spid="1172503"/>
                                        </p:tgtEl>
                                        <p:attrNameLst>
                                          <p:attrName>ppt_y</p:attrName>
                                        </p:attrNameLst>
                                      </p:cBhvr>
                                      <p:tavLst>
                                        <p:tav tm="0">
                                          <p:val>
                                            <p:strVal val="#ppt_y"/>
                                          </p:val>
                                        </p:tav>
                                        <p:tav tm="100000">
                                          <p:val>
                                            <p:strVal val="#ppt_y"/>
                                          </p:val>
                                        </p:tav>
                                      </p:tavLst>
                                    </p:anim>
                                    <p:anim calcmode="lin" valueType="num">
                                      <p:cBhvr>
                                        <p:cTn id="122" dur="500" fill="hold"/>
                                        <p:tgtEl>
                                          <p:spTgt spid="1172503"/>
                                        </p:tgtEl>
                                        <p:attrNameLst>
                                          <p:attrName>ppt_w</p:attrName>
                                        </p:attrNameLst>
                                      </p:cBhvr>
                                      <p:tavLst>
                                        <p:tav tm="0">
                                          <p:val>
                                            <p:fltVal val="0"/>
                                          </p:val>
                                        </p:tav>
                                        <p:tav tm="100000">
                                          <p:val>
                                            <p:strVal val="#ppt_w"/>
                                          </p:val>
                                        </p:tav>
                                      </p:tavLst>
                                    </p:anim>
                                    <p:anim calcmode="lin" valueType="num">
                                      <p:cBhvr>
                                        <p:cTn id="123" dur="500" fill="hold"/>
                                        <p:tgtEl>
                                          <p:spTgt spid="1172503"/>
                                        </p:tgtEl>
                                        <p:attrNameLst>
                                          <p:attrName>ppt_h</p:attrName>
                                        </p:attrNameLst>
                                      </p:cBhvr>
                                      <p:tavLst>
                                        <p:tav tm="0">
                                          <p:val>
                                            <p:strVal val="#ppt_h"/>
                                          </p:val>
                                        </p:tav>
                                        <p:tav tm="100000">
                                          <p:val>
                                            <p:strVal val="#ppt_h"/>
                                          </p:val>
                                        </p:tav>
                                      </p:tavLst>
                                    </p:anim>
                                  </p:childTnLst>
                                </p:cTn>
                              </p:par>
                            </p:childTnLst>
                          </p:cTn>
                        </p:par>
                        <p:par>
                          <p:cTn id="124" fill="hold">
                            <p:stCondLst>
                              <p:cond delay="3000"/>
                            </p:stCondLst>
                            <p:childTnLst>
                              <p:par>
                                <p:cTn id="125" presetID="18" presetClass="entr" presetSubtype="3" fill="hold" grpId="0" nodeType="afterEffect">
                                  <p:stCondLst>
                                    <p:cond delay="0"/>
                                  </p:stCondLst>
                                  <p:childTnLst>
                                    <p:set>
                                      <p:cBhvr>
                                        <p:cTn id="126" dur="1" fill="hold">
                                          <p:stCondLst>
                                            <p:cond delay="0"/>
                                          </p:stCondLst>
                                        </p:cTn>
                                        <p:tgtEl>
                                          <p:spTgt spid="1172504"/>
                                        </p:tgtEl>
                                        <p:attrNameLst>
                                          <p:attrName>style.visibility</p:attrName>
                                        </p:attrNameLst>
                                      </p:cBhvr>
                                      <p:to>
                                        <p:strVal val="visible"/>
                                      </p:to>
                                    </p:set>
                                    <p:animEffect transition="in" filter="strips(upRight)">
                                      <p:cBhvr>
                                        <p:cTn id="127" dur="500"/>
                                        <p:tgtEl>
                                          <p:spTgt spid="1172504"/>
                                        </p:tgtEl>
                                      </p:cBhvr>
                                    </p:animEffect>
                                  </p:childTnLst>
                                </p:cTn>
                              </p:par>
                            </p:childTnLst>
                          </p:cTn>
                        </p:par>
                        <p:par>
                          <p:cTn id="128" fill="hold">
                            <p:stCondLst>
                              <p:cond delay="3500"/>
                            </p:stCondLst>
                            <p:childTnLst>
                              <p:par>
                                <p:cTn id="129" presetID="17" presetClass="entr" presetSubtype="8" fill="hold" grpId="0" nodeType="afterEffect">
                                  <p:stCondLst>
                                    <p:cond delay="0"/>
                                  </p:stCondLst>
                                  <p:iterate type="lt">
                                    <p:tmPct val="100000"/>
                                  </p:iterate>
                                  <p:childTnLst>
                                    <p:set>
                                      <p:cBhvr>
                                        <p:cTn id="130" dur="1" fill="hold">
                                          <p:stCondLst>
                                            <p:cond delay="0"/>
                                          </p:stCondLst>
                                        </p:cTn>
                                        <p:tgtEl>
                                          <p:spTgt spid="1172505"/>
                                        </p:tgtEl>
                                        <p:attrNameLst>
                                          <p:attrName>style.visibility</p:attrName>
                                        </p:attrNameLst>
                                      </p:cBhvr>
                                      <p:to>
                                        <p:strVal val="visible"/>
                                      </p:to>
                                    </p:set>
                                    <p:anim calcmode="lin" valueType="num">
                                      <p:cBhvr>
                                        <p:cTn id="131" dur="75" fill="hold"/>
                                        <p:tgtEl>
                                          <p:spTgt spid="1172505"/>
                                        </p:tgtEl>
                                        <p:attrNameLst>
                                          <p:attrName>ppt_x</p:attrName>
                                        </p:attrNameLst>
                                      </p:cBhvr>
                                      <p:tavLst>
                                        <p:tav tm="0">
                                          <p:val>
                                            <p:strVal val="#ppt_x-#ppt_w/2"/>
                                          </p:val>
                                        </p:tav>
                                        <p:tav tm="100000">
                                          <p:val>
                                            <p:strVal val="#ppt_x"/>
                                          </p:val>
                                        </p:tav>
                                      </p:tavLst>
                                    </p:anim>
                                    <p:anim calcmode="lin" valueType="num">
                                      <p:cBhvr>
                                        <p:cTn id="132" dur="75" fill="hold"/>
                                        <p:tgtEl>
                                          <p:spTgt spid="1172505"/>
                                        </p:tgtEl>
                                        <p:attrNameLst>
                                          <p:attrName>ppt_y</p:attrName>
                                        </p:attrNameLst>
                                      </p:cBhvr>
                                      <p:tavLst>
                                        <p:tav tm="0">
                                          <p:val>
                                            <p:strVal val="#ppt_y"/>
                                          </p:val>
                                        </p:tav>
                                        <p:tav tm="100000">
                                          <p:val>
                                            <p:strVal val="#ppt_y"/>
                                          </p:val>
                                        </p:tav>
                                      </p:tavLst>
                                    </p:anim>
                                    <p:anim calcmode="lin" valueType="num">
                                      <p:cBhvr>
                                        <p:cTn id="133" dur="75" fill="hold"/>
                                        <p:tgtEl>
                                          <p:spTgt spid="1172505"/>
                                        </p:tgtEl>
                                        <p:attrNameLst>
                                          <p:attrName>ppt_w</p:attrName>
                                        </p:attrNameLst>
                                      </p:cBhvr>
                                      <p:tavLst>
                                        <p:tav tm="0">
                                          <p:val>
                                            <p:fltVal val="0"/>
                                          </p:val>
                                        </p:tav>
                                        <p:tav tm="100000">
                                          <p:val>
                                            <p:strVal val="#ppt_w"/>
                                          </p:val>
                                        </p:tav>
                                      </p:tavLst>
                                    </p:anim>
                                    <p:anim calcmode="lin" valueType="num">
                                      <p:cBhvr>
                                        <p:cTn id="134" dur="75" fill="hold"/>
                                        <p:tgtEl>
                                          <p:spTgt spid="1172505"/>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17" presetClass="entr" presetSubtype="8" fill="hold" grpId="0" nodeType="clickEffect">
                                  <p:stCondLst>
                                    <p:cond delay="0"/>
                                  </p:stCondLst>
                                  <p:iterate type="lt">
                                    <p:tmPct val="100000"/>
                                  </p:iterate>
                                  <p:childTnLst>
                                    <p:set>
                                      <p:cBhvr>
                                        <p:cTn id="138" dur="1" fill="hold">
                                          <p:stCondLst>
                                            <p:cond delay="0"/>
                                          </p:stCondLst>
                                        </p:cTn>
                                        <p:tgtEl>
                                          <p:spTgt spid="1172506"/>
                                        </p:tgtEl>
                                        <p:attrNameLst>
                                          <p:attrName>style.visibility</p:attrName>
                                        </p:attrNameLst>
                                      </p:cBhvr>
                                      <p:to>
                                        <p:strVal val="visible"/>
                                      </p:to>
                                    </p:set>
                                    <p:anim calcmode="lin" valueType="num">
                                      <p:cBhvr>
                                        <p:cTn id="139" dur="75" fill="hold"/>
                                        <p:tgtEl>
                                          <p:spTgt spid="1172506"/>
                                        </p:tgtEl>
                                        <p:attrNameLst>
                                          <p:attrName>ppt_x</p:attrName>
                                        </p:attrNameLst>
                                      </p:cBhvr>
                                      <p:tavLst>
                                        <p:tav tm="0">
                                          <p:val>
                                            <p:strVal val="#ppt_x-#ppt_w/2"/>
                                          </p:val>
                                        </p:tav>
                                        <p:tav tm="100000">
                                          <p:val>
                                            <p:strVal val="#ppt_x"/>
                                          </p:val>
                                        </p:tav>
                                      </p:tavLst>
                                    </p:anim>
                                    <p:anim calcmode="lin" valueType="num">
                                      <p:cBhvr>
                                        <p:cTn id="140" dur="75" fill="hold"/>
                                        <p:tgtEl>
                                          <p:spTgt spid="1172506"/>
                                        </p:tgtEl>
                                        <p:attrNameLst>
                                          <p:attrName>ppt_y</p:attrName>
                                        </p:attrNameLst>
                                      </p:cBhvr>
                                      <p:tavLst>
                                        <p:tav tm="0">
                                          <p:val>
                                            <p:strVal val="#ppt_y"/>
                                          </p:val>
                                        </p:tav>
                                        <p:tav tm="100000">
                                          <p:val>
                                            <p:strVal val="#ppt_y"/>
                                          </p:val>
                                        </p:tav>
                                      </p:tavLst>
                                    </p:anim>
                                    <p:anim calcmode="lin" valueType="num">
                                      <p:cBhvr>
                                        <p:cTn id="141" dur="75" fill="hold"/>
                                        <p:tgtEl>
                                          <p:spTgt spid="1172506"/>
                                        </p:tgtEl>
                                        <p:attrNameLst>
                                          <p:attrName>ppt_w</p:attrName>
                                        </p:attrNameLst>
                                      </p:cBhvr>
                                      <p:tavLst>
                                        <p:tav tm="0">
                                          <p:val>
                                            <p:fltVal val="0"/>
                                          </p:val>
                                        </p:tav>
                                        <p:tav tm="100000">
                                          <p:val>
                                            <p:strVal val="#ppt_w"/>
                                          </p:val>
                                        </p:tav>
                                      </p:tavLst>
                                    </p:anim>
                                    <p:anim calcmode="lin" valueType="num">
                                      <p:cBhvr>
                                        <p:cTn id="142" dur="75" fill="hold"/>
                                        <p:tgtEl>
                                          <p:spTgt spid="11725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2482" grpId="0" autoUpdateAnimBg="0"/>
      <p:bldP spid="1172483" grpId="0" animBg="1"/>
      <p:bldP spid="1172484" grpId="0" animBg="1"/>
      <p:bldP spid="1172485" grpId="0" autoUpdateAnimBg="0"/>
      <p:bldP spid="1172486" grpId="0" animBg="1"/>
      <p:bldP spid="1172487" grpId="0" autoUpdateAnimBg="0"/>
      <p:bldP spid="1172488" grpId="0" animBg="1"/>
      <p:bldP spid="1172489" grpId="0" animBg="1"/>
      <p:bldP spid="1172490" grpId="0" animBg="1"/>
      <p:bldP spid="1172491" grpId="0" animBg="1"/>
      <p:bldP spid="1172492" grpId="0" autoUpdateAnimBg="0"/>
      <p:bldP spid="1172493" grpId="0" animBg="1"/>
      <p:bldP spid="1172494" grpId="0" animBg="1"/>
      <p:bldP spid="1172495" grpId="0" animBg="1"/>
      <p:bldP spid="1172496" grpId="0" animBg="1"/>
      <p:bldP spid="1172497" grpId="0" autoUpdateAnimBg="0"/>
      <p:bldP spid="1172498" grpId="0" animBg="1"/>
      <p:bldP spid="1172499" grpId="0" animBg="1"/>
      <p:bldP spid="1172500" grpId="0" animBg="1"/>
      <p:bldP spid="1172501" grpId="0" animBg="1"/>
      <p:bldP spid="1172502" grpId="0" animBg="1"/>
      <p:bldP spid="1172503" grpId="0" animBg="1"/>
      <p:bldP spid="1172504" grpId="0" animBg="1"/>
      <p:bldP spid="1172505" grpId="0" autoUpdateAnimBg="0"/>
      <p:bldP spid="117250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xfrm>
            <a:off x="323850" y="404813"/>
            <a:ext cx="504825" cy="431800"/>
          </a:xfrm>
          <a:ln>
            <a:miter lim="800000"/>
          </a:ln>
        </p:spPr>
        <p:txBody>
          <a:bodyPr anchor="b"/>
          <a:lstStyle/>
          <a:p>
            <a:pPr>
              <a:defRPr/>
            </a:pPr>
            <a:fld id="{CBFBBE05-F76C-4C31-B1F9-F9BF60E27A1C}" type="slidenum">
              <a:rPr lang="zh-CN" altLang="en-US" sz="1200">
                <a:solidFill>
                  <a:schemeClr val="bg2"/>
                </a:solidFill>
              </a:rPr>
            </a:fld>
            <a:endParaRPr lang="en-US" altLang="zh-CN" sz="1200">
              <a:solidFill>
                <a:schemeClr val="bg2"/>
              </a:solidFill>
            </a:endParaRPr>
          </a:p>
        </p:txBody>
      </p:sp>
      <p:sp>
        <p:nvSpPr>
          <p:cNvPr id="59" name="日期占位符 4"/>
          <p:cNvSpPr>
            <a:spLocks noGrp="1"/>
          </p:cNvSpPr>
          <p:nvPr>
            <p:ph type="dt" sz="quarter" idx="10"/>
          </p:nvPr>
        </p:nvSpPr>
        <p:spPr>
          <a:xfrm>
            <a:off x="34925" y="836613"/>
            <a:ext cx="1042988" cy="549275"/>
          </a:xfrm>
          <a:ln>
            <a:miter lim="800000"/>
          </a:ln>
        </p:spPr>
        <p:txBody>
          <a:bodyPr/>
          <a:lstStyle/>
          <a:p>
            <a:pPr>
              <a:defRPr/>
            </a:pPr>
            <a:fld id="{432539E2-16A7-41DD-B3C3-D1FC66DF3486}" type="datetime7">
              <a:rPr kumimoji="1" lang="zh-CN" altLang="en-US" sz="1200">
                <a:latin typeface="+mn-ea"/>
              </a:rPr>
            </a:fld>
            <a:endParaRPr kumimoji="1" lang="en-US" altLang="zh-CN" sz="1200">
              <a:latin typeface="+mn-ea"/>
            </a:endParaRPr>
          </a:p>
        </p:txBody>
      </p:sp>
      <p:sp>
        <p:nvSpPr>
          <p:cNvPr id="21508"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8.2 </a:t>
            </a:r>
            <a:r>
              <a:rPr lang="en-US" altLang="zh-CN">
                <a:ea typeface="宋体" pitchFamily="2" charset="-122"/>
              </a:rPr>
              <a:t>Binary Trees</a:t>
            </a:r>
            <a:endParaRPr lang="zh-CN" altLang="en-US">
              <a:ea typeface="宋体" pitchFamily="2" charset="-122"/>
            </a:endParaRPr>
          </a:p>
        </p:txBody>
      </p:sp>
      <p:sp>
        <p:nvSpPr>
          <p:cNvPr id="21509" name="Rectangle 3"/>
          <p:cNvSpPr>
            <a:spLocks noGrp="1" noChangeArrowheads="1"/>
          </p:cNvSpPr>
          <p:nvPr>
            <p:ph type="body" idx="4294967295"/>
          </p:nvPr>
        </p:nvSpPr>
        <p:spPr>
          <a:xfrm>
            <a:off x="179388" y="1341438"/>
            <a:ext cx="8631237" cy="1871662"/>
          </a:xfrm>
        </p:spPr>
        <p:txBody>
          <a:bodyPr/>
          <a:lstStyle/>
          <a:p>
            <a:pPr marL="0" indent="0" eaLnBrk="1" hangingPunct="1">
              <a:lnSpc>
                <a:spcPct val="110000"/>
              </a:lnSpc>
              <a:buNone/>
            </a:pPr>
            <a:r>
              <a:rPr lang="zh-CN" altLang="en-US" sz="2400">
                <a:ea typeface="宋体" pitchFamily="2" charset="-122"/>
              </a:rPr>
              <a:t>数学表达式树： </a:t>
            </a:r>
            <a:endParaRPr lang="zh-CN" altLang="en-US" sz="2400">
              <a:ea typeface="宋体" pitchFamily="2" charset="-122"/>
            </a:endParaRPr>
          </a:p>
        </p:txBody>
      </p:sp>
      <p:sp>
        <p:nvSpPr>
          <p:cNvPr id="1032196" name="Oval 4"/>
          <p:cNvSpPr>
            <a:spLocks noChangeArrowheads="1"/>
          </p:cNvSpPr>
          <p:nvPr/>
        </p:nvSpPr>
        <p:spPr bwMode="auto">
          <a:xfrm>
            <a:off x="7632700" y="42211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197" name="Oval 5"/>
          <p:cNvSpPr>
            <a:spLocks noChangeArrowheads="1"/>
          </p:cNvSpPr>
          <p:nvPr/>
        </p:nvSpPr>
        <p:spPr bwMode="auto">
          <a:xfrm>
            <a:off x="6985000" y="47244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198" name="Oval 6"/>
          <p:cNvSpPr>
            <a:spLocks noChangeArrowheads="1"/>
          </p:cNvSpPr>
          <p:nvPr/>
        </p:nvSpPr>
        <p:spPr bwMode="auto">
          <a:xfrm>
            <a:off x="8281988" y="47244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199" name="Oval 7"/>
          <p:cNvSpPr>
            <a:spLocks noChangeArrowheads="1"/>
          </p:cNvSpPr>
          <p:nvPr/>
        </p:nvSpPr>
        <p:spPr bwMode="auto">
          <a:xfrm>
            <a:off x="6659563" y="54451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1032200" name="Oval 8"/>
          <p:cNvSpPr>
            <a:spLocks noChangeArrowheads="1"/>
          </p:cNvSpPr>
          <p:nvPr/>
        </p:nvSpPr>
        <p:spPr bwMode="auto">
          <a:xfrm>
            <a:off x="7273925" y="54451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sp>
        <p:nvSpPr>
          <p:cNvPr id="1032201" name="Oval 9"/>
          <p:cNvSpPr>
            <a:spLocks noChangeArrowheads="1"/>
          </p:cNvSpPr>
          <p:nvPr/>
        </p:nvSpPr>
        <p:spPr bwMode="auto">
          <a:xfrm>
            <a:off x="7993063" y="54451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1032202" name="Oval 10"/>
          <p:cNvSpPr>
            <a:spLocks noChangeArrowheads="1"/>
          </p:cNvSpPr>
          <p:nvPr/>
        </p:nvSpPr>
        <p:spPr bwMode="auto">
          <a:xfrm>
            <a:off x="8604250" y="54451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d</a:t>
            </a:r>
            <a:endParaRPr lang="en-US" altLang="zh-CN">
              <a:latin typeface="Tahoma" panose="020B0804030504040204" pitchFamily="34" charset="0"/>
            </a:endParaRPr>
          </a:p>
        </p:txBody>
      </p:sp>
      <p:sp>
        <p:nvSpPr>
          <p:cNvPr id="1032203" name="Oval 11"/>
          <p:cNvSpPr>
            <a:spLocks noChangeArrowheads="1"/>
          </p:cNvSpPr>
          <p:nvPr/>
        </p:nvSpPr>
        <p:spPr bwMode="auto">
          <a:xfrm>
            <a:off x="5940425" y="35004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204" name="Line 12"/>
          <p:cNvSpPr>
            <a:spLocks noChangeShapeType="1"/>
          </p:cNvSpPr>
          <p:nvPr/>
        </p:nvSpPr>
        <p:spPr bwMode="auto">
          <a:xfrm flipV="1">
            <a:off x="7235825" y="450850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05" name="Line 13"/>
          <p:cNvSpPr>
            <a:spLocks noChangeShapeType="1"/>
          </p:cNvSpPr>
          <p:nvPr/>
        </p:nvSpPr>
        <p:spPr bwMode="auto">
          <a:xfrm flipH="1" flipV="1">
            <a:off x="7956550" y="4508500"/>
            <a:ext cx="4318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06" name="Line 14"/>
          <p:cNvSpPr>
            <a:spLocks noChangeShapeType="1"/>
          </p:cNvSpPr>
          <p:nvPr/>
        </p:nvSpPr>
        <p:spPr bwMode="auto">
          <a:xfrm flipV="1">
            <a:off x="6842125" y="5013325"/>
            <a:ext cx="177800"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07" name="Line 15"/>
          <p:cNvSpPr>
            <a:spLocks noChangeShapeType="1"/>
          </p:cNvSpPr>
          <p:nvPr/>
        </p:nvSpPr>
        <p:spPr bwMode="auto">
          <a:xfrm flipH="1" flipV="1">
            <a:off x="7308850" y="5013325"/>
            <a:ext cx="109538"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08" name="Line 16"/>
          <p:cNvSpPr>
            <a:spLocks noChangeShapeType="1"/>
          </p:cNvSpPr>
          <p:nvPr/>
        </p:nvSpPr>
        <p:spPr bwMode="auto">
          <a:xfrm flipV="1">
            <a:off x="8210550" y="5013325"/>
            <a:ext cx="1063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09" name="Line 17"/>
          <p:cNvSpPr>
            <a:spLocks noChangeShapeType="1"/>
          </p:cNvSpPr>
          <p:nvPr/>
        </p:nvSpPr>
        <p:spPr bwMode="auto">
          <a:xfrm flipH="1" flipV="1">
            <a:off x="8604250" y="5013325"/>
            <a:ext cx="182563" cy="4318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10" name="Text Box 18"/>
          <p:cNvSpPr txBox="1">
            <a:spLocks noChangeArrowheads="1"/>
          </p:cNvSpPr>
          <p:nvPr/>
        </p:nvSpPr>
        <p:spPr bwMode="auto">
          <a:xfrm>
            <a:off x="7021513" y="6067425"/>
            <a:ext cx="1871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a:latin typeface="Times New Roman" panose="02020503050405090304" pitchFamily="18" charset="0"/>
              </a:rPr>
              <a:t>(a*b)+(c/d)</a:t>
            </a:r>
            <a:endParaRPr lang="en-US" altLang="zh-CN">
              <a:latin typeface="Times New Roman" panose="02020503050405090304" pitchFamily="18" charset="0"/>
            </a:endParaRPr>
          </a:p>
        </p:txBody>
      </p:sp>
      <p:sp>
        <p:nvSpPr>
          <p:cNvPr id="1032211" name="Oval 19"/>
          <p:cNvSpPr>
            <a:spLocks noChangeArrowheads="1"/>
          </p:cNvSpPr>
          <p:nvPr/>
        </p:nvSpPr>
        <p:spPr bwMode="auto">
          <a:xfrm>
            <a:off x="5651500" y="4149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212" name="Oval 20"/>
          <p:cNvSpPr>
            <a:spLocks noChangeArrowheads="1"/>
          </p:cNvSpPr>
          <p:nvPr/>
        </p:nvSpPr>
        <p:spPr bwMode="auto">
          <a:xfrm>
            <a:off x="5364163"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213" name="Oval 21"/>
          <p:cNvSpPr>
            <a:spLocks noChangeArrowheads="1"/>
          </p:cNvSpPr>
          <p:nvPr/>
        </p:nvSpPr>
        <p:spPr bwMode="auto">
          <a:xfrm>
            <a:off x="5148263"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1032214" name="Line 22"/>
          <p:cNvSpPr>
            <a:spLocks noChangeShapeType="1"/>
          </p:cNvSpPr>
          <p:nvPr/>
        </p:nvSpPr>
        <p:spPr bwMode="auto">
          <a:xfrm flipV="1">
            <a:off x="5867400" y="3860800"/>
            <a:ext cx="217488"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15" name="Line 23"/>
          <p:cNvSpPr>
            <a:spLocks noChangeShapeType="1"/>
          </p:cNvSpPr>
          <p:nvPr/>
        </p:nvSpPr>
        <p:spPr bwMode="auto">
          <a:xfrm flipV="1">
            <a:off x="5580063" y="4508500"/>
            <a:ext cx="214312"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16" name="Line 24"/>
          <p:cNvSpPr>
            <a:spLocks noChangeShapeType="1"/>
          </p:cNvSpPr>
          <p:nvPr/>
        </p:nvSpPr>
        <p:spPr bwMode="auto">
          <a:xfrm flipV="1">
            <a:off x="5292725" y="5229225"/>
            <a:ext cx="214313"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17" name="Line 25"/>
          <p:cNvSpPr>
            <a:spLocks noChangeShapeType="1"/>
          </p:cNvSpPr>
          <p:nvPr/>
        </p:nvSpPr>
        <p:spPr bwMode="auto">
          <a:xfrm flipH="1" flipV="1">
            <a:off x="6156325" y="3860800"/>
            <a:ext cx="215900"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18" name="Oval 26"/>
          <p:cNvSpPr>
            <a:spLocks noChangeArrowheads="1"/>
          </p:cNvSpPr>
          <p:nvPr/>
        </p:nvSpPr>
        <p:spPr bwMode="auto">
          <a:xfrm>
            <a:off x="6227763" y="4149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d</a:t>
            </a:r>
            <a:endParaRPr lang="en-US" altLang="zh-CN">
              <a:latin typeface="Tahoma" panose="020B0804030504040204" pitchFamily="34" charset="0"/>
            </a:endParaRPr>
          </a:p>
        </p:txBody>
      </p:sp>
      <p:sp>
        <p:nvSpPr>
          <p:cNvPr id="1032219" name="Line 27"/>
          <p:cNvSpPr>
            <a:spLocks noChangeShapeType="1"/>
          </p:cNvSpPr>
          <p:nvPr/>
        </p:nvSpPr>
        <p:spPr bwMode="auto">
          <a:xfrm flipH="1" flipV="1">
            <a:off x="5867400" y="4508500"/>
            <a:ext cx="288925" cy="3603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20" name="Oval 28"/>
          <p:cNvSpPr>
            <a:spLocks noChangeArrowheads="1"/>
          </p:cNvSpPr>
          <p:nvPr/>
        </p:nvSpPr>
        <p:spPr bwMode="auto">
          <a:xfrm>
            <a:off x="5940425" y="48688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1032221" name="Line 29"/>
          <p:cNvSpPr>
            <a:spLocks noChangeShapeType="1"/>
          </p:cNvSpPr>
          <p:nvPr/>
        </p:nvSpPr>
        <p:spPr bwMode="auto">
          <a:xfrm flipH="1" flipV="1">
            <a:off x="5580063" y="5229225"/>
            <a:ext cx="215900"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22" name="Oval 30"/>
          <p:cNvSpPr>
            <a:spLocks noChangeArrowheads="1"/>
          </p:cNvSpPr>
          <p:nvPr/>
        </p:nvSpPr>
        <p:spPr bwMode="auto">
          <a:xfrm>
            <a:off x="5651500"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sp>
        <p:nvSpPr>
          <p:cNvPr id="1032223" name="Text Box 31"/>
          <p:cNvSpPr txBox="1">
            <a:spLocks noChangeArrowheads="1"/>
          </p:cNvSpPr>
          <p:nvPr/>
        </p:nvSpPr>
        <p:spPr bwMode="auto">
          <a:xfrm>
            <a:off x="4860925" y="6092825"/>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a:latin typeface="Times New Roman" panose="02020503050405090304" pitchFamily="18" charset="0"/>
              </a:rPr>
              <a:t>((a+b)+c)+d</a:t>
            </a:r>
            <a:endParaRPr lang="en-US" altLang="zh-CN">
              <a:latin typeface="Times New Roman" panose="02020503050405090304" pitchFamily="18" charset="0"/>
            </a:endParaRPr>
          </a:p>
        </p:txBody>
      </p:sp>
      <p:sp>
        <p:nvSpPr>
          <p:cNvPr id="1032224" name="Oval 32"/>
          <p:cNvSpPr>
            <a:spLocks noChangeArrowheads="1"/>
          </p:cNvSpPr>
          <p:nvPr/>
        </p:nvSpPr>
        <p:spPr bwMode="auto">
          <a:xfrm>
            <a:off x="2197100" y="34290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225" name="Oval 33"/>
          <p:cNvSpPr>
            <a:spLocks noChangeArrowheads="1"/>
          </p:cNvSpPr>
          <p:nvPr/>
        </p:nvSpPr>
        <p:spPr bwMode="auto">
          <a:xfrm>
            <a:off x="828675" y="41481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226" name="Oval 34"/>
          <p:cNvSpPr>
            <a:spLocks noChangeArrowheads="1"/>
          </p:cNvSpPr>
          <p:nvPr/>
        </p:nvSpPr>
        <p:spPr bwMode="auto">
          <a:xfrm>
            <a:off x="3565525" y="414813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227" name="Oval 35"/>
          <p:cNvSpPr>
            <a:spLocks noChangeArrowheads="1"/>
          </p:cNvSpPr>
          <p:nvPr/>
        </p:nvSpPr>
        <p:spPr bwMode="auto">
          <a:xfrm>
            <a:off x="179388" y="48688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228" name="Oval 36"/>
          <p:cNvSpPr>
            <a:spLocks noChangeArrowheads="1"/>
          </p:cNvSpPr>
          <p:nvPr/>
        </p:nvSpPr>
        <p:spPr bwMode="auto">
          <a:xfrm>
            <a:off x="1476375" y="48688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229" name="Oval 37"/>
          <p:cNvSpPr>
            <a:spLocks noChangeArrowheads="1"/>
          </p:cNvSpPr>
          <p:nvPr/>
        </p:nvSpPr>
        <p:spPr bwMode="auto">
          <a:xfrm>
            <a:off x="2917825" y="47974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230" name="Oval 38"/>
          <p:cNvSpPr>
            <a:spLocks noChangeArrowheads="1"/>
          </p:cNvSpPr>
          <p:nvPr/>
        </p:nvSpPr>
        <p:spPr bwMode="auto">
          <a:xfrm>
            <a:off x="4213225" y="48688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1032231" name="Line 39"/>
          <p:cNvSpPr>
            <a:spLocks noChangeShapeType="1"/>
          </p:cNvSpPr>
          <p:nvPr/>
        </p:nvSpPr>
        <p:spPr bwMode="auto">
          <a:xfrm flipV="1">
            <a:off x="1046163" y="3646488"/>
            <a:ext cx="1150937" cy="5032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32" name="Line 40"/>
          <p:cNvSpPr>
            <a:spLocks noChangeShapeType="1"/>
          </p:cNvSpPr>
          <p:nvPr/>
        </p:nvSpPr>
        <p:spPr bwMode="auto">
          <a:xfrm flipH="1" flipV="1">
            <a:off x="2557463" y="3644900"/>
            <a:ext cx="1152525" cy="5048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33" name="Line 41"/>
          <p:cNvSpPr>
            <a:spLocks noChangeShapeType="1"/>
          </p:cNvSpPr>
          <p:nvPr/>
        </p:nvSpPr>
        <p:spPr bwMode="auto">
          <a:xfrm flipV="1">
            <a:off x="396875" y="4510088"/>
            <a:ext cx="57626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34" name="Line 42"/>
          <p:cNvSpPr>
            <a:spLocks noChangeShapeType="1"/>
          </p:cNvSpPr>
          <p:nvPr/>
        </p:nvSpPr>
        <p:spPr bwMode="auto">
          <a:xfrm flipH="1" flipV="1">
            <a:off x="1046163" y="4510088"/>
            <a:ext cx="576262"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35" name="Line 43"/>
          <p:cNvSpPr>
            <a:spLocks noChangeShapeType="1"/>
          </p:cNvSpPr>
          <p:nvPr/>
        </p:nvSpPr>
        <p:spPr bwMode="auto">
          <a:xfrm flipV="1">
            <a:off x="3133725" y="4510088"/>
            <a:ext cx="576263" cy="2873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36" name="Line 44"/>
          <p:cNvSpPr>
            <a:spLocks noChangeShapeType="1"/>
          </p:cNvSpPr>
          <p:nvPr/>
        </p:nvSpPr>
        <p:spPr bwMode="auto">
          <a:xfrm flipH="1" flipV="1">
            <a:off x="3781425" y="4510088"/>
            <a:ext cx="576263" cy="3603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37" name="Text Box 45"/>
          <p:cNvSpPr txBox="1">
            <a:spLocks noChangeArrowheads="1"/>
          </p:cNvSpPr>
          <p:nvPr/>
        </p:nvSpPr>
        <p:spPr bwMode="auto">
          <a:xfrm>
            <a:off x="395288" y="6092825"/>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a:latin typeface="Times New Roman" panose="02020503050405090304" pitchFamily="18" charset="0"/>
              </a:rPr>
              <a:t>((-a)+(x+y))/((+b)*(c*d))</a:t>
            </a:r>
            <a:endParaRPr lang="en-US" altLang="zh-CN">
              <a:latin typeface="Times New Roman" panose="02020503050405090304" pitchFamily="18" charset="0"/>
            </a:endParaRPr>
          </a:p>
        </p:txBody>
      </p:sp>
      <p:sp>
        <p:nvSpPr>
          <p:cNvPr id="1032238" name="Oval 46"/>
          <p:cNvSpPr>
            <a:spLocks noChangeArrowheads="1"/>
          </p:cNvSpPr>
          <p:nvPr/>
        </p:nvSpPr>
        <p:spPr bwMode="auto">
          <a:xfrm>
            <a:off x="398463"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1032239" name="Oval 47"/>
          <p:cNvSpPr>
            <a:spLocks noChangeArrowheads="1"/>
          </p:cNvSpPr>
          <p:nvPr/>
        </p:nvSpPr>
        <p:spPr bwMode="auto">
          <a:xfrm>
            <a:off x="1189038" y="55181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x</a:t>
            </a:r>
            <a:endParaRPr lang="en-US" altLang="zh-CN">
              <a:latin typeface="Tahoma" panose="020B0804030504040204" pitchFamily="34" charset="0"/>
            </a:endParaRPr>
          </a:p>
        </p:txBody>
      </p:sp>
      <p:sp>
        <p:nvSpPr>
          <p:cNvPr id="1032240" name="Oval 48"/>
          <p:cNvSpPr>
            <a:spLocks noChangeArrowheads="1"/>
          </p:cNvSpPr>
          <p:nvPr/>
        </p:nvSpPr>
        <p:spPr bwMode="auto">
          <a:xfrm>
            <a:off x="176688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y</a:t>
            </a:r>
            <a:endParaRPr lang="en-US" altLang="zh-CN">
              <a:latin typeface="Tahoma" panose="020B0804030504040204" pitchFamily="34" charset="0"/>
            </a:endParaRPr>
          </a:p>
        </p:txBody>
      </p:sp>
      <p:sp>
        <p:nvSpPr>
          <p:cNvPr id="1032241" name="Line 49"/>
          <p:cNvSpPr>
            <a:spLocks noChangeShapeType="1"/>
          </p:cNvSpPr>
          <p:nvPr/>
        </p:nvSpPr>
        <p:spPr bwMode="auto">
          <a:xfrm flipH="1" flipV="1">
            <a:off x="396875" y="5229225"/>
            <a:ext cx="144463"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42" name="Line 50"/>
          <p:cNvSpPr>
            <a:spLocks noChangeShapeType="1"/>
          </p:cNvSpPr>
          <p:nvPr/>
        </p:nvSpPr>
        <p:spPr bwMode="auto">
          <a:xfrm flipV="1">
            <a:off x="1404938" y="5229225"/>
            <a:ext cx="217487"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43" name="Line 51"/>
          <p:cNvSpPr>
            <a:spLocks noChangeShapeType="1"/>
          </p:cNvSpPr>
          <p:nvPr/>
        </p:nvSpPr>
        <p:spPr bwMode="auto">
          <a:xfrm flipH="1" flipV="1">
            <a:off x="1693863" y="5229225"/>
            <a:ext cx="215900" cy="2889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44" name="Oval 52"/>
          <p:cNvSpPr>
            <a:spLocks noChangeArrowheads="1"/>
          </p:cNvSpPr>
          <p:nvPr/>
        </p:nvSpPr>
        <p:spPr bwMode="auto">
          <a:xfrm>
            <a:off x="3205163"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sp>
        <p:nvSpPr>
          <p:cNvPr id="1032245" name="Oval 53"/>
          <p:cNvSpPr>
            <a:spLocks noChangeArrowheads="1"/>
          </p:cNvSpPr>
          <p:nvPr/>
        </p:nvSpPr>
        <p:spPr bwMode="auto">
          <a:xfrm>
            <a:off x="3924300" y="55165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1032246" name="Oval 54"/>
          <p:cNvSpPr>
            <a:spLocks noChangeArrowheads="1"/>
          </p:cNvSpPr>
          <p:nvPr/>
        </p:nvSpPr>
        <p:spPr bwMode="auto">
          <a:xfrm>
            <a:off x="4573588" y="55165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d</a:t>
            </a:r>
            <a:endParaRPr lang="en-US" altLang="zh-CN">
              <a:latin typeface="Tahoma" panose="020B0804030504040204" pitchFamily="34" charset="0"/>
            </a:endParaRPr>
          </a:p>
        </p:txBody>
      </p:sp>
      <p:sp>
        <p:nvSpPr>
          <p:cNvPr id="1032247" name="Line 55"/>
          <p:cNvSpPr>
            <a:spLocks noChangeShapeType="1"/>
          </p:cNvSpPr>
          <p:nvPr/>
        </p:nvSpPr>
        <p:spPr bwMode="auto">
          <a:xfrm flipH="1" flipV="1">
            <a:off x="3133725" y="5157788"/>
            <a:ext cx="215900" cy="3587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48" name="Line 56"/>
          <p:cNvSpPr>
            <a:spLocks noChangeShapeType="1"/>
          </p:cNvSpPr>
          <p:nvPr/>
        </p:nvSpPr>
        <p:spPr bwMode="auto">
          <a:xfrm flipV="1">
            <a:off x="4141788" y="5229225"/>
            <a:ext cx="215900"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2249" name="Line 57"/>
          <p:cNvSpPr>
            <a:spLocks noChangeShapeType="1"/>
          </p:cNvSpPr>
          <p:nvPr/>
        </p:nvSpPr>
        <p:spPr bwMode="auto">
          <a:xfrm flipH="1" flipV="1">
            <a:off x="4430713" y="5229225"/>
            <a:ext cx="287337" cy="28733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32224"/>
                                        </p:tgtEl>
                                        <p:attrNameLst>
                                          <p:attrName>style.visibility</p:attrName>
                                        </p:attrNameLst>
                                      </p:cBhvr>
                                      <p:to>
                                        <p:strVal val="visible"/>
                                      </p:to>
                                    </p:set>
                                    <p:animEffect transition="in" filter="diamond(in)">
                                      <p:cBhvr>
                                        <p:cTn id="7" dur="2000"/>
                                        <p:tgtEl>
                                          <p:spTgt spid="103222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32225"/>
                                        </p:tgtEl>
                                        <p:attrNameLst>
                                          <p:attrName>style.visibility</p:attrName>
                                        </p:attrNameLst>
                                      </p:cBhvr>
                                      <p:to>
                                        <p:strVal val="visible"/>
                                      </p:to>
                                    </p:set>
                                    <p:animEffect transition="in" filter="diamond(in)">
                                      <p:cBhvr>
                                        <p:cTn id="10" dur="2000"/>
                                        <p:tgtEl>
                                          <p:spTgt spid="103222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032226"/>
                                        </p:tgtEl>
                                        <p:attrNameLst>
                                          <p:attrName>style.visibility</p:attrName>
                                        </p:attrNameLst>
                                      </p:cBhvr>
                                      <p:to>
                                        <p:strVal val="visible"/>
                                      </p:to>
                                    </p:set>
                                    <p:animEffect transition="in" filter="diamond(in)">
                                      <p:cBhvr>
                                        <p:cTn id="13" dur="2000"/>
                                        <p:tgtEl>
                                          <p:spTgt spid="1032226"/>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032227"/>
                                        </p:tgtEl>
                                        <p:attrNameLst>
                                          <p:attrName>style.visibility</p:attrName>
                                        </p:attrNameLst>
                                      </p:cBhvr>
                                      <p:to>
                                        <p:strVal val="visible"/>
                                      </p:to>
                                    </p:set>
                                    <p:animEffect transition="in" filter="diamond(in)">
                                      <p:cBhvr>
                                        <p:cTn id="16" dur="2000"/>
                                        <p:tgtEl>
                                          <p:spTgt spid="1032227"/>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032228"/>
                                        </p:tgtEl>
                                        <p:attrNameLst>
                                          <p:attrName>style.visibility</p:attrName>
                                        </p:attrNameLst>
                                      </p:cBhvr>
                                      <p:to>
                                        <p:strVal val="visible"/>
                                      </p:to>
                                    </p:set>
                                    <p:animEffect transition="in" filter="diamond(in)">
                                      <p:cBhvr>
                                        <p:cTn id="19" dur="2000"/>
                                        <p:tgtEl>
                                          <p:spTgt spid="1032228"/>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032229"/>
                                        </p:tgtEl>
                                        <p:attrNameLst>
                                          <p:attrName>style.visibility</p:attrName>
                                        </p:attrNameLst>
                                      </p:cBhvr>
                                      <p:to>
                                        <p:strVal val="visible"/>
                                      </p:to>
                                    </p:set>
                                    <p:animEffect transition="in" filter="diamond(in)">
                                      <p:cBhvr>
                                        <p:cTn id="22" dur="2000"/>
                                        <p:tgtEl>
                                          <p:spTgt spid="1032229"/>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032230"/>
                                        </p:tgtEl>
                                        <p:attrNameLst>
                                          <p:attrName>style.visibility</p:attrName>
                                        </p:attrNameLst>
                                      </p:cBhvr>
                                      <p:to>
                                        <p:strVal val="visible"/>
                                      </p:to>
                                    </p:set>
                                    <p:animEffect transition="in" filter="diamond(in)">
                                      <p:cBhvr>
                                        <p:cTn id="25" dur="2000"/>
                                        <p:tgtEl>
                                          <p:spTgt spid="1032230"/>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032231"/>
                                        </p:tgtEl>
                                        <p:attrNameLst>
                                          <p:attrName>style.visibility</p:attrName>
                                        </p:attrNameLst>
                                      </p:cBhvr>
                                      <p:to>
                                        <p:strVal val="visible"/>
                                      </p:to>
                                    </p:set>
                                    <p:animEffect transition="in" filter="diamond(in)">
                                      <p:cBhvr>
                                        <p:cTn id="28" dur="2000"/>
                                        <p:tgtEl>
                                          <p:spTgt spid="1032231"/>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032232"/>
                                        </p:tgtEl>
                                        <p:attrNameLst>
                                          <p:attrName>style.visibility</p:attrName>
                                        </p:attrNameLst>
                                      </p:cBhvr>
                                      <p:to>
                                        <p:strVal val="visible"/>
                                      </p:to>
                                    </p:set>
                                    <p:animEffect transition="in" filter="diamond(in)">
                                      <p:cBhvr>
                                        <p:cTn id="31" dur="2000"/>
                                        <p:tgtEl>
                                          <p:spTgt spid="1032232"/>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032233"/>
                                        </p:tgtEl>
                                        <p:attrNameLst>
                                          <p:attrName>style.visibility</p:attrName>
                                        </p:attrNameLst>
                                      </p:cBhvr>
                                      <p:to>
                                        <p:strVal val="visible"/>
                                      </p:to>
                                    </p:set>
                                    <p:animEffect transition="in" filter="diamond(in)">
                                      <p:cBhvr>
                                        <p:cTn id="34" dur="2000"/>
                                        <p:tgtEl>
                                          <p:spTgt spid="1032233"/>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032234"/>
                                        </p:tgtEl>
                                        <p:attrNameLst>
                                          <p:attrName>style.visibility</p:attrName>
                                        </p:attrNameLst>
                                      </p:cBhvr>
                                      <p:to>
                                        <p:strVal val="visible"/>
                                      </p:to>
                                    </p:set>
                                    <p:animEffect transition="in" filter="diamond(in)">
                                      <p:cBhvr>
                                        <p:cTn id="37" dur="2000"/>
                                        <p:tgtEl>
                                          <p:spTgt spid="103223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032235"/>
                                        </p:tgtEl>
                                        <p:attrNameLst>
                                          <p:attrName>style.visibility</p:attrName>
                                        </p:attrNameLst>
                                      </p:cBhvr>
                                      <p:to>
                                        <p:strVal val="visible"/>
                                      </p:to>
                                    </p:set>
                                    <p:animEffect transition="in" filter="diamond(in)">
                                      <p:cBhvr>
                                        <p:cTn id="40" dur="2000"/>
                                        <p:tgtEl>
                                          <p:spTgt spid="1032235"/>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032236"/>
                                        </p:tgtEl>
                                        <p:attrNameLst>
                                          <p:attrName>style.visibility</p:attrName>
                                        </p:attrNameLst>
                                      </p:cBhvr>
                                      <p:to>
                                        <p:strVal val="visible"/>
                                      </p:to>
                                    </p:set>
                                    <p:animEffect transition="in" filter="diamond(in)">
                                      <p:cBhvr>
                                        <p:cTn id="43" dur="2000"/>
                                        <p:tgtEl>
                                          <p:spTgt spid="1032236"/>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032238"/>
                                        </p:tgtEl>
                                        <p:attrNameLst>
                                          <p:attrName>style.visibility</p:attrName>
                                        </p:attrNameLst>
                                      </p:cBhvr>
                                      <p:to>
                                        <p:strVal val="visible"/>
                                      </p:to>
                                    </p:set>
                                    <p:animEffect transition="in" filter="diamond(in)">
                                      <p:cBhvr>
                                        <p:cTn id="46" dur="2000"/>
                                        <p:tgtEl>
                                          <p:spTgt spid="1032238"/>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032239"/>
                                        </p:tgtEl>
                                        <p:attrNameLst>
                                          <p:attrName>style.visibility</p:attrName>
                                        </p:attrNameLst>
                                      </p:cBhvr>
                                      <p:to>
                                        <p:strVal val="visible"/>
                                      </p:to>
                                    </p:set>
                                    <p:animEffect transition="in" filter="diamond(in)">
                                      <p:cBhvr>
                                        <p:cTn id="49" dur="2000"/>
                                        <p:tgtEl>
                                          <p:spTgt spid="1032239"/>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032240"/>
                                        </p:tgtEl>
                                        <p:attrNameLst>
                                          <p:attrName>style.visibility</p:attrName>
                                        </p:attrNameLst>
                                      </p:cBhvr>
                                      <p:to>
                                        <p:strVal val="visible"/>
                                      </p:to>
                                    </p:set>
                                    <p:animEffect transition="in" filter="diamond(in)">
                                      <p:cBhvr>
                                        <p:cTn id="52" dur="2000"/>
                                        <p:tgtEl>
                                          <p:spTgt spid="1032240"/>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1032241"/>
                                        </p:tgtEl>
                                        <p:attrNameLst>
                                          <p:attrName>style.visibility</p:attrName>
                                        </p:attrNameLst>
                                      </p:cBhvr>
                                      <p:to>
                                        <p:strVal val="visible"/>
                                      </p:to>
                                    </p:set>
                                    <p:animEffect transition="in" filter="diamond(in)">
                                      <p:cBhvr>
                                        <p:cTn id="55" dur="2000"/>
                                        <p:tgtEl>
                                          <p:spTgt spid="1032241"/>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032242"/>
                                        </p:tgtEl>
                                        <p:attrNameLst>
                                          <p:attrName>style.visibility</p:attrName>
                                        </p:attrNameLst>
                                      </p:cBhvr>
                                      <p:to>
                                        <p:strVal val="visible"/>
                                      </p:to>
                                    </p:set>
                                    <p:animEffect transition="in" filter="diamond(in)">
                                      <p:cBhvr>
                                        <p:cTn id="58" dur="2000"/>
                                        <p:tgtEl>
                                          <p:spTgt spid="1032242"/>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032243"/>
                                        </p:tgtEl>
                                        <p:attrNameLst>
                                          <p:attrName>style.visibility</p:attrName>
                                        </p:attrNameLst>
                                      </p:cBhvr>
                                      <p:to>
                                        <p:strVal val="visible"/>
                                      </p:to>
                                    </p:set>
                                    <p:animEffect transition="in" filter="diamond(in)">
                                      <p:cBhvr>
                                        <p:cTn id="61" dur="2000"/>
                                        <p:tgtEl>
                                          <p:spTgt spid="1032243"/>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032244"/>
                                        </p:tgtEl>
                                        <p:attrNameLst>
                                          <p:attrName>style.visibility</p:attrName>
                                        </p:attrNameLst>
                                      </p:cBhvr>
                                      <p:to>
                                        <p:strVal val="visible"/>
                                      </p:to>
                                    </p:set>
                                    <p:animEffect transition="in" filter="diamond(in)">
                                      <p:cBhvr>
                                        <p:cTn id="64" dur="2000"/>
                                        <p:tgtEl>
                                          <p:spTgt spid="1032244"/>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032245"/>
                                        </p:tgtEl>
                                        <p:attrNameLst>
                                          <p:attrName>style.visibility</p:attrName>
                                        </p:attrNameLst>
                                      </p:cBhvr>
                                      <p:to>
                                        <p:strVal val="visible"/>
                                      </p:to>
                                    </p:set>
                                    <p:animEffect transition="in" filter="diamond(in)">
                                      <p:cBhvr>
                                        <p:cTn id="67" dur="2000"/>
                                        <p:tgtEl>
                                          <p:spTgt spid="1032245"/>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032246"/>
                                        </p:tgtEl>
                                        <p:attrNameLst>
                                          <p:attrName>style.visibility</p:attrName>
                                        </p:attrNameLst>
                                      </p:cBhvr>
                                      <p:to>
                                        <p:strVal val="visible"/>
                                      </p:to>
                                    </p:set>
                                    <p:animEffect transition="in" filter="diamond(in)">
                                      <p:cBhvr>
                                        <p:cTn id="70" dur="2000"/>
                                        <p:tgtEl>
                                          <p:spTgt spid="1032246"/>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1032247"/>
                                        </p:tgtEl>
                                        <p:attrNameLst>
                                          <p:attrName>style.visibility</p:attrName>
                                        </p:attrNameLst>
                                      </p:cBhvr>
                                      <p:to>
                                        <p:strVal val="visible"/>
                                      </p:to>
                                    </p:set>
                                    <p:animEffect transition="in" filter="diamond(in)">
                                      <p:cBhvr>
                                        <p:cTn id="73" dur="2000"/>
                                        <p:tgtEl>
                                          <p:spTgt spid="1032247"/>
                                        </p:tgtEl>
                                      </p:cBhvr>
                                    </p:animEffect>
                                  </p:childTnLst>
                                </p:cTn>
                              </p:par>
                              <p:par>
                                <p:cTn id="74" presetID="8" presetClass="entr" presetSubtype="16" fill="hold" grpId="0" nodeType="withEffect">
                                  <p:stCondLst>
                                    <p:cond delay="0"/>
                                  </p:stCondLst>
                                  <p:childTnLst>
                                    <p:set>
                                      <p:cBhvr>
                                        <p:cTn id="75" dur="1" fill="hold">
                                          <p:stCondLst>
                                            <p:cond delay="0"/>
                                          </p:stCondLst>
                                        </p:cTn>
                                        <p:tgtEl>
                                          <p:spTgt spid="1032248"/>
                                        </p:tgtEl>
                                        <p:attrNameLst>
                                          <p:attrName>style.visibility</p:attrName>
                                        </p:attrNameLst>
                                      </p:cBhvr>
                                      <p:to>
                                        <p:strVal val="visible"/>
                                      </p:to>
                                    </p:set>
                                    <p:animEffect transition="in" filter="diamond(in)">
                                      <p:cBhvr>
                                        <p:cTn id="76" dur="2000"/>
                                        <p:tgtEl>
                                          <p:spTgt spid="1032248"/>
                                        </p:tgtEl>
                                      </p:cBhvr>
                                    </p:animEffect>
                                  </p:childTnLst>
                                </p:cTn>
                              </p:par>
                              <p:par>
                                <p:cTn id="77" presetID="8" presetClass="entr" presetSubtype="16" fill="hold" grpId="0" nodeType="withEffect">
                                  <p:stCondLst>
                                    <p:cond delay="0"/>
                                  </p:stCondLst>
                                  <p:childTnLst>
                                    <p:set>
                                      <p:cBhvr>
                                        <p:cTn id="78" dur="1" fill="hold">
                                          <p:stCondLst>
                                            <p:cond delay="0"/>
                                          </p:stCondLst>
                                        </p:cTn>
                                        <p:tgtEl>
                                          <p:spTgt spid="1032249"/>
                                        </p:tgtEl>
                                        <p:attrNameLst>
                                          <p:attrName>style.visibility</p:attrName>
                                        </p:attrNameLst>
                                      </p:cBhvr>
                                      <p:to>
                                        <p:strVal val="visible"/>
                                      </p:to>
                                    </p:set>
                                    <p:animEffect transition="in" filter="diamond(in)">
                                      <p:cBhvr>
                                        <p:cTn id="79" dur="2000"/>
                                        <p:tgtEl>
                                          <p:spTgt spid="1032249"/>
                                        </p:tgtEl>
                                      </p:cBhvr>
                                    </p:animEffect>
                                  </p:childTnLst>
                                </p:cTn>
                              </p:par>
                            </p:childTnLst>
                          </p:cTn>
                        </p:par>
                      </p:childTnLst>
                    </p:cTn>
                  </p:par>
                  <p:par>
                    <p:cTn id="80" fill="hold">
                      <p:stCondLst>
                        <p:cond delay="indefinite"/>
                      </p:stCondLst>
                      <p:childTnLst>
                        <p:par>
                          <p:cTn id="81" fill="hold">
                            <p:stCondLst>
                              <p:cond delay="0"/>
                            </p:stCondLst>
                            <p:childTnLst>
                              <p:par>
                                <p:cTn id="82" presetID="56" presetClass="entr" presetSubtype="0" fill="hold" grpId="0" nodeType="clickEffect">
                                  <p:stCondLst>
                                    <p:cond delay="0"/>
                                  </p:stCondLst>
                                  <p:iterate type="lt">
                                    <p:tmPct val="10000"/>
                                  </p:iterate>
                                  <p:childTnLst>
                                    <p:set>
                                      <p:cBhvr>
                                        <p:cTn id="83" dur="1" fill="hold">
                                          <p:stCondLst>
                                            <p:cond delay="0"/>
                                          </p:stCondLst>
                                        </p:cTn>
                                        <p:tgtEl>
                                          <p:spTgt spid="1032237"/>
                                        </p:tgtEl>
                                        <p:attrNameLst>
                                          <p:attrName>style.visibility</p:attrName>
                                        </p:attrNameLst>
                                      </p:cBhvr>
                                      <p:to>
                                        <p:strVal val="visible"/>
                                      </p:to>
                                    </p:set>
                                    <p:anim by="(-#ppt_w*2)" calcmode="lin" valueType="num">
                                      <p:cBhvr rctx="PPT">
                                        <p:cTn id="84" dur="500" autoRev="1" fill="hold">
                                          <p:stCondLst>
                                            <p:cond delay="0"/>
                                          </p:stCondLst>
                                        </p:cTn>
                                        <p:tgtEl>
                                          <p:spTgt spid="1032237"/>
                                        </p:tgtEl>
                                        <p:attrNameLst>
                                          <p:attrName>ppt_w</p:attrName>
                                        </p:attrNameLst>
                                      </p:cBhvr>
                                    </p:anim>
                                    <p:anim by="(#ppt_w*0.50)" calcmode="lin" valueType="num">
                                      <p:cBhvr>
                                        <p:cTn id="85" dur="500" decel="50000" autoRev="1" fill="hold">
                                          <p:stCondLst>
                                            <p:cond delay="0"/>
                                          </p:stCondLst>
                                        </p:cTn>
                                        <p:tgtEl>
                                          <p:spTgt spid="1032237"/>
                                        </p:tgtEl>
                                        <p:attrNameLst>
                                          <p:attrName>ppt_x</p:attrName>
                                        </p:attrNameLst>
                                      </p:cBhvr>
                                    </p:anim>
                                    <p:anim from="(-#ppt_h/2)" to="(#ppt_y)" calcmode="lin" valueType="num">
                                      <p:cBhvr>
                                        <p:cTn id="86" dur="1000" fill="hold">
                                          <p:stCondLst>
                                            <p:cond delay="0"/>
                                          </p:stCondLst>
                                        </p:cTn>
                                        <p:tgtEl>
                                          <p:spTgt spid="1032237"/>
                                        </p:tgtEl>
                                        <p:attrNameLst>
                                          <p:attrName>ppt_y</p:attrName>
                                        </p:attrNameLst>
                                      </p:cBhvr>
                                    </p:anim>
                                    <p:animRot by="21600000">
                                      <p:cBhvr>
                                        <p:cTn id="87" dur="1000" fill="hold">
                                          <p:stCondLst>
                                            <p:cond delay="0"/>
                                          </p:stCondLst>
                                        </p:cTn>
                                        <p:tgtEl>
                                          <p:spTgt spid="1032237"/>
                                        </p:tgtEl>
                                        <p:attrNameLst>
                                          <p:attrName>r</p:attrName>
                                        </p:attrNameLst>
                                      </p:cBhvr>
                                    </p:animRot>
                                  </p:childTnLst>
                                </p:cTn>
                              </p:par>
                            </p:childTnLst>
                          </p:cTn>
                        </p:par>
                      </p:childTnLst>
                    </p:cTn>
                  </p:par>
                  <p:par>
                    <p:cTn id="88" fill="hold">
                      <p:stCondLst>
                        <p:cond delay="indefinite"/>
                      </p:stCondLst>
                      <p:childTnLst>
                        <p:par>
                          <p:cTn id="89" fill="hold">
                            <p:stCondLst>
                              <p:cond delay="0"/>
                            </p:stCondLst>
                            <p:childTnLst>
                              <p:par>
                                <p:cTn id="90" presetID="8" presetClass="entr" presetSubtype="16" fill="hold" grpId="0" nodeType="clickEffect">
                                  <p:stCondLst>
                                    <p:cond delay="0"/>
                                  </p:stCondLst>
                                  <p:childTnLst>
                                    <p:set>
                                      <p:cBhvr>
                                        <p:cTn id="91" dur="1" fill="hold">
                                          <p:stCondLst>
                                            <p:cond delay="0"/>
                                          </p:stCondLst>
                                        </p:cTn>
                                        <p:tgtEl>
                                          <p:spTgt spid="1032203"/>
                                        </p:tgtEl>
                                        <p:attrNameLst>
                                          <p:attrName>style.visibility</p:attrName>
                                        </p:attrNameLst>
                                      </p:cBhvr>
                                      <p:to>
                                        <p:strVal val="visible"/>
                                      </p:to>
                                    </p:set>
                                    <p:animEffect transition="in" filter="diamond(in)">
                                      <p:cBhvr>
                                        <p:cTn id="92" dur="2000"/>
                                        <p:tgtEl>
                                          <p:spTgt spid="1032203"/>
                                        </p:tgtEl>
                                      </p:cBhvr>
                                    </p:animEffect>
                                  </p:childTnLst>
                                </p:cTn>
                              </p:par>
                              <p:par>
                                <p:cTn id="93" presetID="8" presetClass="entr" presetSubtype="16" fill="hold" grpId="0" nodeType="withEffect">
                                  <p:stCondLst>
                                    <p:cond delay="0"/>
                                  </p:stCondLst>
                                  <p:childTnLst>
                                    <p:set>
                                      <p:cBhvr>
                                        <p:cTn id="94" dur="1" fill="hold">
                                          <p:stCondLst>
                                            <p:cond delay="0"/>
                                          </p:stCondLst>
                                        </p:cTn>
                                        <p:tgtEl>
                                          <p:spTgt spid="1032211"/>
                                        </p:tgtEl>
                                        <p:attrNameLst>
                                          <p:attrName>style.visibility</p:attrName>
                                        </p:attrNameLst>
                                      </p:cBhvr>
                                      <p:to>
                                        <p:strVal val="visible"/>
                                      </p:to>
                                    </p:set>
                                    <p:animEffect transition="in" filter="diamond(in)">
                                      <p:cBhvr>
                                        <p:cTn id="95" dur="2000"/>
                                        <p:tgtEl>
                                          <p:spTgt spid="1032211"/>
                                        </p:tgtEl>
                                      </p:cBhvr>
                                    </p:animEffect>
                                  </p:childTnLst>
                                </p:cTn>
                              </p:par>
                              <p:par>
                                <p:cTn id="96" presetID="8" presetClass="entr" presetSubtype="16" fill="hold" grpId="0" nodeType="withEffect">
                                  <p:stCondLst>
                                    <p:cond delay="0"/>
                                  </p:stCondLst>
                                  <p:childTnLst>
                                    <p:set>
                                      <p:cBhvr>
                                        <p:cTn id="97" dur="1" fill="hold">
                                          <p:stCondLst>
                                            <p:cond delay="0"/>
                                          </p:stCondLst>
                                        </p:cTn>
                                        <p:tgtEl>
                                          <p:spTgt spid="1032212"/>
                                        </p:tgtEl>
                                        <p:attrNameLst>
                                          <p:attrName>style.visibility</p:attrName>
                                        </p:attrNameLst>
                                      </p:cBhvr>
                                      <p:to>
                                        <p:strVal val="visible"/>
                                      </p:to>
                                    </p:set>
                                    <p:animEffect transition="in" filter="diamond(in)">
                                      <p:cBhvr>
                                        <p:cTn id="98" dur="2000"/>
                                        <p:tgtEl>
                                          <p:spTgt spid="1032212"/>
                                        </p:tgtEl>
                                      </p:cBhvr>
                                    </p:animEffect>
                                  </p:childTnLst>
                                </p:cTn>
                              </p:par>
                              <p:par>
                                <p:cTn id="99" presetID="8" presetClass="entr" presetSubtype="16" fill="hold" grpId="0" nodeType="withEffect">
                                  <p:stCondLst>
                                    <p:cond delay="0"/>
                                  </p:stCondLst>
                                  <p:childTnLst>
                                    <p:set>
                                      <p:cBhvr>
                                        <p:cTn id="100" dur="1" fill="hold">
                                          <p:stCondLst>
                                            <p:cond delay="0"/>
                                          </p:stCondLst>
                                        </p:cTn>
                                        <p:tgtEl>
                                          <p:spTgt spid="1032213"/>
                                        </p:tgtEl>
                                        <p:attrNameLst>
                                          <p:attrName>style.visibility</p:attrName>
                                        </p:attrNameLst>
                                      </p:cBhvr>
                                      <p:to>
                                        <p:strVal val="visible"/>
                                      </p:to>
                                    </p:set>
                                    <p:animEffect transition="in" filter="diamond(in)">
                                      <p:cBhvr>
                                        <p:cTn id="101" dur="2000"/>
                                        <p:tgtEl>
                                          <p:spTgt spid="1032213"/>
                                        </p:tgtEl>
                                      </p:cBhvr>
                                    </p:animEffect>
                                  </p:childTnLst>
                                </p:cTn>
                              </p:par>
                              <p:par>
                                <p:cTn id="102" presetID="8" presetClass="entr" presetSubtype="16" fill="hold" grpId="0" nodeType="withEffect">
                                  <p:stCondLst>
                                    <p:cond delay="0"/>
                                  </p:stCondLst>
                                  <p:childTnLst>
                                    <p:set>
                                      <p:cBhvr>
                                        <p:cTn id="103" dur="1" fill="hold">
                                          <p:stCondLst>
                                            <p:cond delay="0"/>
                                          </p:stCondLst>
                                        </p:cTn>
                                        <p:tgtEl>
                                          <p:spTgt spid="1032214"/>
                                        </p:tgtEl>
                                        <p:attrNameLst>
                                          <p:attrName>style.visibility</p:attrName>
                                        </p:attrNameLst>
                                      </p:cBhvr>
                                      <p:to>
                                        <p:strVal val="visible"/>
                                      </p:to>
                                    </p:set>
                                    <p:animEffect transition="in" filter="diamond(in)">
                                      <p:cBhvr>
                                        <p:cTn id="104" dur="2000"/>
                                        <p:tgtEl>
                                          <p:spTgt spid="1032214"/>
                                        </p:tgtEl>
                                      </p:cBhvr>
                                    </p:animEffect>
                                  </p:childTnLst>
                                </p:cTn>
                              </p:par>
                              <p:par>
                                <p:cTn id="105" presetID="8" presetClass="entr" presetSubtype="16" fill="hold" grpId="0" nodeType="withEffect">
                                  <p:stCondLst>
                                    <p:cond delay="0"/>
                                  </p:stCondLst>
                                  <p:childTnLst>
                                    <p:set>
                                      <p:cBhvr>
                                        <p:cTn id="106" dur="1" fill="hold">
                                          <p:stCondLst>
                                            <p:cond delay="0"/>
                                          </p:stCondLst>
                                        </p:cTn>
                                        <p:tgtEl>
                                          <p:spTgt spid="1032215"/>
                                        </p:tgtEl>
                                        <p:attrNameLst>
                                          <p:attrName>style.visibility</p:attrName>
                                        </p:attrNameLst>
                                      </p:cBhvr>
                                      <p:to>
                                        <p:strVal val="visible"/>
                                      </p:to>
                                    </p:set>
                                    <p:animEffect transition="in" filter="diamond(in)">
                                      <p:cBhvr>
                                        <p:cTn id="107" dur="2000"/>
                                        <p:tgtEl>
                                          <p:spTgt spid="1032215"/>
                                        </p:tgtEl>
                                      </p:cBhvr>
                                    </p:animEffect>
                                  </p:childTnLst>
                                </p:cTn>
                              </p:par>
                              <p:par>
                                <p:cTn id="108" presetID="8" presetClass="entr" presetSubtype="16" fill="hold" grpId="0" nodeType="withEffect">
                                  <p:stCondLst>
                                    <p:cond delay="0"/>
                                  </p:stCondLst>
                                  <p:childTnLst>
                                    <p:set>
                                      <p:cBhvr>
                                        <p:cTn id="109" dur="1" fill="hold">
                                          <p:stCondLst>
                                            <p:cond delay="0"/>
                                          </p:stCondLst>
                                        </p:cTn>
                                        <p:tgtEl>
                                          <p:spTgt spid="1032216"/>
                                        </p:tgtEl>
                                        <p:attrNameLst>
                                          <p:attrName>style.visibility</p:attrName>
                                        </p:attrNameLst>
                                      </p:cBhvr>
                                      <p:to>
                                        <p:strVal val="visible"/>
                                      </p:to>
                                    </p:set>
                                    <p:animEffect transition="in" filter="diamond(in)">
                                      <p:cBhvr>
                                        <p:cTn id="110" dur="2000"/>
                                        <p:tgtEl>
                                          <p:spTgt spid="1032216"/>
                                        </p:tgtEl>
                                      </p:cBhvr>
                                    </p:animEffect>
                                  </p:childTnLst>
                                </p:cTn>
                              </p:par>
                              <p:par>
                                <p:cTn id="111" presetID="8" presetClass="entr" presetSubtype="16" fill="hold" grpId="0" nodeType="withEffect">
                                  <p:stCondLst>
                                    <p:cond delay="0"/>
                                  </p:stCondLst>
                                  <p:childTnLst>
                                    <p:set>
                                      <p:cBhvr>
                                        <p:cTn id="112" dur="1" fill="hold">
                                          <p:stCondLst>
                                            <p:cond delay="0"/>
                                          </p:stCondLst>
                                        </p:cTn>
                                        <p:tgtEl>
                                          <p:spTgt spid="1032217"/>
                                        </p:tgtEl>
                                        <p:attrNameLst>
                                          <p:attrName>style.visibility</p:attrName>
                                        </p:attrNameLst>
                                      </p:cBhvr>
                                      <p:to>
                                        <p:strVal val="visible"/>
                                      </p:to>
                                    </p:set>
                                    <p:animEffect transition="in" filter="diamond(in)">
                                      <p:cBhvr>
                                        <p:cTn id="113" dur="2000"/>
                                        <p:tgtEl>
                                          <p:spTgt spid="1032217"/>
                                        </p:tgtEl>
                                      </p:cBhvr>
                                    </p:animEffect>
                                  </p:childTnLst>
                                </p:cTn>
                              </p:par>
                              <p:par>
                                <p:cTn id="114" presetID="8" presetClass="entr" presetSubtype="16" fill="hold" grpId="0" nodeType="withEffect">
                                  <p:stCondLst>
                                    <p:cond delay="0"/>
                                  </p:stCondLst>
                                  <p:childTnLst>
                                    <p:set>
                                      <p:cBhvr>
                                        <p:cTn id="115" dur="1" fill="hold">
                                          <p:stCondLst>
                                            <p:cond delay="0"/>
                                          </p:stCondLst>
                                        </p:cTn>
                                        <p:tgtEl>
                                          <p:spTgt spid="1032218"/>
                                        </p:tgtEl>
                                        <p:attrNameLst>
                                          <p:attrName>style.visibility</p:attrName>
                                        </p:attrNameLst>
                                      </p:cBhvr>
                                      <p:to>
                                        <p:strVal val="visible"/>
                                      </p:to>
                                    </p:set>
                                    <p:animEffect transition="in" filter="diamond(in)">
                                      <p:cBhvr>
                                        <p:cTn id="116" dur="2000"/>
                                        <p:tgtEl>
                                          <p:spTgt spid="1032218"/>
                                        </p:tgtEl>
                                      </p:cBhvr>
                                    </p:animEffect>
                                  </p:childTnLst>
                                </p:cTn>
                              </p:par>
                              <p:par>
                                <p:cTn id="117" presetID="8" presetClass="entr" presetSubtype="16" fill="hold" grpId="0" nodeType="withEffect">
                                  <p:stCondLst>
                                    <p:cond delay="0"/>
                                  </p:stCondLst>
                                  <p:childTnLst>
                                    <p:set>
                                      <p:cBhvr>
                                        <p:cTn id="118" dur="1" fill="hold">
                                          <p:stCondLst>
                                            <p:cond delay="0"/>
                                          </p:stCondLst>
                                        </p:cTn>
                                        <p:tgtEl>
                                          <p:spTgt spid="1032219"/>
                                        </p:tgtEl>
                                        <p:attrNameLst>
                                          <p:attrName>style.visibility</p:attrName>
                                        </p:attrNameLst>
                                      </p:cBhvr>
                                      <p:to>
                                        <p:strVal val="visible"/>
                                      </p:to>
                                    </p:set>
                                    <p:animEffect transition="in" filter="diamond(in)">
                                      <p:cBhvr>
                                        <p:cTn id="119" dur="2000"/>
                                        <p:tgtEl>
                                          <p:spTgt spid="1032219"/>
                                        </p:tgtEl>
                                      </p:cBhvr>
                                    </p:animEffect>
                                  </p:childTnLst>
                                </p:cTn>
                              </p:par>
                              <p:par>
                                <p:cTn id="120" presetID="8" presetClass="entr" presetSubtype="16" fill="hold" grpId="0" nodeType="withEffect">
                                  <p:stCondLst>
                                    <p:cond delay="0"/>
                                  </p:stCondLst>
                                  <p:childTnLst>
                                    <p:set>
                                      <p:cBhvr>
                                        <p:cTn id="121" dur="1" fill="hold">
                                          <p:stCondLst>
                                            <p:cond delay="0"/>
                                          </p:stCondLst>
                                        </p:cTn>
                                        <p:tgtEl>
                                          <p:spTgt spid="1032220"/>
                                        </p:tgtEl>
                                        <p:attrNameLst>
                                          <p:attrName>style.visibility</p:attrName>
                                        </p:attrNameLst>
                                      </p:cBhvr>
                                      <p:to>
                                        <p:strVal val="visible"/>
                                      </p:to>
                                    </p:set>
                                    <p:animEffect transition="in" filter="diamond(in)">
                                      <p:cBhvr>
                                        <p:cTn id="122" dur="2000"/>
                                        <p:tgtEl>
                                          <p:spTgt spid="1032220"/>
                                        </p:tgtEl>
                                      </p:cBhvr>
                                    </p:animEffect>
                                  </p:childTnLst>
                                </p:cTn>
                              </p:par>
                              <p:par>
                                <p:cTn id="123" presetID="8" presetClass="entr" presetSubtype="16" fill="hold" grpId="0" nodeType="withEffect">
                                  <p:stCondLst>
                                    <p:cond delay="0"/>
                                  </p:stCondLst>
                                  <p:childTnLst>
                                    <p:set>
                                      <p:cBhvr>
                                        <p:cTn id="124" dur="1" fill="hold">
                                          <p:stCondLst>
                                            <p:cond delay="0"/>
                                          </p:stCondLst>
                                        </p:cTn>
                                        <p:tgtEl>
                                          <p:spTgt spid="1032221"/>
                                        </p:tgtEl>
                                        <p:attrNameLst>
                                          <p:attrName>style.visibility</p:attrName>
                                        </p:attrNameLst>
                                      </p:cBhvr>
                                      <p:to>
                                        <p:strVal val="visible"/>
                                      </p:to>
                                    </p:set>
                                    <p:animEffect transition="in" filter="diamond(in)">
                                      <p:cBhvr>
                                        <p:cTn id="125" dur="2000"/>
                                        <p:tgtEl>
                                          <p:spTgt spid="1032221"/>
                                        </p:tgtEl>
                                      </p:cBhvr>
                                    </p:animEffect>
                                  </p:childTnLst>
                                </p:cTn>
                              </p:par>
                              <p:par>
                                <p:cTn id="126" presetID="8" presetClass="entr" presetSubtype="16" fill="hold" grpId="0" nodeType="withEffect">
                                  <p:stCondLst>
                                    <p:cond delay="0"/>
                                  </p:stCondLst>
                                  <p:childTnLst>
                                    <p:set>
                                      <p:cBhvr>
                                        <p:cTn id="127" dur="1" fill="hold">
                                          <p:stCondLst>
                                            <p:cond delay="0"/>
                                          </p:stCondLst>
                                        </p:cTn>
                                        <p:tgtEl>
                                          <p:spTgt spid="1032222"/>
                                        </p:tgtEl>
                                        <p:attrNameLst>
                                          <p:attrName>style.visibility</p:attrName>
                                        </p:attrNameLst>
                                      </p:cBhvr>
                                      <p:to>
                                        <p:strVal val="visible"/>
                                      </p:to>
                                    </p:set>
                                    <p:animEffect transition="in" filter="diamond(in)">
                                      <p:cBhvr>
                                        <p:cTn id="128" dur="2000"/>
                                        <p:tgtEl>
                                          <p:spTgt spid="1032222"/>
                                        </p:tgtEl>
                                      </p:cBhvr>
                                    </p:animEffect>
                                  </p:childTnLst>
                                </p:cTn>
                              </p:par>
                            </p:childTnLst>
                          </p:cTn>
                        </p:par>
                      </p:childTnLst>
                    </p:cTn>
                  </p:par>
                  <p:par>
                    <p:cTn id="129" fill="hold">
                      <p:stCondLst>
                        <p:cond delay="indefinite"/>
                      </p:stCondLst>
                      <p:childTnLst>
                        <p:par>
                          <p:cTn id="130" fill="hold">
                            <p:stCondLst>
                              <p:cond delay="0"/>
                            </p:stCondLst>
                            <p:childTnLst>
                              <p:par>
                                <p:cTn id="131" presetID="56" presetClass="entr" presetSubtype="0" fill="hold" grpId="0" nodeType="clickEffect">
                                  <p:stCondLst>
                                    <p:cond delay="0"/>
                                  </p:stCondLst>
                                  <p:iterate type="lt">
                                    <p:tmPct val="10000"/>
                                  </p:iterate>
                                  <p:childTnLst>
                                    <p:set>
                                      <p:cBhvr>
                                        <p:cTn id="132" dur="1" fill="hold">
                                          <p:stCondLst>
                                            <p:cond delay="0"/>
                                          </p:stCondLst>
                                        </p:cTn>
                                        <p:tgtEl>
                                          <p:spTgt spid="1032223"/>
                                        </p:tgtEl>
                                        <p:attrNameLst>
                                          <p:attrName>style.visibility</p:attrName>
                                        </p:attrNameLst>
                                      </p:cBhvr>
                                      <p:to>
                                        <p:strVal val="visible"/>
                                      </p:to>
                                    </p:set>
                                    <p:anim by="(-#ppt_w*2)" calcmode="lin" valueType="num">
                                      <p:cBhvr rctx="PPT">
                                        <p:cTn id="133" dur="500" autoRev="1" fill="hold">
                                          <p:stCondLst>
                                            <p:cond delay="0"/>
                                          </p:stCondLst>
                                        </p:cTn>
                                        <p:tgtEl>
                                          <p:spTgt spid="1032223"/>
                                        </p:tgtEl>
                                        <p:attrNameLst>
                                          <p:attrName>ppt_w</p:attrName>
                                        </p:attrNameLst>
                                      </p:cBhvr>
                                    </p:anim>
                                    <p:anim by="(#ppt_w*0.50)" calcmode="lin" valueType="num">
                                      <p:cBhvr>
                                        <p:cTn id="134" dur="500" decel="50000" autoRev="1" fill="hold">
                                          <p:stCondLst>
                                            <p:cond delay="0"/>
                                          </p:stCondLst>
                                        </p:cTn>
                                        <p:tgtEl>
                                          <p:spTgt spid="1032223"/>
                                        </p:tgtEl>
                                        <p:attrNameLst>
                                          <p:attrName>ppt_x</p:attrName>
                                        </p:attrNameLst>
                                      </p:cBhvr>
                                    </p:anim>
                                    <p:anim from="(-#ppt_h/2)" to="(#ppt_y)" calcmode="lin" valueType="num">
                                      <p:cBhvr>
                                        <p:cTn id="135" dur="1000" fill="hold">
                                          <p:stCondLst>
                                            <p:cond delay="0"/>
                                          </p:stCondLst>
                                        </p:cTn>
                                        <p:tgtEl>
                                          <p:spTgt spid="1032223"/>
                                        </p:tgtEl>
                                        <p:attrNameLst>
                                          <p:attrName>ppt_y</p:attrName>
                                        </p:attrNameLst>
                                      </p:cBhvr>
                                    </p:anim>
                                    <p:animRot by="21600000">
                                      <p:cBhvr>
                                        <p:cTn id="136" dur="1000" fill="hold">
                                          <p:stCondLst>
                                            <p:cond delay="0"/>
                                          </p:stCondLst>
                                        </p:cTn>
                                        <p:tgtEl>
                                          <p:spTgt spid="1032223"/>
                                        </p:tgtEl>
                                        <p:attrNameLst>
                                          <p:attrName>r</p:attrName>
                                        </p:attrNameLst>
                                      </p:cBhvr>
                                    </p:animRot>
                                  </p:childTnLst>
                                </p:cTn>
                              </p:par>
                            </p:childTnLst>
                          </p:cTn>
                        </p:par>
                      </p:childTnLst>
                    </p:cTn>
                  </p:par>
                  <p:par>
                    <p:cTn id="137" fill="hold">
                      <p:stCondLst>
                        <p:cond delay="indefinite"/>
                      </p:stCondLst>
                      <p:childTnLst>
                        <p:par>
                          <p:cTn id="138" fill="hold">
                            <p:stCondLst>
                              <p:cond delay="0"/>
                            </p:stCondLst>
                            <p:childTnLst>
                              <p:par>
                                <p:cTn id="139" presetID="8" presetClass="entr" presetSubtype="16" fill="hold" grpId="0" nodeType="clickEffect">
                                  <p:stCondLst>
                                    <p:cond delay="0"/>
                                  </p:stCondLst>
                                  <p:childTnLst>
                                    <p:set>
                                      <p:cBhvr>
                                        <p:cTn id="140" dur="1" fill="hold">
                                          <p:stCondLst>
                                            <p:cond delay="0"/>
                                          </p:stCondLst>
                                        </p:cTn>
                                        <p:tgtEl>
                                          <p:spTgt spid="1032196"/>
                                        </p:tgtEl>
                                        <p:attrNameLst>
                                          <p:attrName>style.visibility</p:attrName>
                                        </p:attrNameLst>
                                      </p:cBhvr>
                                      <p:to>
                                        <p:strVal val="visible"/>
                                      </p:to>
                                    </p:set>
                                    <p:animEffect transition="in" filter="diamond(in)">
                                      <p:cBhvr>
                                        <p:cTn id="141" dur="2000"/>
                                        <p:tgtEl>
                                          <p:spTgt spid="1032196"/>
                                        </p:tgtEl>
                                      </p:cBhvr>
                                    </p:animEffect>
                                  </p:childTnLst>
                                </p:cTn>
                              </p:par>
                              <p:par>
                                <p:cTn id="142" presetID="8" presetClass="entr" presetSubtype="16" fill="hold" grpId="0" nodeType="withEffect">
                                  <p:stCondLst>
                                    <p:cond delay="0"/>
                                  </p:stCondLst>
                                  <p:childTnLst>
                                    <p:set>
                                      <p:cBhvr>
                                        <p:cTn id="143" dur="1" fill="hold">
                                          <p:stCondLst>
                                            <p:cond delay="0"/>
                                          </p:stCondLst>
                                        </p:cTn>
                                        <p:tgtEl>
                                          <p:spTgt spid="1032197"/>
                                        </p:tgtEl>
                                        <p:attrNameLst>
                                          <p:attrName>style.visibility</p:attrName>
                                        </p:attrNameLst>
                                      </p:cBhvr>
                                      <p:to>
                                        <p:strVal val="visible"/>
                                      </p:to>
                                    </p:set>
                                    <p:animEffect transition="in" filter="diamond(in)">
                                      <p:cBhvr>
                                        <p:cTn id="144" dur="2000"/>
                                        <p:tgtEl>
                                          <p:spTgt spid="1032197"/>
                                        </p:tgtEl>
                                      </p:cBhvr>
                                    </p:animEffect>
                                  </p:childTnLst>
                                </p:cTn>
                              </p:par>
                              <p:par>
                                <p:cTn id="145" presetID="8" presetClass="entr" presetSubtype="16" fill="hold" grpId="0" nodeType="withEffect">
                                  <p:stCondLst>
                                    <p:cond delay="0"/>
                                  </p:stCondLst>
                                  <p:childTnLst>
                                    <p:set>
                                      <p:cBhvr>
                                        <p:cTn id="146" dur="1" fill="hold">
                                          <p:stCondLst>
                                            <p:cond delay="0"/>
                                          </p:stCondLst>
                                        </p:cTn>
                                        <p:tgtEl>
                                          <p:spTgt spid="1032198"/>
                                        </p:tgtEl>
                                        <p:attrNameLst>
                                          <p:attrName>style.visibility</p:attrName>
                                        </p:attrNameLst>
                                      </p:cBhvr>
                                      <p:to>
                                        <p:strVal val="visible"/>
                                      </p:to>
                                    </p:set>
                                    <p:animEffect transition="in" filter="diamond(in)">
                                      <p:cBhvr>
                                        <p:cTn id="147" dur="2000"/>
                                        <p:tgtEl>
                                          <p:spTgt spid="1032198"/>
                                        </p:tgtEl>
                                      </p:cBhvr>
                                    </p:animEffect>
                                  </p:childTnLst>
                                </p:cTn>
                              </p:par>
                              <p:par>
                                <p:cTn id="148" presetID="8" presetClass="entr" presetSubtype="16" fill="hold" grpId="0" nodeType="withEffect">
                                  <p:stCondLst>
                                    <p:cond delay="0"/>
                                  </p:stCondLst>
                                  <p:childTnLst>
                                    <p:set>
                                      <p:cBhvr>
                                        <p:cTn id="149" dur="1" fill="hold">
                                          <p:stCondLst>
                                            <p:cond delay="0"/>
                                          </p:stCondLst>
                                        </p:cTn>
                                        <p:tgtEl>
                                          <p:spTgt spid="1032199"/>
                                        </p:tgtEl>
                                        <p:attrNameLst>
                                          <p:attrName>style.visibility</p:attrName>
                                        </p:attrNameLst>
                                      </p:cBhvr>
                                      <p:to>
                                        <p:strVal val="visible"/>
                                      </p:to>
                                    </p:set>
                                    <p:animEffect transition="in" filter="diamond(in)">
                                      <p:cBhvr>
                                        <p:cTn id="150" dur="2000"/>
                                        <p:tgtEl>
                                          <p:spTgt spid="1032199"/>
                                        </p:tgtEl>
                                      </p:cBhvr>
                                    </p:animEffect>
                                  </p:childTnLst>
                                </p:cTn>
                              </p:par>
                              <p:par>
                                <p:cTn id="151" presetID="8" presetClass="entr" presetSubtype="16" fill="hold" grpId="0" nodeType="withEffect">
                                  <p:stCondLst>
                                    <p:cond delay="0"/>
                                  </p:stCondLst>
                                  <p:childTnLst>
                                    <p:set>
                                      <p:cBhvr>
                                        <p:cTn id="152" dur="1" fill="hold">
                                          <p:stCondLst>
                                            <p:cond delay="0"/>
                                          </p:stCondLst>
                                        </p:cTn>
                                        <p:tgtEl>
                                          <p:spTgt spid="1032200"/>
                                        </p:tgtEl>
                                        <p:attrNameLst>
                                          <p:attrName>style.visibility</p:attrName>
                                        </p:attrNameLst>
                                      </p:cBhvr>
                                      <p:to>
                                        <p:strVal val="visible"/>
                                      </p:to>
                                    </p:set>
                                    <p:animEffect transition="in" filter="diamond(in)">
                                      <p:cBhvr>
                                        <p:cTn id="153" dur="2000"/>
                                        <p:tgtEl>
                                          <p:spTgt spid="1032200"/>
                                        </p:tgtEl>
                                      </p:cBhvr>
                                    </p:animEffect>
                                  </p:childTnLst>
                                </p:cTn>
                              </p:par>
                              <p:par>
                                <p:cTn id="154" presetID="8" presetClass="entr" presetSubtype="16" fill="hold" grpId="0" nodeType="withEffect">
                                  <p:stCondLst>
                                    <p:cond delay="0"/>
                                  </p:stCondLst>
                                  <p:childTnLst>
                                    <p:set>
                                      <p:cBhvr>
                                        <p:cTn id="155" dur="1" fill="hold">
                                          <p:stCondLst>
                                            <p:cond delay="0"/>
                                          </p:stCondLst>
                                        </p:cTn>
                                        <p:tgtEl>
                                          <p:spTgt spid="1032201"/>
                                        </p:tgtEl>
                                        <p:attrNameLst>
                                          <p:attrName>style.visibility</p:attrName>
                                        </p:attrNameLst>
                                      </p:cBhvr>
                                      <p:to>
                                        <p:strVal val="visible"/>
                                      </p:to>
                                    </p:set>
                                    <p:animEffect transition="in" filter="diamond(in)">
                                      <p:cBhvr>
                                        <p:cTn id="156" dur="2000"/>
                                        <p:tgtEl>
                                          <p:spTgt spid="1032201"/>
                                        </p:tgtEl>
                                      </p:cBhvr>
                                    </p:animEffect>
                                  </p:childTnLst>
                                </p:cTn>
                              </p:par>
                              <p:par>
                                <p:cTn id="157" presetID="8" presetClass="entr" presetSubtype="16" fill="hold" grpId="0" nodeType="withEffect">
                                  <p:stCondLst>
                                    <p:cond delay="0"/>
                                  </p:stCondLst>
                                  <p:childTnLst>
                                    <p:set>
                                      <p:cBhvr>
                                        <p:cTn id="158" dur="1" fill="hold">
                                          <p:stCondLst>
                                            <p:cond delay="0"/>
                                          </p:stCondLst>
                                        </p:cTn>
                                        <p:tgtEl>
                                          <p:spTgt spid="1032202"/>
                                        </p:tgtEl>
                                        <p:attrNameLst>
                                          <p:attrName>style.visibility</p:attrName>
                                        </p:attrNameLst>
                                      </p:cBhvr>
                                      <p:to>
                                        <p:strVal val="visible"/>
                                      </p:to>
                                    </p:set>
                                    <p:animEffect transition="in" filter="diamond(in)">
                                      <p:cBhvr>
                                        <p:cTn id="159" dur="2000"/>
                                        <p:tgtEl>
                                          <p:spTgt spid="1032202"/>
                                        </p:tgtEl>
                                      </p:cBhvr>
                                    </p:animEffect>
                                  </p:childTnLst>
                                </p:cTn>
                              </p:par>
                              <p:par>
                                <p:cTn id="160" presetID="8" presetClass="entr" presetSubtype="16" fill="hold" grpId="0" nodeType="withEffect">
                                  <p:stCondLst>
                                    <p:cond delay="0"/>
                                  </p:stCondLst>
                                  <p:childTnLst>
                                    <p:set>
                                      <p:cBhvr>
                                        <p:cTn id="161" dur="1" fill="hold">
                                          <p:stCondLst>
                                            <p:cond delay="0"/>
                                          </p:stCondLst>
                                        </p:cTn>
                                        <p:tgtEl>
                                          <p:spTgt spid="1032204"/>
                                        </p:tgtEl>
                                        <p:attrNameLst>
                                          <p:attrName>style.visibility</p:attrName>
                                        </p:attrNameLst>
                                      </p:cBhvr>
                                      <p:to>
                                        <p:strVal val="visible"/>
                                      </p:to>
                                    </p:set>
                                    <p:animEffect transition="in" filter="diamond(in)">
                                      <p:cBhvr>
                                        <p:cTn id="162" dur="2000"/>
                                        <p:tgtEl>
                                          <p:spTgt spid="1032204"/>
                                        </p:tgtEl>
                                      </p:cBhvr>
                                    </p:animEffect>
                                  </p:childTnLst>
                                </p:cTn>
                              </p:par>
                              <p:par>
                                <p:cTn id="163" presetID="8" presetClass="entr" presetSubtype="16" fill="hold" grpId="0" nodeType="withEffect">
                                  <p:stCondLst>
                                    <p:cond delay="0"/>
                                  </p:stCondLst>
                                  <p:childTnLst>
                                    <p:set>
                                      <p:cBhvr>
                                        <p:cTn id="164" dur="1" fill="hold">
                                          <p:stCondLst>
                                            <p:cond delay="0"/>
                                          </p:stCondLst>
                                        </p:cTn>
                                        <p:tgtEl>
                                          <p:spTgt spid="1032205"/>
                                        </p:tgtEl>
                                        <p:attrNameLst>
                                          <p:attrName>style.visibility</p:attrName>
                                        </p:attrNameLst>
                                      </p:cBhvr>
                                      <p:to>
                                        <p:strVal val="visible"/>
                                      </p:to>
                                    </p:set>
                                    <p:animEffect transition="in" filter="diamond(in)">
                                      <p:cBhvr>
                                        <p:cTn id="165" dur="2000"/>
                                        <p:tgtEl>
                                          <p:spTgt spid="1032205"/>
                                        </p:tgtEl>
                                      </p:cBhvr>
                                    </p:animEffect>
                                  </p:childTnLst>
                                </p:cTn>
                              </p:par>
                              <p:par>
                                <p:cTn id="166" presetID="8" presetClass="entr" presetSubtype="16" fill="hold" grpId="0" nodeType="withEffect">
                                  <p:stCondLst>
                                    <p:cond delay="0"/>
                                  </p:stCondLst>
                                  <p:childTnLst>
                                    <p:set>
                                      <p:cBhvr>
                                        <p:cTn id="167" dur="1" fill="hold">
                                          <p:stCondLst>
                                            <p:cond delay="0"/>
                                          </p:stCondLst>
                                        </p:cTn>
                                        <p:tgtEl>
                                          <p:spTgt spid="1032206"/>
                                        </p:tgtEl>
                                        <p:attrNameLst>
                                          <p:attrName>style.visibility</p:attrName>
                                        </p:attrNameLst>
                                      </p:cBhvr>
                                      <p:to>
                                        <p:strVal val="visible"/>
                                      </p:to>
                                    </p:set>
                                    <p:animEffect transition="in" filter="diamond(in)">
                                      <p:cBhvr>
                                        <p:cTn id="168" dur="2000"/>
                                        <p:tgtEl>
                                          <p:spTgt spid="1032206"/>
                                        </p:tgtEl>
                                      </p:cBhvr>
                                    </p:animEffect>
                                  </p:childTnLst>
                                </p:cTn>
                              </p:par>
                              <p:par>
                                <p:cTn id="169" presetID="8" presetClass="entr" presetSubtype="16" fill="hold" grpId="0" nodeType="withEffect">
                                  <p:stCondLst>
                                    <p:cond delay="0"/>
                                  </p:stCondLst>
                                  <p:childTnLst>
                                    <p:set>
                                      <p:cBhvr>
                                        <p:cTn id="170" dur="1" fill="hold">
                                          <p:stCondLst>
                                            <p:cond delay="0"/>
                                          </p:stCondLst>
                                        </p:cTn>
                                        <p:tgtEl>
                                          <p:spTgt spid="1032207"/>
                                        </p:tgtEl>
                                        <p:attrNameLst>
                                          <p:attrName>style.visibility</p:attrName>
                                        </p:attrNameLst>
                                      </p:cBhvr>
                                      <p:to>
                                        <p:strVal val="visible"/>
                                      </p:to>
                                    </p:set>
                                    <p:animEffect transition="in" filter="diamond(in)">
                                      <p:cBhvr>
                                        <p:cTn id="171" dur="2000"/>
                                        <p:tgtEl>
                                          <p:spTgt spid="1032207"/>
                                        </p:tgtEl>
                                      </p:cBhvr>
                                    </p:animEffect>
                                  </p:childTnLst>
                                </p:cTn>
                              </p:par>
                              <p:par>
                                <p:cTn id="172" presetID="8" presetClass="entr" presetSubtype="16" fill="hold" grpId="0" nodeType="withEffect">
                                  <p:stCondLst>
                                    <p:cond delay="0"/>
                                  </p:stCondLst>
                                  <p:childTnLst>
                                    <p:set>
                                      <p:cBhvr>
                                        <p:cTn id="173" dur="1" fill="hold">
                                          <p:stCondLst>
                                            <p:cond delay="0"/>
                                          </p:stCondLst>
                                        </p:cTn>
                                        <p:tgtEl>
                                          <p:spTgt spid="1032208"/>
                                        </p:tgtEl>
                                        <p:attrNameLst>
                                          <p:attrName>style.visibility</p:attrName>
                                        </p:attrNameLst>
                                      </p:cBhvr>
                                      <p:to>
                                        <p:strVal val="visible"/>
                                      </p:to>
                                    </p:set>
                                    <p:animEffect transition="in" filter="diamond(in)">
                                      <p:cBhvr>
                                        <p:cTn id="174" dur="2000"/>
                                        <p:tgtEl>
                                          <p:spTgt spid="1032208"/>
                                        </p:tgtEl>
                                      </p:cBhvr>
                                    </p:animEffect>
                                  </p:childTnLst>
                                </p:cTn>
                              </p:par>
                              <p:par>
                                <p:cTn id="175" presetID="8" presetClass="entr" presetSubtype="16" fill="hold" grpId="0" nodeType="withEffect">
                                  <p:stCondLst>
                                    <p:cond delay="0"/>
                                  </p:stCondLst>
                                  <p:childTnLst>
                                    <p:set>
                                      <p:cBhvr>
                                        <p:cTn id="176" dur="1" fill="hold">
                                          <p:stCondLst>
                                            <p:cond delay="0"/>
                                          </p:stCondLst>
                                        </p:cTn>
                                        <p:tgtEl>
                                          <p:spTgt spid="1032209"/>
                                        </p:tgtEl>
                                        <p:attrNameLst>
                                          <p:attrName>style.visibility</p:attrName>
                                        </p:attrNameLst>
                                      </p:cBhvr>
                                      <p:to>
                                        <p:strVal val="visible"/>
                                      </p:to>
                                    </p:set>
                                    <p:animEffect transition="in" filter="diamond(in)">
                                      <p:cBhvr>
                                        <p:cTn id="177" dur="2000"/>
                                        <p:tgtEl>
                                          <p:spTgt spid="1032209"/>
                                        </p:tgtEl>
                                      </p:cBhvr>
                                    </p:animEffect>
                                  </p:childTnLst>
                                </p:cTn>
                              </p:par>
                            </p:childTnLst>
                          </p:cTn>
                        </p:par>
                      </p:childTnLst>
                    </p:cTn>
                  </p:par>
                  <p:par>
                    <p:cTn id="178" fill="hold">
                      <p:stCondLst>
                        <p:cond delay="indefinite"/>
                      </p:stCondLst>
                      <p:childTnLst>
                        <p:par>
                          <p:cTn id="179" fill="hold">
                            <p:stCondLst>
                              <p:cond delay="0"/>
                            </p:stCondLst>
                            <p:childTnLst>
                              <p:par>
                                <p:cTn id="180" presetID="56" presetClass="entr" presetSubtype="0" fill="hold" grpId="0" nodeType="clickEffect">
                                  <p:stCondLst>
                                    <p:cond delay="0"/>
                                  </p:stCondLst>
                                  <p:iterate type="lt">
                                    <p:tmPct val="10000"/>
                                  </p:iterate>
                                  <p:childTnLst>
                                    <p:set>
                                      <p:cBhvr>
                                        <p:cTn id="181" dur="1" fill="hold">
                                          <p:stCondLst>
                                            <p:cond delay="0"/>
                                          </p:stCondLst>
                                        </p:cTn>
                                        <p:tgtEl>
                                          <p:spTgt spid="1032210"/>
                                        </p:tgtEl>
                                        <p:attrNameLst>
                                          <p:attrName>style.visibility</p:attrName>
                                        </p:attrNameLst>
                                      </p:cBhvr>
                                      <p:to>
                                        <p:strVal val="visible"/>
                                      </p:to>
                                    </p:set>
                                    <p:anim by="(-#ppt_w*2)" calcmode="lin" valueType="num">
                                      <p:cBhvr rctx="PPT">
                                        <p:cTn id="182" dur="500" autoRev="1" fill="hold">
                                          <p:stCondLst>
                                            <p:cond delay="0"/>
                                          </p:stCondLst>
                                        </p:cTn>
                                        <p:tgtEl>
                                          <p:spTgt spid="1032210"/>
                                        </p:tgtEl>
                                        <p:attrNameLst>
                                          <p:attrName>ppt_w</p:attrName>
                                        </p:attrNameLst>
                                      </p:cBhvr>
                                    </p:anim>
                                    <p:anim by="(#ppt_w*0.50)" calcmode="lin" valueType="num">
                                      <p:cBhvr>
                                        <p:cTn id="183" dur="500" decel="50000" autoRev="1" fill="hold">
                                          <p:stCondLst>
                                            <p:cond delay="0"/>
                                          </p:stCondLst>
                                        </p:cTn>
                                        <p:tgtEl>
                                          <p:spTgt spid="1032210"/>
                                        </p:tgtEl>
                                        <p:attrNameLst>
                                          <p:attrName>ppt_x</p:attrName>
                                        </p:attrNameLst>
                                      </p:cBhvr>
                                    </p:anim>
                                    <p:anim from="(-#ppt_h/2)" to="(#ppt_y)" calcmode="lin" valueType="num">
                                      <p:cBhvr>
                                        <p:cTn id="184" dur="1000" fill="hold">
                                          <p:stCondLst>
                                            <p:cond delay="0"/>
                                          </p:stCondLst>
                                        </p:cTn>
                                        <p:tgtEl>
                                          <p:spTgt spid="1032210"/>
                                        </p:tgtEl>
                                        <p:attrNameLst>
                                          <p:attrName>ppt_y</p:attrName>
                                        </p:attrNameLst>
                                      </p:cBhvr>
                                    </p:anim>
                                    <p:animRot by="21600000">
                                      <p:cBhvr>
                                        <p:cTn id="185" dur="1000" fill="hold">
                                          <p:stCondLst>
                                            <p:cond delay="0"/>
                                          </p:stCondLst>
                                        </p:cTn>
                                        <p:tgtEl>
                                          <p:spTgt spid="10322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196" grpId="0" animBg="1"/>
      <p:bldP spid="1032197" grpId="0" animBg="1"/>
      <p:bldP spid="1032198" grpId="0" animBg="1"/>
      <p:bldP spid="1032199" grpId="0" animBg="1"/>
      <p:bldP spid="1032200" grpId="0" animBg="1"/>
      <p:bldP spid="1032201" grpId="0" animBg="1"/>
      <p:bldP spid="1032202" grpId="0" animBg="1"/>
      <p:bldP spid="1032203" grpId="0" animBg="1"/>
      <p:bldP spid="1032204" grpId="0" animBg="1"/>
      <p:bldP spid="1032205" grpId="0" animBg="1"/>
      <p:bldP spid="1032206" grpId="0" animBg="1"/>
      <p:bldP spid="1032207" grpId="0" animBg="1"/>
      <p:bldP spid="1032208" grpId="0" animBg="1"/>
      <p:bldP spid="1032209" grpId="0" animBg="1"/>
      <p:bldP spid="1032210" grpId="0"/>
      <p:bldP spid="1032211" grpId="0" animBg="1"/>
      <p:bldP spid="1032212" grpId="0" animBg="1"/>
      <p:bldP spid="1032213" grpId="0" animBg="1"/>
      <p:bldP spid="1032214" grpId="0" animBg="1"/>
      <p:bldP spid="1032215" grpId="0" animBg="1"/>
      <p:bldP spid="1032216" grpId="0" animBg="1"/>
      <p:bldP spid="1032217" grpId="0" animBg="1"/>
      <p:bldP spid="1032218" grpId="0" animBg="1"/>
      <p:bldP spid="1032219" grpId="0" animBg="1"/>
      <p:bldP spid="1032220" grpId="0" animBg="1"/>
      <p:bldP spid="1032221" grpId="0" animBg="1"/>
      <p:bldP spid="1032222" grpId="0" animBg="1"/>
      <p:bldP spid="1032223" grpId="0"/>
      <p:bldP spid="1032224" grpId="0" animBg="1"/>
      <p:bldP spid="1032225" grpId="0" animBg="1"/>
      <p:bldP spid="1032226" grpId="0" animBg="1"/>
      <p:bldP spid="1032227" grpId="0" animBg="1"/>
      <p:bldP spid="1032228" grpId="0" animBg="1"/>
      <p:bldP spid="1032229" grpId="0" animBg="1"/>
      <p:bldP spid="1032230" grpId="0" animBg="1"/>
      <p:bldP spid="1032231" grpId="0" animBg="1"/>
      <p:bldP spid="1032232" grpId="0" animBg="1"/>
      <p:bldP spid="1032233" grpId="0" animBg="1"/>
      <p:bldP spid="1032234" grpId="0" animBg="1"/>
      <p:bldP spid="1032235" grpId="0" animBg="1"/>
      <p:bldP spid="1032236" grpId="0" animBg="1"/>
      <p:bldP spid="1032237" grpId="0"/>
      <p:bldP spid="1032238" grpId="0" animBg="1"/>
      <p:bldP spid="1032239" grpId="0" animBg="1"/>
      <p:bldP spid="1032240" grpId="0" animBg="1"/>
      <p:bldP spid="1032241" grpId="0" animBg="1"/>
      <p:bldP spid="1032242" grpId="0" animBg="1"/>
      <p:bldP spid="1032243" grpId="0" animBg="1"/>
      <p:bldP spid="1032244" grpId="0" animBg="1"/>
      <p:bldP spid="1032245" grpId="0" animBg="1"/>
      <p:bldP spid="1032246" grpId="0" animBg="1"/>
      <p:bldP spid="1032247" grpId="0" animBg="1"/>
      <p:bldP spid="1032248" grpId="0" animBg="1"/>
      <p:bldP spid="10322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12B52A2-8EB0-4748-9E4D-05ED6A57EE2F}"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A8505875-378A-4445-A0DD-6DB499655247}" type="datetime7">
              <a:rPr kumimoji="1" lang="zh-CN" altLang="en-US" sz="1200">
                <a:latin typeface="+mn-ea"/>
              </a:rPr>
            </a:fld>
            <a:endParaRPr kumimoji="1" lang="en-US" altLang="zh-CN" sz="1200">
              <a:latin typeface="+mn-ea"/>
            </a:endParaRPr>
          </a:p>
        </p:txBody>
      </p:sp>
      <p:sp>
        <p:nvSpPr>
          <p:cNvPr id="22532" name="Rectangle 2"/>
          <p:cNvSpPr>
            <a:spLocks noGrp="1" noChangeArrowheads="1"/>
          </p:cNvSpPr>
          <p:nvPr>
            <p:ph type="title" idx="4294967295"/>
          </p:nvPr>
        </p:nvSpPr>
        <p:spPr/>
        <p:txBody>
          <a:bodyPr anchor="b"/>
          <a:lstStyle/>
          <a:p>
            <a:pPr eaLnBrk="1" hangingPunct="1"/>
            <a:r>
              <a:rPr lang="en-US" altLang="zh-CN" sz="3000">
                <a:ea typeface="宋体" pitchFamily="2" charset="-122"/>
                <a:sym typeface="Webdings" panose="05030102010509060703" pitchFamily="18" charset="2"/>
              </a:rPr>
              <a:t>8.3 </a:t>
            </a:r>
            <a:r>
              <a:rPr lang="en-US" altLang="zh-CN" sz="3000">
                <a:ea typeface="宋体" pitchFamily="2" charset="-122"/>
              </a:rPr>
              <a:t>Properties of Binary Trees</a:t>
            </a:r>
            <a:endParaRPr lang="zh-CN" altLang="en-US" sz="3000">
              <a:ea typeface="宋体" pitchFamily="2" charset="-122"/>
            </a:endParaRPr>
          </a:p>
        </p:txBody>
      </p:sp>
      <p:sp>
        <p:nvSpPr>
          <p:cNvPr id="1033219" name="Rectangle 3"/>
          <p:cNvSpPr>
            <a:spLocks noGrp="1" noChangeArrowheads="1"/>
          </p:cNvSpPr>
          <p:nvPr>
            <p:ph type="body" idx="4294967295"/>
          </p:nvPr>
        </p:nvSpPr>
        <p:spPr/>
        <p:txBody>
          <a:bodyPr/>
          <a:lstStyle/>
          <a:p>
            <a:pPr eaLnBrk="1" hangingPunct="1">
              <a:lnSpc>
                <a:spcPct val="110000"/>
              </a:lnSpc>
            </a:pPr>
            <a:r>
              <a:rPr lang="zh-CN" altLang="en-US" dirty="0">
                <a:solidFill>
                  <a:srgbClr val="FF0000"/>
                </a:solidFill>
                <a:latin typeface="Times New Roman" panose="02020503050405090304" pitchFamily="18" charset="0"/>
                <a:ea typeface="宋体" pitchFamily="2" charset="-122"/>
              </a:rPr>
              <a:t>特性</a:t>
            </a:r>
            <a:r>
              <a:rPr lang="en-US" altLang="zh-CN" dirty="0">
                <a:solidFill>
                  <a:srgbClr val="FF0000"/>
                </a:solidFill>
                <a:latin typeface="Times New Roman" panose="02020503050405090304" pitchFamily="18" charset="0"/>
                <a:ea typeface="宋体" pitchFamily="2" charset="-122"/>
              </a:rPr>
              <a:t>1</a:t>
            </a:r>
            <a:r>
              <a:rPr lang="zh-CN" altLang="en-US" dirty="0">
                <a:solidFill>
                  <a:srgbClr val="FF0000"/>
                </a:solidFill>
                <a:latin typeface="Times New Roman" panose="02020503050405090304" pitchFamily="18" charset="0"/>
                <a:ea typeface="宋体" pitchFamily="2" charset="-122"/>
              </a:rPr>
              <a:t>：包含</a:t>
            </a:r>
            <a:r>
              <a:rPr lang="en-US" altLang="zh-CN" dirty="0">
                <a:solidFill>
                  <a:srgbClr val="FF0000"/>
                </a:solidFill>
                <a:latin typeface="Times New Roman" panose="02020503050405090304" pitchFamily="18" charset="0"/>
                <a:ea typeface="宋体" pitchFamily="2" charset="-122"/>
              </a:rPr>
              <a:t>n(n&gt;0)</a:t>
            </a:r>
            <a:r>
              <a:rPr lang="zh-CN" altLang="en-US" dirty="0">
                <a:solidFill>
                  <a:srgbClr val="FF0000"/>
                </a:solidFill>
                <a:latin typeface="Times New Roman" panose="02020503050405090304" pitchFamily="18" charset="0"/>
                <a:ea typeface="宋体" pitchFamily="2" charset="-122"/>
              </a:rPr>
              <a:t>个元素的二叉树边数为</a:t>
            </a:r>
            <a:r>
              <a:rPr lang="en-US" altLang="zh-CN" dirty="0">
                <a:solidFill>
                  <a:srgbClr val="FF0000"/>
                </a:solidFill>
                <a:latin typeface="Times New Roman" panose="02020503050405090304" pitchFamily="18" charset="0"/>
                <a:ea typeface="宋体" pitchFamily="2" charset="-122"/>
              </a:rPr>
              <a:t>n-1</a:t>
            </a:r>
            <a:r>
              <a:rPr lang="zh-CN" altLang="en-US" dirty="0">
                <a:solidFill>
                  <a:srgbClr val="FF0000"/>
                </a:solidFill>
                <a:latin typeface="Times New Roman" panose="02020503050405090304" pitchFamily="18" charset="0"/>
                <a:ea typeface="宋体" pitchFamily="2" charset="-122"/>
              </a:rPr>
              <a:t>。</a:t>
            </a:r>
            <a:endParaRPr lang="zh-CN" altLang="en-US" dirty="0">
              <a:solidFill>
                <a:srgbClr val="FF0000"/>
              </a:solidFill>
              <a:latin typeface="Times New Roman" panose="02020503050405090304" pitchFamily="18" charset="0"/>
              <a:ea typeface="宋体" pitchFamily="2" charset="-122"/>
            </a:endParaRPr>
          </a:p>
          <a:p>
            <a:pPr eaLnBrk="1" hangingPunct="1">
              <a:lnSpc>
                <a:spcPct val="110000"/>
              </a:lnSpc>
            </a:pPr>
            <a:r>
              <a:rPr lang="zh-CN" altLang="en-US" dirty="0">
                <a:latin typeface="Times New Roman" panose="02020503050405090304" pitchFamily="18" charset="0"/>
                <a:ea typeface="宋体" pitchFamily="2" charset="-122"/>
              </a:rPr>
              <a:t>证明：二叉树中每个元素（除了根节点）有且只有一个父节点。在子节点与父节点间有且只有一条边，因此边数为</a:t>
            </a:r>
            <a:r>
              <a:rPr lang="en-US" altLang="zh-CN" dirty="0">
                <a:latin typeface="Times New Roman" panose="02020503050405090304" pitchFamily="18" charset="0"/>
                <a:ea typeface="宋体" pitchFamily="2" charset="-122"/>
              </a:rPr>
              <a:t>n-1</a:t>
            </a:r>
            <a:r>
              <a:rPr lang="zh-CN" altLang="en-US" dirty="0">
                <a:latin typeface="Times New Roman" panose="02020503050405090304" pitchFamily="18" charset="0"/>
                <a:ea typeface="宋体" pitchFamily="2" charset="-122"/>
              </a:rPr>
              <a:t>。</a:t>
            </a:r>
            <a:endParaRPr lang="zh-CN" altLang="en-US" dirty="0">
              <a:latin typeface="Times New Roman" panose="02020503050405090304" pitchFamily="18" charset="0"/>
              <a:ea typeface="宋体" pitchFamily="2" charset="-122"/>
            </a:endParaRPr>
          </a:p>
          <a:p>
            <a:pPr eaLnBrk="1" hangingPunct="1">
              <a:lnSpc>
                <a:spcPct val="110000"/>
              </a:lnSpc>
            </a:pPr>
            <a:r>
              <a:rPr lang="zh-CN" altLang="en-US" dirty="0">
                <a:latin typeface="Times New Roman" panose="02020503050405090304" pitchFamily="18" charset="0"/>
                <a:ea typeface="宋体" pitchFamily="2" charset="-122"/>
              </a:rPr>
              <a:t>定义：二叉树的高度</a:t>
            </a:r>
            <a:r>
              <a:rPr lang="en-US" altLang="zh-CN" dirty="0">
                <a:latin typeface="Times New Roman" panose="02020503050405090304" pitchFamily="18" charset="0"/>
                <a:ea typeface="宋体" pitchFamily="2" charset="-122"/>
              </a:rPr>
              <a:t>(height)</a:t>
            </a:r>
            <a:r>
              <a:rPr lang="zh-CN" altLang="en-US" dirty="0">
                <a:latin typeface="Times New Roman" panose="02020503050405090304" pitchFamily="18" charset="0"/>
                <a:ea typeface="宋体" pitchFamily="2" charset="-122"/>
              </a:rPr>
              <a:t>或深度</a:t>
            </a:r>
            <a:r>
              <a:rPr lang="en-US" altLang="zh-CN" dirty="0">
                <a:latin typeface="Times New Roman" panose="02020503050405090304" pitchFamily="18" charset="0"/>
                <a:ea typeface="宋体" pitchFamily="2" charset="-122"/>
              </a:rPr>
              <a:t>(depth)</a:t>
            </a:r>
            <a:r>
              <a:rPr lang="zh-CN" altLang="en-US" dirty="0">
                <a:latin typeface="Times New Roman" panose="02020503050405090304" pitchFamily="18" charset="0"/>
                <a:ea typeface="宋体" pitchFamily="2" charset="-122"/>
              </a:rPr>
              <a:t>是指该二叉树的层数。</a:t>
            </a:r>
            <a:endParaRPr lang="zh-CN" altLang="en-US" dirty="0">
              <a:latin typeface="Times New Roman" panose="02020503050405090304" pitchFamily="18" charset="0"/>
              <a:ea typeface="宋体" pitchFamily="2" charset="-122"/>
            </a:endParaRPr>
          </a:p>
        </p:txBody>
      </p:sp>
      <p:sp>
        <p:nvSpPr>
          <p:cNvPr id="22534" name="Oval 4"/>
          <p:cNvSpPr>
            <a:spLocks noChangeArrowheads="1"/>
          </p:cNvSpPr>
          <p:nvPr/>
        </p:nvSpPr>
        <p:spPr bwMode="auto">
          <a:xfrm>
            <a:off x="2627313" y="56165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22535" name="Oval 5"/>
          <p:cNvSpPr>
            <a:spLocks noChangeArrowheads="1"/>
          </p:cNvSpPr>
          <p:nvPr/>
        </p:nvSpPr>
        <p:spPr bwMode="auto">
          <a:xfrm>
            <a:off x="1690688"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22536" name="Oval 6"/>
          <p:cNvSpPr>
            <a:spLocks noChangeArrowheads="1"/>
          </p:cNvSpPr>
          <p:nvPr/>
        </p:nvSpPr>
        <p:spPr bwMode="auto">
          <a:xfrm>
            <a:off x="1187450"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4</a:t>
            </a:r>
            <a:endParaRPr lang="en-US" altLang="zh-CN" sz="2000">
              <a:latin typeface="Tahoma" panose="020B0804030504040204" pitchFamily="34" charset="0"/>
            </a:endParaRPr>
          </a:p>
        </p:txBody>
      </p:sp>
      <p:sp>
        <p:nvSpPr>
          <p:cNvPr id="22537" name="Oval 7"/>
          <p:cNvSpPr>
            <a:spLocks noChangeArrowheads="1"/>
          </p:cNvSpPr>
          <p:nvPr/>
        </p:nvSpPr>
        <p:spPr bwMode="auto">
          <a:xfrm>
            <a:off x="2122488"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22538" name="Line 8"/>
          <p:cNvSpPr>
            <a:spLocks noChangeShapeType="1"/>
          </p:cNvSpPr>
          <p:nvPr/>
        </p:nvSpPr>
        <p:spPr bwMode="auto">
          <a:xfrm flipV="1">
            <a:off x="1906588" y="5805488"/>
            <a:ext cx="720725" cy="714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2539" name="Line 9"/>
          <p:cNvSpPr>
            <a:spLocks noChangeShapeType="1"/>
          </p:cNvSpPr>
          <p:nvPr/>
        </p:nvSpPr>
        <p:spPr bwMode="auto">
          <a:xfrm flipH="1" flipV="1">
            <a:off x="2987675" y="5805488"/>
            <a:ext cx="647700" cy="714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2540" name="Line 10"/>
          <p:cNvSpPr>
            <a:spLocks noChangeShapeType="1"/>
          </p:cNvSpPr>
          <p:nvPr/>
        </p:nvSpPr>
        <p:spPr bwMode="auto">
          <a:xfrm flipV="1">
            <a:off x="1403350" y="6092825"/>
            <a:ext cx="2873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2541" name="Line 11"/>
          <p:cNvSpPr>
            <a:spLocks noChangeShapeType="1"/>
          </p:cNvSpPr>
          <p:nvPr/>
        </p:nvSpPr>
        <p:spPr bwMode="auto">
          <a:xfrm flipH="1" flipV="1">
            <a:off x="2051050" y="6092825"/>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2542" name="Oval 12"/>
          <p:cNvSpPr>
            <a:spLocks noChangeArrowheads="1"/>
          </p:cNvSpPr>
          <p:nvPr/>
        </p:nvSpPr>
        <p:spPr bwMode="auto">
          <a:xfrm>
            <a:off x="3490913"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22543" name="Oval 13"/>
          <p:cNvSpPr>
            <a:spLocks noChangeArrowheads="1"/>
          </p:cNvSpPr>
          <p:nvPr/>
        </p:nvSpPr>
        <p:spPr bwMode="auto">
          <a:xfrm>
            <a:off x="298767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6</a:t>
            </a:r>
            <a:endParaRPr lang="en-US" altLang="zh-CN" sz="2000">
              <a:latin typeface="Tahoma" panose="020B0804030504040204" pitchFamily="34" charset="0"/>
            </a:endParaRPr>
          </a:p>
        </p:txBody>
      </p:sp>
      <p:sp>
        <p:nvSpPr>
          <p:cNvPr id="22544" name="Line 14"/>
          <p:cNvSpPr>
            <a:spLocks noChangeShapeType="1"/>
          </p:cNvSpPr>
          <p:nvPr/>
        </p:nvSpPr>
        <p:spPr bwMode="auto">
          <a:xfrm flipV="1">
            <a:off x="3203575" y="6092825"/>
            <a:ext cx="2873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33219">
                                            <p:txEl>
                                              <p:pRg st="1" end="1"/>
                                            </p:txEl>
                                          </p:spTgt>
                                        </p:tgtEl>
                                        <p:attrNameLst>
                                          <p:attrName>style.visibility</p:attrName>
                                        </p:attrNameLst>
                                      </p:cBhvr>
                                      <p:to>
                                        <p:strVal val="visible"/>
                                      </p:to>
                                    </p:set>
                                    <p:anim calcmode="lin" valueType="num">
                                      <p:cBhvr additive="base">
                                        <p:cTn id="7" dur="500" fill="hold"/>
                                        <p:tgtEl>
                                          <p:spTgt spid="1033219">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033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33219">
                                            <p:txEl>
                                              <p:pRg st="2" end="2"/>
                                            </p:txEl>
                                          </p:spTgt>
                                        </p:tgtEl>
                                        <p:attrNameLst>
                                          <p:attrName>style.visibility</p:attrName>
                                        </p:attrNameLst>
                                      </p:cBhvr>
                                      <p:to>
                                        <p:strVal val="visible"/>
                                      </p:to>
                                    </p:set>
                                    <p:anim calcmode="lin" valueType="num">
                                      <p:cBhvr additive="base">
                                        <p:cTn id="13" dur="500" fill="hold"/>
                                        <p:tgtEl>
                                          <p:spTgt spid="103321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033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06436BA-17A6-41FA-ADC6-41F1051D2224}"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4C6FDAA-7F61-4704-84BC-970B2C66B8A7}" type="datetime7">
              <a:rPr kumimoji="1" lang="zh-CN" altLang="en-US" sz="1200">
                <a:latin typeface="+mn-ea"/>
              </a:rPr>
            </a:fld>
            <a:endParaRPr kumimoji="1" lang="en-US" altLang="zh-CN" sz="1200">
              <a:latin typeface="+mn-ea"/>
            </a:endParaRPr>
          </a:p>
        </p:txBody>
      </p:sp>
      <p:sp>
        <p:nvSpPr>
          <p:cNvPr id="23556" name="Rectangle 2"/>
          <p:cNvSpPr>
            <a:spLocks noGrp="1" noChangeArrowheads="1"/>
          </p:cNvSpPr>
          <p:nvPr>
            <p:ph type="title" idx="4294967295"/>
          </p:nvPr>
        </p:nvSpPr>
        <p:spPr/>
        <p:txBody>
          <a:bodyPr anchor="b"/>
          <a:lstStyle/>
          <a:p>
            <a:pPr eaLnBrk="1" hangingPunct="1"/>
            <a:r>
              <a:rPr lang="en-US" altLang="zh-CN" sz="3000">
                <a:ea typeface="宋体" pitchFamily="2" charset="-122"/>
                <a:sym typeface="Webdings" panose="05030102010509060703" pitchFamily="18" charset="2"/>
              </a:rPr>
              <a:t>8.3 </a:t>
            </a:r>
            <a:r>
              <a:rPr lang="en-US" altLang="zh-CN" sz="3000">
                <a:ea typeface="宋体" pitchFamily="2" charset="-122"/>
              </a:rPr>
              <a:t>Properties of Binary Trees</a:t>
            </a:r>
            <a:endParaRPr lang="zh-CN" altLang="en-US" sz="3000">
              <a:ea typeface="宋体" pitchFamily="2" charset="-122"/>
            </a:endParaRPr>
          </a:p>
        </p:txBody>
      </p:sp>
      <p:sp>
        <p:nvSpPr>
          <p:cNvPr id="1034243" name="Rectangle 3"/>
          <p:cNvSpPr>
            <a:spLocks noGrp="1" noChangeArrowheads="1"/>
          </p:cNvSpPr>
          <p:nvPr>
            <p:ph type="body" idx="4294967295"/>
          </p:nvPr>
        </p:nvSpPr>
        <p:spPr>
          <a:xfrm>
            <a:off x="457200" y="1671638"/>
            <a:ext cx="8229600" cy="4459287"/>
          </a:xfrm>
        </p:spPr>
        <p:txBody>
          <a:bodyPr/>
          <a:lstStyle/>
          <a:p>
            <a:pPr eaLnBrk="1" hangingPunct="1">
              <a:lnSpc>
                <a:spcPct val="130000"/>
              </a:lnSpc>
            </a:pPr>
            <a:r>
              <a:rPr lang="zh-CN" altLang="en-US" dirty="0">
                <a:solidFill>
                  <a:srgbClr val="FF0000"/>
                </a:solidFill>
                <a:latin typeface="Times New Roman" panose="02020503050405090304" pitchFamily="18" charset="0"/>
                <a:ea typeface="宋体" pitchFamily="2" charset="-122"/>
              </a:rPr>
              <a:t>特性</a:t>
            </a:r>
            <a:r>
              <a:rPr lang="en-US" altLang="zh-CN" dirty="0">
                <a:solidFill>
                  <a:srgbClr val="FF0000"/>
                </a:solidFill>
                <a:latin typeface="Times New Roman" panose="02020503050405090304" pitchFamily="18" charset="0"/>
                <a:ea typeface="宋体" pitchFamily="2" charset="-122"/>
              </a:rPr>
              <a:t>2</a:t>
            </a:r>
            <a:r>
              <a:rPr lang="zh-CN" altLang="en-US" dirty="0">
                <a:solidFill>
                  <a:srgbClr val="FF0000"/>
                </a:solidFill>
                <a:latin typeface="Times New Roman" panose="02020503050405090304" pitchFamily="18" charset="0"/>
                <a:ea typeface="宋体" pitchFamily="2" charset="-122"/>
              </a:rPr>
              <a:t>：若二叉树的高度为</a:t>
            </a:r>
            <a:r>
              <a:rPr lang="en-US" altLang="zh-CN" dirty="0">
                <a:solidFill>
                  <a:srgbClr val="FF0000"/>
                </a:solidFill>
                <a:latin typeface="Times New Roman" panose="02020503050405090304" pitchFamily="18" charset="0"/>
                <a:ea typeface="宋体" pitchFamily="2" charset="-122"/>
              </a:rPr>
              <a:t>h</a:t>
            </a:r>
            <a:r>
              <a:rPr lang="zh-CN" altLang="en-US" dirty="0">
                <a:solidFill>
                  <a:srgbClr val="FF0000"/>
                </a:solidFill>
                <a:latin typeface="Times New Roman" panose="02020503050405090304" pitchFamily="18" charset="0"/>
                <a:ea typeface="宋体" pitchFamily="2" charset="-122"/>
              </a:rPr>
              <a:t>，</a:t>
            </a:r>
            <a:r>
              <a:rPr lang="en-US" altLang="zh-CN" dirty="0">
                <a:solidFill>
                  <a:srgbClr val="FF0000"/>
                </a:solidFill>
                <a:latin typeface="Times New Roman" panose="02020503050405090304" pitchFamily="18" charset="0"/>
                <a:ea typeface="宋体" pitchFamily="2" charset="-122"/>
              </a:rPr>
              <a:t>h≥0</a:t>
            </a:r>
            <a:r>
              <a:rPr lang="zh-CN" altLang="en-US" dirty="0">
                <a:solidFill>
                  <a:srgbClr val="FF0000"/>
                </a:solidFill>
                <a:latin typeface="Times New Roman" panose="02020503050405090304" pitchFamily="18" charset="0"/>
                <a:ea typeface="宋体" pitchFamily="2" charset="-122"/>
              </a:rPr>
              <a:t>，则该二叉树最少有</a:t>
            </a:r>
            <a:r>
              <a:rPr lang="en-US" altLang="zh-CN" dirty="0">
                <a:solidFill>
                  <a:srgbClr val="FF0000"/>
                </a:solidFill>
                <a:latin typeface="Times New Roman" panose="02020503050405090304" pitchFamily="18" charset="0"/>
                <a:ea typeface="宋体" pitchFamily="2" charset="-122"/>
              </a:rPr>
              <a:t>h</a:t>
            </a:r>
            <a:r>
              <a:rPr lang="zh-CN" altLang="en-US" dirty="0">
                <a:solidFill>
                  <a:srgbClr val="FF0000"/>
                </a:solidFill>
                <a:latin typeface="Times New Roman" panose="02020503050405090304" pitchFamily="18" charset="0"/>
                <a:ea typeface="宋体" pitchFamily="2" charset="-122"/>
              </a:rPr>
              <a:t>个元素，最多有</a:t>
            </a:r>
            <a:r>
              <a:rPr lang="en-US" altLang="zh-CN" dirty="0">
                <a:solidFill>
                  <a:srgbClr val="FF0000"/>
                </a:solidFill>
                <a:latin typeface="Times New Roman" panose="02020503050405090304" pitchFamily="18" charset="0"/>
                <a:ea typeface="宋体" pitchFamily="2" charset="-122"/>
              </a:rPr>
              <a:t>2</a:t>
            </a:r>
            <a:r>
              <a:rPr lang="en-US" altLang="zh-CN" baseline="30000" dirty="0">
                <a:solidFill>
                  <a:srgbClr val="FF0000"/>
                </a:solidFill>
                <a:latin typeface="Times New Roman" panose="02020503050405090304" pitchFamily="18" charset="0"/>
                <a:ea typeface="宋体" pitchFamily="2" charset="-122"/>
              </a:rPr>
              <a:t>h</a:t>
            </a:r>
            <a:r>
              <a:rPr lang="en-US" altLang="zh-CN" dirty="0">
                <a:solidFill>
                  <a:srgbClr val="FF0000"/>
                </a:solidFill>
                <a:latin typeface="Times New Roman" panose="02020503050405090304" pitchFamily="18" charset="0"/>
                <a:ea typeface="宋体" pitchFamily="2" charset="-122"/>
              </a:rPr>
              <a:t>-1</a:t>
            </a:r>
            <a:r>
              <a:rPr lang="zh-CN" altLang="en-US" dirty="0">
                <a:solidFill>
                  <a:srgbClr val="FF0000"/>
                </a:solidFill>
                <a:latin typeface="Times New Roman" panose="02020503050405090304" pitchFamily="18" charset="0"/>
                <a:ea typeface="宋体" pitchFamily="2" charset="-122"/>
              </a:rPr>
              <a:t>个元素</a:t>
            </a:r>
            <a:r>
              <a:rPr lang="zh-CN" altLang="en-US" dirty="0">
                <a:latin typeface="Times New Roman" panose="02020503050405090304" pitchFamily="18" charset="0"/>
                <a:ea typeface="宋体" pitchFamily="2" charset="-122"/>
              </a:rPr>
              <a:t>。</a:t>
            </a:r>
            <a:endParaRPr lang="zh-CN" altLang="en-US" dirty="0">
              <a:latin typeface="Times New Roman" panose="02020503050405090304" pitchFamily="18" charset="0"/>
              <a:ea typeface="宋体" pitchFamily="2" charset="-122"/>
            </a:endParaRPr>
          </a:p>
          <a:p>
            <a:pPr eaLnBrk="1" hangingPunct="1">
              <a:lnSpc>
                <a:spcPct val="130000"/>
              </a:lnSpc>
            </a:pPr>
            <a:r>
              <a:rPr lang="zh-CN" altLang="en-US" dirty="0">
                <a:latin typeface="Times New Roman" panose="02020503050405090304" pitchFamily="18" charset="0"/>
                <a:ea typeface="宋体" pitchFamily="2" charset="-122"/>
              </a:rPr>
              <a:t>证明：因为每一层最少要有</a:t>
            </a:r>
            <a:r>
              <a:rPr lang="en-US" altLang="zh-CN" dirty="0">
                <a:latin typeface="Times New Roman" panose="02020503050405090304" pitchFamily="18" charset="0"/>
                <a:ea typeface="宋体" pitchFamily="2" charset="-122"/>
              </a:rPr>
              <a:t>1</a:t>
            </a:r>
            <a:r>
              <a:rPr lang="zh-CN" altLang="en-US" dirty="0">
                <a:latin typeface="Times New Roman" panose="02020503050405090304" pitchFamily="18" charset="0"/>
                <a:ea typeface="宋体" pitchFamily="2" charset="-122"/>
              </a:rPr>
              <a:t>个元素，因此元素数最少为</a:t>
            </a:r>
            <a:r>
              <a:rPr lang="en-US" altLang="zh-CN" dirty="0">
                <a:latin typeface="Times New Roman" panose="02020503050405090304" pitchFamily="18" charset="0"/>
                <a:ea typeface="宋体" pitchFamily="2" charset="-122"/>
              </a:rPr>
              <a:t>h</a:t>
            </a:r>
            <a:r>
              <a:rPr lang="zh-CN" altLang="en-US" dirty="0">
                <a:latin typeface="Times New Roman" panose="02020503050405090304" pitchFamily="18" charset="0"/>
                <a:ea typeface="宋体" pitchFamily="2" charset="-122"/>
              </a:rPr>
              <a:t>。每个元素最多有</a:t>
            </a:r>
            <a:r>
              <a:rPr lang="en-US" altLang="zh-CN" dirty="0">
                <a:latin typeface="Times New Roman" panose="02020503050405090304" pitchFamily="18" charset="0"/>
                <a:ea typeface="宋体" pitchFamily="2" charset="-122"/>
              </a:rPr>
              <a:t>2</a:t>
            </a:r>
            <a:r>
              <a:rPr lang="zh-CN" altLang="en-US" dirty="0">
                <a:latin typeface="Times New Roman" panose="02020503050405090304" pitchFamily="18" charset="0"/>
                <a:ea typeface="宋体" pitchFamily="2" charset="-122"/>
              </a:rPr>
              <a:t>个子节点，则第</a:t>
            </a:r>
            <a:r>
              <a:rPr lang="en-US" altLang="zh-CN" dirty="0" err="1">
                <a:latin typeface="Times New Roman" panose="02020503050405090304" pitchFamily="18" charset="0"/>
                <a:ea typeface="宋体" pitchFamily="2" charset="-122"/>
              </a:rPr>
              <a:t>i</a:t>
            </a:r>
            <a:r>
              <a:rPr lang="zh-CN" altLang="en-US" dirty="0">
                <a:latin typeface="Times New Roman" panose="02020503050405090304" pitchFamily="18" charset="0"/>
                <a:ea typeface="宋体" pitchFamily="2" charset="-122"/>
              </a:rPr>
              <a:t>层节点元素最多为</a:t>
            </a:r>
            <a:r>
              <a:rPr lang="en-US" altLang="zh-CN" dirty="0">
                <a:latin typeface="Times New Roman" panose="02020503050405090304" pitchFamily="18" charset="0"/>
                <a:ea typeface="宋体" pitchFamily="2" charset="-122"/>
              </a:rPr>
              <a:t>2</a:t>
            </a:r>
            <a:r>
              <a:rPr lang="en-US" altLang="zh-CN" baseline="30000" dirty="0">
                <a:latin typeface="Times New Roman" panose="02020503050405090304" pitchFamily="18" charset="0"/>
                <a:ea typeface="宋体" pitchFamily="2" charset="-122"/>
              </a:rPr>
              <a:t>i-1</a:t>
            </a:r>
            <a:r>
              <a:rPr lang="zh-CN" altLang="en-US" dirty="0">
                <a:latin typeface="Times New Roman" panose="02020503050405090304" pitchFamily="18" charset="0"/>
                <a:ea typeface="宋体" pitchFamily="2" charset="-122"/>
              </a:rPr>
              <a:t>个，</a:t>
            </a:r>
            <a:r>
              <a:rPr lang="en-US" altLang="zh-CN" dirty="0" err="1">
                <a:latin typeface="Times New Roman" panose="02020503050405090304" pitchFamily="18" charset="0"/>
                <a:ea typeface="宋体" pitchFamily="2" charset="-122"/>
              </a:rPr>
              <a:t>i</a:t>
            </a:r>
            <a:r>
              <a:rPr lang="en-US" altLang="zh-CN" dirty="0">
                <a:latin typeface="Times New Roman" panose="02020503050405090304" pitchFamily="18" charset="0"/>
                <a:ea typeface="宋体" pitchFamily="2" charset="-122"/>
              </a:rPr>
              <a:t>&gt;0</a:t>
            </a:r>
            <a:r>
              <a:rPr lang="zh-CN" altLang="en-US" dirty="0">
                <a:latin typeface="Times New Roman" panose="02020503050405090304" pitchFamily="18" charset="0"/>
                <a:ea typeface="宋体" pitchFamily="2" charset="-122"/>
              </a:rPr>
              <a:t>。</a:t>
            </a:r>
            <a:r>
              <a:rPr lang="en-US" altLang="zh-CN" dirty="0">
                <a:latin typeface="Times New Roman" panose="02020503050405090304" pitchFamily="18" charset="0"/>
                <a:ea typeface="宋体" pitchFamily="2" charset="-122"/>
              </a:rPr>
              <a:t>h=0</a:t>
            </a:r>
            <a:r>
              <a:rPr lang="zh-CN" altLang="en-US" dirty="0">
                <a:latin typeface="Times New Roman" panose="02020503050405090304" pitchFamily="18" charset="0"/>
                <a:ea typeface="宋体" pitchFamily="2" charset="-122"/>
              </a:rPr>
              <a:t>时，元素的总数为</a:t>
            </a:r>
            <a:r>
              <a:rPr lang="en-US" altLang="zh-CN" dirty="0">
                <a:latin typeface="Times New Roman" panose="02020503050405090304" pitchFamily="18" charset="0"/>
                <a:ea typeface="宋体" pitchFamily="2" charset="-122"/>
              </a:rPr>
              <a:t>0</a:t>
            </a:r>
            <a:r>
              <a:rPr lang="zh-CN" altLang="en-US" dirty="0">
                <a:latin typeface="Times New Roman" panose="02020503050405090304" pitchFamily="18" charset="0"/>
                <a:ea typeface="宋体" pitchFamily="2" charset="-122"/>
              </a:rPr>
              <a:t>，也就是</a:t>
            </a:r>
            <a:r>
              <a:rPr lang="en-US" altLang="zh-CN" dirty="0">
                <a:latin typeface="Times New Roman" panose="02020503050405090304" pitchFamily="18" charset="0"/>
                <a:ea typeface="宋体" pitchFamily="2" charset="-122"/>
              </a:rPr>
              <a:t>2</a:t>
            </a:r>
            <a:r>
              <a:rPr lang="en-US" altLang="zh-CN" baseline="30000" dirty="0">
                <a:latin typeface="Times New Roman" panose="02020503050405090304" pitchFamily="18" charset="0"/>
                <a:ea typeface="宋体" pitchFamily="2" charset="-122"/>
              </a:rPr>
              <a:t>0</a:t>
            </a:r>
            <a:r>
              <a:rPr lang="en-US" altLang="zh-CN" dirty="0">
                <a:latin typeface="Times New Roman" panose="02020503050405090304" pitchFamily="18" charset="0"/>
                <a:ea typeface="宋体" pitchFamily="2" charset="-122"/>
              </a:rPr>
              <a:t>-1</a:t>
            </a:r>
            <a:r>
              <a:rPr lang="zh-CN" altLang="en-US" dirty="0">
                <a:latin typeface="Times New Roman" panose="02020503050405090304" pitchFamily="18" charset="0"/>
                <a:ea typeface="宋体" pitchFamily="2" charset="-122"/>
              </a:rPr>
              <a:t>。当</a:t>
            </a:r>
            <a:r>
              <a:rPr lang="en-US" altLang="zh-CN" dirty="0">
                <a:latin typeface="Times New Roman" panose="02020503050405090304" pitchFamily="18" charset="0"/>
                <a:ea typeface="宋体" pitchFamily="2" charset="-122"/>
              </a:rPr>
              <a:t>h&gt;0</a:t>
            </a:r>
            <a:r>
              <a:rPr lang="zh-CN" altLang="en-US" dirty="0">
                <a:latin typeface="Times New Roman" panose="02020503050405090304" pitchFamily="18" charset="0"/>
                <a:ea typeface="宋体" pitchFamily="2" charset="-122"/>
              </a:rPr>
              <a:t>时，元素的总数不会超过</a:t>
            </a:r>
            <a:r>
              <a:rPr lang="el-GR" altLang="zh-CN" dirty="0">
                <a:latin typeface="Times New Roman" panose="02020503050405090304" pitchFamily="18" charset="0"/>
                <a:sym typeface="Webdings" panose="05030102010509060703" pitchFamily="18" charset="2"/>
              </a:rPr>
              <a:t>Σ </a:t>
            </a:r>
            <a:r>
              <a:rPr lang="en-US" altLang="zh-CN" baseline="-25000" dirty="0" err="1">
                <a:latin typeface="Times New Roman" panose="02020503050405090304" pitchFamily="18" charset="0"/>
                <a:ea typeface="宋体" pitchFamily="2" charset="-122"/>
                <a:sym typeface="Math A" pitchFamily="18" charset="2"/>
              </a:rPr>
              <a:t>i</a:t>
            </a:r>
            <a:r>
              <a:rPr lang="en-US" altLang="zh-CN" baseline="-25000" dirty="0">
                <a:latin typeface="Times New Roman" panose="02020503050405090304" pitchFamily="18" charset="0"/>
                <a:ea typeface="宋体" pitchFamily="2" charset="-122"/>
                <a:sym typeface="Math A" pitchFamily="18" charset="2"/>
              </a:rPr>
              <a:t>=1</a:t>
            </a:r>
            <a:r>
              <a:rPr lang="en-US" altLang="zh-CN" baseline="30000" dirty="0">
                <a:latin typeface="Times New Roman" panose="02020503050405090304" pitchFamily="18" charset="0"/>
                <a:ea typeface="宋体" pitchFamily="2" charset="-122"/>
                <a:sym typeface="Math A" pitchFamily="18" charset="2"/>
              </a:rPr>
              <a:t>h</a:t>
            </a:r>
            <a:r>
              <a:rPr lang="en-US" altLang="zh-CN" dirty="0">
                <a:latin typeface="Times New Roman" panose="02020503050405090304" pitchFamily="18" charset="0"/>
                <a:ea typeface="宋体" pitchFamily="2" charset="-122"/>
              </a:rPr>
              <a:t>2</a:t>
            </a:r>
            <a:r>
              <a:rPr lang="en-US" altLang="zh-CN" baseline="30000" dirty="0">
                <a:latin typeface="Times New Roman" panose="02020503050405090304" pitchFamily="18" charset="0"/>
                <a:ea typeface="宋体" pitchFamily="2" charset="-122"/>
              </a:rPr>
              <a:t>i-1</a:t>
            </a:r>
            <a:r>
              <a:rPr lang="en-US" altLang="zh-CN" dirty="0">
                <a:latin typeface="Times New Roman" panose="02020503050405090304" pitchFamily="18" charset="0"/>
                <a:ea typeface="宋体" pitchFamily="2" charset="-122"/>
              </a:rPr>
              <a:t>=2</a:t>
            </a:r>
            <a:r>
              <a:rPr lang="en-US" altLang="zh-CN" baseline="30000" dirty="0">
                <a:latin typeface="Times New Roman" panose="02020503050405090304" pitchFamily="18" charset="0"/>
                <a:ea typeface="宋体" pitchFamily="2" charset="-122"/>
              </a:rPr>
              <a:t>h</a:t>
            </a:r>
            <a:r>
              <a:rPr lang="en-US" altLang="zh-CN" dirty="0">
                <a:latin typeface="Times New Roman" panose="02020503050405090304" pitchFamily="18" charset="0"/>
                <a:ea typeface="宋体" pitchFamily="2" charset="-122"/>
              </a:rPr>
              <a:t>-1</a:t>
            </a:r>
            <a:r>
              <a:rPr lang="zh-CN" altLang="en-US"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4243">
                                            <p:txEl>
                                              <p:pRg st="1" end="1"/>
                                            </p:txEl>
                                          </p:spTgt>
                                        </p:tgtEl>
                                        <p:attrNameLst>
                                          <p:attrName>style.visibility</p:attrName>
                                        </p:attrNameLst>
                                      </p:cBhvr>
                                      <p:to>
                                        <p:strVal val="visible"/>
                                      </p:to>
                                    </p:set>
                                    <p:anim calcmode="lin" valueType="num">
                                      <p:cBhvr additive="base">
                                        <p:cTn id="7" dur="500" fill="hold"/>
                                        <p:tgtEl>
                                          <p:spTgt spid="1034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42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1E294A3-74C4-4E46-999B-A67FD0054FCC}"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3DEC8F4-4AE4-4FB4-8D73-E52C0BCC3D7B}" type="datetime7">
              <a:rPr kumimoji="1" lang="zh-CN" altLang="en-US" sz="1200">
                <a:latin typeface="+mn-ea"/>
              </a:rPr>
            </a:fld>
            <a:endParaRPr kumimoji="1" lang="en-US" altLang="zh-CN" sz="1200">
              <a:latin typeface="+mn-ea"/>
            </a:endParaRPr>
          </a:p>
        </p:txBody>
      </p:sp>
      <p:sp>
        <p:nvSpPr>
          <p:cNvPr id="24580" name="Rectangle 2"/>
          <p:cNvSpPr>
            <a:spLocks noGrp="1" noChangeArrowheads="1"/>
          </p:cNvSpPr>
          <p:nvPr>
            <p:ph type="title" idx="4294967295"/>
          </p:nvPr>
        </p:nvSpPr>
        <p:spPr/>
        <p:txBody>
          <a:bodyPr anchor="b"/>
          <a:lstStyle/>
          <a:p>
            <a:pPr eaLnBrk="1" hangingPunct="1"/>
            <a:r>
              <a:rPr lang="en-US" altLang="zh-CN" sz="3000">
                <a:ea typeface="宋体" pitchFamily="2" charset="-122"/>
                <a:sym typeface="Webdings" panose="05030102010509060703" pitchFamily="18" charset="2"/>
              </a:rPr>
              <a:t>8.3 </a:t>
            </a:r>
            <a:r>
              <a:rPr lang="en-US" altLang="zh-CN" sz="3000">
                <a:ea typeface="宋体" pitchFamily="2" charset="-122"/>
              </a:rPr>
              <a:t>Properties of Binary Trees</a:t>
            </a:r>
            <a:endParaRPr lang="zh-CN" altLang="en-US" sz="3000">
              <a:ea typeface="宋体" pitchFamily="2" charset="-122"/>
            </a:endParaRPr>
          </a:p>
        </p:txBody>
      </p:sp>
      <p:sp>
        <p:nvSpPr>
          <p:cNvPr id="24581" name="Rectangle 3"/>
          <p:cNvSpPr>
            <a:spLocks noGrp="1" noChangeArrowheads="1"/>
          </p:cNvSpPr>
          <p:nvPr>
            <p:ph type="body" idx="4294967295"/>
          </p:nvPr>
        </p:nvSpPr>
        <p:spPr>
          <a:xfrm>
            <a:off x="250825" y="1525588"/>
            <a:ext cx="8631238" cy="5143500"/>
          </a:xfrm>
        </p:spPr>
        <p:txBody>
          <a:bodyPr/>
          <a:lstStyle/>
          <a:p>
            <a:pPr eaLnBrk="1" hangingPunct="1">
              <a:lnSpc>
                <a:spcPct val="110000"/>
              </a:lnSpc>
            </a:pPr>
            <a:r>
              <a:rPr lang="zh-CN" altLang="en-US" dirty="0">
                <a:solidFill>
                  <a:srgbClr val="FF0000"/>
                </a:solidFill>
                <a:latin typeface="Times New Roman" panose="02020503050405090304" pitchFamily="18" charset="0"/>
                <a:ea typeface="宋体" pitchFamily="2" charset="-122"/>
              </a:rPr>
              <a:t>特性</a:t>
            </a:r>
            <a:r>
              <a:rPr lang="en-US" altLang="zh-CN" dirty="0">
                <a:solidFill>
                  <a:srgbClr val="FF0000"/>
                </a:solidFill>
                <a:latin typeface="Times New Roman" panose="02020503050405090304" pitchFamily="18" charset="0"/>
                <a:ea typeface="宋体" pitchFamily="2" charset="-122"/>
              </a:rPr>
              <a:t>3</a:t>
            </a:r>
            <a:r>
              <a:rPr lang="zh-CN" altLang="en-US" dirty="0">
                <a:solidFill>
                  <a:srgbClr val="FF0000"/>
                </a:solidFill>
                <a:latin typeface="Times New Roman" panose="02020503050405090304" pitchFamily="18" charset="0"/>
                <a:ea typeface="宋体" pitchFamily="2" charset="-122"/>
              </a:rPr>
              <a:t>：包含</a:t>
            </a:r>
            <a:r>
              <a:rPr lang="en-US" altLang="zh-CN" dirty="0">
                <a:solidFill>
                  <a:srgbClr val="FF0000"/>
                </a:solidFill>
                <a:latin typeface="Times New Roman" panose="02020503050405090304" pitchFamily="18" charset="0"/>
                <a:ea typeface="宋体" pitchFamily="2" charset="-122"/>
              </a:rPr>
              <a:t>n</a:t>
            </a:r>
            <a:r>
              <a:rPr lang="zh-CN" altLang="en-US" dirty="0">
                <a:solidFill>
                  <a:srgbClr val="FF0000"/>
                </a:solidFill>
                <a:latin typeface="Times New Roman" panose="02020503050405090304" pitchFamily="18" charset="0"/>
                <a:ea typeface="宋体" pitchFamily="2" charset="-122"/>
              </a:rPr>
              <a:t>个元素的二叉树的高度最大为</a:t>
            </a:r>
            <a:r>
              <a:rPr lang="en-US" altLang="zh-CN" dirty="0">
                <a:solidFill>
                  <a:srgbClr val="FF0000"/>
                </a:solidFill>
                <a:latin typeface="Times New Roman" panose="02020503050405090304" pitchFamily="18" charset="0"/>
                <a:ea typeface="宋体" pitchFamily="2" charset="-122"/>
              </a:rPr>
              <a:t>n</a:t>
            </a:r>
            <a:r>
              <a:rPr lang="zh-CN" altLang="en-US" dirty="0">
                <a:solidFill>
                  <a:srgbClr val="FF0000"/>
                </a:solidFill>
                <a:latin typeface="Times New Roman" panose="02020503050405090304" pitchFamily="18" charset="0"/>
                <a:ea typeface="宋体" pitchFamily="2" charset="-122"/>
              </a:rPr>
              <a:t>，最小为 </a:t>
            </a:r>
            <a:r>
              <a:rPr lang="zh-CN" altLang="en-US" dirty="0">
                <a:solidFill>
                  <a:srgbClr val="FF0000"/>
                </a:solidFill>
                <a:latin typeface="Times New Roman" panose="02020503050405090304" pitchFamily="18" charset="0"/>
                <a:ea typeface="宋体" pitchFamily="2" charset="-122"/>
                <a:sym typeface="Symbol" pitchFamily="18" charset="2"/>
              </a:rPr>
              <a:t></a:t>
            </a:r>
            <a:r>
              <a:rPr lang="en-US" altLang="zh-CN" dirty="0">
                <a:solidFill>
                  <a:srgbClr val="FF0000"/>
                </a:solidFill>
                <a:latin typeface="Times New Roman" panose="02020503050405090304" pitchFamily="18" charset="0"/>
                <a:ea typeface="宋体" pitchFamily="2" charset="-122"/>
              </a:rPr>
              <a:t>log</a:t>
            </a:r>
            <a:r>
              <a:rPr lang="en-US" altLang="zh-CN" baseline="-25000" dirty="0">
                <a:solidFill>
                  <a:srgbClr val="FF0000"/>
                </a:solidFill>
                <a:latin typeface="Times New Roman" panose="02020503050405090304" pitchFamily="18" charset="0"/>
                <a:ea typeface="宋体" pitchFamily="2" charset="-122"/>
              </a:rPr>
              <a:t>2</a:t>
            </a:r>
            <a:r>
              <a:rPr lang="en-US" altLang="zh-CN" dirty="0">
                <a:solidFill>
                  <a:srgbClr val="FF0000"/>
                </a:solidFill>
                <a:latin typeface="Times New Roman" panose="02020503050405090304" pitchFamily="18" charset="0"/>
                <a:ea typeface="宋体" pitchFamily="2" charset="-122"/>
              </a:rPr>
              <a:t>(n+1)</a:t>
            </a:r>
            <a:r>
              <a:rPr lang="zh-CN" altLang="en-US" dirty="0">
                <a:solidFill>
                  <a:srgbClr val="FF0000"/>
                </a:solidFill>
                <a:latin typeface="Times New Roman" panose="02020503050405090304" pitchFamily="18" charset="0"/>
                <a:ea typeface="宋体" pitchFamily="2" charset="-122"/>
                <a:sym typeface="Symbol" pitchFamily="18" charset="2"/>
              </a:rPr>
              <a:t></a:t>
            </a:r>
            <a:r>
              <a:rPr lang="en-US" altLang="zh-CN" dirty="0">
                <a:solidFill>
                  <a:srgbClr val="FF0000"/>
                </a:solidFill>
                <a:latin typeface="Times New Roman" panose="02020503050405090304" pitchFamily="18" charset="0"/>
                <a:ea typeface="宋体" pitchFamily="2" charset="-122"/>
              </a:rPr>
              <a:t> </a:t>
            </a:r>
            <a:r>
              <a:rPr lang="zh-CN" altLang="en-US" dirty="0">
                <a:solidFill>
                  <a:srgbClr val="FF0000"/>
                </a:solidFill>
                <a:latin typeface="Times New Roman" panose="02020503050405090304" pitchFamily="18" charset="0"/>
                <a:ea typeface="宋体" pitchFamily="2" charset="-122"/>
              </a:rPr>
              <a:t>。</a:t>
            </a:r>
            <a:endParaRPr lang="zh-CN" altLang="en-US" dirty="0">
              <a:solidFill>
                <a:srgbClr val="FF0000"/>
              </a:solidFill>
              <a:latin typeface="Times New Roman" panose="02020503050405090304" pitchFamily="18" charset="0"/>
              <a:ea typeface="宋体" pitchFamily="2" charset="-122"/>
            </a:endParaRPr>
          </a:p>
          <a:p>
            <a:pPr eaLnBrk="1" hangingPunct="1">
              <a:lnSpc>
                <a:spcPct val="110000"/>
              </a:lnSpc>
            </a:pPr>
            <a:r>
              <a:rPr lang="zh-CN" altLang="en-US" dirty="0">
                <a:latin typeface="Times New Roman" panose="02020503050405090304" pitchFamily="18" charset="0"/>
                <a:ea typeface="宋体" pitchFamily="2" charset="-122"/>
              </a:rPr>
              <a:t>证明：因为每层至少有一个元素，因此高度不会超过</a:t>
            </a:r>
            <a:r>
              <a:rPr lang="en-US" altLang="zh-CN" dirty="0">
                <a:latin typeface="Times New Roman" panose="02020503050405090304" pitchFamily="18" charset="0"/>
                <a:ea typeface="宋体" pitchFamily="2" charset="-122"/>
              </a:rPr>
              <a:t>n</a:t>
            </a:r>
            <a:r>
              <a:rPr lang="zh-CN" altLang="en-US" dirty="0">
                <a:latin typeface="Times New Roman" panose="02020503050405090304" pitchFamily="18" charset="0"/>
                <a:ea typeface="宋体" pitchFamily="2" charset="-122"/>
              </a:rPr>
              <a:t>。由特性</a:t>
            </a:r>
            <a:r>
              <a:rPr lang="en-US" altLang="zh-CN" dirty="0">
                <a:latin typeface="Times New Roman" panose="02020503050405090304" pitchFamily="18" charset="0"/>
                <a:ea typeface="宋体" pitchFamily="2" charset="-122"/>
              </a:rPr>
              <a:t>2</a:t>
            </a:r>
            <a:r>
              <a:rPr lang="zh-CN" altLang="en-US" dirty="0">
                <a:latin typeface="Times New Roman" panose="02020503050405090304" pitchFamily="18" charset="0"/>
                <a:ea typeface="宋体" pitchFamily="2" charset="-122"/>
              </a:rPr>
              <a:t>，可以得知高度为</a:t>
            </a:r>
            <a:r>
              <a:rPr lang="en-US" altLang="zh-CN" dirty="0">
                <a:latin typeface="Times New Roman" panose="02020503050405090304" pitchFamily="18" charset="0"/>
                <a:ea typeface="宋体" pitchFamily="2" charset="-122"/>
              </a:rPr>
              <a:t>h</a:t>
            </a:r>
            <a:r>
              <a:rPr lang="zh-CN" altLang="en-US" dirty="0">
                <a:latin typeface="Times New Roman" panose="02020503050405090304" pitchFamily="18" charset="0"/>
                <a:ea typeface="宋体" pitchFamily="2" charset="-122"/>
              </a:rPr>
              <a:t>的二叉树最多有</a:t>
            </a:r>
            <a:r>
              <a:rPr lang="en-US" altLang="zh-CN" dirty="0">
                <a:latin typeface="Times New Roman" panose="02020503050405090304" pitchFamily="18" charset="0"/>
                <a:ea typeface="宋体" pitchFamily="2" charset="-122"/>
              </a:rPr>
              <a:t>2</a:t>
            </a:r>
            <a:r>
              <a:rPr lang="en-US" altLang="zh-CN" baseline="30000" dirty="0">
                <a:latin typeface="Times New Roman" panose="02020503050405090304" pitchFamily="18" charset="0"/>
                <a:ea typeface="宋体" pitchFamily="2" charset="-122"/>
              </a:rPr>
              <a:t>h</a:t>
            </a:r>
            <a:r>
              <a:rPr lang="en-US" altLang="zh-CN" dirty="0">
                <a:latin typeface="Times New Roman" panose="02020503050405090304" pitchFamily="18" charset="0"/>
                <a:ea typeface="宋体" pitchFamily="2" charset="-122"/>
              </a:rPr>
              <a:t>-1</a:t>
            </a:r>
            <a:r>
              <a:rPr lang="zh-CN" altLang="en-US" dirty="0">
                <a:latin typeface="Times New Roman" panose="02020503050405090304" pitchFamily="18" charset="0"/>
                <a:ea typeface="宋体" pitchFamily="2" charset="-122"/>
              </a:rPr>
              <a:t>个元素。因为</a:t>
            </a:r>
            <a:r>
              <a:rPr lang="en-US" altLang="zh-CN" dirty="0">
                <a:latin typeface="Times New Roman" panose="02020503050405090304" pitchFamily="18" charset="0"/>
                <a:ea typeface="宋体" pitchFamily="2" charset="-122"/>
              </a:rPr>
              <a:t>n≤2</a:t>
            </a:r>
            <a:r>
              <a:rPr lang="en-US" altLang="zh-CN" baseline="30000" dirty="0">
                <a:latin typeface="Times New Roman" panose="02020503050405090304" pitchFamily="18" charset="0"/>
                <a:ea typeface="宋体" pitchFamily="2" charset="-122"/>
              </a:rPr>
              <a:t>h</a:t>
            </a:r>
            <a:r>
              <a:rPr lang="en-US" altLang="zh-CN" dirty="0">
                <a:latin typeface="Times New Roman" panose="02020503050405090304" pitchFamily="18" charset="0"/>
                <a:ea typeface="宋体" pitchFamily="2" charset="-122"/>
              </a:rPr>
              <a:t>-1</a:t>
            </a:r>
            <a:r>
              <a:rPr lang="zh-CN" altLang="en-US" dirty="0">
                <a:latin typeface="Times New Roman" panose="02020503050405090304" pitchFamily="18" charset="0"/>
                <a:ea typeface="宋体" pitchFamily="2" charset="-122"/>
              </a:rPr>
              <a:t>，因此</a:t>
            </a:r>
            <a:r>
              <a:rPr lang="en-US" altLang="zh-CN" dirty="0">
                <a:latin typeface="Times New Roman" panose="02020503050405090304" pitchFamily="18" charset="0"/>
                <a:ea typeface="宋体" pitchFamily="2" charset="-122"/>
              </a:rPr>
              <a:t>h≥log</a:t>
            </a:r>
            <a:r>
              <a:rPr lang="en-US" altLang="zh-CN" baseline="-25000" dirty="0">
                <a:latin typeface="Times New Roman" panose="02020503050405090304" pitchFamily="18" charset="0"/>
                <a:ea typeface="宋体" pitchFamily="2" charset="-122"/>
              </a:rPr>
              <a:t>2</a:t>
            </a:r>
            <a:r>
              <a:rPr lang="en-US" altLang="zh-CN" dirty="0">
                <a:latin typeface="Times New Roman" panose="02020503050405090304" pitchFamily="18" charset="0"/>
                <a:ea typeface="宋体" pitchFamily="2" charset="-122"/>
              </a:rPr>
              <a:t>(n+1)</a:t>
            </a:r>
            <a:r>
              <a:rPr lang="zh-CN" altLang="en-US" dirty="0">
                <a:latin typeface="Times New Roman" panose="02020503050405090304" pitchFamily="18" charset="0"/>
                <a:ea typeface="宋体" pitchFamily="2" charset="-122"/>
              </a:rPr>
              <a:t>。由于</a:t>
            </a:r>
            <a:r>
              <a:rPr lang="en-US" altLang="zh-CN" dirty="0">
                <a:latin typeface="Times New Roman" panose="02020503050405090304" pitchFamily="18" charset="0"/>
                <a:ea typeface="宋体" pitchFamily="2" charset="-122"/>
              </a:rPr>
              <a:t>h</a:t>
            </a:r>
            <a:r>
              <a:rPr lang="zh-CN" altLang="en-US" dirty="0">
                <a:latin typeface="Times New Roman" panose="02020503050405090304" pitchFamily="18" charset="0"/>
                <a:ea typeface="宋体" pitchFamily="2" charset="-122"/>
              </a:rPr>
              <a:t>是整数，所以</a:t>
            </a:r>
            <a:r>
              <a:rPr lang="en-US" altLang="zh-CN" dirty="0">
                <a:latin typeface="Times New Roman" panose="02020503050405090304" pitchFamily="18" charset="0"/>
                <a:ea typeface="宋体" pitchFamily="2" charset="-122"/>
              </a:rPr>
              <a:t>h≥ </a:t>
            </a:r>
            <a:r>
              <a:rPr lang="zh-CN" altLang="en-US" dirty="0">
                <a:solidFill>
                  <a:schemeClr val="folHlink"/>
                </a:solidFill>
                <a:latin typeface="Times New Roman" panose="02020503050405090304" pitchFamily="18" charset="0"/>
                <a:ea typeface="宋体" pitchFamily="2" charset="-122"/>
                <a:sym typeface="Symbol" pitchFamily="18" charset="2"/>
              </a:rPr>
              <a:t></a:t>
            </a:r>
            <a:r>
              <a:rPr lang="en-US" altLang="zh-CN" dirty="0">
                <a:latin typeface="Times New Roman" panose="02020503050405090304" pitchFamily="18" charset="0"/>
                <a:ea typeface="宋体" pitchFamily="2" charset="-122"/>
              </a:rPr>
              <a:t>log</a:t>
            </a:r>
            <a:r>
              <a:rPr lang="en-US" altLang="zh-CN" baseline="-25000" dirty="0">
                <a:latin typeface="Times New Roman" panose="02020503050405090304" pitchFamily="18" charset="0"/>
                <a:ea typeface="宋体" pitchFamily="2" charset="-122"/>
              </a:rPr>
              <a:t>2</a:t>
            </a:r>
            <a:r>
              <a:rPr lang="en-US" altLang="zh-CN" dirty="0">
                <a:latin typeface="Times New Roman" panose="02020503050405090304" pitchFamily="18" charset="0"/>
                <a:ea typeface="宋体" pitchFamily="2" charset="-122"/>
              </a:rPr>
              <a:t>(n+1)</a:t>
            </a:r>
            <a:r>
              <a:rPr lang="zh-CN" altLang="en-US" dirty="0">
                <a:solidFill>
                  <a:schemeClr val="folHlink"/>
                </a:solidFill>
                <a:latin typeface="Times New Roman" panose="02020503050405090304" pitchFamily="18" charset="0"/>
                <a:ea typeface="宋体" pitchFamily="2" charset="-122"/>
                <a:sym typeface="Symbol" pitchFamily="18" charset="2"/>
              </a:rPr>
              <a:t></a:t>
            </a:r>
            <a:r>
              <a:rPr lang="en-US" altLang="zh-CN" dirty="0">
                <a:latin typeface="Times New Roman" panose="02020503050405090304" pitchFamily="18" charset="0"/>
                <a:ea typeface="宋体" pitchFamily="2" charset="-122"/>
              </a:rPr>
              <a:t> </a:t>
            </a:r>
            <a:r>
              <a:rPr lang="zh-CN" altLang="en-US"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1">
                                            <p:txEl>
                                              <p:pRg st="1" end="1"/>
                                            </p:txEl>
                                          </p:spTgt>
                                        </p:tgtEl>
                                        <p:attrNameLst>
                                          <p:attrName>style.visibility</p:attrName>
                                        </p:attrNameLst>
                                      </p:cBhvr>
                                      <p:to>
                                        <p:strVal val="visible"/>
                                      </p:to>
                                    </p:set>
                                    <p:animEffect transition="in" filter="blinds(horizontal)">
                                      <p:cBhvr>
                                        <p:cTn id="7" dur="500"/>
                                        <p:tgtEl>
                                          <p:spTgt spid="245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3"/>
          <p:cNvSpPr>
            <a:spLocks noGrp="1"/>
          </p:cNvSpPr>
          <p:nvPr>
            <p:ph type="sldNum" sz="quarter" idx="12"/>
          </p:nvPr>
        </p:nvSpPr>
        <p:spPr>
          <a:xfrm>
            <a:off x="323850" y="404813"/>
            <a:ext cx="504825" cy="431800"/>
          </a:xfrm>
          <a:ln>
            <a:miter lim="800000"/>
          </a:ln>
        </p:spPr>
        <p:txBody>
          <a:bodyPr anchor="b"/>
          <a:lstStyle/>
          <a:p>
            <a:pPr>
              <a:defRPr/>
            </a:pPr>
            <a:fld id="{F3732692-C1C2-4F59-93BE-408A006061FD}" type="slidenum">
              <a:rPr lang="zh-CN" altLang="en-US" sz="1200">
                <a:solidFill>
                  <a:schemeClr val="bg2"/>
                </a:solidFill>
              </a:rPr>
            </a:fld>
            <a:endParaRPr lang="en-US" altLang="zh-CN" sz="1200">
              <a:solidFill>
                <a:schemeClr val="bg2"/>
              </a:solidFill>
            </a:endParaRPr>
          </a:p>
        </p:txBody>
      </p:sp>
      <p:sp>
        <p:nvSpPr>
          <p:cNvPr id="34" name="日期占位符 4"/>
          <p:cNvSpPr>
            <a:spLocks noGrp="1"/>
          </p:cNvSpPr>
          <p:nvPr>
            <p:ph type="dt" sz="quarter" idx="10"/>
          </p:nvPr>
        </p:nvSpPr>
        <p:spPr>
          <a:xfrm>
            <a:off x="34925" y="836613"/>
            <a:ext cx="1042988" cy="549275"/>
          </a:xfrm>
          <a:ln>
            <a:miter lim="800000"/>
          </a:ln>
        </p:spPr>
        <p:txBody>
          <a:bodyPr/>
          <a:lstStyle/>
          <a:p>
            <a:pPr>
              <a:defRPr/>
            </a:pPr>
            <a:fld id="{7C0D3869-7E92-44BE-BB60-4096BA56D051}" type="datetime7">
              <a:rPr kumimoji="1" lang="zh-CN" altLang="en-US" sz="1200">
                <a:latin typeface="+mn-ea"/>
              </a:rPr>
            </a:fld>
            <a:endParaRPr kumimoji="1" lang="en-US" altLang="zh-CN" sz="1200">
              <a:latin typeface="+mn-ea"/>
            </a:endParaRPr>
          </a:p>
        </p:txBody>
      </p:sp>
      <p:sp>
        <p:nvSpPr>
          <p:cNvPr id="25604" name="Rectangle 2"/>
          <p:cNvSpPr>
            <a:spLocks noGrp="1" noChangeArrowheads="1"/>
          </p:cNvSpPr>
          <p:nvPr>
            <p:ph type="title" idx="4294967295"/>
          </p:nvPr>
        </p:nvSpPr>
        <p:spPr/>
        <p:txBody>
          <a:bodyPr anchor="b"/>
          <a:lstStyle/>
          <a:p>
            <a:pPr eaLnBrk="1" hangingPunct="1"/>
            <a:r>
              <a:rPr lang="en-US" altLang="zh-CN" sz="3000">
                <a:ea typeface="宋体" pitchFamily="2" charset="-122"/>
                <a:sym typeface="Webdings" panose="05030102010509060703" pitchFamily="18" charset="2"/>
              </a:rPr>
              <a:t>8.3 </a:t>
            </a:r>
            <a:r>
              <a:rPr lang="en-US" altLang="zh-CN" sz="3000">
                <a:ea typeface="宋体" pitchFamily="2" charset="-122"/>
              </a:rPr>
              <a:t>Properties of Binary Trees</a:t>
            </a:r>
            <a:endParaRPr lang="zh-CN" altLang="en-US" sz="3000">
              <a:ea typeface="宋体" pitchFamily="2" charset="-122"/>
            </a:endParaRPr>
          </a:p>
        </p:txBody>
      </p:sp>
      <p:sp>
        <p:nvSpPr>
          <p:cNvPr id="25605" name="Rectangle 3"/>
          <p:cNvSpPr>
            <a:spLocks noGrp="1" noChangeArrowheads="1"/>
          </p:cNvSpPr>
          <p:nvPr>
            <p:ph type="body" idx="4294967295"/>
          </p:nvPr>
        </p:nvSpPr>
        <p:spPr>
          <a:xfrm>
            <a:off x="456883" y="1599565"/>
            <a:ext cx="8229600" cy="3619500"/>
          </a:xfrm>
        </p:spPr>
        <p:txBody>
          <a:bodyPr/>
          <a:lstStyle/>
          <a:p>
            <a:pPr eaLnBrk="1" hangingPunct="1"/>
            <a:r>
              <a:rPr lang="zh-CN" altLang="en-US" sz="2800">
                <a:solidFill>
                  <a:srgbClr val="FF0000"/>
                </a:solidFill>
                <a:latin typeface="Times New Roman" panose="02020503050405090304" pitchFamily="18" charset="0"/>
                <a:ea typeface="宋体" pitchFamily="2" charset="-122"/>
                <a:sym typeface="+mn-ea"/>
              </a:rPr>
              <a:t>满二叉树（</a:t>
            </a:r>
            <a:r>
              <a:rPr lang="en-US" altLang="zh-CN" sz="2800">
                <a:solidFill>
                  <a:srgbClr val="FF0000"/>
                </a:solidFill>
                <a:latin typeface="Times New Roman" panose="02020503050405090304" pitchFamily="18" charset="0"/>
                <a:ea typeface="宋体" pitchFamily="2" charset="-122"/>
                <a:sym typeface="+mn-ea"/>
              </a:rPr>
              <a:t>full binary tree</a:t>
            </a:r>
            <a:r>
              <a:rPr lang="zh-CN" altLang="en-US" sz="2800">
                <a:solidFill>
                  <a:srgbClr val="FF0000"/>
                </a:solidFill>
                <a:latin typeface="Times New Roman" panose="02020503050405090304" pitchFamily="18" charset="0"/>
                <a:ea typeface="宋体" pitchFamily="2" charset="-122"/>
                <a:sym typeface="+mn-ea"/>
              </a:rPr>
              <a:t>）</a:t>
            </a:r>
            <a:r>
              <a:rPr lang="zh-CN" altLang="en-US" sz="2800">
                <a:latin typeface="Times New Roman" panose="02020503050405090304" pitchFamily="18" charset="0"/>
                <a:ea typeface="宋体" pitchFamily="2" charset="-122"/>
                <a:sym typeface="+mn-ea"/>
              </a:rPr>
              <a:t>：</a:t>
            </a:r>
            <a:r>
              <a:rPr lang="zh-CN" altLang="en-US" sz="2800">
                <a:latin typeface="Times New Roman" panose="02020503050405090304" pitchFamily="18" charset="0"/>
                <a:ea typeface="宋体" pitchFamily="2" charset="-122"/>
              </a:rPr>
              <a:t>高度为</a:t>
            </a:r>
            <a:r>
              <a:rPr lang="en-US" altLang="zh-CN" sz="2800">
                <a:latin typeface="Times New Roman" panose="02020503050405090304" pitchFamily="18" charset="0"/>
                <a:ea typeface="宋体" pitchFamily="2" charset="-122"/>
              </a:rPr>
              <a:t>h</a:t>
            </a:r>
            <a:r>
              <a:rPr lang="zh-CN" altLang="en-US" sz="2800">
                <a:latin typeface="Times New Roman" panose="02020503050405090304" pitchFamily="18" charset="0"/>
                <a:ea typeface="宋体" pitchFamily="2" charset="-122"/>
              </a:rPr>
              <a:t>的二叉树恰好有</a:t>
            </a:r>
            <a:r>
              <a:rPr lang="en-US" altLang="zh-CN" sz="2800">
                <a:latin typeface="Times New Roman" panose="02020503050405090304" pitchFamily="18" charset="0"/>
                <a:ea typeface="宋体" pitchFamily="2" charset="-122"/>
              </a:rPr>
              <a:t>2</a:t>
            </a:r>
            <a:r>
              <a:rPr lang="en-US" altLang="zh-CN" sz="2800" baseline="30000">
                <a:latin typeface="Times New Roman" panose="02020503050405090304" pitchFamily="18" charset="0"/>
                <a:ea typeface="宋体" pitchFamily="2" charset="-122"/>
              </a:rPr>
              <a:t>h</a:t>
            </a:r>
            <a:r>
              <a:rPr lang="en-US" altLang="zh-CN" sz="2800">
                <a:latin typeface="Times New Roman" panose="02020503050405090304" pitchFamily="18" charset="0"/>
                <a:ea typeface="宋体" pitchFamily="2" charset="-122"/>
              </a:rPr>
              <a:t>-1</a:t>
            </a:r>
            <a:r>
              <a:rPr lang="zh-CN" altLang="en-US" sz="2800">
                <a:latin typeface="Times New Roman" panose="02020503050405090304" pitchFamily="18" charset="0"/>
                <a:ea typeface="宋体" pitchFamily="2" charset="-122"/>
              </a:rPr>
              <a:t>个元素</a:t>
            </a:r>
            <a:endParaRPr lang="zh-CN" altLang="en-US" sz="2800">
              <a:latin typeface="Times New Roman" panose="02020503050405090304" pitchFamily="18" charset="0"/>
              <a:ea typeface="宋体" pitchFamily="2" charset="-122"/>
            </a:endParaRPr>
          </a:p>
          <a:p>
            <a:pPr eaLnBrk="1" hangingPunct="1"/>
            <a:r>
              <a:rPr lang="zh-CN" altLang="en-US" sz="2800">
                <a:latin typeface="Times New Roman" panose="02020503050405090304" pitchFamily="18" charset="0"/>
                <a:ea typeface="宋体" pitchFamily="2" charset="-122"/>
              </a:rPr>
              <a:t>对高度为</a:t>
            </a:r>
            <a:r>
              <a:rPr lang="en-US" altLang="zh-CN" sz="2800">
                <a:latin typeface="Times New Roman" panose="02020503050405090304" pitchFamily="18" charset="0"/>
                <a:ea typeface="宋体" pitchFamily="2" charset="-122"/>
              </a:rPr>
              <a:t>h</a:t>
            </a:r>
            <a:r>
              <a:rPr lang="zh-CN" altLang="en-US" sz="2800">
                <a:latin typeface="Times New Roman" panose="02020503050405090304" pitchFamily="18" charset="0"/>
                <a:ea typeface="宋体" pitchFamily="2" charset="-122"/>
              </a:rPr>
              <a:t>的满二叉树中的元素按从第上到下，从左到右的顺序从</a:t>
            </a:r>
            <a:r>
              <a:rPr lang="en-US" altLang="zh-CN" sz="2800">
                <a:latin typeface="Times New Roman" panose="02020503050405090304" pitchFamily="18" charset="0"/>
                <a:ea typeface="宋体" pitchFamily="2" charset="-122"/>
              </a:rPr>
              <a:t>1</a:t>
            </a:r>
            <a:r>
              <a:rPr lang="zh-CN" altLang="en-US" sz="2800">
                <a:latin typeface="Times New Roman" panose="02020503050405090304" pitchFamily="18" charset="0"/>
                <a:ea typeface="宋体" pitchFamily="2" charset="-122"/>
              </a:rPr>
              <a:t>到</a:t>
            </a:r>
            <a:r>
              <a:rPr lang="en-US" altLang="zh-CN" sz="2800">
                <a:latin typeface="Times New Roman" panose="02020503050405090304" pitchFamily="18" charset="0"/>
                <a:ea typeface="宋体" pitchFamily="2" charset="-122"/>
              </a:rPr>
              <a:t>2</a:t>
            </a:r>
            <a:r>
              <a:rPr lang="en-US" altLang="zh-CN" sz="2800" baseline="30000">
                <a:latin typeface="Times New Roman" panose="02020503050405090304" pitchFamily="18" charset="0"/>
                <a:ea typeface="宋体" pitchFamily="2" charset="-122"/>
              </a:rPr>
              <a:t>h</a:t>
            </a:r>
            <a:r>
              <a:rPr lang="en-US" altLang="zh-CN" sz="2800">
                <a:latin typeface="Times New Roman" panose="02020503050405090304" pitchFamily="18" charset="0"/>
                <a:ea typeface="宋体" pitchFamily="2" charset="-122"/>
              </a:rPr>
              <a:t>-1</a:t>
            </a:r>
            <a:r>
              <a:rPr lang="zh-CN" altLang="en-US" sz="2800">
                <a:latin typeface="Times New Roman" panose="02020503050405090304" pitchFamily="18" charset="0"/>
                <a:ea typeface="宋体" pitchFamily="2" charset="-122"/>
              </a:rPr>
              <a:t>进行编号。</a:t>
            </a:r>
            <a:endParaRPr lang="zh-CN" altLang="en-US" sz="2800">
              <a:latin typeface="Times New Roman" panose="02020503050405090304" pitchFamily="18" charset="0"/>
              <a:ea typeface="宋体" pitchFamily="2" charset="-122"/>
            </a:endParaRPr>
          </a:p>
          <a:p>
            <a:pPr eaLnBrk="1" hangingPunct="1"/>
            <a:r>
              <a:rPr lang="zh-CN" altLang="en-US" sz="2800">
                <a:latin typeface="Times New Roman" panose="02020503050405090304" pitchFamily="18" charset="0"/>
                <a:ea typeface="宋体" pitchFamily="2" charset="-122"/>
              </a:rPr>
              <a:t>从满二叉树中删除</a:t>
            </a:r>
            <a:r>
              <a:rPr lang="en-US" altLang="zh-CN" sz="2800">
                <a:latin typeface="Times New Roman" panose="02020503050405090304" pitchFamily="18" charset="0"/>
                <a:ea typeface="宋体" pitchFamily="2" charset="-122"/>
              </a:rPr>
              <a:t>k</a:t>
            </a:r>
            <a:r>
              <a:rPr lang="zh-CN" altLang="en-US" sz="2800">
                <a:latin typeface="Times New Roman" panose="02020503050405090304" pitchFamily="18" charset="0"/>
                <a:ea typeface="宋体" pitchFamily="2" charset="-122"/>
              </a:rPr>
              <a:t>个元素，其编号为</a:t>
            </a:r>
            <a:r>
              <a:rPr lang="en-US" altLang="zh-CN" sz="2800">
                <a:latin typeface="Times New Roman" panose="02020503050405090304" pitchFamily="18" charset="0"/>
                <a:ea typeface="宋体" pitchFamily="2" charset="-122"/>
              </a:rPr>
              <a:t>2</a:t>
            </a:r>
            <a:r>
              <a:rPr lang="en-US" altLang="zh-CN" sz="2800" baseline="30000">
                <a:latin typeface="Times New Roman" panose="02020503050405090304" pitchFamily="18" charset="0"/>
                <a:ea typeface="宋体" pitchFamily="2" charset="-122"/>
              </a:rPr>
              <a:t>h</a:t>
            </a:r>
            <a:r>
              <a:rPr lang="en-US" altLang="zh-CN" sz="2800">
                <a:latin typeface="Times New Roman" panose="02020503050405090304" pitchFamily="18" charset="0"/>
                <a:ea typeface="宋体" pitchFamily="2" charset="-122"/>
              </a:rPr>
              <a:t>-i</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1≤i≤k</a:t>
            </a:r>
            <a:r>
              <a:rPr lang="zh-CN" altLang="en-US" sz="2800">
                <a:latin typeface="Times New Roman" panose="02020503050405090304" pitchFamily="18" charset="0"/>
                <a:ea typeface="宋体" pitchFamily="2" charset="-122"/>
              </a:rPr>
              <a:t>，所得到的二叉树被称为</a:t>
            </a:r>
            <a:r>
              <a:rPr lang="zh-CN" altLang="en-US" sz="2800">
                <a:solidFill>
                  <a:srgbClr val="FF0000"/>
                </a:solidFill>
                <a:latin typeface="Times New Roman" panose="02020503050405090304" pitchFamily="18" charset="0"/>
                <a:ea typeface="宋体" pitchFamily="2" charset="-122"/>
              </a:rPr>
              <a:t>完全二叉树（</a:t>
            </a:r>
            <a:r>
              <a:rPr lang="en-US" altLang="zh-CN" sz="2800">
                <a:solidFill>
                  <a:srgbClr val="FF0000"/>
                </a:solidFill>
                <a:latin typeface="Times New Roman" panose="02020503050405090304" pitchFamily="18" charset="0"/>
                <a:ea typeface="宋体" pitchFamily="2" charset="-122"/>
              </a:rPr>
              <a:t>complete binary tree</a:t>
            </a:r>
            <a:r>
              <a:rPr lang="zh-CN" altLang="en-US" sz="2800">
                <a:solidFill>
                  <a:srgbClr val="FF0000"/>
                </a:solidFill>
                <a:latin typeface="Times New Roman" panose="02020503050405090304" pitchFamily="18" charset="0"/>
                <a:ea typeface="宋体" pitchFamily="2" charset="-122"/>
              </a:rPr>
              <a:t>）</a:t>
            </a:r>
            <a:r>
              <a:rPr lang="zh-CN" altLang="en-US" sz="2800">
                <a:latin typeface="Times New Roman" panose="02020503050405090304" pitchFamily="18" charset="0"/>
                <a:ea typeface="宋体" pitchFamily="2" charset="-122"/>
              </a:rPr>
              <a:t>。</a:t>
            </a:r>
            <a:endParaRPr lang="zh-CN" altLang="en-US" sz="2800">
              <a:latin typeface="Times New Roman" panose="02020503050405090304" pitchFamily="18" charset="0"/>
              <a:ea typeface="宋体" pitchFamily="2" charset="-122"/>
            </a:endParaRPr>
          </a:p>
        </p:txBody>
      </p:sp>
      <p:sp>
        <p:nvSpPr>
          <p:cNvPr id="25606" name="Oval 4"/>
          <p:cNvSpPr>
            <a:spLocks noChangeArrowheads="1"/>
          </p:cNvSpPr>
          <p:nvPr/>
        </p:nvSpPr>
        <p:spPr bwMode="auto">
          <a:xfrm>
            <a:off x="4356100" y="54006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25607" name="Oval 5"/>
          <p:cNvSpPr>
            <a:spLocks noChangeArrowheads="1"/>
          </p:cNvSpPr>
          <p:nvPr/>
        </p:nvSpPr>
        <p:spPr bwMode="auto">
          <a:xfrm>
            <a:off x="2987675" y="56610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25608" name="Oval 6"/>
          <p:cNvSpPr>
            <a:spLocks noChangeArrowheads="1"/>
          </p:cNvSpPr>
          <p:nvPr/>
        </p:nvSpPr>
        <p:spPr bwMode="auto">
          <a:xfrm>
            <a:off x="2124075" y="58769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4</a:t>
            </a:r>
            <a:endParaRPr lang="en-US" altLang="zh-CN" sz="2000">
              <a:latin typeface="Tahoma" panose="020B0804030504040204" pitchFamily="34" charset="0"/>
            </a:endParaRPr>
          </a:p>
        </p:txBody>
      </p:sp>
      <p:sp>
        <p:nvSpPr>
          <p:cNvPr id="25609" name="Oval 7"/>
          <p:cNvSpPr>
            <a:spLocks noChangeArrowheads="1"/>
          </p:cNvSpPr>
          <p:nvPr/>
        </p:nvSpPr>
        <p:spPr bwMode="auto">
          <a:xfrm>
            <a:off x="3779838"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25610" name="Line 8"/>
          <p:cNvSpPr>
            <a:spLocks noChangeShapeType="1"/>
          </p:cNvSpPr>
          <p:nvPr/>
        </p:nvSpPr>
        <p:spPr bwMode="auto">
          <a:xfrm flipV="1">
            <a:off x="3276600" y="5618163"/>
            <a:ext cx="1079500" cy="11588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5611" name="Line 9"/>
          <p:cNvSpPr>
            <a:spLocks noChangeShapeType="1"/>
          </p:cNvSpPr>
          <p:nvPr/>
        </p:nvSpPr>
        <p:spPr bwMode="auto">
          <a:xfrm flipH="1" flipV="1">
            <a:off x="4716463" y="5616575"/>
            <a:ext cx="1511300" cy="18891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5612" name="Line 10"/>
          <p:cNvSpPr>
            <a:spLocks noChangeShapeType="1"/>
          </p:cNvSpPr>
          <p:nvPr/>
        </p:nvSpPr>
        <p:spPr bwMode="auto">
          <a:xfrm flipV="1">
            <a:off x="2484438" y="5876925"/>
            <a:ext cx="503237" cy="1444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5613" name="Line 11"/>
          <p:cNvSpPr>
            <a:spLocks noChangeShapeType="1"/>
          </p:cNvSpPr>
          <p:nvPr/>
        </p:nvSpPr>
        <p:spPr bwMode="auto">
          <a:xfrm flipH="1" flipV="1">
            <a:off x="3348038" y="5876925"/>
            <a:ext cx="503237" cy="730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6300" name="Oval 12"/>
          <p:cNvSpPr>
            <a:spLocks noChangeArrowheads="1"/>
          </p:cNvSpPr>
          <p:nvPr/>
        </p:nvSpPr>
        <p:spPr bwMode="auto">
          <a:xfrm>
            <a:off x="2627313"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9</a:t>
            </a:r>
            <a:endParaRPr lang="en-US" altLang="zh-CN" sz="2000">
              <a:latin typeface="Tahoma" panose="020B0804030504040204" pitchFamily="34" charset="0"/>
            </a:endParaRPr>
          </a:p>
        </p:txBody>
      </p:sp>
      <p:sp>
        <p:nvSpPr>
          <p:cNvPr id="1036301" name="Oval 13"/>
          <p:cNvSpPr>
            <a:spLocks noChangeArrowheads="1"/>
          </p:cNvSpPr>
          <p:nvPr/>
        </p:nvSpPr>
        <p:spPr bwMode="auto">
          <a:xfrm>
            <a:off x="3348038"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10</a:t>
            </a:r>
            <a:endParaRPr lang="en-US" altLang="zh-CN" sz="2000">
              <a:latin typeface="Tahoma" panose="020B0804030504040204" pitchFamily="34" charset="0"/>
            </a:endParaRPr>
          </a:p>
        </p:txBody>
      </p:sp>
      <p:sp>
        <p:nvSpPr>
          <p:cNvPr id="1036302" name="Oval 14"/>
          <p:cNvSpPr>
            <a:spLocks noChangeArrowheads="1"/>
          </p:cNvSpPr>
          <p:nvPr/>
        </p:nvSpPr>
        <p:spPr bwMode="auto">
          <a:xfrm>
            <a:off x="4211638"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11</a:t>
            </a:r>
            <a:endParaRPr lang="en-US" altLang="zh-CN" sz="2000">
              <a:latin typeface="Tahoma" panose="020B0804030504040204" pitchFamily="34" charset="0"/>
            </a:endParaRPr>
          </a:p>
        </p:txBody>
      </p:sp>
      <p:sp>
        <p:nvSpPr>
          <p:cNvPr id="1036303" name="Line 15"/>
          <p:cNvSpPr>
            <a:spLocks noChangeShapeType="1"/>
          </p:cNvSpPr>
          <p:nvPr/>
        </p:nvSpPr>
        <p:spPr bwMode="auto">
          <a:xfrm flipH="1" flipV="1">
            <a:off x="2339975" y="6237288"/>
            <a:ext cx="360363" cy="1444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6304" name="Line 16"/>
          <p:cNvSpPr>
            <a:spLocks noChangeShapeType="1"/>
          </p:cNvSpPr>
          <p:nvPr/>
        </p:nvSpPr>
        <p:spPr bwMode="auto">
          <a:xfrm flipV="1">
            <a:off x="3563938" y="6165850"/>
            <a:ext cx="288925"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6305" name="Line 17"/>
          <p:cNvSpPr>
            <a:spLocks noChangeShapeType="1"/>
          </p:cNvSpPr>
          <p:nvPr/>
        </p:nvSpPr>
        <p:spPr bwMode="auto">
          <a:xfrm flipH="1" flipV="1">
            <a:off x="4068763" y="6165850"/>
            <a:ext cx="287337"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5620" name="Oval 18"/>
          <p:cNvSpPr>
            <a:spLocks noChangeArrowheads="1"/>
          </p:cNvSpPr>
          <p:nvPr/>
        </p:nvSpPr>
        <p:spPr bwMode="auto">
          <a:xfrm>
            <a:off x="6227763" y="56610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25621" name="Oval 19"/>
          <p:cNvSpPr>
            <a:spLocks noChangeArrowheads="1"/>
          </p:cNvSpPr>
          <p:nvPr/>
        </p:nvSpPr>
        <p:spPr bwMode="auto">
          <a:xfrm>
            <a:off x="5364163"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6</a:t>
            </a:r>
            <a:endParaRPr lang="en-US" altLang="zh-CN" sz="2000">
              <a:latin typeface="Tahoma" panose="020B0804030504040204" pitchFamily="34" charset="0"/>
            </a:endParaRPr>
          </a:p>
        </p:txBody>
      </p:sp>
      <p:sp>
        <p:nvSpPr>
          <p:cNvPr id="25622" name="Line 20"/>
          <p:cNvSpPr>
            <a:spLocks noChangeShapeType="1"/>
          </p:cNvSpPr>
          <p:nvPr/>
        </p:nvSpPr>
        <p:spPr bwMode="auto">
          <a:xfrm flipV="1">
            <a:off x="5724525" y="5876925"/>
            <a:ext cx="503238" cy="1444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6309" name="Oval 21"/>
          <p:cNvSpPr>
            <a:spLocks noChangeArrowheads="1"/>
          </p:cNvSpPr>
          <p:nvPr/>
        </p:nvSpPr>
        <p:spPr bwMode="auto">
          <a:xfrm>
            <a:off x="5867400"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13</a:t>
            </a:r>
            <a:endParaRPr lang="en-US" altLang="zh-CN" sz="2000">
              <a:latin typeface="Tahoma" panose="020B0804030504040204" pitchFamily="34" charset="0"/>
            </a:endParaRPr>
          </a:p>
        </p:txBody>
      </p:sp>
      <p:sp>
        <p:nvSpPr>
          <p:cNvPr id="1036310" name="Oval 22"/>
          <p:cNvSpPr>
            <a:spLocks noChangeArrowheads="1"/>
          </p:cNvSpPr>
          <p:nvPr/>
        </p:nvSpPr>
        <p:spPr bwMode="auto">
          <a:xfrm>
            <a:off x="658812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14</a:t>
            </a:r>
            <a:endParaRPr lang="en-US" altLang="zh-CN" sz="2000">
              <a:latin typeface="Tahoma" panose="020B0804030504040204" pitchFamily="34" charset="0"/>
            </a:endParaRPr>
          </a:p>
        </p:txBody>
      </p:sp>
      <p:sp>
        <p:nvSpPr>
          <p:cNvPr id="1036311" name="Oval 23"/>
          <p:cNvSpPr>
            <a:spLocks noChangeArrowheads="1"/>
          </p:cNvSpPr>
          <p:nvPr/>
        </p:nvSpPr>
        <p:spPr bwMode="auto">
          <a:xfrm>
            <a:off x="745172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
        <p:nvSpPr>
          <p:cNvPr id="1036312" name="Line 24"/>
          <p:cNvSpPr>
            <a:spLocks noChangeShapeType="1"/>
          </p:cNvSpPr>
          <p:nvPr/>
        </p:nvSpPr>
        <p:spPr bwMode="auto">
          <a:xfrm flipH="1" flipV="1">
            <a:off x="5580063" y="6237288"/>
            <a:ext cx="360362" cy="1444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6313" name="Line 25"/>
          <p:cNvSpPr>
            <a:spLocks noChangeShapeType="1"/>
          </p:cNvSpPr>
          <p:nvPr/>
        </p:nvSpPr>
        <p:spPr bwMode="auto">
          <a:xfrm flipV="1">
            <a:off x="6804025" y="6165850"/>
            <a:ext cx="288925"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6314" name="Line 26"/>
          <p:cNvSpPr>
            <a:spLocks noChangeShapeType="1"/>
          </p:cNvSpPr>
          <p:nvPr/>
        </p:nvSpPr>
        <p:spPr bwMode="auto">
          <a:xfrm flipH="1" flipV="1">
            <a:off x="7308850" y="6165850"/>
            <a:ext cx="287338" cy="1428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6315" name="Oval 27"/>
          <p:cNvSpPr>
            <a:spLocks noChangeArrowheads="1"/>
          </p:cNvSpPr>
          <p:nvPr/>
        </p:nvSpPr>
        <p:spPr bwMode="auto">
          <a:xfrm>
            <a:off x="4859338"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12</a:t>
            </a:r>
            <a:endParaRPr lang="en-US" altLang="zh-CN" sz="2000">
              <a:latin typeface="Tahoma" panose="020B0804030504040204" pitchFamily="34" charset="0"/>
            </a:endParaRPr>
          </a:p>
        </p:txBody>
      </p:sp>
      <p:sp>
        <p:nvSpPr>
          <p:cNvPr id="1036316" name="Line 28"/>
          <p:cNvSpPr>
            <a:spLocks noChangeShapeType="1"/>
          </p:cNvSpPr>
          <p:nvPr/>
        </p:nvSpPr>
        <p:spPr bwMode="auto">
          <a:xfrm flipV="1">
            <a:off x="5148263" y="6237288"/>
            <a:ext cx="360362" cy="1444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6317" name="Oval 29"/>
          <p:cNvSpPr>
            <a:spLocks noChangeArrowheads="1"/>
          </p:cNvSpPr>
          <p:nvPr/>
        </p:nvSpPr>
        <p:spPr bwMode="auto">
          <a:xfrm>
            <a:off x="1547813"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a:t>
            </a:r>
            <a:endParaRPr lang="en-US" altLang="zh-CN" sz="2000">
              <a:latin typeface="Tahoma" panose="020B0804030504040204" pitchFamily="34" charset="0"/>
            </a:endParaRPr>
          </a:p>
        </p:txBody>
      </p:sp>
      <p:sp>
        <p:nvSpPr>
          <p:cNvPr id="1036318" name="Line 30"/>
          <p:cNvSpPr>
            <a:spLocks noChangeShapeType="1"/>
          </p:cNvSpPr>
          <p:nvPr/>
        </p:nvSpPr>
        <p:spPr bwMode="auto">
          <a:xfrm flipV="1">
            <a:off x="1763713" y="6165850"/>
            <a:ext cx="360362" cy="14446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6319" name="Oval 31"/>
          <p:cNvSpPr>
            <a:spLocks noChangeArrowheads="1"/>
          </p:cNvSpPr>
          <p:nvPr/>
        </p:nvSpPr>
        <p:spPr bwMode="auto">
          <a:xfrm>
            <a:off x="7019925" y="58769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7</a:t>
            </a:r>
            <a:endParaRPr lang="en-US" altLang="zh-CN" sz="2000">
              <a:latin typeface="Tahoma" panose="020B0804030504040204" pitchFamily="34" charset="0"/>
            </a:endParaRPr>
          </a:p>
        </p:txBody>
      </p:sp>
      <p:sp>
        <p:nvSpPr>
          <p:cNvPr id="1036320" name="Line 32"/>
          <p:cNvSpPr>
            <a:spLocks noChangeShapeType="1"/>
          </p:cNvSpPr>
          <p:nvPr/>
        </p:nvSpPr>
        <p:spPr bwMode="auto">
          <a:xfrm flipH="1" flipV="1">
            <a:off x="6588125" y="5876925"/>
            <a:ext cx="503238" cy="7302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1036311"/>
                                        </p:tgtEl>
                                      </p:cBhvr>
                                    </p:animEffect>
                                    <p:set>
                                      <p:cBhvr>
                                        <p:cTn id="7" dur="1" fill="hold">
                                          <p:stCondLst>
                                            <p:cond delay="499"/>
                                          </p:stCondLst>
                                        </p:cTn>
                                        <p:tgtEl>
                                          <p:spTgt spid="1036311"/>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1036310"/>
                                        </p:tgtEl>
                                      </p:cBhvr>
                                    </p:animEffect>
                                    <p:set>
                                      <p:cBhvr>
                                        <p:cTn id="10" dur="1" fill="hold">
                                          <p:stCondLst>
                                            <p:cond delay="499"/>
                                          </p:stCondLst>
                                        </p:cTn>
                                        <p:tgtEl>
                                          <p:spTgt spid="1036310"/>
                                        </p:tgtEl>
                                        <p:attrNameLst>
                                          <p:attrName>style.visibility</p:attrName>
                                        </p:attrNameLst>
                                      </p:cBhvr>
                                      <p:to>
                                        <p:strVal val="hidden"/>
                                      </p:to>
                                    </p:set>
                                  </p:childTnLst>
                                </p:cTn>
                              </p:par>
                              <p:par>
                                <p:cTn id="11" presetID="5" presetClass="exit" presetSubtype="10" fill="hold" grpId="0" nodeType="withEffect">
                                  <p:stCondLst>
                                    <p:cond delay="0"/>
                                  </p:stCondLst>
                                  <p:childTnLst>
                                    <p:animEffect transition="out" filter="checkerboard(across)">
                                      <p:cBhvr>
                                        <p:cTn id="12" dur="500"/>
                                        <p:tgtEl>
                                          <p:spTgt spid="1036309"/>
                                        </p:tgtEl>
                                      </p:cBhvr>
                                    </p:animEffect>
                                    <p:set>
                                      <p:cBhvr>
                                        <p:cTn id="13" dur="1" fill="hold">
                                          <p:stCondLst>
                                            <p:cond delay="499"/>
                                          </p:stCondLst>
                                        </p:cTn>
                                        <p:tgtEl>
                                          <p:spTgt spid="1036309"/>
                                        </p:tgtEl>
                                        <p:attrNameLst>
                                          <p:attrName>style.visibility</p:attrName>
                                        </p:attrNameLst>
                                      </p:cBhvr>
                                      <p:to>
                                        <p:strVal val="hidden"/>
                                      </p:to>
                                    </p:set>
                                  </p:childTnLst>
                                </p:cTn>
                              </p:par>
                              <p:par>
                                <p:cTn id="14" presetID="5" presetClass="exit" presetSubtype="10" fill="hold" grpId="0" nodeType="withEffect">
                                  <p:stCondLst>
                                    <p:cond delay="0"/>
                                  </p:stCondLst>
                                  <p:childTnLst>
                                    <p:animEffect transition="out" filter="checkerboard(across)">
                                      <p:cBhvr>
                                        <p:cTn id="15" dur="500"/>
                                        <p:tgtEl>
                                          <p:spTgt spid="1036314"/>
                                        </p:tgtEl>
                                      </p:cBhvr>
                                    </p:animEffect>
                                    <p:set>
                                      <p:cBhvr>
                                        <p:cTn id="16" dur="1" fill="hold">
                                          <p:stCondLst>
                                            <p:cond delay="499"/>
                                          </p:stCondLst>
                                        </p:cTn>
                                        <p:tgtEl>
                                          <p:spTgt spid="1036314"/>
                                        </p:tgtEl>
                                        <p:attrNameLst>
                                          <p:attrName>style.visibility</p:attrName>
                                        </p:attrNameLst>
                                      </p:cBhvr>
                                      <p:to>
                                        <p:strVal val="hidden"/>
                                      </p:to>
                                    </p:set>
                                  </p:childTnLst>
                                </p:cTn>
                              </p:par>
                              <p:par>
                                <p:cTn id="17" presetID="5" presetClass="exit" presetSubtype="10" fill="hold" grpId="0" nodeType="withEffect">
                                  <p:stCondLst>
                                    <p:cond delay="0"/>
                                  </p:stCondLst>
                                  <p:childTnLst>
                                    <p:animEffect transition="out" filter="checkerboard(across)">
                                      <p:cBhvr>
                                        <p:cTn id="18" dur="500"/>
                                        <p:tgtEl>
                                          <p:spTgt spid="1036313"/>
                                        </p:tgtEl>
                                      </p:cBhvr>
                                    </p:animEffect>
                                    <p:set>
                                      <p:cBhvr>
                                        <p:cTn id="19" dur="1" fill="hold">
                                          <p:stCondLst>
                                            <p:cond delay="499"/>
                                          </p:stCondLst>
                                        </p:cTn>
                                        <p:tgtEl>
                                          <p:spTgt spid="1036313"/>
                                        </p:tgtEl>
                                        <p:attrNameLst>
                                          <p:attrName>style.visibility</p:attrName>
                                        </p:attrNameLst>
                                      </p:cBhvr>
                                      <p:to>
                                        <p:strVal val="hidden"/>
                                      </p:to>
                                    </p:set>
                                  </p:childTnLst>
                                </p:cTn>
                              </p:par>
                              <p:par>
                                <p:cTn id="20" presetID="5" presetClass="exit" presetSubtype="10" fill="hold" grpId="0" nodeType="withEffect">
                                  <p:stCondLst>
                                    <p:cond delay="0"/>
                                  </p:stCondLst>
                                  <p:childTnLst>
                                    <p:animEffect transition="out" filter="checkerboard(across)">
                                      <p:cBhvr>
                                        <p:cTn id="21" dur="500"/>
                                        <p:tgtEl>
                                          <p:spTgt spid="1036312"/>
                                        </p:tgtEl>
                                      </p:cBhvr>
                                    </p:animEffect>
                                    <p:set>
                                      <p:cBhvr>
                                        <p:cTn id="22" dur="1" fill="hold">
                                          <p:stCondLst>
                                            <p:cond delay="499"/>
                                          </p:stCondLst>
                                        </p:cTn>
                                        <p:tgtEl>
                                          <p:spTgt spid="10363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1036316"/>
                                        </p:tgtEl>
                                      </p:cBhvr>
                                    </p:animEffect>
                                    <p:set>
                                      <p:cBhvr>
                                        <p:cTn id="27" dur="1" fill="hold">
                                          <p:stCondLst>
                                            <p:cond delay="499"/>
                                          </p:stCondLst>
                                        </p:cTn>
                                        <p:tgtEl>
                                          <p:spTgt spid="1036316"/>
                                        </p:tgtEl>
                                        <p:attrNameLst>
                                          <p:attrName>style.visibility</p:attrName>
                                        </p:attrNameLst>
                                      </p:cBhvr>
                                      <p:to>
                                        <p:strVal val="hidden"/>
                                      </p:to>
                                    </p:set>
                                  </p:childTnLst>
                                </p:cTn>
                              </p:par>
                              <p:par>
                                <p:cTn id="28" presetID="5" presetClass="exit" presetSubtype="10" fill="hold" grpId="0" nodeType="withEffect">
                                  <p:stCondLst>
                                    <p:cond delay="0"/>
                                  </p:stCondLst>
                                  <p:childTnLst>
                                    <p:animEffect transition="out" filter="checkerboard(across)">
                                      <p:cBhvr>
                                        <p:cTn id="29" dur="500"/>
                                        <p:tgtEl>
                                          <p:spTgt spid="1036315"/>
                                        </p:tgtEl>
                                      </p:cBhvr>
                                    </p:animEffect>
                                    <p:set>
                                      <p:cBhvr>
                                        <p:cTn id="30" dur="1" fill="hold">
                                          <p:stCondLst>
                                            <p:cond delay="499"/>
                                          </p:stCondLst>
                                        </p:cTn>
                                        <p:tgtEl>
                                          <p:spTgt spid="1036315"/>
                                        </p:tgtEl>
                                        <p:attrNameLst>
                                          <p:attrName>style.visibility</p:attrName>
                                        </p:attrNameLst>
                                      </p:cBhvr>
                                      <p:to>
                                        <p:strVal val="hidden"/>
                                      </p:to>
                                    </p:set>
                                  </p:childTnLst>
                                </p:cTn>
                              </p:par>
                              <p:par>
                                <p:cTn id="31" presetID="5" presetClass="exit" presetSubtype="10" fill="hold" grpId="0" nodeType="withEffect">
                                  <p:stCondLst>
                                    <p:cond delay="0"/>
                                  </p:stCondLst>
                                  <p:childTnLst>
                                    <p:animEffect transition="out" filter="checkerboard(across)">
                                      <p:cBhvr>
                                        <p:cTn id="32" dur="500"/>
                                        <p:tgtEl>
                                          <p:spTgt spid="1036305"/>
                                        </p:tgtEl>
                                      </p:cBhvr>
                                    </p:animEffect>
                                    <p:set>
                                      <p:cBhvr>
                                        <p:cTn id="33" dur="1" fill="hold">
                                          <p:stCondLst>
                                            <p:cond delay="499"/>
                                          </p:stCondLst>
                                        </p:cTn>
                                        <p:tgtEl>
                                          <p:spTgt spid="1036305"/>
                                        </p:tgtEl>
                                        <p:attrNameLst>
                                          <p:attrName>style.visibility</p:attrName>
                                        </p:attrNameLst>
                                      </p:cBhvr>
                                      <p:to>
                                        <p:strVal val="hidden"/>
                                      </p:to>
                                    </p:set>
                                  </p:childTnLst>
                                </p:cTn>
                              </p:par>
                              <p:par>
                                <p:cTn id="34" presetID="5" presetClass="exit" presetSubtype="10" fill="hold" grpId="0" nodeType="withEffect">
                                  <p:stCondLst>
                                    <p:cond delay="0"/>
                                  </p:stCondLst>
                                  <p:childTnLst>
                                    <p:animEffect transition="out" filter="checkerboard(across)">
                                      <p:cBhvr>
                                        <p:cTn id="35" dur="500"/>
                                        <p:tgtEl>
                                          <p:spTgt spid="1036302"/>
                                        </p:tgtEl>
                                      </p:cBhvr>
                                    </p:animEffect>
                                    <p:set>
                                      <p:cBhvr>
                                        <p:cTn id="36" dur="1" fill="hold">
                                          <p:stCondLst>
                                            <p:cond delay="499"/>
                                          </p:stCondLst>
                                        </p:cTn>
                                        <p:tgtEl>
                                          <p:spTgt spid="1036302"/>
                                        </p:tgtEl>
                                        <p:attrNameLst>
                                          <p:attrName>style.visibility</p:attrName>
                                        </p:attrNameLst>
                                      </p:cBhvr>
                                      <p:to>
                                        <p:strVal val="hidden"/>
                                      </p:to>
                                    </p:set>
                                  </p:childTnLst>
                                </p:cTn>
                              </p:par>
                              <p:par>
                                <p:cTn id="37" presetID="5" presetClass="exit" presetSubtype="10" fill="hold" grpId="0" nodeType="withEffect">
                                  <p:stCondLst>
                                    <p:cond delay="0"/>
                                  </p:stCondLst>
                                  <p:childTnLst>
                                    <p:animEffect transition="out" filter="checkerboard(across)">
                                      <p:cBhvr>
                                        <p:cTn id="38" dur="500"/>
                                        <p:tgtEl>
                                          <p:spTgt spid="1036301"/>
                                        </p:tgtEl>
                                      </p:cBhvr>
                                    </p:animEffect>
                                    <p:set>
                                      <p:cBhvr>
                                        <p:cTn id="39" dur="1" fill="hold">
                                          <p:stCondLst>
                                            <p:cond delay="499"/>
                                          </p:stCondLst>
                                        </p:cTn>
                                        <p:tgtEl>
                                          <p:spTgt spid="1036301"/>
                                        </p:tgtEl>
                                        <p:attrNameLst>
                                          <p:attrName>style.visibility</p:attrName>
                                        </p:attrNameLst>
                                      </p:cBhvr>
                                      <p:to>
                                        <p:strVal val="hidden"/>
                                      </p:to>
                                    </p:set>
                                  </p:childTnLst>
                                </p:cTn>
                              </p:par>
                              <p:par>
                                <p:cTn id="40" presetID="5" presetClass="exit" presetSubtype="10" fill="hold" grpId="0" nodeType="withEffect">
                                  <p:stCondLst>
                                    <p:cond delay="0"/>
                                  </p:stCondLst>
                                  <p:childTnLst>
                                    <p:animEffect transition="out" filter="checkerboard(across)">
                                      <p:cBhvr>
                                        <p:cTn id="41" dur="500"/>
                                        <p:tgtEl>
                                          <p:spTgt spid="1036304"/>
                                        </p:tgtEl>
                                      </p:cBhvr>
                                    </p:animEffect>
                                    <p:set>
                                      <p:cBhvr>
                                        <p:cTn id="42" dur="1" fill="hold">
                                          <p:stCondLst>
                                            <p:cond delay="499"/>
                                          </p:stCondLst>
                                        </p:cTn>
                                        <p:tgtEl>
                                          <p:spTgt spid="1036304"/>
                                        </p:tgtEl>
                                        <p:attrNameLst>
                                          <p:attrName>style.visibility</p:attrName>
                                        </p:attrNameLst>
                                      </p:cBhvr>
                                      <p:to>
                                        <p:strVal val="hidden"/>
                                      </p:to>
                                    </p:set>
                                  </p:childTnLst>
                                </p:cTn>
                              </p:par>
                              <p:par>
                                <p:cTn id="43" presetID="5" presetClass="exit" presetSubtype="10" fill="hold" grpId="0" nodeType="withEffect">
                                  <p:stCondLst>
                                    <p:cond delay="0"/>
                                  </p:stCondLst>
                                  <p:childTnLst>
                                    <p:animEffect transition="out" filter="checkerboard(across)">
                                      <p:cBhvr>
                                        <p:cTn id="44" dur="500"/>
                                        <p:tgtEl>
                                          <p:spTgt spid="1036300"/>
                                        </p:tgtEl>
                                      </p:cBhvr>
                                    </p:animEffect>
                                    <p:set>
                                      <p:cBhvr>
                                        <p:cTn id="45" dur="1" fill="hold">
                                          <p:stCondLst>
                                            <p:cond delay="499"/>
                                          </p:stCondLst>
                                        </p:cTn>
                                        <p:tgtEl>
                                          <p:spTgt spid="1036300"/>
                                        </p:tgtEl>
                                        <p:attrNameLst>
                                          <p:attrName>style.visibility</p:attrName>
                                        </p:attrNameLst>
                                      </p:cBhvr>
                                      <p:to>
                                        <p:strVal val="hidden"/>
                                      </p:to>
                                    </p:set>
                                  </p:childTnLst>
                                </p:cTn>
                              </p:par>
                              <p:par>
                                <p:cTn id="46" presetID="5" presetClass="exit" presetSubtype="10" fill="hold" grpId="0" nodeType="withEffect">
                                  <p:stCondLst>
                                    <p:cond delay="0"/>
                                  </p:stCondLst>
                                  <p:childTnLst>
                                    <p:animEffect transition="out" filter="checkerboard(across)">
                                      <p:cBhvr>
                                        <p:cTn id="47" dur="500"/>
                                        <p:tgtEl>
                                          <p:spTgt spid="1036303"/>
                                        </p:tgtEl>
                                      </p:cBhvr>
                                    </p:animEffect>
                                    <p:set>
                                      <p:cBhvr>
                                        <p:cTn id="48" dur="1" fill="hold">
                                          <p:stCondLst>
                                            <p:cond delay="499"/>
                                          </p:stCondLst>
                                        </p:cTn>
                                        <p:tgtEl>
                                          <p:spTgt spid="10363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 presetClass="exit" presetSubtype="10" fill="hold" grpId="0" nodeType="clickEffect">
                                  <p:stCondLst>
                                    <p:cond delay="0"/>
                                  </p:stCondLst>
                                  <p:childTnLst>
                                    <p:animEffect transition="out" filter="checkerboard(across)">
                                      <p:cBhvr>
                                        <p:cTn id="52" dur="500"/>
                                        <p:tgtEl>
                                          <p:spTgt spid="1036318"/>
                                        </p:tgtEl>
                                      </p:cBhvr>
                                    </p:animEffect>
                                    <p:set>
                                      <p:cBhvr>
                                        <p:cTn id="53" dur="1" fill="hold">
                                          <p:stCondLst>
                                            <p:cond delay="499"/>
                                          </p:stCondLst>
                                        </p:cTn>
                                        <p:tgtEl>
                                          <p:spTgt spid="1036318"/>
                                        </p:tgtEl>
                                        <p:attrNameLst>
                                          <p:attrName>style.visibility</p:attrName>
                                        </p:attrNameLst>
                                      </p:cBhvr>
                                      <p:to>
                                        <p:strVal val="hidden"/>
                                      </p:to>
                                    </p:set>
                                  </p:childTnLst>
                                </p:cTn>
                              </p:par>
                              <p:par>
                                <p:cTn id="54" presetID="5" presetClass="exit" presetSubtype="10" fill="hold" grpId="0" nodeType="withEffect">
                                  <p:stCondLst>
                                    <p:cond delay="0"/>
                                  </p:stCondLst>
                                  <p:childTnLst>
                                    <p:animEffect transition="out" filter="checkerboard(across)">
                                      <p:cBhvr>
                                        <p:cTn id="55" dur="500"/>
                                        <p:tgtEl>
                                          <p:spTgt spid="1036317"/>
                                        </p:tgtEl>
                                      </p:cBhvr>
                                    </p:animEffect>
                                    <p:set>
                                      <p:cBhvr>
                                        <p:cTn id="56" dur="1" fill="hold">
                                          <p:stCondLst>
                                            <p:cond delay="499"/>
                                          </p:stCondLst>
                                        </p:cTn>
                                        <p:tgtEl>
                                          <p:spTgt spid="10363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5" presetClass="exit" presetSubtype="10" fill="hold" grpId="0" nodeType="clickEffect">
                                  <p:stCondLst>
                                    <p:cond delay="0"/>
                                  </p:stCondLst>
                                  <p:childTnLst>
                                    <p:animEffect transition="out" filter="checkerboard(across)">
                                      <p:cBhvr>
                                        <p:cTn id="60" dur="500"/>
                                        <p:tgtEl>
                                          <p:spTgt spid="1036319"/>
                                        </p:tgtEl>
                                      </p:cBhvr>
                                    </p:animEffect>
                                    <p:set>
                                      <p:cBhvr>
                                        <p:cTn id="61" dur="1" fill="hold">
                                          <p:stCondLst>
                                            <p:cond delay="499"/>
                                          </p:stCondLst>
                                        </p:cTn>
                                        <p:tgtEl>
                                          <p:spTgt spid="1036319"/>
                                        </p:tgtEl>
                                        <p:attrNameLst>
                                          <p:attrName>style.visibility</p:attrName>
                                        </p:attrNameLst>
                                      </p:cBhvr>
                                      <p:to>
                                        <p:strVal val="hidden"/>
                                      </p:to>
                                    </p:set>
                                  </p:childTnLst>
                                </p:cTn>
                              </p:par>
                              <p:par>
                                <p:cTn id="62" presetID="5" presetClass="exit" presetSubtype="10" fill="hold" grpId="0" nodeType="withEffect">
                                  <p:stCondLst>
                                    <p:cond delay="0"/>
                                  </p:stCondLst>
                                  <p:childTnLst>
                                    <p:animEffect transition="out" filter="checkerboard(across)">
                                      <p:cBhvr>
                                        <p:cTn id="63" dur="500"/>
                                        <p:tgtEl>
                                          <p:spTgt spid="1036320"/>
                                        </p:tgtEl>
                                      </p:cBhvr>
                                    </p:animEffect>
                                    <p:set>
                                      <p:cBhvr>
                                        <p:cTn id="64" dur="1" fill="hold">
                                          <p:stCondLst>
                                            <p:cond delay="499"/>
                                          </p:stCondLst>
                                        </p:cTn>
                                        <p:tgtEl>
                                          <p:spTgt spid="10363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300" grpId="0" animBg="1"/>
      <p:bldP spid="1036301" grpId="0" animBg="1"/>
      <p:bldP spid="1036302" grpId="0" animBg="1"/>
      <p:bldP spid="1036303" grpId="0" animBg="1"/>
      <p:bldP spid="1036304" grpId="0" animBg="1"/>
      <p:bldP spid="1036305" grpId="0" animBg="1"/>
      <p:bldP spid="1036309" grpId="0" animBg="1"/>
      <p:bldP spid="1036310" grpId="0" animBg="1"/>
      <p:bldP spid="1036311" grpId="0" animBg="1"/>
      <p:bldP spid="1036312" grpId="0" animBg="1"/>
      <p:bldP spid="1036313" grpId="0" animBg="1"/>
      <p:bldP spid="1036314" grpId="0" animBg="1"/>
      <p:bldP spid="1036315" grpId="0" animBg="1"/>
      <p:bldP spid="1036316" grpId="0" animBg="1"/>
      <p:bldP spid="1036317" grpId="0" animBg="1"/>
      <p:bldP spid="1036318" grpId="0" animBg="1"/>
      <p:bldP spid="1036319" grpId="0" animBg="1"/>
      <p:bldP spid="10363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8D967CB-42B2-4C8D-837A-C1E3009909E9}"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C358041-CB77-40A1-B0F3-E739C939FDD1}" type="datetime7">
              <a:rPr kumimoji="1" lang="zh-CN" altLang="en-US" sz="1200">
                <a:latin typeface="+mn-ea"/>
              </a:rPr>
            </a:fld>
            <a:endParaRPr kumimoji="1" lang="en-US" altLang="zh-CN" sz="1200">
              <a:latin typeface="+mn-ea"/>
            </a:endParaRPr>
          </a:p>
        </p:txBody>
      </p:sp>
      <p:sp>
        <p:nvSpPr>
          <p:cNvPr id="5124"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2500">
                <a:ea typeface="宋体" pitchFamily="2" charset="-122"/>
                <a:sym typeface="Webdings" panose="05030102010509060703" pitchFamily="18" charset="2"/>
              </a:rPr>
              <a:t>Chapter 8 Binary AND  Other Trees</a:t>
            </a:r>
            <a:endParaRPr lang="zh-CN" altLang="en-US" sz="2500">
              <a:ea typeface="宋体" pitchFamily="2" charset="-122"/>
              <a:sym typeface="Webdings" panose="05030102010509060703" pitchFamily="18" charset="2"/>
            </a:endParaRPr>
          </a:p>
        </p:txBody>
      </p:sp>
      <p:sp>
        <p:nvSpPr>
          <p:cNvPr id="5125" name="Rectangle 3"/>
          <p:cNvSpPr>
            <a:spLocks noGrp="1" noChangeArrowheads="1"/>
          </p:cNvSpPr>
          <p:nvPr>
            <p:ph type="body" idx="4294967295"/>
          </p:nvPr>
        </p:nvSpPr>
        <p:spPr>
          <a:xfrm>
            <a:off x="250825" y="1412875"/>
            <a:ext cx="8631238" cy="5184775"/>
          </a:xfrm>
        </p:spPr>
        <p:txBody>
          <a:bodyPr/>
          <a:lstStyle/>
          <a:p>
            <a:pPr eaLnBrk="1" hangingPunct="1">
              <a:lnSpc>
                <a:spcPct val="90000"/>
              </a:lnSpc>
            </a:pPr>
            <a:r>
              <a:rPr lang="zh-CN" altLang="en-US" sz="2800" dirty="0">
                <a:ea typeface="宋体" pitchFamily="2" charset="-122"/>
              </a:rPr>
              <a:t>两种基本的树：一般树</a:t>
            </a:r>
            <a:r>
              <a:rPr lang="en-US" altLang="zh-CN" sz="2800" dirty="0">
                <a:ea typeface="宋体" pitchFamily="2" charset="-122"/>
              </a:rPr>
              <a:t>(</a:t>
            </a:r>
            <a:r>
              <a:rPr lang="zh-CN" altLang="en-US" sz="2800" dirty="0">
                <a:ea typeface="宋体" pitchFamily="2" charset="-122"/>
              </a:rPr>
              <a:t>简单树</a:t>
            </a:r>
            <a:r>
              <a:rPr lang="en-US" altLang="zh-CN" sz="2800" dirty="0">
                <a:ea typeface="宋体" pitchFamily="2" charset="-122"/>
              </a:rPr>
              <a:t>)</a:t>
            </a:r>
            <a:r>
              <a:rPr lang="zh-CN" altLang="en-US" sz="2800" dirty="0">
                <a:ea typeface="宋体" pitchFamily="2" charset="-122"/>
              </a:rPr>
              <a:t>和二叉树。</a:t>
            </a:r>
            <a:endParaRPr lang="zh-CN" altLang="en-US" sz="2800" dirty="0">
              <a:ea typeface="宋体" pitchFamily="2" charset="-122"/>
            </a:endParaRPr>
          </a:p>
          <a:p>
            <a:pPr eaLnBrk="1" hangingPunct="1">
              <a:lnSpc>
                <a:spcPct val="90000"/>
              </a:lnSpc>
            </a:pPr>
            <a:r>
              <a:rPr lang="zh-CN" altLang="en-US" sz="2800" dirty="0">
                <a:ea typeface="宋体" pitchFamily="2" charset="-122"/>
              </a:rPr>
              <a:t>森林</a:t>
            </a:r>
            <a:endParaRPr lang="zh-CN" altLang="en-US" sz="2300" dirty="0">
              <a:ea typeface="宋体" pitchFamily="2" charset="-122"/>
            </a:endParaRPr>
          </a:p>
          <a:p>
            <a:pPr eaLnBrk="1" hangingPunct="1">
              <a:lnSpc>
                <a:spcPct val="90000"/>
              </a:lnSpc>
            </a:pPr>
            <a:r>
              <a:rPr lang="zh-CN" altLang="en-US" sz="2800" dirty="0">
                <a:ea typeface="宋体" pitchFamily="2" charset="-122"/>
              </a:rPr>
              <a:t>重要内容：</a:t>
            </a:r>
            <a:endParaRPr lang="zh-CN" altLang="en-US" sz="2800" dirty="0">
              <a:ea typeface="宋体" pitchFamily="2" charset="-122"/>
            </a:endParaRPr>
          </a:p>
          <a:p>
            <a:pPr lvl="1" eaLnBrk="1" hangingPunct="1">
              <a:lnSpc>
                <a:spcPct val="90000"/>
              </a:lnSpc>
            </a:pPr>
            <a:r>
              <a:rPr lang="zh-CN" altLang="en-US" sz="2300" dirty="0">
                <a:ea typeface="宋体" pitchFamily="2" charset="-122"/>
              </a:rPr>
              <a:t>树和二叉树的术语：高度、深度、层、根、叶子、子节点、父节点和兄弟节点；</a:t>
            </a:r>
            <a:endParaRPr lang="zh-CN" altLang="en-US" sz="2300" dirty="0">
              <a:ea typeface="宋体" pitchFamily="2" charset="-122"/>
            </a:endParaRPr>
          </a:p>
          <a:p>
            <a:pPr lvl="1" eaLnBrk="1" hangingPunct="1">
              <a:lnSpc>
                <a:spcPct val="90000"/>
              </a:lnSpc>
            </a:pPr>
            <a:r>
              <a:rPr lang="zh-CN" altLang="en-US" sz="2300" dirty="0">
                <a:ea typeface="宋体" pitchFamily="2" charset="-122"/>
              </a:rPr>
              <a:t>二叉树的公式化描述和链表描述。</a:t>
            </a:r>
            <a:endParaRPr lang="zh-CN" altLang="en-US" sz="2300" dirty="0">
              <a:ea typeface="宋体" pitchFamily="2" charset="-122"/>
            </a:endParaRPr>
          </a:p>
          <a:p>
            <a:pPr eaLnBrk="1" hangingPunct="1">
              <a:lnSpc>
                <a:spcPct val="90000"/>
              </a:lnSpc>
            </a:pPr>
            <a:r>
              <a:rPr lang="en-US" altLang="zh-CN" sz="2300" dirty="0">
                <a:ea typeface="宋体" pitchFamily="2" charset="-122"/>
              </a:rPr>
              <a:t>4</a:t>
            </a:r>
            <a:r>
              <a:rPr lang="zh-CN" altLang="en-US" sz="2300" dirty="0">
                <a:ea typeface="宋体" pitchFamily="2" charset="-122"/>
              </a:rPr>
              <a:t>种常用的二叉树遍历方法：前序遍历，中序遍历，后序遍历和按层遍历。</a:t>
            </a:r>
            <a:endParaRPr lang="zh-CN" altLang="en-US" sz="2300" dirty="0">
              <a:ea typeface="宋体" pitchFamily="2" charset="-122"/>
            </a:endParaRPr>
          </a:p>
          <a:p>
            <a:pPr eaLnBrk="1" hangingPunct="1">
              <a:lnSpc>
                <a:spcPct val="90000"/>
              </a:lnSpc>
            </a:pPr>
            <a:endParaRPr lang="zh-CN" altLang="en-US" sz="2300" dirty="0">
              <a:ea typeface="宋体" pitchFamily="2" charset="-122"/>
            </a:endParaRPr>
          </a:p>
          <a:p>
            <a:pPr eaLnBrk="1" hangingPunct="1">
              <a:lnSpc>
                <a:spcPct val="90000"/>
              </a:lnSpc>
            </a:pPr>
            <a:r>
              <a:rPr lang="zh-CN" altLang="en-US" sz="2800" dirty="0">
                <a:ea typeface="宋体" pitchFamily="2" charset="-122"/>
                <a:sym typeface="+mn-ea"/>
              </a:rPr>
              <a:t>应用：</a:t>
            </a:r>
            <a:endParaRPr lang="zh-CN" altLang="en-US" sz="2800" dirty="0">
              <a:ea typeface="宋体" pitchFamily="2" charset="-122"/>
            </a:endParaRPr>
          </a:p>
          <a:p>
            <a:pPr lvl="1" eaLnBrk="1" hangingPunct="1">
              <a:lnSpc>
                <a:spcPct val="90000"/>
              </a:lnSpc>
            </a:pPr>
            <a:r>
              <a:rPr lang="en-US" altLang="zh-CN" sz="2800" dirty="0">
                <a:ea typeface="宋体" pitchFamily="2" charset="-122"/>
                <a:sym typeface="+mn-ea"/>
              </a:rPr>
              <a:t>1.</a:t>
            </a:r>
            <a:r>
              <a:rPr lang="zh-CN" altLang="en-US" sz="2800" dirty="0">
                <a:ea typeface="宋体" pitchFamily="2" charset="-122"/>
                <a:sym typeface="+mn-ea"/>
              </a:rPr>
              <a:t>树形分布的网络中设置信号调节器。</a:t>
            </a:r>
            <a:endParaRPr lang="zh-CN" altLang="en-US" sz="2800" dirty="0">
              <a:ea typeface="宋体" pitchFamily="2" charset="-122"/>
            </a:endParaRPr>
          </a:p>
          <a:p>
            <a:pPr lvl="1" eaLnBrk="1" hangingPunct="1">
              <a:lnSpc>
                <a:spcPct val="90000"/>
              </a:lnSpc>
            </a:pPr>
            <a:r>
              <a:rPr lang="en-US" altLang="zh-CN" sz="2800" dirty="0">
                <a:ea typeface="宋体" pitchFamily="2" charset="-122"/>
                <a:sym typeface="+mn-ea"/>
              </a:rPr>
              <a:t>2.</a:t>
            </a:r>
            <a:r>
              <a:rPr lang="zh-CN" altLang="en-US" sz="2800" dirty="0">
                <a:ea typeface="宋体" pitchFamily="2" charset="-122"/>
                <a:sym typeface="+mn-ea"/>
              </a:rPr>
              <a:t>是在线等价类问题。</a:t>
            </a:r>
            <a:endParaRPr lang="zh-CN" altLang="en-US" sz="2800" dirty="0">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3"/>
          <p:cNvSpPr>
            <a:spLocks noGrp="1"/>
          </p:cNvSpPr>
          <p:nvPr>
            <p:ph type="sldNum" sz="quarter" idx="12"/>
          </p:nvPr>
        </p:nvSpPr>
        <p:spPr>
          <a:xfrm>
            <a:off x="323850" y="404813"/>
            <a:ext cx="504825" cy="431800"/>
          </a:xfrm>
          <a:ln>
            <a:miter lim="800000"/>
          </a:ln>
        </p:spPr>
        <p:txBody>
          <a:bodyPr anchor="b"/>
          <a:lstStyle/>
          <a:p>
            <a:pPr>
              <a:defRPr/>
            </a:pPr>
            <a:fld id="{0ADF322D-28DF-47B2-A1AF-FD0F3B9709C8}" type="slidenum">
              <a:rPr lang="zh-CN" altLang="en-US" sz="1200">
                <a:solidFill>
                  <a:schemeClr val="bg2"/>
                </a:solidFill>
              </a:rPr>
            </a:fld>
            <a:endParaRPr lang="en-US" altLang="zh-CN" sz="1200">
              <a:solidFill>
                <a:schemeClr val="bg2"/>
              </a:solidFill>
            </a:endParaRPr>
          </a:p>
        </p:txBody>
      </p:sp>
      <p:sp>
        <p:nvSpPr>
          <p:cNvPr id="26" name="日期占位符 4"/>
          <p:cNvSpPr>
            <a:spLocks noGrp="1"/>
          </p:cNvSpPr>
          <p:nvPr>
            <p:ph type="dt" sz="quarter" idx="10"/>
          </p:nvPr>
        </p:nvSpPr>
        <p:spPr>
          <a:xfrm>
            <a:off x="34925" y="836613"/>
            <a:ext cx="1042988" cy="549275"/>
          </a:xfrm>
          <a:ln>
            <a:miter lim="800000"/>
          </a:ln>
        </p:spPr>
        <p:txBody>
          <a:bodyPr/>
          <a:lstStyle/>
          <a:p>
            <a:pPr>
              <a:defRPr/>
            </a:pPr>
            <a:fld id="{EA82FAC7-F9F6-4DC6-8CB2-69B2513FADDD}" type="datetime7">
              <a:rPr kumimoji="1" lang="zh-CN" altLang="en-US" sz="1200">
                <a:latin typeface="+mn-ea"/>
              </a:rPr>
            </a:fld>
            <a:endParaRPr kumimoji="1" lang="en-US" altLang="zh-CN" sz="1200">
              <a:latin typeface="+mn-ea"/>
            </a:endParaRPr>
          </a:p>
        </p:txBody>
      </p:sp>
      <p:sp>
        <p:nvSpPr>
          <p:cNvPr id="26628" name="Rectangle 2"/>
          <p:cNvSpPr>
            <a:spLocks noGrp="1" noChangeArrowheads="1"/>
          </p:cNvSpPr>
          <p:nvPr>
            <p:ph type="title" idx="4294967295"/>
          </p:nvPr>
        </p:nvSpPr>
        <p:spPr>
          <a:xfrm>
            <a:off x="1116013" y="273050"/>
            <a:ext cx="7742237" cy="852488"/>
          </a:xfrm>
        </p:spPr>
        <p:txBody>
          <a:bodyPr anchor="b"/>
          <a:lstStyle/>
          <a:p>
            <a:pPr eaLnBrk="1" hangingPunct="1"/>
            <a:r>
              <a:rPr lang="en-US" altLang="zh-CN" sz="3000">
                <a:ea typeface="宋体" pitchFamily="2" charset="-122"/>
                <a:sym typeface="Webdings" panose="05030102010509060703" pitchFamily="18" charset="2"/>
              </a:rPr>
              <a:t>8.3 </a:t>
            </a:r>
            <a:r>
              <a:rPr lang="en-US" altLang="zh-CN" sz="3000">
                <a:ea typeface="宋体" pitchFamily="2" charset="-122"/>
              </a:rPr>
              <a:t>Properties of Binary Trees</a:t>
            </a:r>
            <a:endParaRPr lang="zh-CN" altLang="en-US" sz="3000">
              <a:ea typeface="宋体" pitchFamily="2" charset="-122"/>
            </a:endParaRPr>
          </a:p>
        </p:txBody>
      </p:sp>
      <p:sp>
        <p:nvSpPr>
          <p:cNvPr id="26629" name="Rectangle 3"/>
          <p:cNvSpPr>
            <a:spLocks noGrp="1" noChangeArrowheads="1"/>
          </p:cNvSpPr>
          <p:nvPr>
            <p:ph type="body" idx="4294967295"/>
          </p:nvPr>
        </p:nvSpPr>
        <p:spPr>
          <a:xfrm>
            <a:off x="457200" y="1671638"/>
            <a:ext cx="8229600" cy="3611562"/>
          </a:xfrm>
        </p:spPr>
        <p:txBody>
          <a:bodyPr/>
          <a:lstStyle/>
          <a:p>
            <a:pPr marL="457200" indent="-457200" eaLnBrk="1" hangingPunct="1">
              <a:lnSpc>
                <a:spcPct val="90000"/>
              </a:lnSpc>
            </a:pPr>
            <a:r>
              <a:rPr lang="zh-CN" altLang="en-US" sz="2400" b="1" i="1" dirty="0">
                <a:solidFill>
                  <a:srgbClr val="FF0000"/>
                </a:solidFill>
                <a:latin typeface="Times New Roman" panose="02020503050405090304" pitchFamily="18" charset="0"/>
                <a:ea typeface="宋体" pitchFamily="2" charset="-122"/>
              </a:rPr>
              <a:t>注意：</a:t>
            </a:r>
            <a:endParaRPr lang="zh-CN" altLang="en-US" sz="2400" b="1" i="1" dirty="0">
              <a:solidFill>
                <a:srgbClr val="FF0000"/>
              </a:solidFill>
              <a:latin typeface="Times New Roman" panose="02020503050405090304" pitchFamily="18" charset="0"/>
              <a:ea typeface="宋体" pitchFamily="2" charset="-122"/>
            </a:endParaRPr>
          </a:p>
          <a:p>
            <a:pPr marL="914400" lvl="1" indent="-457200" eaLnBrk="1" hangingPunct="1">
              <a:lnSpc>
                <a:spcPct val="90000"/>
              </a:lnSpc>
            </a:pPr>
            <a:r>
              <a:rPr lang="zh-CN" altLang="en-US" sz="2025" dirty="0">
                <a:latin typeface="Times New Roman" panose="02020503050405090304" pitchFamily="18" charset="0"/>
                <a:ea typeface="宋体" pitchFamily="2" charset="-122"/>
              </a:rPr>
              <a:t>满二叉树是完全二叉树的一个特例</a:t>
            </a:r>
            <a:endParaRPr lang="zh-CN" altLang="en-US" sz="2025" dirty="0">
              <a:latin typeface="Times New Roman" panose="02020503050405090304" pitchFamily="18" charset="0"/>
              <a:ea typeface="宋体" pitchFamily="2" charset="-122"/>
            </a:endParaRPr>
          </a:p>
          <a:p>
            <a:pPr marL="914400" lvl="1" indent="-457200" eaLnBrk="1" hangingPunct="1">
              <a:lnSpc>
                <a:spcPct val="90000"/>
              </a:lnSpc>
            </a:pPr>
            <a:r>
              <a:rPr lang="zh-CN" altLang="en-US" sz="2025" dirty="0">
                <a:latin typeface="Times New Roman" panose="02020503050405090304" pitchFamily="18" charset="0"/>
                <a:ea typeface="宋体" pitchFamily="2" charset="-122"/>
              </a:rPr>
              <a:t>有</a:t>
            </a:r>
            <a:r>
              <a:rPr lang="en-US" altLang="zh-CN" sz="2025" dirty="0">
                <a:latin typeface="Times New Roman" panose="02020503050405090304" pitchFamily="18" charset="0"/>
                <a:ea typeface="宋体" pitchFamily="2" charset="-122"/>
              </a:rPr>
              <a:t>n</a:t>
            </a:r>
            <a:r>
              <a:rPr lang="zh-CN" altLang="en-US" sz="2025" dirty="0">
                <a:latin typeface="Times New Roman" panose="02020503050405090304" pitchFamily="18" charset="0"/>
                <a:ea typeface="宋体" pitchFamily="2" charset="-122"/>
              </a:rPr>
              <a:t>个元素的完全二叉树的深度为</a:t>
            </a:r>
            <a:r>
              <a:rPr lang="zh-CN" altLang="en-US" sz="2025" dirty="0">
                <a:solidFill>
                  <a:schemeClr val="folHlink"/>
                </a:solidFill>
                <a:latin typeface="Times New Roman" panose="02020503050405090304" pitchFamily="18" charset="0"/>
                <a:ea typeface="宋体" pitchFamily="2" charset="-122"/>
                <a:sym typeface="Symbol" pitchFamily="18" charset="2"/>
              </a:rPr>
              <a:t></a:t>
            </a:r>
            <a:r>
              <a:rPr lang="en-US" altLang="zh-CN" sz="2025" dirty="0">
                <a:latin typeface="Times New Roman" panose="02020503050405090304" pitchFamily="18" charset="0"/>
                <a:ea typeface="宋体" pitchFamily="2" charset="-122"/>
              </a:rPr>
              <a:t>log</a:t>
            </a:r>
            <a:r>
              <a:rPr lang="en-US" altLang="zh-CN" sz="2025" baseline="-25000" dirty="0">
                <a:latin typeface="Times New Roman" panose="02020503050405090304" pitchFamily="18" charset="0"/>
                <a:ea typeface="宋体" pitchFamily="2" charset="-122"/>
              </a:rPr>
              <a:t>2</a:t>
            </a:r>
            <a:r>
              <a:rPr lang="en-US" altLang="zh-CN" sz="2025" dirty="0">
                <a:latin typeface="Times New Roman" panose="02020503050405090304" pitchFamily="18" charset="0"/>
                <a:ea typeface="宋体" pitchFamily="2" charset="-122"/>
              </a:rPr>
              <a:t>(n+1)</a:t>
            </a:r>
            <a:r>
              <a:rPr lang="zh-CN" altLang="en-US" sz="2025" dirty="0">
                <a:solidFill>
                  <a:schemeClr val="folHlink"/>
                </a:solidFill>
                <a:latin typeface="Times New Roman" panose="02020503050405090304" pitchFamily="18" charset="0"/>
                <a:ea typeface="宋体" pitchFamily="2" charset="-122"/>
                <a:sym typeface="Symbol" pitchFamily="18" charset="2"/>
              </a:rPr>
              <a:t></a:t>
            </a:r>
            <a:r>
              <a:rPr lang="en-US" altLang="zh-CN" sz="2025" dirty="0">
                <a:latin typeface="Times New Roman" panose="02020503050405090304" pitchFamily="18" charset="0"/>
                <a:ea typeface="宋体" pitchFamily="2" charset="-122"/>
              </a:rPr>
              <a:t> </a:t>
            </a:r>
            <a:r>
              <a:rPr lang="zh-CN" altLang="en-US" sz="2025" dirty="0">
                <a:latin typeface="Times New Roman" panose="02020503050405090304" pitchFamily="18" charset="0"/>
                <a:ea typeface="宋体" pitchFamily="2" charset="-122"/>
              </a:rPr>
              <a:t>。</a:t>
            </a:r>
            <a:endParaRPr lang="zh-CN" altLang="en-US" sz="2025" dirty="0">
              <a:latin typeface="Times New Roman" panose="02020503050405090304" pitchFamily="18" charset="0"/>
              <a:ea typeface="宋体" pitchFamily="2" charset="-122"/>
            </a:endParaRPr>
          </a:p>
          <a:p>
            <a:pPr marL="914400" lvl="1" indent="-457200" eaLnBrk="1" hangingPunct="1">
              <a:lnSpc>
                <a:spcPct val="90000"/>
              </a:lnSpc>
            </a:pPr>
            <a:r>
              <a:rPr lang="zh-CN" altLang="en-US" sz="2025" dirty="0">
                <a:latin typeface="Times New Roman" panose="02020503050405090304" pitchFamily="18" charset="0"/>
                <a:ea typeface="宋体" pitchFamily="2" charset="-122"/>
              </a:rPr>
              <a:t>在完全二叉树中，一个元素与其孩子的编号有非常好的对应关系。</a:t>
            </a:r>
            <a:endParaRPr lang="zh-CN" altLang="en-US" sz="2025" dirty="0">
              <a:latin typeface="Times New Roman" panose="02020503050405090304" pitchFamily="18" charset="0"/>
              <a:ea typeface="宋体" pitchFamily="2" charset="-122"/>
            </a:endParaRPr>
          </a:p>
          <a:p>
            <a:pPr marL="457200" indent="-457200" eaLnBrk="1" hangingPunct="1">
              <a:lnSpc>
                <a:spcPct val="90000"/>
              </a:lnSpc>
            </a:pPr>
            <a:r>
              <a:rPr lang="zh-CN" altLang="en-US" sz="2400" dirty="0">
                <a:solidFill>
                  <a:srgbClr val="FF0000"/>
                </a:solidFill>
                <a:latin typeface="Times New Roman" panose="02020503050405090304" pitchFamily="18" charset="0"/>
                <a:ea typeface="宋体" pitchFamily="2" charset="-122"/>
              </a:rPr>
              <a:t>特性</a:t>
            </a:r>
            <a:r>
              <a:rPr lang="en-US" altLang="zh-CN" sz="2400" dirty="0">
                <a:solidFill>
                  <a:srgbClr val="FF0000"/>
                </a:solidFill>
                <a:latin typeface="Times New Roman" panose="02020503050405090304" pitchFamily="18" charset="0"/>
                <a:ea typeface="宋体" pitchFamily="2" charset="-122"/>
              </a:rPr>
              <a:t>4</a:t>
            </a:r>
            <a:r>
              <a:rPr lang="zh-CN" altLang="en-US" sz="2400" dirty="0">
                <a:solidFill>
                  <a:srgbClr val="FF0000"/>
                </a:solidFill>
                <a:latin typeface="Times New Roman" panose="02020503050405090304" pitchFamily="18" charset="0"/>
                <a:ea typeface="宋体" pitchFamily="2" charset="-122"/>
              </a:rPr>
              <a:t>：设完全二叉树中一元素的序号为</a:t>
            </a:r>
            <a:r>
              <a:rPr lang="en-US" altLang="zh-CN" sz="2400" dirty="0" err="1">
                <a:solidFill>
                  <a:srgbClr val="FF0000"/>
                </a:solidFill>
                <a:latin typeface="Times New Roman" panose="02020503050405090304" pitchFamily="18" charset="0"/>
                <a:ea typeface="宋体" pitchFamily="2" charset="-122"/>
              </a:rPr>
              <a:t>i</a:t>
            </a:r>
            <a:r>
              <a:rPr lang="en-US" altLang="zh-CN" sz="2400" dirty="0">
                <a:solidFill>
                  <a:srgbClr val="FF0000"/>
                </a:solidFill>
                <a:latin typeface="Times New Roman" panose="02020503050405090304" pitchFamily="18" charset="0"/>
                <a:ea typeface="宋体" pitchFamily="2" charset="-122"/>
              </a:rPr>
              <a:t>, 1≤i≤n</a:t>
            </a:r>
            <a:r>
              <a:rPr lang="zh-CN" altLang="en-US" sz="2400" dirty="0">
                <a:solidFill>
                  <a:srgbClr val="FF0000"/>
                </a:solidFill>
                <a:latin typeface="Times New Roman" panose="02020503050405090304" pitchFamily="18" charset="0"/>
                <a:ea typeface="宋体" pitchFamily="2" charset="-122"/>
              </a:rPr>
              <a:t>。则有以下关系成立：</a:t>
            </a:r>
            <a:endParaRPr lang="zh-CN" altLang="en-US" sz="2400" dirty="0">
              <a:solidFill>
                <a:srgbClr val="FF0000"/>
              </a:solidFill>
              <a:latin typeface="Times New Roman" panose="02020503050405090304" pitchFamily="18" charset="0"/>
              <a:ea typeface="宋体" pitchFamily="2" charset="-122"/>
            </a:endParaRPr>
          </a:p>
          <a:p>
            <a:pPr marL="457200" indent="-457200" eaLnBrk="1" hangingPunct="1">
              <a:lnSpc>
                <a:spcPct val="90000"/>
              </a:lnSpc>
              <a:buFont typeface="Wingdings" panose="05000000000000000000" pitchFamily="2" charset="2"/>
              <a:buAutoNum type="arabicParenR"/>
            </a:pPr>
            <a:r>
              <a:rPr lang="zh-CN" altLang="en-US" sz="2000" dirty="0">
                <a:solidFill>
                  <a:schemeClr val="folHlink"/>
                </a:solidFill>
                <a:latin typeface="Times New Roman" panose="02020503050405090304" pitchFamily="18" charset="0"/>
                <a:ea typeface="宋体" pitchFamily="2" charset="-122"/>
              </a:rPr>
              <a:t>当</a:t>
            </a:r>
            <a:r>
              <a:rPr lang="en-US" altLang="zh-CN" sz="2000" dirty="0" err="1">
                <a:solidFill>
                  <a:schemeClr val="folHlink"/>
                </a:solidFill>
                <a:latin typeface="Times New Roman" panose="02020503050405090304" pitchFamily="18" charset="0"/>
                <a:ea typeface="宋体" pitchFamily="2" charset="-122"/>
              </a:rPr>
              <a:t>i</a:t>
            </a:r>
            <a:r>
              <a:rPr lang="en-US" altLang="zh-CN" sz="2000" dirty="0">
                <a:solidFill>
                  <a:schemeClr val="folHlink"/>
                </a:solidFill>
                <a:latin typeface="Times New Roman" panose="02020503050405090304" pitchFamily="18" charset="0"/>
                <a:ea typeface="宋体" pitchFamily="2" charset="-122"/>
              </a:rPr>
              <a:t>=1</a:t>
            </a:r>
            <a:r>
              <a:rPr lang="zh-CN" altLang="en-US" sz="2000" dirty="0">
                <a:solidFill>
                  <a:schemeClr val="folHlink"/>
                </a:solidFill>
                <a:latin typeface="Times New Roman" panose="02020503050405090304" pitchFamily="18" charset="0"/>
                <a:ea typeface="宋体" pitchFamily="2" charset="-122"/>
              </a:rPr>
              <a:t>时，该元素为二叉树的根。若</a:t>
            </a:r>
            <a:r>
              <a:rPr lang="en-US" altLang="zh-CN" sz="2000" dirty="0" err="1">
                <a:solidFill>
                  <a:schemeClr val="folHlink"/>
                </a:solidFill>
                <a:latin typeface="Times New Roman" panose="02020503050405090304" pitchFamily="18" charset="0"/>
                <a:ea typeface="宋体" pitchFamily="2" charset="-122"/>
              </a:rPr>
              <a:t>i</a:t>
            </a:r>
            <a:r>
              <a:rPr lang="en-US" altLang="zh-CN" sz="2000" dirty="0">
                <a:solidFill>
                  <a:schemeClr val="folHlink"/>
                </a:solidFill>
                <a:latin typeface="Times New Roman" panose="02020503050405090304" pitchFamily="18" charset="0"/>
                <a:ea typeface="宋体" pitchFamily="2" charset="-122"/>
              </a:rPr>
              <a:t>&gt;1</a:t>
            </a:r>
            <a:r>
              <a:rPr lang="zh-CN" altLang="en-US" sz="2000" dirty="0">
                <a:solidFill>
                  <a:schemeClr val="folHlink"/>
                </a:solidFill>
                <a:latin typeface="Times New Roman" panose="02020503050405090304" pitchFamily="18" charset="0"/>
                <a:ea typeface="宋体" pitchFamily="2" charset="-122"/>
              </a:rPr>
              <a:t>，则该元素父节点的编号为</a:t>
            </a:r>
            <a:r>
              <a:rPr lang="en-US" altLang="zh-CN" sz="2400" dirty="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err="1">
                <a:solidFill>
                  <a:schemeClr val="folHlink"/>
                </a:solidFill>
                <a:latin typeface="Times New Roman" panose="02020503050405090304" pitchFamily="18" charset="0"/>
                <a:ea typeface="宋体" pitchFamily="2" charset="-122"/>
              </a:rPr>
              <a:t>i</a:t>
            </a:r>
            <a:r>
              <a:rPr lang="en-US" altLang="zh-CN" sz="2000" dirty="0">
                <a:solidFill>
                  <a:schemeClr val="folHlink"/>
                </a:solidFill>
                <a:latin typeface="Times New Roman" panose="02020503050405090304" pitchFamily="18" charset="0"/>
                <a:ea typeface="宋体" pitchFamily="2" charset="-122"/>
              </a:rPr>
              <a:t>/2 </a:t>
            </a:r>
            <a:r>
              <a:rPr lang="en-US" altLang="zh-CN" sz="2400" dirty="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400" dirty="0">
              <a:solidFill>
                <a:schemeClr val="hlink"/>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marL="457200" indent="-457200" eaLnBrk="1" hangingPunct="1">
              <a:lnSpc>
                <a:spcPct val="90000"/>
              </a:lnSpc>
              <a:buFont typeface="Wingdings" panose="05000000000000000000" pitchFamily="2" charset="2"/>
              <a:buAutoNum type="arabicParenR"/>
            </a:pPr>
            <a:r>
              <a:rPr lang="zh-CN" altLang="en-US" sz="2000" dirty="0">
                <a:solidFill>
                  <a:schemeClr val="folHlink"/>
                </a:solidFill>
                <a:latin typeface="Times New Roman" panose="02020503050405090304" pitchFamily="18" charset="0"/>
                <a:ea typeface="宋体" pitchFamily="2" charset="-122"/>
              </a:rPr>
              <a:t>当</a:t>
            </a:r>
            <a:r>
              <a:rPr lang="en-US" altLang="zh-CN" sz="2000" dirty="0">
                <a:solidFill>
                  <a:schemeClr val="folHlink"/>
                </a:solidFill>
                <a:latin typeface="Times New Roman" panose="02020503050405090304" pitchFamily="18" charset="0"/>
                <a:ea typeface="宋体" pitchFamily="2" charset="-122"/>
              </a:rPr>
              <a:t>2i&gt;n</a:t>
            </a:r>
            <a:r>
              <a:rPr lang="zh-CN" altLang="en-US" sz="2000" dirty="0">
                <a:solidFill>
                  <a:schemeClr val="folHlink"/>
                </a:solidFill>
                <a:latin typeface="Times New Roman" panose="02020503050405090304" pitchFamily="18" charset="0"/>
                <a:ea typeface="宋体" pitchFamily="2" charset="-122"/>
              </a:rPr>
              <a:t>时，该元素无左孩子。否则，其左孩子的编号为</a:t>
            </a:r>
            <a:r>
              <a:rPr lang="en-US" altLang="zh-CN" sz="2000" dirty="0">
                <a:solidFill>
                  <a:schemeClr val="folHlink"/>
                </a:solidFill>
                <a:latin typeface="Times New Roman" panose="02020503050405090304" pitchFamily="18" charset="0"/>
                <a:ea typeface="宋体" pitchFamily="2" charset="-122"/>
              </a:rPr>
              <a:t>2i</a:t>
            </a:r>
            <a:endParaRPr lang="zh-CN" altLang="en-US" sz="2000" dirty="0">
              <a:solidFill>
                <a:schemeClr val="folHlink"/>
              </a:solidFill>
              <a:latin typeface="Times New Roman" panose="02020503050405090304" pitchFamily="18" charset="0"/>
              <a:ea typeface="宋体" pitchFamily="2" charset="-122"/>
            </a:endParaRPr>
          </a:p>
          <a:p>
            <a:pPr marL="457200" indent="-457200" eaLnBrk="1" hangingPunct="1">
              <a:lnSpc>
                <a:spcPct val="90000"/>
              </a:lnSpc>
              <a:buFont typeface="Wingdings" panose="05000000000000000000" pitchFamily="2" charset="2"/>
              <a:buAutoNum type="arabicParenR"/>
            </a:pPr>
            <a:r>
              <a:rPr lang="zh-CN" altLang="en-US" sz="2000" dirty="0">
                <a:solidFill>
                  <a:schemeClr val="folHlink"/>
                </a:solidFill>
                <a:latin typeface="Times New Roman" panose="02020503050405090304" pitchFamily="18" charset="0"/>
                <a:ea typeface="宋体" pitchFamily="2" charset="-122"/>
              </a:rPr>
              <a:t>若</a:t>
            </a:r>
            <a:r>
              <a:rPr lang="en-US" altLang="zh-CN" sz="2000" dirty="0">
                <a:solidFill>
                  <a:schemeClr val="folHlink"/>
                </a:solidFill>
                <a:latin typeface="Times New Roman" panose="02020503050405090304" pitchFamily="18" charset="0"/>
                <a:ea typeface="宋体" pitchFamily="2" charset="-122"/>
              </a:rPr>
              <a:t>2i+1&gt;n</a:t>
            </a:r>
            <a:r>
              <a:rPr lang="zh-CN" altLang="en-US" sz="2000" dirty="0">
                <a:solidFill>
                  <a:schemeClr val="folHlink"/>
                </a:solidFill>
                <a:latin typeface="Times New Roman" panose="02020503050405090304" pitchFamily="18" charset="0"/>
                <a:ea typeface="宋体" pitchFamily="2" charset="-122"/>
              </a:rPr>
              <a:t>，该元素无右孩子。否则，其右孩子编号为</a:t>
            </a:r>
            <a:r>
              <a:rPr lang="en-US" altLang="zh-CN" sz="2000" dirty="0">
                <a:solidFill>
                  <a:schemeClr val="folHlink"/>
                </a:solidFill>
                <a:latin typeface="Times New Roman" panose="02020503050405090304" pitchFamily="18" charset="0"/>
                <a:ea typeface="宋体" pitchFamily="2" charset="-122"/>
              </a:rPr>
              <a:t>2i+1</a:t>
            </a:r>
            <a:endParaRPr lang="zh-CN" altLang="en-US" sz="2000" dirty="0">
              <a:solidFill>
                <a:schemeClr val="folHlink"/>
              </a:solidFill>
              <a:latin typeface="Times New Roman" panose="02020503050405090304" pitchFamily="18" charset="0"/>
              <a:ea typeface="宋体" pitchFamily="2" charset="-122"/>
            </a:endParaRPr>
          </a:p>
        </p:txBody>
      </p:sp>
      <p:sp>
        <p:nvSpPr>
          <p:cNvPr id="26630" name="Oval 4"/>
          <p:cNvSpPr>
            <a:spLocks noChangeArrowheads="1"/>
          </p:cNvSpPr>
          <p:nvPr/>
        </p:nvSpPr>
        <p:spPr bwMode="auto">
          <a:xfrm>
            <a:off x="2627313" y="56165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26631" name="Oval 5"/>
          <p:cNvSpPr>
            <a:spLocks noChangeArrowheads="1"/>
          </p:cNvSpPr>
          <p:nvPr/>
        </p:nvSpPr>
        <p:spPr bwMode="auto">
          <a:xfrm>
            <a:off x="1690688"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26632" name="Oval 6"/>
          <p:cNvSpPr>
            <a:spLocks noChangeArrowheads="1"/>
          </p:cNvSpPr>
          <p:nvPr/>
        </p:nvSpPr>
        <p:spPr bwMode="auto">
          <a:xfrm>
            <a:off x="1187450"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4</a:t>
            </a:r>
            <a:endParaRPr lang="en-US" altLang="zh-CN" sz="2000">
              <a:latin typeface="Tahoma" panose="020B0804030504040204" pitchFamily="34" charset="0"/>
            </a:endParaRPr>
          </a:p>
        </p:txBody>
      </p:sp>
      <p:sp>
        <p:nvSpPr>
          <p:cNvPr id="26633" name="Oval 7"/>
          <p:cNvSpPr>
            <a:spLocks noChangeArrowheads="1"/>
          </p:cNvSpPr>
          <p:nvPr/>
        </p:nvSpPr>
        <p:spPr bwMode="auto">
          <a:xfrm>
            <a:off x="2122488" y="63087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26634" name="Line 8"/>
          <p:cNvSpPr>
            <a:spLocks noChangeShapeType="1"/>
          </p:cNvSpPr>
          <p:nvPr/>
        </p:nvSpPr>
        <p:spPr bwMode="auto">
          <a:xfrm flipV="1">
            <a:off x="1906588" y="5805488"/>
            <a:ext cx="720725" cy="714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6635" name="Line 9"/>
          <p:cNvSpPr>
            <a:spLocks noChangeShapeType="1"/>
          </p:cNvSpPr>
          <p:nvPr/>
        </p:nvSpPr>
        <p:spPr bwMode="auto">
          <a:xfrm flipH="1" flipV="1">
            <a:off x="2987675" y="5805488"/>
            <a:ext cx="647700" cy="714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6636" name="Line 10"/>
          <p:cNvSpPr>
            <a:spLocks noChangeShapeType="1"/>
          </p:cNvSpPr>
          <p:nvPr/>
        </p:nvSpPr>
        <p:spPr bwMode="auto">
          <a:xfrm flipV="1">
            <a:off x="1403350" y="6092825"/>
            <a:ext cx="2873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6637" name="Line 11"/>
          <p:cNvSpPr>
            <a:spLocks noChangeShapeType="1"/>
          </p:cNvSpPr>
          <p:nvPr/>
        </p:nvSpPr>
        <p:spPr bwMode="auto">
          <a:xfrm flipH="1" flipV="1">
            <a:off x="2051050" y="6092825"/>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6638" name="Oval 12"/>
          <p:cNvSpPr>
            <a:spLocks noChangeArrowheads="1"/>
          </p:cNvSpPr>
          <p:nvPr/>
        </p:nvSpPr>
        <p:spPr bwMode="auto">
          <a:xfrm>
            <a:off x="3490913" y="58769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26639" name="Oval 13"/>
          <p:cNvSpPr>
            <a:spLocks noChangeArrowheads="1"/>
          </p:cNvSpPr>
          <p:nvPr/>
        </p:nvSpPr>
        <p:spPr bwMode="auto">
          <a:xfrm>
            <a:off x="2987675"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6</a:t>
            </a:r>
            <a:endParaRPr lang="en-US" altLang="zh-CN" sz="2000">
              <a:latin typeface="Tahoma" panose="020B0804030504040204" pitchFamily="34" charset="0"/>
            </a:endParaRPr>
          </a:p>
        </p:txBody>
      </p:sp>
      <p:sp>
        <p:nvSpPr>
          <p:cNvPr id="26640" name="Line 14"/>
          <p:cNvSpPr>
            <a:spLocks noChangeShapeType="1"/>
          </p:cNvSpPr>
          <p:nvPr/>
        </p:nvSpPr>
        <p:spPr bwMode="auto">
          <a:xfrm flipV="1">
            <a:off x="3203575" y="6092825"/>
            <a:ext cx="28733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6641" name="Oval 15"/>
          <p:cNvSpPr>
            <a:spLocks noChangeArrowheads="1"/>
          </p:cNvSpPr>
          <p:nvPr/>
        </p:nvSpPr>
        <p:spPr bwMode="auto">
          <a:xfrm>
            <a:off x="5291138" y="56165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26642" name="Oval 16"/>
          <p:cNvSpPr>
            <a:spLocks noChangeArrowheads="1"/>
          </p:cNvSpPr>
          <p:nvPr/>
        </p:nvSpPr>
        <p:spPr bwMode="auto">
          <a:xfrm>
            <a:off x="4787900" y="59499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26643" name="Oval 17"/>
          <p:cNvSpPr>
            <a:spLocks noChangeArrowheads="1"/>
          </p:cNvSpPr>
          <p:nvPr/>
        </p:nvSpPr>
        <p:spPr bwMode="auto">
          <a:xfrm>
            <a:off x="4500563" y="64531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4</a:t>
            </a:r>
            <a:endParaRPr lang="en-US" altLang="zh-CN" sz="2000">
              <a:latin typeface="Tahoma" panose="020B0804030504040204" pitchFamily="34" charset="0"/>
            </a:endParaRPr>
          </a:p>
        </p:txBody>
      </p:sp>
      <p:sp>
        <p:nvSpPr>
          <p:cNvPr id="26644" name="Line 18"/>
          <p:cNvSpPr>
            <a:spLocks noChangeShapeType="1"/>
          </p:cNvSpPr>
          <p:nvPr/>
        </p:nvSpPr>
        <p:spPr bwMode="auto">
          <a:xfrm flipV="1">
            <a:off x="5076825" y="5805488"/>
            <a:ext cx="214313"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6645" name="Line 19"/>
          <p:cNvSpPr>
            <a:spLocks noChangeShapeType="1"/>
          </p:cNvSpPr>
          <p:nvPr/>
        </p:nvSpPr>
        <p:spPr bwMode="auto">
          <a:xfrm flipH="1" flipV="1">
            <a:off x="5651500" y="5805488"/>
            <a:ext cx="217488"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6646" name="Line 20"/>
          <p:cNvSpPr>
            <a:spLocks noChangeShapeType="1"/>
          </p:cNvSpPr>
          <p:nvPr/>
        </p:nvSpPr>
        <p:spPr bwMode="auto">
          <a:xfrm flipV="1">
            <a:off x="4716463" y="6237288"/>
            <a:ext cx="215900" cy="21590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6647" name="Oval 21"/>
          <p:cNvSpPr>
            <a:spLocks noChangeArrowheads="1"/>
          </p:cNvSpPr>
          <p:nvPr/>
        </p:nvSpPr>
        <p:spPr bwMode="auto">
          <a:xfrm>
            <a:off x="5868988" y="59499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26648" name="Oval 22"/>
          <p:cNvSpPr>
            <a:spLocks noChangeArrowheads="1"/>
          </p:cNvSpPr>
          <p:nvPr/>
        </p:nvSpPr>
        <p:spPr bwMode="auto">
          <a:xfrm>
            <a:off x="7667625" y="56165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26649" name="Oval 23"/>
          <p:cNvSpPr>
            <a:spLocks noChangeArrowheads="1"/>
          </p:cNvSpPr>
          <p:nvPr/>
        </p:nvSpPr>
        <p:spPr bwMode="auto">
          <a:xfrm>
            <a:off x="7234238" y="6237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26650" name="Line 24"/>
          <p:cNvSpPr>
            <a:spLocks noChangeShapeType="1"/>
          </p:cNvSpPr>
          <p:nvPr/>
        </p:nvSpPr>
        <p:spPr bwMode="auto">
          <a:xfrm flipV="1">
            <a:off x="7523163" y="5949950"/>
            <a:ext cx="215900" cy="35877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400">
                <a:ea typeface="宋体" pitchFamily="2" charset="-122"/>
                <a:sym typeface="Webdings" panose="05030102010509060703" pitchFamily="18" charset="2"/>
              </a:rPr>
              <a:t>8.3 </a:t>
            </a:r>
            <a:r>
              <a:rPr lang="en-US" altLang="zh-CN" sz="3400">
                <a:ea typeface="宋体" pitchFamily="2" charset="-122"/>
              </a:rPr>
              <a:t>Properties of Binary Trees</a:t>
            </a:r>
            <a:endParaRPr lang="zh-CN" altLang="en-US" sz="3400">
              <a:ea typeface="宋体" pitchFamily="2" charset="-122"/>
            </a:endParaRPr>
          </a:p>
        </p:txBody>
      </p:sp>
      <p:sp>
        <p:nvSpPr>
          <p:cNvPr id="27651" name="Rectangle 3"/>
          <p:cNvSpPr>
            <a:spLocks noGrp="1" noChangeArrowheads="1"/>
          </p:cNvSpPr>
          <p:nvPr>
            <p:ph type="body" idx="1"/>
          </p:nvPr>
        </p:nvSpPr>
        <p:spPr/>
        <p:txBody>
          <a:bodyPr/>
          <a:lstStyle/>
          <a:p>
            <a:pPr eaLnBrk="1" hangingPunct="1">
              <a:lnSpc>
                <a:spcPct val="90000"/>
              </a:lnSpc>
            </a:pPr>
            <a:r>
              <a:rPr lang="zh-CN" altLang="en-US" sz="2400" dirty="0">
                <a:solidFill>
                  <a:srgbClr val="FF0000"/>
                </a:solidFill>
                <a:ea typeface="宋体" pitchFamily="2" charset="-122"/>
              </a:rPr>
              <a:t>性质 </a:t>
            </a:r>
            <a:r>
              <a:rPr lang="en-US" altLang="zh-CN" sz="2400" dirty="0">
                <a:solidFill>
                  <a:srgbClr val="FF0000"/>
                </a:solidFill>
                <a:ea typeface="宋体" pitchFamily="2" charset="-122"/>
              </a:rPr>
              <a:t>5</a:t>
            </a:r>
            <a:r>
              <a:rPr lang="zh-CN" altLang="en-US" sz="2400" dirty="0">
                <a:solidFill>
                  <a:srgbClr val="FF0000"/>
                </a:solidFill>
                <a:ea typeface="宋体" pitchFamily="2" charset="-122"/>
              </a:rPr>
              <a:t>：</a:t>
            </a:r>
            <a:r>
              <a:rPr lang="en-US" altLang="zh-CN" sz="2400" dirty="0">
                <a:solidFill>
                  <a:srgbClr val="FF0000"/>
                </a:solidFill>
                <a:ea typeface="宋体" pitchFamily="2" charset="-122"/>
              </a:rPr>
              <a:t> </a:t>
            </a:r>
            <a:r>
              <a:rPr lang="zh-CN" altLang="en-US" sz="2400" dirty="0">
                <a:solidFill>
                  <a:srgbClr val="FF0000"/>
                </a:solidFill>
                <a:ea typeface="宋体" pitchFamily="2" charset="-122"/>
              </a:rPr>
              <a:t>对于任何一棵非空的二叉树 </a:t>
            </a:r>
            <a:r>
              <a:rPr lang="en-US" altLang="zh-CN" sz="2400" dirty="0">
                <a:solidFill>
                  <a:srgbClr val="FF0000"/>
                </a:solidFill>
                <a:ea typeface="宋体" pitchFamily="2" charset="-122"/>
              </a:rPr>
              <a:t>T </a:t>
            </a:r>
            <a:r>
              <a:rPr lang="zh-CN" altLang="en-US" sz="2400" dirty="0">
                <a:solidFill>
                  <a:srgbClr val="FF0000"/>
                </a:solidFill>
                <a:ea typeface="宋体" pitchFamily="2" charset="-122"/>
              </a:rPr>
              <a:t>，如果其叶节点个数为 </a:t>
            </a:r>
            <a:r>
              <a:rPr lang="en-US" altLang="zh-CN" sz="2400" dirty="0">
                <a:solidFill>
                  <a:srgbClr val="FF0000"/>
                </a:solidFill>
                <a:ea typeface="宋体" pitchFamily="2" charset="-122"/>
              </a:rPr>
              <a:t>n</a:t>
            </a:r>
            <a:r>
              <a:rPr lang="en-US" altLang="zh-CN" sz="2400" baseline="-25000" dirty="0">
                <a:solidFill>
                  <a:srgbClr val="FF0000"/>
                </a:solidFill>
                <a:ea typeface="宋体" pitchFamily="2" charset="-122"/>
              </a:rPr>
              <a:t>0</a:t>
            </a:r>
            <a:r>
              <a:rPr lang="en-US" altLang="zh-CN" sz="2400" dirty="0">
                <a:solidFill>
                  <a:srgbClr val="FF0000"/>
                </a:solidFill>
                <a:ea typeface="宋体" pitchFamily="2" charset="-122"/>
              </a:rPr>
              <a:t> </a:t>
            </a:r>
            <a:r>
              <a:rPr lang="zh-CN" altLang="en-US" sz="2400" dirty="0">
                <a:solidFill>
                  <a:srgbClr val="FF0000"/>
                </a:solidFill>
                <a:ea typeface="宋体" pitchFamily="2" charset="-122"/>
              </a:rPr>
              <a:t>，度为</a:t>
            </a:r>
            <a:r>
              <a:rPr lang="en-US" altLang="zh-CN" sz="2400" dirty="0">
                <a:solidFill>
                  <a:srgbClr val="FF0000"/>
                </a:solidFill>
                <a:ea typeface="宋体" pitchFamily="2" charset="-122"/>
              </a:rPr>
              <a:t>2</a:t>
            </a:r>
            <a:r>
              <a:rPr lang="zh-CN" altLang="en-US" sz="2400" dirty="0">
                <a:solidFill>
                  <a:srgbClr val="FF0000"/>
                </a:solidFill>
                <a:ea typeface="宋体" pitchFamily="2" charset="-122"/>
              </a:rPr>
              <a:t>的节点个数为 </a:t>
            </a:r>
            <a:r>
              <a:rPr lang="en-US" altLang="zh-CN" sz="2400" dirty="0">
                <a:solidFill>
                  <a:srgbClr val="FF0000"/>
                </a:solidFill>
                <a:ea typeface="宋体" pitchFamily="2" charset="-122"/>
              </a:rPr>
              <a:t>n</a:t>
            </a:r>
            <a:r>
              <a:rPr lang="en-US" altLang="zh-CN" sz="2400" baseline="-25000" dirty="0">
                <a:solidFill>
                  <a:srgbClr val="FF0000"/>
                </a:solidFill>
                <a:ea typeface="宋体" pitchFamily="2" charset="-122"/>
              </a:rPr>
              <a:t>2</a:t>
            </a:r>
            <a:r>
              <a:rPr lang="en-US" altLang="zh-CN" sz="2400" dirty="0">
                <a:solidFill>
                  <a:srgbClr val="FF0000"/>
                </a:solidFill>
                <a:ea typeface="宋体" pitchFamily="2" charset="-122"/>
              </a:rPr>
              <a:t> </a:t>
            </a:r>
            <a:r>
              <a:rPr lang="zh-CN" altLang="en-US" sz="2400" dirty="0">
                <a:solidFill>
                  <a:srgbClr val="FF0000"/>
                </a:solidFill>
                <a:ea typeface="宋体" pitchFamily="2" charset="-122"/>
              </a:rPr>
              <a:t>，则 </a:t>
            </a:r>
            <a:r>
              <a:rPr lang="en-US" altLang="zh-CN" sz="2400" dirty="0">
                <a:solidFill>
                  <a:srgbClr val="FF0000"/>
                </a:solidFill>
                <a:ea typeface="宋体" pitchFamily="2" charset="-122"/>
              </a:rPr>
              <a:t>n</a:t>
            </a:r>
            <a:r>
              <a:rPr lang="en-US" altLang="zh-CN" sz="2400" baseline="-25000" dirty="0">
                <a:solidFill>
                  <a:srgbClr val="FF0000"/>
                </a:solidFill>
                <a:ea typeface="宋体" pitchFamily="2" charset="-122"/>
              </a:rPr>
              <a:t>0</a:t>
            </a:r>
            <a:r>
              <a:rPr lang="en-US" altLang="zh-CN" sz="2400" dirty="0">
                <a:solidFill>
                  <a:srgbClr val="FF0000"/>
                </a:solidFill>
                <a:ea typeface="宋体" pitchFamily="2" charset="-122"/>
              </a:rPr>
              <a:t> </a:t>
            </a:r>
            <a:r>
              <a:rPr lang="zh-CN" altLang="en-US" sz="2400" dirty="0">
                <a:solidFill>
                  <a:srgbClr val="FF0000"/>
                </a:solidFill>
                <a:ea typeface="宋体" pitchFamily="2" charset="-122"/>
              </a:rPr>
              <a:t>＝ </a:t>
            </a:r>
            <a:r>
              <a:rPr lang="en-US" altLang="zh-CN" sz="2400" dirty="0">
                <a:solidFill>
                  <a:srgbClr val="FF0000"/>
                </a:solidFill>
                <a:ea typeface="宋体" pitchFamily="2" charset="-122"/>
              </a:rPr>
              <a:t>n</a:t>
            </a:r>
            <a:r>
              <a:rPr lang="en-US" altLang="zh-CN" sz="2400" baseline="-25000" dirty="0">
                <a:solidFill>
                  <a:srgbClr val="FF0000"/>
                </a:solidFill>
                <a:ea typeface="宋体" pitchFamily="2" charset="-122"/>
              </a:rPr>
              <a:t>2 </a:t>
            </a:r>
            <a:r>
              <a:rPr lang="zh-CN" altLang="en-US" sz="2400" dirty="0">
                <a:solidFill>
                  <a:srgbClr val="FF0000"/>
                </a:solidFill>
                <a:ea typeface="宋体" pitchFamily="2" charset="-122"/>
              </a:rPr>
              <a:t>＋</a:t>
            </a:r>
            <a:r>
              <a:rPr lang="en-US" altLang="zh-CN" sz="2400" dirty="0">
                <a:solidFill>
                  <a:srgbClr val="FF0000"/>
                </a:solidFill>
                <a:ea typeface="宋体" pitchFamily="2" charset="-122"/>
              </a:rPr>
              <a:t>1</a:t>
            </a:r>
            <a:r>
              <a:rPr lang="zh-CN" altLang="en-US" sz="2400" dirty="0">
                <a:solidFill>
                  <a:srgbClr val="FF0000"/>
                </a:solidFill>
                <a:ea typeface="宋体" pitchFamily="2" charset="-122"/>
              </a:rPr>
              <a:t>。 </a:t>
            </a:r>
            <a:endParaRPr lang="en-US" altLang="zh-CN" sz="2400" dirty="0">
              <a:solidFill>
                <a:srgbClr val="FF0000"/>
              </a:solidFill>
              <a:ea typeface="宋体" pitchFamily="2" charset="-122"/>
            </a:endParaRPr>
          </a:p>
          <a:p>
            <a:pPr eaLnBrk="1" hangingPunct="1">
              <a:lnSpc>
                <a:spcPct val="90000"/>
              </a:lnSpc>
            </a:pPr>
            <a:r>
              <a:rPr lang="zh-CN" altLang="en-US" sz="2400" dirty="0">
                <a:ea typeface="宋体" pitchFamily="2" charset="-122"/>
              </a:rPr>
              <a:t>证明：设 </a:t>
            </a:r>
            <a:r>
              <a:rPr lang="en-US" altLang="zh-CN" sz="2400" dirty="0">
                <a:ea typeface="宋体" pitchFamily="2" charset="-122"/>
              </a:rPr>
              <a:t>n</a:t>
            </a:r>
            <a:r>
              <a:rPr lang="en-US" altLang="zh-CN" sz="2400" baseline="-25000" dirty="0">
                <a:ea typeface="宋体" pitchFamily="2" charset="-122"/>
              </a:rPr>
              <a:t>1</a:t>
            </a:r>
            <a:r>
              <a:rPr lang="en-US" altLang="zh-CN" sz="2400" dirty="0">
                <a:ea typeface="宋体" pitchFamily="2" charset="-122"/>
              </a:rPr>
              <a:t> </a:t>
            </a:r>
            <a:r>
              <a:rPr lang="zh-CN" altLang="en-US" sz="2400" dirty="0">
                <a:ea typeface="宋体" pitchFamily="2" charset="-122"/>
              </a:rPr>
              <a:t>为二叉树 </a:t>
            </a:r>
            <a:r>
              <a:rPr lang="en-US" altLang="zh-CN" sz="2400" dirty="0">
                <a:ea typeface="宋体" pitchFamily="2" charset="-122"/>
              </a:rPr>
              <a:t>T </a:t>
            </a:r>
            <a:r>
              <a:rPr lang="zh-CN" altLang="en-US" sz="2400" dirty="0">
                <a:ea typeface="宋体" pitchFamily="2" charset="-122"/>
              </a:rPr>
              <a:t>中度为 </a:t>
            </a:r>
            <a:r>
              <a:rPr lang="en-US" altLang="zh-CN" sz="2400" dirty="0">
                <a:ea typeface="宋体" pitchFamily="2" charset="-122"/>
              </a:rPr>
              <a:t>1</a:t>
            </a:r>
            <a:r>
              <a:rPr lang="zh-CN" altLang="en-US" sz="2400" dirty="0">
                <a:ea typeface="宋体" pitchFamily="2" charset="-122"/>
              </a:rPr>
              <a:t>的节点个数，二叉树的节点总数为： </a:t>
            </a:r>
            <a:br>
              <a:rPr lang="zh-CN" altLang="en-US" sz="2400" dirty="0">
                <a:ea typeface="宋体" pitchFamily="2" charset="-122"/>
              </a:rPr>
            </a:br>
            <a:r>
              <a:rPr lang="en-US" altLang="zh-CN" sz="2400" dirty="0">
                <a:solidFill>
                  <a:srgbClr val="FF0000"/>
                </a:solidFill>
                <a:ea typeface="宋体" pitchFamily="2" charset="-122"/>
              </a:rPr>
              <a:t>n </a:t>
            </a:r>
            <a:r>
              <a:rPr lang="zh-CN" altLang="en-US" sz="2400" dirty="0">
                <a:solidFill>
                  <a:srgbClr val="FF0000"/>
                </a:solidFill>
                <a:ea typeface="宋体" pitchFamily="2" charset="-122"/>
              </a:rPr>
              <a:t>＝ </a:t>
            </a:r>
            <a:r>
              <a:rPr lang="en-US" altLang="zh-CN" sz="2400" dirty="0">
                <a:solidFill>
                  <a:srgbClr val="FF0000"/>
                </a:solidFill>
                <a:ea typeface="宋体" pitchFamily="2" charset="-122"/>
              </a:rPr>
              <a:t>n</a:t>
            </a:r>
            <a:r>
              <a:rPr lang="en-US" altLang="zh-CN" sz="2400" baseline="-25000" dirty="0">
                <a:solidFill>
                  <a:srgbClr val="FF0000"/>
                </a:solidFill>
                <a:ea typeface="宋体" pitchFamily="2" charset="-122"/>
              </a:rPr>
              <a:t>0</a:t>
            </a:r>
            <a:r>
              <a:rPr lang="en-US" altLang="zh-CN" sz="2400" dirty="0">
                <a:solidFill>
                  <a:srgbClr val="FF0000"/>
                </a:solidFill>
                <a:ea typeface="宋体" pitchFamily="2" charset="-122"/>
              </a:rPr>
              <a:t> </a:t>
            </a:r>
            <a:r>
              <a:rPr lang="zh-CN" altLang="en-US" sz="2400" dirty="0">
                <a:solidFill>
                  <a:srgbClr val="FF0000"/>
                </a:solidFill>
                <a:ea typeface="宋体" pitchFamily="2" charset="-122"/>
              </a:rPr>
              <a:t>＋ </a:t>
            </a:r>
            <a:r>
              <a:rPr lang="en-US" altLang="zh-CN" sz="2400" dirty="0">
                <a:solidFill>
                  <a:srgbClr val="FF0000"/>
                </a:solidFill>
                <a:ea typeface="宋体" pitchFamily="2" charset="-122"/>
              </a:rPr>
              <a:t>n</a:t>
            </a:r>
            <a:r>
              <a:rPr lang="en-US" altLang="zh-CN" sz="2400" baseline="-25000" dirty="0">
                <a:solidFill>
                  <a:srgbClr val="FF0000"/>
                </a:solidFill>
                <a:ea typeface="宋体" pitchFamily="2" charset="-122"/>
              </a:rPr>
              <a:t>2</a:t>
            </a:r>
            <a:r>
              <a:rPr lang="en-US" altLang="zh-CN" sz="2400" dirty="0">
                <a:solidFill>
                  <a:srgbClr val="FF0000"/>
                </a:solidFill>
                <a:ea typeface="宋体" pitchFamily="2" charset="-122"/>
              </a:rPr>
              <a:t> </a:t>
            </a:r>
            <a:r>
              <a:rPr lang="zh-CN" altLang="en-US" sz="2400" dirty="0">
                <a:solidFill>
                  <a:srgbClr val="FF0000"/>
                </a:solidFill>
                <a:ea typeface="宋体" pitchFamily="2" charset="-122"/>
              </a:rPr>
              <a:t>＋ </a:t>
            </a:r>
            <a:r>
              <a:rPr lang="en-US" altLang="zh-CN" sz="2400" dirty="0">
                <a:solidFill>
                  <a:srgbClr val="FF0000"/>
                </a:solidFill>
                <a:ea typeface="宋体" pitchFamily="2" charset="-122"/>
              </a:rPr>
              <a:t>n</a:t>
            </a:r>
            <a:r>
              <a:rPr lang="en-US" altLang="zh-CN" sz="2400" baseline="-25000" dirty="0">
                <a:solidFill>
                  <a:srgbClr val="FF0000"/>
                </a:solidFill>
                <a:ea typeface="宋体" pitchFamily="2" charset="-122"/>
              </a:rPr>
              <a:t>1 </a:t>
            </a:r>
            <a:r>
              <a:rPr lang="zh-CN" altLang="en-US" sz="2400" dirty="0">
                <a:solidFill>
                  <a:srgbClr val="FF0000"/>
                </a:solidFill>
                <a:ea typeface="宋体" pitchFamily="2" charset="-122"/>
              </a:rPr>
              <a:t> 公式</a:t>
            </a:r>
            <a:r>
              <a:rPr lang="en-US" altLang="zh-CN" sz="2400" dirty="0">
                <a:solidFill>
                  <a:srgbClr val="FF0000"/>
                </a:solidFill>
                <a:ea typeface="宋体" pitchFamily="2" charset="-122"/>
              </a:rPr>
              <a:t>1</a:t>
            </a:r>
            <a:br>
              <a:rPr lang="en-US" altLang="zh-CN" sz="2400" dirty="0">
                <a:solidFill>
                  <a:srgbClr val="FF0000"/>
                </a:solidFill>
                <a:ea typeface="宋体" pitchFamily="2" charset="-122"/>
              </a:rPr>
            </a:br>
            <a:r>
              <a:rPr lang="zh-CN" altLang="en-US" sz="2400" dirty="0">
                <a:ea typeface="宋体" pitchFamily="2" charset="-122"/>
              </a:rPr>
              <a:t>二叉树中的分支数 </a:t>
            </a:r>
            <a:r>
              <a:rPr lang="en-US" altLang="zh-CN" sz="2400" dirty="0">
                <a:ea typeface="宋体" pitchFamily="2" charset="-122"/>
              </a:rPr>
              <a:t>:</a:t>
            </a:r>
            <a:r>
              <a:rPr lang="zh-CN" altLang="en-US" sz="2400" dirty="0">
                <a:ea typeface="宋体" pitchFamily="2" charset="-122"/>
              </a:rPr>
              <a:t>除了根节点外，其余节点都有一个分支进入，设 </a:t>
            </a:r>
            <a:r>
              <a:rPr lang="en-US" altLang="zh-CN" sz="2400" dirty="0">
                <a:ea typeface="宋体" pitchFamily="2" charset="-122"/>
              </a:rPr>
              <a:t>B </a:t>
            </a:r>
            <a:r>
              <a:rPr lang="zh-CN" altLang="en-US" sz="2400" dirty="0">
                <a:ea typeface="宋体" pitchFamily="2" charset="-122"/>
              </a:rPr>
              <a:t>为分支总数（边数），则</a:t>
            </a:r>
            <a:r>
              <a:rPr lang="en-US" altLang="zh-CN" sz="2400" dirty="0">
                <a:ea typeface="宋体" pitchFamily="2" charset="-122"/>
              </a:rPr>
              <a:t>n</a:t>
            </a:r>
            <a:r>
              <a:rPr lang="zh-CN" altLang="en-US" sz="2400" dirty="0">
                <a:ea typeface="宋体" pitchFamily="2" charset="-122"/>
              </a:rPr>
              <a:t>＝</a:t>
            </a:r>
            <a:r>
              <a:rPr lang="en-US" altLang="zh-CN" sz="2400" dirty="0">
                <a:ea typeface="宋体" pitchFamily="2" charset="-122"/>
              </a:rPr>
              <a:t>B + 1</a:t>
            </a:r>
            <a:r>
              <a:rPr lang="zh-CN" altLang="en-US" sz="2400" dirty="0">
                <a:ea typeface="宋体" pitchFamily="2" charset="-122"/>
              </a:rPr>
              <a:t>。由于这些分支是由</a:t>
            </a:r>
            <a:r>
              <a:rPr lang="en-US" altLang="zh-CN" sz="2400" dirty="0">
                <a:ea typeface="宋体" pitchFamily="2" charset="-122"/>
              </a:rPr>
              <a:t>1</a:t>
            </a:r>
            <a:r>
              <a:rPr lang="zh-CN" altLang="en-US" sz="2400" dirty="0">
                <a:ea typeface="宋体" pitchFamily="2" charset="-122"/>
              </a:rPr>
              <a:t>或</a:t>
            </a:r>
            <a:r>
              <a:rPr lang="en-US" altLang="zh-CN" sz="2400" dirty="0">
                <a:ea typeface="宋体" pitchFamily="2" charset="-122"/>
              </a:rPr>
              <a:t>2</a:t>
            </a:r>
            <a:r>
              <a:rPr lang="zh-CN" altLang="en-US" sz="2400" dirty="0">
                <a:ea typeface="宋体" pitchFamily="2" charset="-122"/>
              </a:rPr>
              <a:t>的节点射出的（节点的度），所以又有 </a:t>
            </a:r>
            <a:r>
              <a:rPr lang="en-US" altLang="zh-CN" sz="2400" dirty="0">
                <a:ea typeface="宋体" pitchFamily="2" charset="-122"/>
              </a:rPr>
              <a:t>B </a:t>
            </a:r>
            <a:r>
              <a:rPr lang="zh-CN" altLang="en-US" sz="2400" dirty="0">
                <a:ea typeface="宋体" pitchFamily="2" charset="-122"/>
              </a:rPr>
              <a:t>＝ </a:t>
            </a:r>
            <a:r>
              <a:rPr lang="en-US" altLang="zh-CN" sz="2400" dirty="0">
                <a:ea typeface="宋体" pitchFamily="2" charset="-122"/>
              </a:rPr>
              <a:t>n</a:t>
            </a:r>
            <a:r>
              <a:rPr lang="en-US" altLang="zh-CN" sz="2400" baseline="-25000" dirty="0">
                <a:ea typeface="宋体" pitchFamily="2" charset="-122"/>
              </a:rPr>
              <a:t>1</a:t>
            </a:r>
            <a:r>
              <a:rPr lang="en-US" altLang="zh-CN" sz="2400" dirty="0">
                <a:ea typeface="宋体" pitchFamily="2" charset="-122"/>
              </a:rPr>
              <a:t> +2*n</a:t>
            </a:r>
            <a:r>
              <a:rPr lang="en-US" altLang="zh-CN" sz="2400" baseline="-25000" dirty="0">
                <a:ea typeface="宋体" pitchFamily="2" charset="-122"/>
              </a:rPr>
              <a:t>2</a:t>
            </a:r>
            <a:r>
              <a:rPr lang="en-US" altLang="zh-CN" sz="2400" dirty="0">
                <a:ea typeface="宋体" pitchFamily="2" charset="-122"/>
              </a:rPr>
              <a:t> </a:t>
            </a:r>
            <a:r>
              <a:rPr lang="zh-CN" altLang="en-US" sz="2400" dirty="0">
                <a:ea typeface="宋体" pitchFamily="2" charset="-122"/>
              </a:rPr>
              <a:t>： </a:t>
            </a:r>
            <a:br>
              <a:rPr lang="zh-CN" altLang="en-US" sz="2400" dirty="0">
                <a:ea typeface="宋体" pitchFamily="2" charset="-122"/>
              </a:rPr>
            </a:br>
            <a:r>
              <a:rPr lang="en-US" altLang="zh-CN" sz="2400" dirty="0">
                <a:solidFill>
                  <a:srgbClr val="FF0000"/>
                </a:solidFill>
                <a:ea typeface="宋体" pitchFamily="2" charset="-122"/>
              </a:rPr>
              <a:t>n </a:t>
            </a:r>
            <a:r>
              <a:rPr lang="zh-CN" altLang="en-US" sz="2400" dirty="0">
                <a:solidFill>
                  <a:srgbClr val="FF0000"/>
                </a:solidFill>
                <a:ea typeface="宋体" pitchFamily="2" charset="-122"/>
              </a:rPr>
              <a:t>＝ </a:t>
            </a:r>
            <a:r>
              <a:rPr lang="en-US" altLang="zh-CN" sz="2400" dirty="0">
                <a:solidFill>
                  <a:srgbClr val="FF0000"/>
                </a:solidFill>
                <a:ea typeface="宋体" pitchFamily="2" charset="-122"/>
              </a:rPr>
              <a:t>n</a:t>
            </a:r>
            <a:r>
              <a:rPr lang="en-US" altLang="zh-CN" sz="2400" baseline="-25000" dirty="0">
                <a:solidFill>
                  <a:srgbClr val="FF0000"/>
                </a:solidFill>
                <a:ea typeface="宋体" pitchFamily="2" charset="-122"/>
              </a:rPr>
              <a:t>1</a:t>
            </a:r>
            <a:r>
              <a:rPr lang="en-US" altLang="zh-CN" sz="2400" dirty="0">
                <a:solidFill>
                  <a:srgbClr val="FF0000"/>
                </a:solidFill>
                <a:ea typeface="宋体" pitchFamily="2" charset="-122"/>
              </a:rPr>
              <a:t> </a:t>
            </a:r>
            <a:r>
              <a:rPr lang="zh-CN" altLang="en-US" sz="2400" dirty="0">
                <a:solidFill>
                  <a:srgbClr val="FF0000"/>
                </a:solidFill>
                <a:ea typeface="宋体" pitchFamily="2" charset="-122"/>
              </a:rPr>
              <a:t>＋</a:t>
            </a:r>
            <a:r>
              <a:rPr lang="en-US" altLang="zh-CN" sz="2400" dirty="0">
                <a:solidFill>
                  <a:srgbClr val="FF0000"/>
                </a:solidFill>
                <a:ea typeface="宋体" pitchFamily="2" charset="-122"/>
              </a:rPr>
              <a:t>2* n</a:t>
            </a:r>
            <a:r>
              <a:rPr lang="en-US" altLang="zh-CN" sz="2400" baseline="-25000" dirty="0">
                <a:solidFill>
                  <a:srgbClr val="FF0000"/>
                </a:solidFill>
                <a:ea typeface="宋体" pitchFamily="2" charset="-122"/>
              </a:rPr>
              <a:t>2</a:t>
            </a:r>
            <a:r>
              <a:rPr lang="en-US" altLang="zh-CN" sz="2400" dirty="0">
                <a:solidFill>
                  <a:srgbClr val="FF0000"/>
                </a:solidFill>
                <a:ea typeface="宋体" pitchFamily="2" charset="-122"/>
              </a:rPr>
              <a:t> </a:t>
            </a:r>
            <a:r>
              <a:rPr lang="zh-CN" altLang="en-US" sz="2400" dirty="0">
                <a:solidFill>
                  <a:srgbClr val="FF0000"/>
                </a:solidFill>
                <a:ea typeface="宋体" pitchFamily="2" charset="-122"/>
              </a:rPr>
              <a:t>＋</a:t>
            </a:r>
            <a:r>
              <a:rPr lang="en-US" altLang="zh-CN" sz="2400" dirty="0">
                <a:solidFill>
                  <a:srgbClr val="FF0000"/>
                </a:solidFill>
                <a:ea typeface="宋体" pitchFamily="2" charset="-122"/>
              </a:rPr>
              <a:t>1 </a:t>
            </a:r>
            <a:r>
              <a:rPr lang="zh-CN" altLang="en-US" sz="2400" dirty="0">
                <a:solidFill>
                  <a:srgbClr val="FF0000"/>
                </a:solidFill>
                <a:ea typeface="宋体" pitchFamily="2" charset="-122"/>
              </a:rPr>
              <a:t>  公式</a:t>
            </a:r>
            <a:r>
              <a:rPr lang="en-US" altLang="zh-CN" sz="2400" dirty="0">
                <a:solidFill>
                  <a:srgbClr val="FF0000"/>
                </a:solidFill>
                <a:ea typeface="宋体" pitchFamily="2" charset="-122"/>
              </a:rPr>
              <a:t>2 </a:t>
            </a:r>
            <a:br>
              <a:rPr lang="en-US" altLang="zh-CN" sz="2400" dirty="0">
                <a:solidFill>
                  <a:srgbClr val="FF0000"/>
                </a:solidFill>
                <a:ea typeface="宋体" pitchFamily="2" charset="-122"/>
              </a:rPr>
            </a:br>
            <a:endParaRPr lang="en-US" altLang="zh-CN" sz="2400" dirty="0">
              <a:solidFill>
                <a:srgbClr val="FF0000"/>
              </a:solidFill>
              <a:ea typeface="宋体" pitchFamily="2" charset="-122"/>
            </a:endParaRPr>
          </a:p>
          <a:p>
            <a:pPr eaLnBrk="1" hangingPunct="1">
              <a:lnSpc>
                <a:spcPct val="90000"/>
              </a:lnSpc>
            </a:pPr>
            <a:r>
              <a:rPr lang="en-US" altLang="zh-CN" sz="2400" dirty="0">
                <a:ea typeface="宋体" pitchFamily="2" charset="-122"/>
              </a:rPr>
              <a:t>--</a:t>
            </a:r>
            <a:r>
              <a:rPr lang="zh-CN" altLang="en-US" sz="2400" dirty="0">
                <a:ea typeface="宋体" pitchFamily="2" charset="-122"/>
              </a:rPr>
              <a:t>》</a:t>
            </a:r>
            <a:r>
              <a:rPr lang="zh-CN" altLang="en-US" sz="2400" dirty="0">
                <a:solidFill>
                  <a:srgbClr val="FF0000"/>
                </a:solidFill>
                <a:ea typeface="宋体" pitchFamily="2" charset="-122"/>
              </a:rPr>
              <a:t> </a:t>
            </a:r>
            <a:r>
              <a:rPr lang="en-US" altLang="zh-CN" sz="2400" dirty="0">
                <a:solidFill>
                  <a:srgbClr val="FF0000"/>
                </a:solidFill>
                <a:ea typeface="宋体" pitchFamily="2" charset="-122"/>
              </a:rPr>
              <a:t>n</a:t>
            </a:r>
            <a:r>
              <a:rPr lang="en-US" altLang="zh-CN" sz="2400" baseline="-25000" dirty="0">
                <a:solidFill>
                  <a:srgbClr val="FF0000"/>
                </a:solidFill>
                <a:ea typeface="宋体" pitchFamily="2" charset="-122"/>
              </a:rPr>
              <a:t>0</a:t>
            </a:r>
            <a:r>
              <a:rPr lang="en-US" altLang="zh-CN" sz="2400" dirty="0">
                <a:solidFill>
                  <a:srgbClr val="FF0000"/>
                </a:solidFill>
                <a:ea typeface="宋体" pitchFamily="2" charset="-122"/>
              </a:rPr>
              <a:t> </a:t>
            </a:r>
            <a:r>
              <a:rPr lang="zh-CN" altLang="en-US" sz="2400" dirty="0">
                <a:solidFill>
                  <a:srgbClr val="FF0000"/>
                </a:solidFill>
                <a:ea typeface="宋体" pitchFamily="2" charset="-122"/>
              </a:rPr>
              <a:t>＝ </a:t>
            </a:r>
            <a:r>
              <a:rPr lang="en-US" altLang="zh-CN" sz="2400" dirty="0">
                <a:solidFill>
                  <a:srgbClr val="FF0000"/>
                </a:solidFill>
                <a:ea typeface="宋体" pitchFamily="2" charset="-122"/>
              </a:rPr>
              <a:t>n</a:t>
            </a:r>
            <a:r>
              <a:rPr lang="en-US" altLang="zh-CN" sz="2400" baseline="-25000" dirty="0">
                <a:solidFill>
                  <a:srgbClr val="FF0000"/>
                </a:solidFill>
                <a:ea typeface="宋体" pitchFamily="2" charset="-122"/>
              </a:rPr>
              <a:t>2</a:t>
            </a:r>
            <a:r>
              <a:rPr lang="en-US" altLang="zh-CN" sz="2400" dirty="0">
                <a:solidFill>
                  <a:srgbClr val="FF0000"/>
                </a:solidFill>
                <a:ea typeface="宋体" pitchFamily="2" charset="-122"/>
              </a:rPr>
              <a:t> </a:t>
            </a:r>
            <a:r>
              <a:rPr lang="zh-CN" altLang="en-US" sz="2400" dirty="0">
                <a:solidFill>
                  <a:srgbClr val="FF0000"/>
                </a:solidFill>
                <a:ea typeface="宋体" pitchFamily="2" charset="-122"/>
              </a:rPr>
              <a:t>＋</a:t>
            </a:r>
            <a:r>
              <a:rPr lang="en-US" altLang="zh-CN" sz="2400" dirty="0">
                <a:solidFill>
                  <a:srgbClr val="FF0000"/>
                </a:solidFill>
                <a:ea typeface="宋体" pitchFamily="2" charset="-122"/>
              </a:rPr>
              <a:t>1 </a:t>
            </a:r>
            <a:endParaRPr lang="en-US" altLang="zh-CN" sz="2400" dirty="0">
              <a:solidFill>
                <a:srgbClr val="FF0000"/>
              </a:solidFill>
              <a:ea typeface="宋体" pitchFamily="2" charset="-122"/>
            </a:endParaRPr>
          </a:p>
        </p:txBody>
      </p:sp>
      <p:sp>
        <p:nvSpPr>
          <p:cNvPr id="2" name="TextBox 1"/>
          <p:cNvSpPr txBox="1">
            <a:spLocks noChangeArrowheads="1"/>
          </p:cNvSpPr>
          <p:nvPr/>
        </p:nvSpPr>
        <p:spPr bwMode="auto">
          <a:xfrm>
            <a:off x="3127265" y="5949280"/>
            <a:ext cx="55595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r>
              <a:rPr lang="zh-CN" altLang="en-US" sz="2000" dirty="0">
                <a:solidFill>
                  <a:srgbClr val="0000FF"/>
                </a:solidFill>
                <a:latin typeface="Times New Roman" panose="02020503050405090304" pitchFamily="18" charset="0"/>
              </a:rPr>
              <a:t>练习：</a:t>
            </a:r>
            <a:r>
              <a:rPr lang="zh-CN" altLang="zh-CN" sz="2000" dirty="0">
                <a:solidFill>
                  <a:srgbClr val="0000FF"/>
                </a:solidFill>
                <a:latin typeface="Times New Roman" panose="02020503050405090304" pitchFamily="18" charset="0"/>
              </a:rPr>
              <a:t>一棵二叉树中，度数为</a:t>
            </a:r>
            <a:r>
              <a:rPr lang="en-US" altLang="zh-CN" sz="2000" dirty="0">
                <a:solidFill>
                  <a:srgbClr val="0000FF"/>
                </a:solidFill>
                <a:latin typeface="Times New Roman" panose="02020503050405090304" pitchFamily="18" charset="0"/>
              </a:rPr>
              <a:t>1</a:t>
            </a:r>
            <a:r>
              <a:rPr lang="zh-CN" altLang="zh-CN" sz="2000" dirty="0">
                <a:solidFill>
                  <a:srgbClr val="0000FF"/>
                </a:solidFill>
                <a:latin typeface="Times New Roman" panose="02020503050405090304" pitchFamily="18" charset="0"/>
              </a:rPr>
              <a:t>的</a:t>
            </a:r>
            <a:r>
              <a:rPr lang="zh-CN" altLang="en-US" sz="2000" dirty="0">
                <a:solidFill>
                  <a:srgbClr val="0000FF"/>
                </a:solidFill>
                <a:latin typeface="Times New Roman" panose="02020503050405090304" pitchFamily="18" charset="0"/>
              </a:rPr>
              <a:t>节点</a:t>
            </a:r>
            <a:r>
              <a:rPr lang="zh-CN" altLang="zh-CN" sz="2000" dirty="0">
                <a:solidFill>
                  <a:srgbClr val="0000FF"/>
                </a:solidFill>
                <a:latin typeface="Times New Roman" panose="02020503050405090304" pitchFamily="18" charset="0"/>
              </a:rPr>
              <a:t>有</a:t>
            </a:r>
            <a:r>
              <a:rPr lang="en-US" altLang="zh-CN" sz="2000" dirty="0">
                <a:solidFill>
                  <a:srgbClr val="0000FF"/>
                </a:solidFill>
                <a:latin typeface="Times New Roman" panose="02020503050405090304" pitchFamily="18" charset="0"/>
              </a:rPr>
              <a:t>18</a:t>
            </a:r>
            <a:r>
              <a:rPr lang="zh-CN" altLang="zh-CN" sz="2000" dirty="0">
                <a:solidFill>
                  <a:srgbClr val="0000FF"/>
                </a:solidFill>
                <a:latin typeface="Times New Roman" panose="02020503050405090304" pitchFamily="18" charset="0"/>
              </a:rPr>
              <a:t>个，</a:t>
            </a:r>
            <a:endParaRPr lang="en-US" altLang="zh-CN" sz="2000" dirty="0">
              <a:solidFill>
                <a:srgbClr val="0000FF"/>
              </a:solidFill>
              <a:latin typeface="Times New Roman" panose="02020503050405090304" pitchFamily="18" charset="0"/>
            </a:endParaRPr>
          </a:p>
          <a:p>
            <a:pPr eaLnBrk="1" hangingPunct="1"/>
            <a:r>
              <a:rPr lang="zh-CN" altLang="zh-CN" sz="2000" dirty="0">
                <a:solidFill>
                  <a:srgbClr val="0000FF"/>
                </a:solidFill>
                <a:latin typeface="Times New Roman" panose="02020503050405090304" pitchFamily="18" charset="0"/>
              </a:rPr>
              <a:t>叶子</a:t>
            </a:r>
            <a:r>
              <a:rPr lang="zh-CN" altLang="en-US" sz="2000" dirty="0">
                <a:solidFill>
                  <a:srgbClr val="0000FF"/>
                </a:solidFill>
                <a:latin typeface="Times New Roman" panose="02020503050405090304" pitchFamily="18" charset="0"/>
              </a:rPr>
              <a:t>节点</a:t>
            </a:r>
            <a:r>
              <a:rPr lang="zh-CN" altLang="zh-CN" sz="2000" dirty="0">
                <a:solidFill>
                  <a:srgbClr val="0000FF"/>
                </a:solidFill>
                <a:latin typeface="Times New Roman" panose="02020503050405090304" pitchFamily="18" charset="0"/>
              </a:rPr>
              <a:t>有</a:t>
            </a:r>
            <a:r>
              <a:rPr lang="en-US" altLang="zh-CN" sz="2000" dirty="0">
                <a:solidFill>
                  <a:srgbClr val="0000FF"/>
                </a:solidFill>
                <a:latin typeface="Times New Roman" panose="02020503050405090304" pitchFamily="18" charset="0"/>
              </a:rPr>
              <a:t>16</a:t>
            </a:r>
            <a:r>
              <a:rPr lang="zh-CN" altLang="zh-CN" sz="2000" dirty="0">
                <a:solidFill>
                  <a:srgbClr val="0000FF"/>
                </a:solidFill>
                <a:latin typeface="Times New Roman" panose="02020503050405090304" pitchFamily="18" charset="0"/>
              </a:rPr>
              <a:t>个，则度数为</a:t>
            </a:r>
            <a:r>
              <a:rPr lang="en-US" altLang="zh-CN" sz="2000" dirty="0">
                <a:solidFill>
                  <a:srgbClr val="0000FF"/>
                </a:solidFill>
                <a:latin typeface="Times New Roman" panose="02020503050405090304" pitchFamily="18" charset="0"/>
              </a:rPr>
              <a:t>2</a:t>
            </a:r>
            <a:r>
              <a:rPr lang="zh-CN" altLang="zh-CN" sz="2000" dirty="0">
                <a:solidFill>
                  <a:srgbClr val="0000FF"/>
                </a:solidFill>
                <a:latin typeface="Times New Roman" panose="02020503050405090304" pitchFamily="18" charset="0"/>
              </a:rPr>
              <a:t>的</a:t>
            </a:r>
            <a:r>
              <a:rPr lang="zh-CN" altLang="en-US" sz="2000" dirty="0">
                <a:solidFill>
                  <a:srgbClr val="0000FF"/>
                </a:solidFill>
                <a:latin typeface="Times New Roman" panose="02020503050405090304" pitchFamily="18" charset="0"/>
              </a:rPr>
              <a:t>节点</a:t>
            </a:r>
            <a:r>
              <a:rPr lang="zh-CN" altLang="zh-CN" sz="2000" dirty="0">
                <a:solidFill>
                  <a:srgbClr val="0000FF"/>
                </a:solidFill>
                <a:latin typeface="Times New Roman" panose="02020503050405090304" pitchFamily="18" charset="0"/>
              </a:rPr>
              <a:t>个数为</a:t>
            </a:r>
            <a:r>
              <a:rPr lang="zh-CN" altLang="en-US" sz="2000" dirty="0">
                <a:solidFill>
                  <a:srgbClr val="0000FF"/>
                </a:solidFill>
                <a:latin typeface="Times New Roman" panose="02020503050405090304" pitchFamily="18" charset="0"/>
              </a:rPr>
              <a:t>？？</a:t>
            </a:r>
            <a:endParaRPr lang="en-US" altLang="zh-CN" sz="2000" dirty="0">
              <a:solidFill>
                <a:srgbClr val="0000FF"/>
              </a:solidFill>
              <a:latin typeface="Times New Roman" panose="02020503050405090304" pitchFamily="18" charset="0"/>
            </a:endParaRPr>
          </a:p>
          <a:p>
            <a:pPr eaLnBrk="1" hangingPunct="1"/>
            <a:r>
              <a:rPr lang="zh-CN" altLang="en-US" sz="2000" dirty="0">
                <a:solidFill>
                  <a:srgbClr val="0000FF"/>
                </a:solidFill>
                <a:latin typeface="Times New Roman" panose="02020503050405090304" pitchFamily="18" charset="0"/>
              </a:rPr>
              <a:t>节点总数为？？</a:t>
            </a:r>
            <a:endParaRPr lang="en-US" altLang="zh-CN" sz="2000" dirty="0">
              <a:solidFill>
                <a:srgbClr val="0000FF"/>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checkerboard(across)">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17" dur="5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1E294A3-74C4-4E46-999B-A67FD0054FCC}"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3DEC8F4-4AE4-4FB4-8D73-E52C0BCC3D7B}" type="datetime7">
              <a:rPr kumimoji="1" lang="zh-CN" altLang="en-US" sz="1200">
                <a:latin typeface="+mn-ea"/>
              </a:rPr>
            </a:fld>
            <a:endParaRPr kumimoji="1" lang="en-US" altLang="zh-CN" sz="1200">
              <a:latin typeface="+mn-ea"/>
            </a:endParaRPr>
          </a:p>
        </p:txBody>
      </p:sp>
      <p:sp>
        <p:nvSpPr>
          <p:cNvPr id="24580" name="Rectangle 2"/>
          <p:cNvSpPr>
            <a:spLocks noGrp="1" noChangeArrowheads="1"/>
          </p:cNvSpPr>
          <p:nvPr>
            <p:ph type="title" idx="4294967295"/>
          </p:nvPr>
        </p:nvSpPr>
        <p:spPr/>
        <p:txBody>
          <a:bodyPr anchor="b"/>
          <a:lstStyle/>
          <a:p>
            <a:pPr eaLnBrk="1" hangingPunct="1"/>
            <a:r>
              <a:rPr lang="en-US" altLang="zh-CN" sz="3000">
                <a:ea typeface="宋体" pitchFamily="2" charset="-122"/>
                <a:sym typeface="Webdings" panose="05030102010509060703" pitchFamily="18" charset="2"/>
              </a:rPr>
              <a:t>8.3 </a:t>
            </a:r>
            <a:r>
              <a:rPr lang="en-US" altLang="zh-CN" sz="3000">
                <a:ea typeface="宋体" pitchFamily="2" charset="-122"/>
              </a:rPr>
              <a:t>Properties of Binary Trees</a:t>
            </a:r>
            <a:endParaRPr lang="zh-CN" altLang="en-US" sz="3000">
              <a:ea typeface="宋体" pitchFamily="2" charset="-122"/>
            </a:endParaRPr>
          </a:p>
        </p:txBody>
      </p:sp>
      <p:sp>
        <p:nvSpPr>
          <p:cNvPr id="24581" name="Rectangle 3"/>
          <p:cNvSpPr>
            <a:spLocks noGrp="1" noChangeArrowheads="1"/>
          </p:cNvSpPr>
          <p:nvPr>
            <p:ph type="body" idx="4294967295"/>
          </p:nvPr>
        </p:nvSpPr>
        <p:spPr>
          <a:xfrm>
            <a:off x="250825" y="1525588"/>
            <a:ext cx="8631238" cy="5143500"/>
          </a:xfrm>
        </p:spPr>
        <p:txBody>
          <a:bodyPr/>
          <a:lstStyle/>
          <a:p>
            <a:pPr marL="0" indent="0" eaLnBrk="1" hangingPunct="1">
              <a:lnSpc>
                <a:spcPct val="110000"/>
              </a:lnSpc>
              <a:buNone/>
            </a:pPr>
            <a:r>
              <a:rPr lang="en-US" altLang="zh-CN" sz="2000" dirty="0">
                <a:latin typeface="Times New Roman" panose="02020503050405090304" pitchFamily="18" charset="0"/>
                <a:ea typeface="宋体" pitchFamily="2" charset="-122"/>
              </a:rPr>
              <a:t>1. 若一棵二叉树有20个叶结点，则该二叉树的总结点数至少是______。</a:t>
            </a:r>
            <a:endParaRPr lang="en-US" altLang="zh-CN" sz="2000" dirty="0">
              <a:latin typeface="Times New Roman" panose="02020503050405090304" pitchFamily="18" charset="0"/>
              <a:ea typeface="宋体" pitchFamily="2" charset="-122"/>
            </a:endParaRPr>
          </a:p>
          <a:p>
            <a:pPr marL="0" indent="0" eaLnBrk="1" hangingPunct="1">
              <a:lnSpc>
                <a:spcPct val="110000"/>
              </a:lnSpc>
              <a:buNone/>
            </a:pPr>
            <a:r>
              <a:rPr lang="en-US" altLang="zh-CN" sz="2000" dirty="0">
                <a:latin typeface="Times New Roman" panose="02020503050405090304" pitchFamily="18" charset="0"/>
                <a:ea typeface="宋体" pitchFamily="2" charset="-122"/>
              </a:rPr>
              <a:t>A．38	B．39	C．40	D．41</a:t>
            </a:r>
            <a:endParaRPr lang="en-US" altLang="zh-CN" sz="2000" dirty="0">
              <a:latin typeface="Times New Roman" panose="02020503050405090304" pitchFamily="18" charset="0"/>
              <a:ea typeface="宋体" pitchFamily="2" charset="-122"/>
            </a:endParaRPr>
          </a:p>
          <a:p>
            <a:pPr marL="0" indent="0" eaLnBrk="1" hangingPunct="1">
              <a:lnSpc>
                <a:spcPct val="110000"/>
              </a:lnSpc>
              <a:buNone/>
            </a:pPr>
            <a:endParaRPr lang="en-US" altLang="zh-CN" sz="2000" dirty="0">
              <a:latin typeface="Times New Roman" panose="02020503050405090304" pitchFamily="18" charset="0"/>
              <a:ea typeface="宋体" pitchFamily="2" charset="-122"/>
            </a:endParaRPr>
          </a:p>
          <a:p>
            <a:pPr marL="0" indent="0" eaLnBrk="1" hangingPunct="1">
              <a:lnSpc>
                <a:spcPct val="110000"/>
              </a:lnSpc>
              <a:buNone/>
            </a:pPr>
            <a:r>
              <a:rPr lang="en-US" altLang="zh-CN" sz="2000" dirty="0">
                <a:latin typeface="Times New Roman" panose="02020503050405090304" pitchFamily="18" charset="0"/>
                <a:ea typeface="宋体" pitchFamily="2" charset="-122"/>
              </a:rPr>
              <a:t>2. 一棵m叉树中，度（孩子结点数目）为1的结点数为n</a:t>
            </a:r>
            <a:r>
              <a:rPr lang="en-US" altLang="zh-CN" sz="2000" baseline="-25000" dirty="0">
                <a:latin typeface="Times New Roman" panose="02020503050405090304" pitchFamily="18" charset="0"/>
                <a:ea typeface="宋体" pitchFamily="2" charset="-122"/>
              </a:rPr>
              <a:t>1</a:t>
            </a:r>
            <a:r>
              <a:rPr lang="en-US" altLang="zh-CN" sz="2000" dirty="0">
                <a:latin typeface="Times New Roman" panose="02020503050405090304" pitchFamily="18" charset="0"/>
                <a:ea typeface="宋体" pitchFamily="2" charset="-122"/>
              </a:rPr>
              <a:t>，度为2的结点数为n</a:t>
            </a:r>
            <a:r>
              <a:rPr lang="en-US" altLang="zh-CN" sz="2000" baseline="-25000" dirty="0">
                <a:latin typeface="Times New Roman" panose="02020503050405090304" pitchFamily="18" charset="0"/>
                <a:ea typeface="宋体" pitchFamily="2" charset="-122"/>
              </a:rPr>
              <a:t>2</a:t>
            </a:r>
            <a:r>
              <a:rPr lang="en-US" altLang="zh-CN" sz="2000" dirty="0">
                <a:latin typeface="Times New Roman" panose="02020503050405090304" pitchFamily="18" charset="0"/>
                <a:ea typeface="宋体" pitchFamily="2" charset="-122"/>
              </a:rPr>
              <a:t>，…，度为m的结点数为n</a:t>
            </a:r>
            <a:r>
              <a:rPr lang="en-US" altLang="zh-CN" sz="2000" baseline="-25000" dirty="0">
                <a:latin typeface="Times New Roman" panose="02020503050405090304" pitchFamily="18" charset="0"/>
                <a:ea typeface="宋体" pitchFamily="2" charset="-122"/>
              </a:rPr>
              <a:t>m</a:t>
            </a:r>
            <a:r>
              <a:rPr lang="en-US" altLang="zh-CN" sz="2000" dirty="0">
                <a:latin typeface="Times New Roman" panose="02020503050405090304" pitchFamily="18" charset="0"/>
                <a:ea typeface="宋体" pitchFamily="2" charset="-122"/>
              </a:rPr>
              <a:t>，则叶结点（度为0的结点）的数目n0是多少？证明你的结论。</a:t>
            </a:r>
            <a:endParaRPr lang="en-US" altLang="zh-CN" sz="20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a:spLocks noGrp="1"/>
          </p:cNvSpPr>
          <p:nvPr>
            <p:ph type="sldNum" sz="quarter" idx="12"/>
          </p:nvPr>
        </p:nvSpPr>
        <p:spPr>
          <a:xfrm>
            <a:off x="323850" y="404813"/>
            <a:ext cx="504825" cy="431800"/>
          </a:xfrm>
          <a:ln>
            <a:miter lim="800000"/>
          </a:ln>
        </p:spPr>
        <p:txBody>
          <a:bodyPr anchor="b"/>
          <a:lstStyle/>
          <a:p>
            <a:pPr>
              <a:defRPr/>
            </a:pPr>
            <a:fld id="{779ACE89-E001-4768-AC81-EEBD2D3EC6AE}" type="slidenum">
              <a:rPr lang="zh-CN" altLang="en-US" sz="1200">
                <a:solidFill>
                  <a:schemeClr val="bg2"/>
                </a:solidFill>
              </a:rPr>
            </a:fld>
            <a:endParaRPr lang="en-US" altLang="zh-CN" sz="1200">
              <a:solidFill>
                <a:schemeClr val="bg2"/>
              </a:solidFill>
            </a:endParaRPr>
          </a:p>
        </p:txBody>
      </p:sp>
      <p:sp>
        <p:nvSpPr>
          <p:cNvPr id="63" name="日期占位符 4"/>
          <p:cNvSpPr>
            <a:spLocks noGrp="1"/>
          </p:cNvSpPr>
          <p:nvPr>
            <p:ph type="dt" sz="quarter" idx="10"/>
          </p:nvPr>
        </p:nvSpPr>
        <p:spPr>
          <a:xfrm>
            <a:off x="34925" y="836613"/>
            <a:ext cx="1042988" cy="549275"/>
          </a:xfrm>
          <a:ln>
            <a:miter lim="800000"/>
          </a:ln>
        </p:spPr>
        <p:txBody>
          <a:bodyPr/>
          <a:lstStyle/>
          <a:p>
            <a:pPr>
              <a:defRPr/>
            </a:pPr>
            <a:fld id="{627AD4F0-B6FC-449C-9CDD-3D0E5725A5A1}" type="datetime7">
              <a:rPr kumimoji="1" lang="zh-CN" altLang="en-US" sz="1200">
                <a:latin typeface="+mn-ea"/>
              </a:rPr>
            </a:fld>
            <a:endParaRPr kumimoji="1" lang="en-US" altLang="zh-CN" sz="1200">
              <a:latin typeface="+mn-ea"/>
            </a:endParaRPr>
          </a:p>
        </p:txBody>
      </p:sp>
      <p:sp>
        <p:nvSpPr>
          <p:cNvPr id="28676" name="Rectangle 2"/>
          <p:cNvSpPr>
            <a:spLocks noGrp="1" noChangeArrowheads="1"/>
          </p:cNvSpPr>
          <p:nvPr>
            <p:ph type="title" idx="4294967295"/>
          </p:nvPr>
        </p:nvSpPr>
        <p:spPr/>
        <p:txBody>
          <a:bodyPr anchor="b"/>
          <a:lstStyle/>
          <a:p>
            <a:pPr eaLnBrk="1" hangingPunct="1"/>
            <a:r>
              <a:rPr lang="en-US" altLang="zh-CN" sz="2500">
                <a:ea typeface="宋体" pitchFamily="2" charset="-122"/>
                <a:sym typeface="Webdings" panose="05030102010509060703" pitchFamily="18" charset="2"/>
              </a:rPr>
              <a:t>8.4 </a:t>
            </a:r>
            <a:r>
              <a:rPr lang="en-US" altLang="zh-CN" sz="2500">
                <a:ea typeface="宋体" pitchFamily="2" charset="-122"/>
              </a:rPr>
              <a:t>Representation of Binary Trees</a:t>
            </a:r>
            <a:endParaRPr lang="zh-CN" altLang="en-US" sz="2500">
              <a:ea typeface="宋体" pitchFamily="2" charset="-122"/>
            </a:endParaRPr>
          </a:p>
        </p:txBody>
      </p:sp>
      <p:sp>
        <p:nvSpPr>
          <p:cNvPr id="1038339" name="Rectangle 3"/>
          <p:cNvSpPr>
            <a:spLocks noGrp="1" noChangeArrowheads="1"/>
          </p:cNvSpPr>
          <p:nvPr>
            <p:ph type="body" idx="4294967295"/>
          </p:nvPr>
        </p:nvSpPr>
        <p:spPr>
          <a:xfrm>
            <a:off x="457200" y="1671638"/>
            <a:ext cx="8229600" cy="2798762"/>
          </a:xfrm>
        </p:spPr>
        <p:txBody>
          <a:bodyPr/>
          <a:lstStyle/>
          <a:p>
            <a:pPr eaLnBrk="1" hangingPunct="1">
              <a:lnSpc>
                <a:spcPct val="80000"/>
              </a:lnSpc>
            </a:pPr>
            <a:r>
              <a:rPr lang="en-US" altLang="zh-CN" sz="2800">
                <a:solidFill>
                  <a:schemeClr val="folHlink"/>
                </a:solidFill>
                <a:latin typeface="Times New Roman" panose="02020503050405090304" pitchFamily="18" charset="0"/>
                <a:ea typeface="宋体" pitchFamily="2" charset="-122"/>
              </a:rPr>
              <a:t>8.4.1  </a:t>
            </a:r>
            <a:r>
              <a:rPr lang="zh-CN" altLang="en-US" sz="2800">
                <a:solidFill>
                  <a:schemeClr val="folHlink"/>
                </a:solidFill>
                <a:latin typeface="Times New Roman" panose="02020503050405090304" pitchFamily="18" charset="0"/>
                <a:ea typeface="宋体" pitchFamily="2" charset="-122"/>
              </a:rPr>
              <a:t>公式化描述</a:t>
            </a:r>
            <a:endParaRPr lang="zh-CN" altLang="en-US" sz="2800">
              <a:solidFill>
                <a:schemeClr val="folHlink"/>
              </a:solidFill>
              <a:latin typeface="Times New Roman" panose="02020503050405090304" pitchFamily="18" charset="0"/>
              <a:ea typeface="宋体" pitchFamily="2" charset="-122"/>
            </a:endParaRPr>
          </a:p>
          <a:p>
            <a:pPr eaLnBrk="1" hangingPunct="1">
              <a:lnSpc>
                <a:spcPct val="80000"/>
              </a:lnSpc>
            </a:pPr>
            <a:r>
              <a:rPr lang="zh-CN" altLang="en-US" sz="2800">
                <a:latin typeface="Times New Roman" panose="02020503050405090304" pitchFamily="18" charset="0"/>
                <a:ea typeface="宋体" pitchFamily="2" charset="-122"/>
              </a:rPr>
              <a:t>二叉树的公式化描述：二叉树可以作为缺少了部分元素的完全二叉树</a:t>
            </a:r>
            <a:endParaRPr lang="zh-CN" altLang="en-US" sz="2800">
              <a:latin typeface="Times New Roman" panose="02020503050405090304" pitchFamily="18" charset="0"/>
              <a:ea typeface="宋体" pitchFamily="2" charset="-122"/>
            </a:endParaRPr>
          </a:p>
          <a:p>
            <a:pPr eaLnBrk="1" hangingPunct="1">
              <a:lnSpc>
                <a:spcPct val="80000"/>
              </a:lnSpc>
            </a:pPr>
            <a:r>
              <a:rPr lang="zh-CN" altLang="en-US" sz="2800">
                <a:latin typeface="Times New Roman" panose="02020503050405090304" pitchFamily="18" charset="0"/>
                <a:ea typeface="宋体" pitchFamily="2" charset="-122"/>
              </a:rPr>
              <a:t>浪费空间，一个有</a:t>
            </a:r>
            <a:r>
              <a:rPr lang="en-US" altLang="zh-CN" sz="2800">
                <a:latin typeface="Times New Roman" panose="02020503050405090304" pitchFamily="18" charset="0"/>
                <a:ea typeface="宋体" pitchFamily="2" charset="-122"/>
              </a:rPr>
              <a:t>n</a:t>
            </a:r>
            <a:r>
              <a:rPr lang="zh-CN" altLang="en-US" sz="2800">
                <a:latin typeface="Times New Roman" panose="02020503050405090304" pitchFamily="18" charset="0"/>
                <a:ea typeface="宋体" pitchFamily="2" charset="-122"/>
              </a:rPr>
              <a:t>个元素的二叉树可能最多需要</a:t>
            </a:r>
            <a:r>
              <a:rPr lang="en-US" altLang="zh-CN" sz="2800">
                <a:latin typeface="Times New Roman" panose="02020503050405090304" pitchFamily="18" charset="0"/>
                <a:ea typeface="宋体" pitchFamily="2" charset="-122"/>
              </a:rPr>
              <a:t>2</a:t>
            </a:r>
            <a:r>
              <a:rPr lang="en-US" altLang="zh-CN" sz="2800" baseline="30000">
                <a:latin typeface="Times New Roman" panose="02020503050405090304" pitchFamily="18" charset="0"/>
                <a:ea typeface="宋体" pitchFamily="2" charset="-122"/>
              </a:rPr>
              <a:t>n</a:t>
            </a:r>
            <a:r>
              <a:rPr lang="en-US" altLang="zh-CN" sz="2800">
                <a:latin typeface="Times New Roman" panose="02020503050405090304" pitchFamily="18" charset="0"/>
                <a:ea typeface="宋体" pitchFamily="2" charset="-122"/>
              </a:rPr>
              <a:t>-1</a:t>
            </a:r>
            <a:r>
              <a:rPr lang="zh-CN" altLang="en-US" sz="2800">
                <a:latin typeface="Times New Roman" panose="02020503050405090304" pitchFamily="18" charset="0"/>
                <a:ea typeface="宋体" pitchFamily="2" charset="-122"/>
              </a:rPr>
              <a:t>个空间来存储。</a:t>
            </a:r>
            <a:endParaRPr lang="zh-CN" altLang="en-US" sz="2800">
              <a:latin typeface="Times New Roman" panose="02020503050405090304" pitchFamily="18" charset="0"/>
              <a:ea typeface="宋体" pitchFamily="2" charset="-122"/>
            </a:endParaRPr>
          </a:p>
        </p:txBody>
      </p:sp>
      <p:grpSp>
        <p:nvGrpSpPr>
          <p:cNvPr id="2" name="Group 4"/>
          <p:cNvGrpSpPr/>
          <p:nvPr/>
        </p:nvGrpSpPr>
        <p:grpSpPr bwMode="auto">
          <a:xfrm>
            <a:off x="1763713" y="6237288"/>
            <a:ext cx="3024187" cy="431800"/>
            <a:chOff x="612" y="3521"/>
            <a:chExt cx="1905" cy="272"/>
          </a:xfrm>
        </p:grpSpPr>
        <p:sp>
          <p:nvSpPr>
            <p:cNvPr id="28729" name="Rectangle 5"/>
            <p:cNvSpPr>
              <a:spLocks noChangeArrowheads="1"/>
            </p:cNvSpPr>
            <p:nvPr/>
          </p:nvSpPr>
          <p:spPr bwMode="auto">
            <a:xfrm>
              <a:off x="612"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28730" name="Rectangle 6"/>
            <p:cNvSpPr>
              <a:spLocks noChangeArrowheads="1"/>
            </p:cNvSpPr>
            <p:nvPr/>
          </p:nvSpPr>
          <p:spPr bwMode="auto">
            <a:xfrm>
              <a:off x="884"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sp>
          <p:nvSpPr>
            <p:cNvPr id="28731" name="Rectangle 7"/>
            <p:cNvSpPr>
              <a:spLocks noChangeArrowheads="1"/>
            </p:cNvSpPr>
            <p:nvPr/>
          </p:nvSpPr>
          <p:spPr bwMode="auto">
            <a:xfrm>
              <a:off x="1156"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28732" name="Rectangle 8"/>
            <p:cNvSpPr>
              <a:spLocks noChangeArrowheads="1"/>
            </p:cNvSpPr>
            <p:nvPr/>
          </p:nvSpPr>
          <p:spPr bwMode="auto">
            <a:xfrm>
              <a:off x="1429"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8733" name="Rectangle 9"/>
            <p:cNvSpPr>
              <a:spLocks noChangeArrowheads="1"/>
            </p:cNvSpPr>
            <p:nvPr/>
          </p:nvSpPr>
          <p:spPr bwMode="auto">
            <a:xfrm>
              <a:off x="1701"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D</a:t>
              </a:r>
              <a:endParaRPr lang="en-US" altLang="zh-CN">
                <a:latin typeface="Tahoma" panose="020B0804030504040204" pitchFamily="34" charset="0"/>
              </a:endParaRPr>
            </a:p>
          </p:txBody>
        </p:sp>
        <p:sp>
          <p:nvSpPr>
            <p:cNvPr id="28734" name="Rectangle 10"/>
            <p:cNvSpPr>
              <a:spLocks noChangeArrowheads="1"/>
            </p:cNvSpPr>
            <p:nvPr/>
          </p:nvSpPr>
          <p:spPr bwMode="auto">
            <a:xfrm>
              <a:off x="1973"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8735" name="Rectangle 11"/>
            <p:cNvSpPr>
              <a:spLocks noChangeArrowheads="1"/>
            </p:cNvSpPr>
            <p:nvPr/>
          </p:nvSpPr>
          <p:spPr bwMode="auto">
            <a:xfrm>
              <a:off x="2245"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E</a:t>
              </a:r>
              <a:endParaRPr lang="en-US" altLang="zh-CN">
                <a:latin typeface="Tahoma" panose="020B0804030504040204" pitchFamily="34" charset="0"/>
              </a:endParaRPr>
            </a:p>
          </p:txBody>
        </p:sp>
      </p:grpSp>
      <p:grpSp>
        <p:nvGrpSpPr>
          <p:cNvPr id="3" name="Group 12"/>
          <p:cNvGrpSpPr/>
          <p:nvPr/>
        </p:nvGrpSpPr>
        <p:grpSpPr bwMode="auto">
          <a:xfrm>
            <a:off x="5364163" y="6237288"/>
            <a:ext cx="3024187" cy="431800"/>
            <a:chOff x="2880" y="3521"/>
            <a:chExt cx="1905" cy="272"/>
          </a:xfrm>
        </p:grpSpPr>
        <p:sp>
          <p:nvSpPr>
            <p:cNvPr id="28722" name="Rectangle 13"/>
            <p:cNvSpPr>
              <a:spLocks noChangeArrowheads="1"/>
            </p:cNvSpPr>
            <p:nvPr/>
          </p:nvSpPr>
          <p:spPr bwMode="auto">
            <a:xfrm>
              <a:off x="2880"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28723" name="Rectangle 14"/>
            <p:cNvSpPr>
              <a:spLocks noChangeArrowheads="1"/>
            </p:cNvSpPr>
            <p:nvPr/>
          </p:nvSpPr>
          <p:spPr bwMode="auto">
            <a:xfrm>
              <a:off x="3424"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sp>
          <p:nvSpPr>
            <p:cNvPr id="28724" name="Rectangle 15"/>
            <p:cNvSpPr>
              <a:spLocks noChangeArrowheads="1"/>
            </p:cNvSpPr>
            <p:nvPr/>
          </p:nvSpPr>
          <p:spPr bwMode="auto">
            <a:xfrm>
              <a:off x="3152"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8725" name="Rectangle 16"/>
            <p:cNvSpPr>
              <a:spLocks noChangeArrowheads="1"/>
            </p:cNvSpPr>
            <p:nvPr/>
          </p:nvSpPr>
          <p:spPr bwMode="auto">
            <a:xfrm>
              <a:off x="4241"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8726" name="Rectangle 17"/>
            <p:cNvSpPr>
              <a:spLocks noChangeArrowheads="1"/>
            </p:cNvSpPr>
            <p:nvPr/>
          </p:nvSpPr>
          <p:spPr bwMode="auto">
            <a:xfrm>
              <a:off x="4513"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28727" name="Rectangle 18"/>
            <p:cNvSpPr>
              <a:spLocks noChangeArrowheads="1"/>
            </p:cNvSpPr>
            <p:nvPr/>
          </p:nvSpPr>
          <p:spPr bwMode="auto">
            <a:xfrm>
              <a:off x="3696"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8728" name="Rectangle 19"/>
            <p:cNvSpPr>
              <a:spLocks noChangeArrowheads="1"/>
            </p:cNvSpPr>
            <p:nvPr/>
          </p:nvSpPr>
          <p:spPr bwMode="auto">
            <a:xfrm>
              <a:off x="3969"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grpSp>
      <p:grpSp>
        <p:nvGrpSpPr>
          <p:cNvPr id="4" name="Group 20"/>
          <p:cNvGrpSpPr/>
          <p:nvPr/>
        </p:nvGrpSpPr>
        <p:grpSpPr bwMode="auto">
          <a:xfrm>
            <a:off x="2411413" y="4608513"/>
            <a:ext cx="2303462" cy="1196975"/>
            <a:chOff x="1519" y="0"/>
            <a:chExt cx="1451" cy="754"/>
          </a:xfrm>
        </p:grpSpPr>
        <p:sp>
          <p:nvSpPr>
            <p:cNvPr id="28702" name="Line 21"/>
            <p:cNvSpPr>
              <a:spLocks noChangeShapeType="1"/>
            </p:cNvSpPr>
            <p:nvPr/>
          </p:nvSpPr>
          <p:spPr bwMode="auto">
            <a:xfrm flipV="1">
              <a:off x="1882" y="164"/>
              <a:ext cx="22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703" name="Line 22"/>
            <p:cNvSpPr>
              <a:spLocks noChangeShapeType="1"/>
            </p:cNvSpPr>
            <p:nvPr/>
          </p:nvSpPr>
          <p:spPr bwMode="auto">
            <a:xfrm flipH="1" flipV="1">
              <a:off x="2245" y="164"/>
              <a:ext cx="22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704" name="Oval 23"/>
            <p:cNvSpPr>
              <a:spLocks noChangeArrowheads="1"/>
            </p:cNvSpPr>
            <p:nvPr/>
          </p:nvSpPr>
          <p:spPr bwMode="auto">
            <a:xfrm>
              <a:off x="2064" y="0"/>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28705" name="Line 24"/>
            <p:cNvSpPr>
              <a:spLocks noChangeShapeType="1"/>
            </p:cNvSpPr>
            <p:nvPr/>
          </p:nvSpPr>
          <p:spPr bwMode="auto">
            <a:xfrm flipH="1" flipV="1">
              <a:off x="2563"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706" name="Oval 25"/>
            <p:cNvSpPr>
              <a:spLocks noChangeArrowheads="1"/>
            </p:cNvSpPr>
            <p:nvPr/>
          </p:nvSpPr>
          <p:spPr bwMode="auto">
            <a:xfrm>
              <a:off x="2608" y="527"/>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E</a:t>
              </a:r>
              <a:endParaRPr lang="en-US" altLang="zh-CN">
                <a:latin typeface="Tahoma" panose="020B0804030504040204" pitchFamily="34" charset="0"/>
              </a:endParaRPr>
            </a:p>
          </p:txBody>
        </p:sp>
        <p:sp>
          <p:nvSpPr>
            <p:cNvPr id="28707" name="Line 26"/>
            <p:cNvSpPr>
              <a:spLocks noChangeShapeType="1"/>
            </p:cNvSpPr>
            <p:nvPr/>
          </p:nvSpPr>
          <p:spPr bwMode="auto">
            <a:xfrm flipV="1">
              <a:off x="1656" y="436"/>
              <a:ext cx="136" cy="1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708" name="Oval 27"/>
            <p:cNvSpPr>
              <a:spLocks noChangeArrowheads="1"/>
            </p:cNvSpPr>
            <p:nvPr/>
          </p:nvSpPr>
          <p:spPr bwMode="auto">
            <a:xfrm>
              <a:off x="1519" y="527"/>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latin typeface="Tahoma" panose="020B0804030504040204" pitchFamily="34" charset="0"/>
              </a:endParaRPr>
            </a:p>
          </p:txBody>
        </p:sp>
        <p:sp>
          <p:nvSpPr>
            <p:cNvPr id="28709" name="Line 28"/>
            <p:cNvSpPr>
              <a:spLocks noChangeShapeType="1"/>
            </p:cNvSpPr>
            <p:nvPr/>
          </p:nvSpPr>
          <p:spPr bwMode="auto">
            <a:xfrm flipH="1" flipV="1">
              <a:off x="1837"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710" name="Oval 29"/>
            <p:cNvSpPr>
              <a:spLocks noChangeArrowheads="1"/>
            </p:cNvSpPr>
            <p:nvPr/>
          </p:nvSpPr>
          <p:spPr bwMode="auto">
            <a:xfrm>
              <a:off x="1882" y="527"/>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D</a:t>
              </a:r>
              <a:endParaRPr lang="en-US" altLang="zh-CN">
                <a:latin typeface="Tahoma" panose="020B0804030504040204" pitchFamily="34" charset="0"/>
              </a:endParaRPr>
            </a:p>
          </p:txBody>
        </p:sp>
        <p:sp>
          <p:nvSpPr>
            <p:cNvPr id="28711" name="Oval 30"/>
            <p:cNvSpPr>
              <a:spLocks noChangeArrowheads="1"/>
            </p:cNvSpPr>
            <p:nvPr/>
          </p:nvSpPr>
          <p:spPr bwMode="auto">
            <a:xfrm>
              <a:off x="1701" y="255"/>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sp>
          <p:nvSpPr>
            <p:cNvPr id="28712" name="Line 31"/>
            <p:cNvSpPr>
              <a:spLocks noChangeShapeType="1"/>
            </p:cNvSpPr>
            <p:nvPr/>
          </p:nvSpPr>
          <p:spPr bwMode="auto">
            <a:xfrm flipV="1">
              <a:off x="2381"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713" name="Oval 32"/>
            <p:cNvSpPr>
              <a:spLocks noChangeArrowheads="1"/>
            </p:cNvSpPr>
            <p:nvPr/>
          </p:nvSpPr>
          <p:spPr bwMode="auto">
            <a:xfrm>
              <a:off x="2245" y="527"/>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latin typeface="Tahoma" panose="020B0804030504040204" pitchFamily="34" charset="0"/>
              </a:endParaRPr>
            </a:p>
          </p:txBody>
        </p:sp>
        <p:sp>
          <p:nvSpPr>
            <p:cNvPr id="28714" name="Oval 33"/>
            <p:cNvSpPr>
              <a:spLocks noChangeArrowheads="1"/>
            </p:cNvSpPr>
            <p:nvPr/>
          </p:nvSpPr>
          <p:spPr bwMode="auto">
            <a:xfrm>
              <a:off x="2427" y="255"/>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28715" name="Text Box 34"/>
            <p:cNvSpPr txBox="1">
              <a:spLocks noChangeArrowheads="1"/>
            </p:cNvSpPr>
            <p:nvPr/>
          </p:nvSpPr>
          <p:spPr bwMode="auto">
            <a:xfrm>
              <a:off x="2245" y="0"/>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28716" name="Text Box 35"/>
            <p:cNvSpPr txBox="1">
              <a:spLocks noChangeArrowheads="1"/>
            </p:cNvSpPr>
            <p:nvPr/>
          </p:nvSpPr>
          <p:spPr bwMode="auto">
            <a:xfrm>
              <a:off x="1882" y="255"/>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28717" name="Text Box 36"/>
            <p:cNvSpPr txBox="1">
              <a:spLocks noChangeArrowheads="1"/>
            </p:cNvSpPr>
            <p:nvPr/>
          </p:nvSpPr>
          <p:spPr bwMode="auto">
            <a:xfrm>
              <a:off x="2608" y="255"/>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3</a:t>
              </a:r>
              <a:endParaRPr lang="en-US" altLang="zh-CN" sz="1600">
                <a:latin typeface="Tahoma" panose="020B0804030504040204" pitchFamily="34" charset="0"/>
              </a:endParaRPr>
            </a:p>
          </p:txBody>
        </p:sp>
        <p:sp>
          <p:nvSpPr>
            <p:cNvPr id="28718" name="Text Box 37"/>
            <p:cNvSpPr txBox="1">
              <a:spLocks noChangeArrowheads="1"/>
            </p:cNvSpPr>
            <p:nvPr/>
          </p:nvSpPr>
          <p:spPr bwMode="auto">
            <a:xfrm>
              <a:off x="1701"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4</a:t>
              </a:r>
              <a:endParaRPr lang="en-US" altLang="zh-CN" sz="1600">
                <a:latin typeface="Tahoma" panose="020B0804030504040204" pitchFamily="34" charset="0"/>
              </a:endParaRPr>
            </a:p>
          </p:txBody>
        </p:sp>
        <p:sp>
          <p:nvSpPr>
            <p:cNvPr id="28719" name="Text Box 38"/>
            <p:cNvSpPr txBox="1">
              <a:spLocks noChangeArrowheads="1"/>
            </p:cNvSpPr>
            <p:nvPr/>
          </p:nvSpPr>
          <p:spPr bwMode="auto">
            <a:xfrm>
              <a:off x="2064"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5</a:t>
              </a:r>
              <a:endParaRPr lang="en-US" altLang="zh-CN" sz="1600">
                <a:latin typeface="Tahoma" panose="020B0804030504040204" pitchFamily="34" charset="0"/>
              </a:endParaRPr>
            </a:p>
          </p:txBody>
        </p:sp>
        <p:sp>
          <p:nvSpPr>
            <p:cNvPr id="28720" name="Text Box 39"/>
            <p:cNvSpPr txBox="1">
              <a:spLocks noChangeArrowheads="1"/>
            </p:cNvSpPr>
            <p:nvPr/>
          </p:nvSpPr>
          <p:spPr bwMode="auto">
            <a:xfrm>
              <a:off x="2426"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6</a:t>
              </a:r>
              <a:endParaRPr lang="en-US" altLang="zh-CN" sz="1600">
                <a:latin typeface="Tahoma" panose="020B0804030504040204" pitchFamily="34" charset="0"/>
              </a:endParaRPr>
            </a:p>
          </p:txBody>
        </p:sp>
        <p:sp>
          <p:nvSpPr>
            <p:cNvPr id="28721" name="Text Box 40"/>
            <p:cNvSpPr txBox="1">
              <a:spLocks noChangeArrowheads="1"/>
            </p:cNvSpPr>
            <p:nvPr/>
          </p:nvSpPr>
          <p:spPr bwMode="auto">
            <a:xfrm>
              <a:off x="2789"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7</a:t>
              </a:r>
              <a:endParaRPr lang="en-US" altLang="zh-CN" sz="1600">
                <a:latin typeface="Tahoma" panose="020B0804030504040204" pitchFamily="34" charset="0"/>
              </a:endParaRPr>
            </a:p>
          </p:txBody>
        </p:sp>
      </p:grpSp>
      <p:grpSp>
        <p:nvGrpSpPr>
          <p:cNvPr id="5" name="Group 41"/>
          <p:cNvGrpSpPr/>
          <p:nvPr/>
        </p:nvGrpSpPr>
        <p:grpSpPr bwMode="auto">
          <a:xfrm>
            <a:off x="5435600" y="4608513"/>
            <a:ext cx="2303463" cy="1196975"/>
            <a:chOff x="3424" y="0"/>
            <a:chExt cx="1451" cy="754"/>
          </a:xfrm>
        </p:grpSpPr>
        <p:sp>
          <p:nvSpPr>
            <p:cNvPr id="28682" name="Line 42"/>
            <p:cNvSpPr>
              <a:spLocks noChangeShapeType="1"/>
            </p:cNvSpPr>
            <p:nvPr/>
          </p:nvSpPr>
          <p:spPr bwMode="auto">
            <a:xfrm flipV="1">
              <a:off x="3787" y="164"/>
              <a:ext cx="22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683" name="Line 43"/>
            <p:cNvSpPr>
              <a:spLocks noChangeShapeType="1"/>
            </p:cNvSpPr>
            <p:nvPr/>
          </p:nvSpPr>
          <p:spPr bwMode="auto">
            <a:xfrm flipH="1" flipV="1">
              <a:off x="4150" y="164"/>
              <a:ext cx="22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684" name="Oval 44"/>
            <p:cNvSpPr>
              <a:spLocks noChangeArrowheads="1"/>
            </p:cNvSpPr>
            <p:nvPr/>
          </p:nvSpPr>
          <p:spPr bwMode="auto">
            <a:xfrm>
              <a:off x="3969" y="0"/>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28685" name="Line 45"/>
            <p:cNvSpPr>
              <a:spLocks noChangeShapeType="1"/>
            </p:cNvSpPr>
            <p:nvPr/>
          </p:nvSpPr>
          <p:spPr bwMode="auto">
            <a:xfrm flipH="1" flipV="1">
              <a:off x="4468"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686" name="Oval 46"/>
            <p:cNvSpPr>
              <a:spLocks noChangeArrowheads="1"/>
            </p:cNvSpPr>
            <p:nvPr/>
          </p:nvSpPr>
          <p:spPr bwMode="auto">
            <a:xfrm>
              <a:off x="4513" y="527"/>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28687" name="Line 47"/>
            <p:cNvSpPr>
              <a:spLocks noChangeShapeType="1"/>
            </p:cNvSpPr>
            <p:nvPr/>
          </p:nvSpPr>
          <p:spPr bwMode="auto">
            <a:xfrm flipV="1">
              <a:off x="3561" y="436"/>
              <a:ext cx="136" cy="13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688" name="Oval 48"/>
            <p:cNvSpPr>
              <a:spLocks noChangeArrowheads="1"/>
            </p:cNvSpPr>
            <p:nvPr/>
          </p:nvSpPr>
          <p:spPr bwMode="auto">
            <a:xfrm>
              <a:off x="3424" y="527"/>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latin typeface="Tahoma" panose="020B0804030504040204" pitchFamily="34" charset="0"/>
              </a:endParaRPr>
            </a:p>
          </p:txBody>
        </p:sp>
        <p:sp>
          <p:nvSpPr>
            <p:cNvPr id="28689" name="Line 49"/>
            <p:cNvSpPr>
              <a:spLocks noChangeShapeType="1"/>
            </p:cNvSpPr>
            <p:nvPr/>
          </p:nvSpPr>
          <p:spPr bwMode="auto">
            <a:xfrm flipH="1" flipV="1">
              <a:off x="3742"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690" name="Oval 50"/>
            <p:cNvSpPr>
              <a:spLocks noChangeArrowheads="1"/>
            </p:cNvSpPr>
            <p:nvPr/>
          </p:nvSpPr>
          <p:spPr bwMode="auto">
            <a:xfrm>
              <a:off x="3787" y="527"/>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latin typeface="Tahoma" panose="020B0804030504040204" pitchFamily="34" charset="0"/>
              </a:endParaRPr>
            </a:p>
          </p:txBody>
        </p:sp>
        <p:sp>
          <p:nvSpPr>
            <p:cNvPr id="28691" name="Oval 51"/>
            <p:cNvSpPr>
              <a:spLocks noChangeArrowheads="1"/>
            </p:cNvSpPr>
            <p:nvPr/>
          </p:nvSpPr>
          <p:spPr bwMode="auto">
            <a:xfrm>
              <a:off x="3606" y="255"/>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latin typeface="Tahoma" panose="020B0804030504040204" pitchFamily="34" charset="0"/>
              </a:endParaRPr>
            </a:p>
          </p:txBody>
        </p:sp>
        <p:sp>
          <p:nvSpPr>
            <p:cNvPr id="28692" name="Line 52"/>
            <p:cNvSpPr>
              <a:spLocks noChangeShapeType="1"/>
            </p:cNvSpPr>
            <p:nvPr/>
          </p:nvSpPr>
          <p:spPr bwMode="auto">
            <a:xfrm flipV="1">
              <a:off x="4286" y="436"/>
              <a:ext cx="136"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8693" name="Oval 53"/>
            <p:cNvSpPr>
              <a:spLocks noChangeArrowheads="1"/>
            </p:cNvSpPr>
            <p:nvPr/>
          </p:nvSpPr>
          <p:spPr bwMode="auto">
            <a:xfrm>
              <a:off x="4150" y="527"/>
              <a:ext cx="227" cy="227"/>
            </a:xfrm>
            <a:prstGeom prst="ellipse">
              <a:avLst/>
            </a:prstGeom>
            <a:solidFill>
              <a:schemeClr val="bg1"/>
            </a:solidFill>
            <a:ln w="9525">
              <a:solidFill>
                <a:schemeClr val="tx1"/>
              </a:solidFill>
              <a:prstDash val="dash"/>
              <a:miter lim="800000"/>
            </a:ln>
          </p:spPr>
          <p:txBody>
            <a:bodyPr wrap="none" anchor="ctr"/>
            <a:lstStyle/>
            <a:p>
              <a:pPr algn="ctr"/>
              <a:endParaRPr lang="en-US" altLang="zh-CN">
                <a:latin typeface="Tahoma" panose="020B0804030504040204" pitchFamily="34" charset="0"/>
              </a:endParaRPr>
            </a:p>
          </p:txBody>
        </p:sp>
        <p:sp>
          <p:nvSpPr>
            <p:cNvPr id="28694" name="Oval 54"/>
            <p:cNvSpPr>
              <a:spLocks noChangeArrowheads="1"/>
            </p:cNvSpPr>
            <p:nvPr/>
          </p:nvSpPr>
          <p:spPr bwMode="auto">
            <a:xfrm>
              <a:off x="4332" y="255"/>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sp>
          <p:nvSpPr>
            <p:cNvPr id="28695" name="Text Box 55"/>
            <p:cNvSpPr txBox="1">
              <a:spLocks noChangeArrowheads="1"/>
            </p:cNvSpPr>
            <p:nvPr/>
          </p:nvSpPr>
          <p:spPr bwMode="auto">
            <a:xfrm>
              <a:off x="4150" y="0"/>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28696" name="Text Box 56"/>
            <p:cNvSpPr txBox="1">
              <a:spLocks noChangeArrowheads="1"/>
            </p:cNvSpPr>
            <p:nvPr/>
          </p:nvSpPr>
          <p:spPr bwMode="auto">
            <a:xfrm>
              <a:off x="3787" y="255"/>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28697" name="Text Box 57"/>
            <p:cNvSpPr txBox="1">
              <a:spLocks noChangeArrowheads="1"/>
            </p:cNvSpPr>
            <p:nvPr/>
          </p:nvSpPr>
          <p:spPr bwMode="auto">
            <a:xfrm>
              <a:off x="4513" y="255"/>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3</a:t>
              </a:r>
              <a:endParaRPr lang="en-US" altLang="zh-CN" sz="1600">
                <a:latin typeface="Tahoma" panose="020B0804030504040204" pitchFamily="34" charset="0"/>
              </a:endParaRPr>
            </a:p>
          </p:txBody>
        </p:sp>
        <p:sp>
          <p:nvSpPr>
            <p:cNvPr id="28698" name="Text Box 58"/>
            <p:cNvSpPr txBox="1">
              <a:spLocks noChangeArrowheads="1"/>
            </p:cNvSpPr>
            <p:nvPr/>
          </p:nvSpPr>
          <p:spPr bwMode="auto">
            <a:xfrm>
              <a:off x="3606"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4</a:t>
              </a:r>
              <a:endParaRPr lang="en-US" altLang="zh-CN" sz="1600">
                <a:latin typeface="Tahoma" panose="020B0804030504040204" pitchFamily="34" charset="0"/>
              </a:endParaRPr>
            </a:p>
          </p:txBody>
        </p:sp>
        <p:sp>
          <p:nvSpPr>
            <p:cNvPr id="28699" name="Text Box 59"/>
            <p:cNvSpPr txBox="1">
              <a:spLocks noChangeArrowheads="1"/>
            </p:cNvSpPr>
            <p:nvPr/>
          </p:nvSpPr>
          <p:spPr bwMode="auto">
            <a:xfrm>
              <a:off x="3969"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5</a:t>
              </a:r>
              <a:endParaRPr lang="en-US" altLang="zh-CN" sz="1600">
                <a:latin typeface="Tahoma" panose="020B0804030504040204" pitchFamily="34" charset="0"/>
              </a:endParaRPr>
            </a:p>
          </p:txBody>
        </p:sp>
        <p:sp>
          <p:nvSpPr>
            <p:cNvPr id="28700" name="Text Box 60"/>
            <p:cNvSpPr txBox="1">
              <a:spLocks noChangeArrowheads="1"/>
            </p:cNvSpPr>
            <p:nvPr/>
          </p:nvSpPr>
          <p:spPr bwMode="auto">
            <a:xfrm>
              <a:off x="4331"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6</a:t>
              </a:r>
              <a:endParaRPr lang="en-US" altLang="zh-CN" sz="1600">
                <a:latin typeface="Tahoma" panose="020B0804030504040204" pitchFamily="34" charset="0"/>
              </a:endParaRPr>
            </a:p>
          </p:txBody>
        </p:sp>
        <p:sp>
          <p:nvSpPr>
            <p:cNvPr id="28701" name="Text Box 61"/>
            <p:cNvSpPr txBox="1">
              <a:spLocks noChangeArrowheads="1"/>
            </p:cNvSpPr>
            <p:nvPr/>
          </p:nvSpPr>
          <p:spPr bwMode="auto">
            <a:xfrm>
              <a:off x="4694" y="527"/>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7</a:t>
              </a:r>
              <a:endParaRPr lang="en-US" altLang="zh-CN" sz="1600">
                <a:latin typeface="Tahoma" panose="020B08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par>
                                <p:cTn id="8" presetID="8" presetClass="entr" presetSubtype="1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38339">
                                            <p:txEl>
                                              <p:pRg st="2" end="2"/>
                                            </p:txEl>
                                          </p:spTgt>
                                        </p:tgtEl>
                                        <p:attrNameLst>
                                          <p:attrName>style.visibility</p:attrName>
                                        </p:attrNameLst>
                                      </p:cBhvr>
                                      <p:to>
                                        <p:strVal val="visible"/>
                                      </p:to>
                                    </p:set>
                                    <p:anim calcmode="lin" valueType="num">
                                      <p:cBhvr additive="base">
                                        <p:cTn id="15" dur="500" fill="hold"/>
                                        <p:tgtEl>
                                          <p:spTgt spid="10383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38339">
                                            <p:txEl>
                                              <p:pRg st="2" end="2"/>
                                            </p:txEl>
                                          </p:spTgt>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8" presetClass="entr" presetSubtype="16"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amond(in)">
                                      <p:cBhvr>
                                        <p:cTn id="20" dur="500"/>
                                        <p:tgtEl>
                                          <p:spTgt spid="2"/>
                                        </p:tgtEl>
                                      </p:cBhvr>
                                    </p:animEffect>
                                  </p:childTnLst>
                                </p:cTn>
                              </p:par>
                              <p:par>
                                <p:cTn id="21" presetID="8" presetClass="entr" presetSubtype="16"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amond(i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p:cNvSpPr>
            <a:spLocks noGrp="1"/>
          </p:cNvSpPr>
          <p:nvPr>
            <p:ph type="sldNum" sz="quarter" idx="12"/>
          </p:nvPr>
        </p:nvSpPr>
        <p:spPr>
          <a:xfrm>
            <a:off x="323850" y="404813"/>
            <a:ext cx="504825" cy="431800"/>
          </a:xfrm>
          <a:ln>
            <a:miter lim="800000"/>
          </a:ln>
        </p:spPr>
        <p:txBody>
          <a:bodyPr anchor="b"/>
          <a:lstStyle/>
          <a:p>
            <a:pPr>
              <a:defRPr/>
            </a:pPr>
            <a:fld id="{24D772CD-4E7F-46F5-BC6E-0AA213864746}" type="slidenum">
              <a:rPr lang="zh-CN" altLang="en-US" sz="1200">
                <a:solidFill>
                  <a:schemeClr val="bg2"/>
                </a:solidFill>
              </a:rPr>
            </a:fld>
            <a:endParaRPr lang="en-US" altLang="zh-CN" sz="1200">
              <a:solidFill>
                <a:schemeClr val="bg2"/>
              </a:solidFill>
            </a:endParaRPr>
          </a:p>
        </p:txBody>
      </p:sp>
      <p:sp>
        <p:nvSpPr>
          <p:cNvPr id="27" name="日期占位符 4"/>
          <p:cNvSpPr>
            <a:spLocks noGrp="1"/>
          </p:cNvSpPr>
          <p:nvPr>
            <p:ph type="dt" sz="quarter" idx="10"/>
          </p:nvPr>
        </p:nvSpPr>
        <p:spPr>
          <a:xfrm>
            <a:off x="34925" y="836613"/>
            <a:ext cx="1042988" cy="549275"/>
          </a:xfrm>
          <a:ln>
            <a:miter lim="800000"/>
          </a:ln>
        </p:spPr>
        <p:txBody>
          <a:bodyPr/>
          <a:lstStyle/>
          <a:p>
            <a:pPr>
              <a:defRPr/>
            </a:pPr>
            <a:fld id="{E086524C-A3FA-4E04-8100-F5053B1CB483}" type="datetime7">
              <a:rPr kumimoji="1" lang="zh-CN" altLang="en-US" sz="1200">
                <a:latin typeface="+mn-ea"/>
              </a:rPr>
            </a:fld>
            <a:endParaRPr kumimoji="1" lang="en-US" altLang="zh-CN" sz="1200">
              <a:latin typeface="+mn-ea"/>
            </a:endParaRPr>
          </a:p>
        </p:txBody>
      </p:sp>
      <p:sp>
        <p:nvSpPr>
          <p:cNvPr id="29700" name="Rectangle 2"/>
          <p:cNvSpPr>
            <a:spLocks noGrp="1" noChangeArrowheads="1"/>
          </p:cNvSpPr>
          <p:nvPr>
            <p:ph type="title" idx="4294967295"/>
          </p:nvPr>
        </p:nvSpPr>
        <p:spPr/>
        <p:txBody>
          <a:bodyPr anchor="b"/>
          <a:lstStyle/>
          <a:p>
            <a:pPr eaLnBrk="1" hangingPunct="1"/>
            <a:r>
              <a:rPr lang="en-US" altLang="zh-CN">
                <a:ea typeface="宋体" pitchFamily="2" charset="-122"/>
              </a:rPr>
              <a:t>8.4.1 </a:t>
            </a:r>
            <a:r>
              <a:rPr lang="zh-CN" altLang="en-US">
                <a:ea typeface="宋体" pitchFamily="2" charset="-122"/>
              </a:rPr>
              <a:t>公式化描述</a:t>
            </a:r>
            <a:endParaRPr lang="zh-CN" altLang="en-US">
              <a:ea typeface="宋体" pitchFamily="2" charset="-122"/>
            </a:endParaRPr>
          </a:p>
        </p:txBody>
      </p:sp>
      <p:sp>
        <p:nvSpPr>
          <p:cNvPr id="29701" name="Rectangle 3"/>
          <p:cNvSpPr>
            <a:spLocks noGrp="1" noChangeArrowheads="1"/>
          </p:cNvSpPr>
          <p:nvPr>
            <p:ph type="body" idx="4294967295"/>
          </p:nvPr>
        </p:nvSpPr>
        <p:spPr>
          <a:xfrm>
            <a:off x="457200" y="1671638"/>
            <a:ext cx="8229600" cy="2593975"/>
          </a:xfrm>
        </p:spPr>
        <p:txBody>
          <a:bodyPr/>
          <a:lstStyle/>
          <a:p>
            <a:pPr eaLnBrk="1" hangingPunct="1">
              <a:lnSpc>
                <a:spcPct val="90000"/>
              </a:lnSpc>
            </a:pPr>
            <a:r>
              <a:rPr lang="zh-CN" altLang="en-US">
                <a:latin typeface="Times New Roman" panose="02020503050405090304" pitchFamily="18" charset="0"/>
                <a:ea typeface="宋体" pitchFamily="2" charset="-122"/>
              </a:rPr>
              <a:t>右斜</a:t>
            </a:r>
            <a:r>
              <a:rPr lang="en-US" altLang="zh-CN">
                <a:latin typeface="Times New Roman" panose="02020503050405090304" pitchFamily="18" charset="0"/>
                <a:ea typeface="宋体" pitchFamily="2" charset="-122"/>
              </a:rPr>
              <a:t>(right-skewed)</a:t>
            </a:r>
            <a:r>
              <a:rPr lang="zh-CN" altLang="en-US">
                <a:latin typeface="Times New Roman" panose="02020503050405090304" pitchFamily="18" charset="0"/>
                <a:ea typeface="宋体" pitchFamily="2" charset="-122"/>
              </a:rPr>
              <a:t>二叉树。</a:t>
            </a:r>
            <a:endParaRPr lang="zh-CN" altLang="en-US">
              <a:latin typeface="Times New Roman" panose="02020503050405090304" pitchFamily="18" charset="0"/>
              <a:ea typeface="宋体" pitchFamily="2" charset="-122"/>
            </a:endParaRPr>
          </a:p>
          <a:p>
            <a:pPr eaLnBrk="1" hangingPunct="1">
              <a:lnSpc>
                <a:spcPct val="90000"/>
              </a:lnSpc>
            </a:pPr>
            <a:r>
              <a:rPr lang="zh-CN" altLang="en-US">
                <a:latin typeface="Times New Roman" panose="02020503050405090304" pitchFamily="18" charset="0"/>
                <a:ea typeface="宋体" pitchFamily="2" charset="-122"/>
              </a:rPr>
              <a:t>适合完全二叉树、满二叉树</a:t>
            </a:r>
            <a:endParaRPr lang="zh-CN" altLang="en-US">
              <a:latin typeface="Times New Roman" panose="02020503050405090304" pitchFamily="18" charset="0"/>
              <a:ea typeface="宋体" pitchFamily="2" charset="-122"/>
            </a:endParaRPr>
          </a:p>
        </p:txBody>
      </p:sp>
      <p:grpSp>
        <p:nvGrpSpPr>
          <p:cNvPr id="29702" name="Group 4"/>
          <p:cNvGrpSpPr/>
          <p:nvPr/>
        </p:nvGrpSpPr>
        <p:grpSpPr bwMode="auto">
          <a:xfrm>
            <a:off x="2339975" y="5589588"/>
            <a:ext cx="6480175" cy="431800"/>
            <a:chOff x="1474" y="3521"/>
            <a:chExt cx="4082" cy="272"/>
          </a:xfrm>
        </p:grpSpPr>
        <p:sp>
          <p:nvSpPr>
            <p:cNvPr id="29709" name="Rectangle 5"/>
            <p:cNvSpPr>
              <a:spLocks noChangeArrowheads="1"/>
            </p:cNvSpPr>
            <p:nvPr/>
          </p:nvSpPr>
          <p:spPr bwMode="auto">
            <a:xfrm>
              <a:off x="1474"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29710" name="Rectangle 6"/>
            <p:cNvSpPr>
              <a:spLocks noChangeArrowheads="1"/>
            </p:cNvSpPr>
            <p:nvPr/>
          </p:nvSpPr>
          <p:spPr bwMode="auto">
            <a:xfrm>
              <a:off x="2018"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sp>
          <p:nvSpPr>
            <p:cNvPr id="29711" name="Rectangle 7"/>
            <p:cNvSpPr>
              <a:spLocks noChangeArrowheads="1"/>
            </p:cNvSpPr>
            <p:nvPr/>
          </p:nvSpPr>
          <p:spPr bwMode="auto">
            <a:xfrm>
              <a:off x="2290"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9712" name="Rectangle 8"/>
            <p:cNvSpPr>
              <a:spLocks noChangeArrowheads="1"/>
            </p:cNvSpPr>
            <p:nvPr/>
          </p:nvSpPr>
          <p:spPr bwMode="auto">
            <a:xfrm>
              <a:off x="1746"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9713" name="Rectangle 9"/>
            <p:cNvSpPr>
              <a:spLocks noChangeArrowheads="1"/>
            </p:cNvSpPr>
            <p:nvPr/>
          </p:nvSpPr>
          <p:spPr bwMode="auto">
            <a:xfrm>
              <a:off x="3107"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29714" name="Rectangle 10"/>
            <p:cNvSpPr>
              <a:spLocks noChangeArrowheads="1"/>
            </p:cNvSpPr>
            <p:nvPr/>
          </p:nvSpPr>
          <p:spPr bwMode="auto">
            <a:xfrm>
              <a:off x="3651"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9715" name="Rectangle 11"/>
            <p:cNvSpPr>
              <a:spLocks noChangeArrowheads="1"/>
            </p:cNvSpPr>
            <p:nvPr/>
          </p:nvSpPr>
          <p:spPr bwMode="auto">
            <a:xfrm>
              <a:off x="4740"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9716" name="Rectangle 12"/>
            <p:cNvSpPr>
              <a:spLocks noChangeArrowheads="1"/>
            </p:cNvSpPr>
            <p:nvPr/>
          </p:nvSpPr>
          <p:spPr bwMode="auto">
            <a:xfrm>
              <a:off x="5284" y="3521"/>
              <a:ext cx="272" cy="272"/>
            </a:xfrm>
            <a:prstGeom prst="rect">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D</a:t>
              </a:r>
              <a:endParaRPr lang="en-US" altLang="zh-CN">
                <a:latin typeface="Tahoma" panose="020B0804030504040204" pitchFamily="34" charset="0"/>
              </a:endParaRPr>
            </a:p>
          </p:txBody>
        </p:sp>
        <p:sp>
          <p:nvSpPr>
            <p:cNvPr id="29717" name="Rectangle 13"/>
            <p:cNvSpPr>
              <a:spLocks noChangeArrowheads="1"/>
            </p:cNvSpPr>
            <p:nvPr/>
          </p:nvSpPr>
          <p:spPr bwMode="auto">
            <a:xfrm>
              <a:off x="4195"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9718" name="Rectangle 14"/>
            <p:cNvSpPr>
              <a:spLocks noChangeArrowheads="1"/>
            </p:cNvSpPr>
            <p:nvPr/>
          </p:nvSpPr>
          <p:spPr bwMode="auto">
            <a:xfrm>
              <a:off x="4468"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9719" name="Rectangle 15"/>
            <p:cNvSpPr>
              <a:spLocks noChangeArrowheads="1"/>
            </p:cNvSpPr>
            <p:nvPr/>
          </p:nvSpPr>
          <p:spPr bwMode="auto">
            <a:xfrm>
              <a:off x="2562"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9720" name="Rectangle 16"/>
            <p:cNvSpPr>
              <a:spLocks noChangeArrowheads="1"/>
            </p:cNvSpPr>
            <p:nvPr/>
          </p:nvSpPr>
          <p:spPr bwMode="auto">
            <a:xfrm>
              <a:off x="2835"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9721" name="Rectangle 17"/>
            <p:cNvSpPr>
              <a:spLocks noChangeArrowheads="1"/>
            </p:cNvSpPr>
            <p:nvPr/>
          </p:nvSpPr>
          <p:spPr bwMode="auto">
            <a:xfrm>
              <a:off x="3379"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9722" name="Rectangle 18"/>
            <p:cNvSpPr>
              <a:spLocks noChangeArrowheads="1"/>
            </p:cNvSpPr>
            <p:nvPr/>
          </p:nvSpPr>
          <p:spPr bwMode="auto">
            <a:xfrm>
              <a:off x="3923"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sp>
          <p:nvSpPr>
            <p:cNvPr id="29723" name="Rectangle 19"/>
            <p:cNvSpPr>
              <a:spLocks noChangeArrowheads="1"/>
            </p:cNvSpPr>
            <p:nvPr/>
          </p:nvSpPr>
          <p:spPr bwMode="auto">
            <a:xfrm>
              <a:off x="5012" y="3521"/>
              <a:ext cx="272" cy="272"/>
            </a:xfrm>
            <a:prstGeom prst="rect">
              <a:avLst/>
            </a:prstGeom>
            <a:solidFill>
              <a:schemeClr val="bg1"/>
            </a:solidFill>
            <a:ln w="9525">
              <a:solidFill>
                <a:schemeClr val="tx1"/>
              </a:solidFill>
              <a:miter lim="800000"/>
            </a:ln>
          </p:spPr>
          <p:txBody>
            <a:bodyPr wrap="none" anchor="ctr"/>
            <a:lstStyle/>
            <a:p>
              <a:pPr algn="ctr"/>
              <a:endParaRPr lang="en-US" altLang="zh-CN">
                <a:latin typeface="Tahoma" panose="020B0804030504040204" pitchFamily="34" charset="0"/>
              </a:endParaRPr>
            </a:p>
          </p:txBody>
        </p:sp>
      </p:grpSp>
      <p:grpSp>
        <p:nvGrpSpPr>
          <p:cNvPr id="29703" name="Group 20"/>
          <p:cNvGrpSpPr/>
          <p:nvPr/>
        </p:nvGrpSpPr>
        <p:grpSpPr bwMode="auto">
          <a:xfrm>
            <a:off x="468313" y="4652963"/>
            <a:ext cx="1439862" cy="1873250"/>
            <a:chOff x="113" y="2931"/>
            <a:chExt cx="907" cy="1180"/>
          </a:xfrm>
        </p:grpSpPr>
        <p:sp>
          <p:nvSpPr>
            <p:cNvPr id="29704" name="Line 21"/>
            <p:cNvSpPr>
              <a:spLocks noChangeShapeType="1"/>
            </p:cNvSpPr>
            <p:nvPr/>
          </p:nvSpPr>
          <p:spPr bwMode="auto">
            <a:xfrm flipH="1" flipV="1">
              <a:off x="249" y="3067"/>
              <a:ext cx="726" cy="99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29705" name="Oval 22"/>
            <p:cNvSpPr>
              <a:spLocks noChangeArrowheads="1"/>
            </p:cNvSpPr>
            <p:nvPr/>
          </p:nvSpPr>
          <p:spPr bwMode="auto">
            <a:xfrm>
              <a:off x="113" y="2931"/>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29706" name="Oval 23"/>
            <p:cNvSpPr>
              <a:spLocks noChangeArrowheads="1"/>
            </p:cNvSpPr>
            <p:nvPr/>
          </p:nvSpPr>
          <p:spPr bwMode="auto">
            <a:xfrm>
              <a:off x="793" y="388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D</a:t>
              </a:r>
              <a:endParaRPr lang="en-US" altLang="zh-CN">
                <a:latin typeface="Tahoma" panose="020B0804030504040204" pitchFamily="34" charset="0"/>
              </a:endParaRPr>
            </a:p>
          </p:txBody>
        </p:sp>
        <p:sp>
          <p:nvSpPr>
            <p:cNvPr id="29707" name="Oval 24"/>
            <p:cNvSpPr>
              <a:spLocks noChangeArrowheads="1"/>
            </p:cNvSpPr>
            <p:nvPr/>
          </p:nvSpPr>
          <p:spPr bwMode="auto">
            <a:xfrm>
              <a:off x="567" y="3566"/>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29708" name="Oval 25"/>
            <p:cNvSpPr>
              <a:spLocks noChangeArrowheads="1"/>
            </p:cNvSpPr>
            <p:nvPr/>
          </p:nvSpPr>
          <p:spPr bwMode="auto">
            <a:xfrm>
              <a:off x="340" y="3249"/>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3"/>
          <p:cNvSpPr>
            <a:spLocks noGrp="1"/>
          </p:cNvSpPr>
          <p:nvPr>
            <p:ph type="sldNum" sz="quarter" idx="12"/>
          </p:nvPr>
        </p:nvSpPr>
        <p:spPr>
          <a:xfrm>
            <a:off x="323850" y="404813"/>
            <a:ext cx="504825" cy="431800"/>
          </a:xfrm>
          <a:ln>
            <a:miter lim="800000"/>
          </a:ln>
        </p:spPr>
        <p:txBody>
          <a:bodyPr anchor="b"/>
          <a:lstStyle/>
          <a:p>
            <a:pPr>
              <a:defRPr/>
            </a:pPr>
            <a:fld id="{01915239-D8A1-4185-AC62-7F4B8D1F2D94}" type="slidenum">
              <a:rPr lang="zh-CN" altLang="en-US" sz="1200">
                <a:solidFill>
                  <a:schemeClr val="bg2"/>
                </a:solidFill>
              </a:rPr>
            </a:fld>
            <a:endParaRPr lang="en-US" altLang="zh-CN" sz="1200">
              <a:solidFill>
                <a:schemeClr val="bg2"/>
              </a:solidFill>
            </a:endParaRPr>
          </a:p>
        </p:txBody>
      </p:sp>
      <p:sp>
        <p:nvSpPr>
          <p:cNvPr id="47" name="日期占位符 4"/>
          <p:cNvSpPr>
            <a:spLocks noGrp="1"/>
          </p:cNvSpPr>
          <p:nvPr>
            <p:ph type="dt" sz="quarter" idx="10"/>
          </p:nvPr>
        </p:nvSpPr>
        <p:spPr>
          <a:xfrm>
            <a:off x="34925" y="836613"/>
            <a:ext cx="1042988" cy="549275"/>
          </a:xfrm>
          <a:ln>
            <a:miter lim="800000"/>
          </a:ln>
        </p:spPr>
        <p:txBody>
          <a:bodyPr/>
          <a:lstStyle/>
          <a:p>
            <a:pPr>
              <a:defRPr/>
            </a:pPr>
            <a:fld id="{C3415ED0-9AF0-4E31-9CB6-AED11E90B010}" type="datetime7">
              <a:rPr kumimoji="1" lang="zh-CN" altLang="en-US" sz="1200">
                <a:latin typeface="+mn-ea"/>
              </a:rPr>
            </a:fld>
            <a:endParaRPr kumimoji="1" lang="en-US" altLang="zh-CN" sz="1200">
              <a:latin typeface="+mn-ea"/>
            </a:endParaRPr>
          </a:p>
        </p:txBody>
      </p:sp>
      <p:sp>
        <p:nvSpPr>
          <p:cNvPr id="30724" name="Rectangle 2"/>
          <p:cNvSpPr>
            <a:spLocks noGrp="1" noChangeArrowheads="1"/>
          </p:cNvSpPr>
          <p:nvPr>
            <p:ph type="title" idx="4294967295"/>
          </p:nvPr>
        </p:nvSpPr>
        <p:spPr/>
        <p:txBody>
          <a:bodyPr anchor="b"/>
          <a:lstStyle/>
          <a:p>
            <a:pPr eaLnBrk="1" hangingPunct="1"/>
            <a:r>
              <a:rPr lang="en-US" altLang="zh-CN">
                <a:ea typeface="宋体" pitchFamily="2" charset="-122"/>
              </a:rPr>
              <a:t>8.4.2  </a:t>
            </a:r>
            <a:r>
              <a:rPr lang="zh-CN" altLang="en-US">
                <a:ea typeface="宋体" pitchFamily="2" charset="-122"/>
              </a:rPr>
              <a:t>链表描述</a:t>
            </a:r>
            <a:endParaRPr lang="zh-CN" altLang="en-US">
              <a:ea typeface="宋体" pitchFamily="2" charset="-122"/>
            </a:endParaRPr>
          </a:p>
        </p:txBody>
      </p:sp>
      <p:sp>
        <p:nvSpPr>
          <p:cNvPr id="30725" name="Rectangle 3"/>
          <p:cNvSpPr>
            <a:spLocks noGrp="1" noChangeArrowheads="1"/>
          </p:cNvSpPr>
          <p:nvPr>
            <p:ph type="body" idx="4294967295"/>
          </p:nvPr>
        </p:nvSpPr>
        <p:spPr>
          <a:xfrm>
            <a:off x="444500" y="1385888"/>
            <a:ext cx="8229600" cy="3236912"/>
          </a:xfrm>
        </p:spPr>
        <p:txBody>
          <a:bodyPr/>
          <a:lstStyle/>
          <a:p>
            <a:pPr eaLnBrk="1" hangingPunct="1"/>
            <a:r>
              <a:rPr lang="zh-CN" altLang="en-US" sz="2800" dirty="0">
                <a:latin typeface="Times New Roman" panose="02020503050405090304" pitchFamily="18" charset="0"/>
                <a:ea typeface="宋体" pitchFamily="2" charset="-122"/>
              </a:rPr>
              <a:t>常用，一个元素一个节点，包</a:t>
            </a:r>
            <a:r>
              <a:rPr lang="zh-CN" altLang="en-US" sz="2800" dirty="0">
                <a:solidFill>
                  <a:schemeClr val="tx1"/>
                </a:solidFill>
                <a:latin typeface="Times New Roman" panose="02020503050405090304" pitchFamily="18" charset="0"/>
                <a:ea typeface="宋体" pitchFamily="2" charset="-122"/>
              </a:rPr>
              <a:t>含两个指针域：</a:t>
            </a:r>
            <a:r>
              <a:rPr lang="zh-CN" altLang="en-US" sz="2800" dirty="0">
                <a:solidFill>
                  <a:srgbClr val="FF0000"/>
                </a:solidFill>
                <a:latin typeface="Times New Roman" panose="02020503050405090304" pitchFamily="18" charset="0"/>
                <a:ea typeface="宋体" pitchFamily="2" charset="-122"/>
              </a:rPr>
              <a:t> （</a:t>
            </a:r>
            <a:r>
              <a:rPr lang="en-US" altLang="zh-CN" sz="2800" dirty="0" err="1">
                <a:solidFill>
                  <a:srgbClr val="FF0000"/>
                </a:solidFill>
                <a:latin typeface="Times New Roman" panose="02020503050405090304" pitchFamily="18" charset="0"/>
                <a:ea typeface="宋体" pitchFamily="2" charset="-122"/>
              </a:rPr>
              <a:t>LeftChild</a:t>
            </a:r>
            <a:r>
              <a:rPr lang="zh-CN" altLang="en-US" sz="2800" dirty="0">
                <a:latin typeface="Times New Roman" panose="02020503050405090304" pitchFamily="18" charset="0"/>
                <a:ea typeface="宋体" pitchFamily="2" charset="-122"/>
              </a:rPr>
              <a:t>、</a:t>
            </a:r>
            <a:r>
              <a:rPr lang="en-US" altLang="zh-CN" sz="2800" dirty="0" err="1">
                <a:solidFill>
                  <a:srgbClr val="FF0000"/>
                </a:solidFill>
                <a:latin typeface="Times New Roman" panose="02020503050405090304" pitchFamily="18" charset="0"/>
                <a:ea typeface="宋体" pitchFamily="2" charset="-122"/>
              </a:rPr>
              <a:t>RightChid</a:t>
            </a:r>
            <a:r>
              <a:rPr lang="zh-CN" altLang="en-US" sz="2800" dirty="0" err="1">
                <a:solidFill>
                  <a:srgbClr val="FF0000"/>
                </a:solidFill>
                <a:latin typeface="Times New Roman" panose="02020503050405090304" pitchFamily="18" charset="0"/>
                <a:ea typeface="宋体" pitchFamily="2" charset="-122"/>
              </a:rPr>
              <a:t>）</a:t>
            </a:r>
            <a:r>
              <a:rPr lang="zh-CN" altLang="en-US" sz="2800" dirty="0" err="1">
                <a:solidFill>
                  <a:schemeClr val="tx1"/>
                </a:solidFill>
                <a:latin typeface="Times New Roman" panose="02020503050405090304" pitchFamily="18" charset="0"/>
                <a:ea typeface="宋体" pitchFamily="2" charset="-122"/>
              </a:rPr>
              <a:t>和一个数据域（</a:t>
            </a:r>
            <a:r>
              <a:rPr lang="en-US" altLang="zh-CN" sz="2800" dirty="0">
                <a:solidFill>
                  <a:srgbClr val="FF0000"/>
                </a:solidFill>
                <a:latin typeface="Times New Roman" panose="02020503050405090304" pitchFamily="18" charset="0"/>
                <a:ea typeface="宋体" pitchFamily="2" charset="-122"/>
              </a:rPr>
              <a:t>data</a:t>
            </a:r>
            <a:r>
              <a:rPr lang="zh-CN" altLang="en-US" sz="2800" dirty="0">
                <a:solidFill>
                  <a:srgbClr val="FF0000"/>
                </a:solidFill>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二叉树的边可用一个从父节点到子节点的指针来描述。指针放在父节点的指针域中。</a:t>
            </a:r>
            <a:endParaRPr lang="zh-CN" altLang="en-US" sz="2800" dirty="0">
              <a:latin typeface="Times New Roman" panose="02020503050405090304" pitchFamily="18" charset="0"/>
              <a:ea typeface="宋体" pitchFamily="2" charset="-122"/>
            </a:endParaRPr>
          </a:p>
          <a:p>
            <a:pPr eaLnBrk="1" hangingPunct="1"/>
            <a:r>
              <a:rPr lang="en-US" altLang="zh-CN" sz="2800" dirty="0">
                <a:latin typeface="Times New Roman" panose="02020503050405090304" pitchFamily="18" charset="0"/>
                <a:ea typeface="宋体" pitchFamily="2" charset="-122"/>
              </a:rPr>
              <a:t>n</a:t>
            </a:r>
            <a:r>
              <a:rPr lang="zh-CN" altLang="en-US" sz="2800" dirty="0">
                <a:latin typeface="Times New Roman" panose="02020503050405090304" pitchFamily="18" charset="0"/>
                <a:ea typeface="宋体" pitchFamily="2" charset="-122"/>
              </a:rPr>
              <a:t>个元素的二叉树有</a:t>
            </a:r>
            <a:r>
              <a:rPr lang="en-US" altLang="zh-CN" sz="2800" dirty="0">
                <a:latin typeface="Times New Roman" panose="02020503050405090304" pitchFamily="18" charset="0"/>
                <a:ea typeface="宋体" pitchFamily="2" charset="-122"/>
              </a:rPr>
              <a:t>n-1</a:t>
            </a:r>
            <a:r>
              <a:rPr lang="zh-CN" altLang="en-US" sz="2800" dirty="0">
                <a:latin typeface="Times New Roman" panose="02020503050405090304" pitchFamily="18" charset="0"/>
                <a:ea typeface="宋体" pitchFamily="2" charset="-122"/>
              </a:rPr>
              <a:t>条边，因此将有</a:t>
            </a:r>
            <a:r>
              <a:rPr lang="en-US" altLang="zh-CN" sz="2800" dirty="0">
                <a:latin typeface="Times New Roman" panose="02020503050405090304" pitchFamily="18" charset="0"/>
                <a:ea typeface="宋体" pitchFamily="2" charset="-122"/>
              </a:rPr>
              <a:t>2n-(n-1)=n+1</a:t>
            </a:r>
            <a:r>
              <a:rPr lang="zh-CN" altLang="en-US" sz="2800" dirty="0">
                <a:latin typeface="Times New Roman" panose="02020503050405090304" pitchFamily="18" charset="0"/>
                <a:ea typeface="宋体" pitchFamily="2" charset="-122"/>
              </a:rPr>
              <a:t>个空指针域。</a:t>
            </a:r>
            <a:endParaRPr lang="en-US" altLang="zh-CN" sz="2800" dirty="0">
              <a:latin typeface="Times New Roman" panose="02020503050405090304" pitchFamily="18" charset="0"/>
              <a:ea typeface="宋体" pitchFamily="2" charset="-122"/>
            </a:endParaRPr>
          </a:p>
        </p:txBody>
      </p:sp>
      <p:grpSp>
        <p:nvGrpSpPr>
          <p:cNvPr id="30726" name="Group 4"/>
          <p:cNvGrpSpPr/>
          <p:nvPr/>
        </p:nvGrpSpPr>
        <p:grpSpPr bwMode="auto">
          <a:xfrm>
            <a:off x="2484438" y="5589588"/>
            <a:ext cx="862012" cy="288925"/>
            <a:chOff x="3198" y="73"/>
            <a:chExt cx="543" cy="182"/>
          </a:xfrm>
        </p:grpSpPr>
        <p:sp>
          <p:nvSpPr>
            <p:cNvPr id="30765" name="Rectangle 5"/>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30766" name="Rectangle 6"/>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30767" name="Rectangle 7"/>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grpSp>
      <p:grpSp>
        <p:nvGrpSpPr>
          <p:cNvPr id="30727" name="Group 8"/>
          <p:cNvGrpSpPr/>
          <p:nvPr/>
        </p:nvGrpSpPr>
        <p:grpSpPr bwMode="auto">
          <a:xfrm>
            <a:off x="3060700" y="5949950"/>
            <a:ext cx="862013" cy="288925"/>
            <a:chOff x="3198" y="73"/>
            <a:chExt cx="543" cy="182"/>
          </a:xfrm>
        </p:grpSpPr>
        <p:sp>
          <p:nvSpPr>
            <p:cNvPr id="30762" name="Rectangle 9"/>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30763" name="Rectangle 10"/>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30764" name="Rectangle 11"/>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latin typeface="Tahoma" panose="020B0804030504040204" pitchFamily="34" charset="0"/>
              </a:endParaRPr>
            </a:p>
          </p:txBody>
        </p:sp>
      </p:grpSp>
      <p:grpSp>
        <p:nvGrpSpPr>
          <p:cNvPr id="30728" name="Group 12"/>
          <p:cNvGrpSpPr/>
          <p:nvPr/>
        </p:nvGrpSpPr>
        <p:grpSpPr bwMode="auto">
          <a:xfrm>
            <a:off x="3636963" y="6310313"/>
            <a:ext cx="862012" cy="288925"/>
            <a:chOff x="3198" y="73"/>
            <a:chExt cx="543" cy="182"/>
          </a:xfrm>
        </p:grpSpPr>
        <p:sp>
          <p:nvSpPr>
            <p:cNvPr id="30759" name="Rectangle 13"/>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a:t>
              </a:r>
              <a:endParaRPr lang="en-US" altLang="zh-CN" sz="2000">
                <a:latin typeface="Tahoma" panose="020B0804030504040204" pitchFamily="34" charset="0"/>
              </a:endParaRPr>
            </a:p>
          </p:txBody>
        </p:sp>
        <p:sp>
          <p:nvSpPr>
            <p:cNvPr id="30760" name="Rectangle 14"/>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30761" name="Rectangle 15"/>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a:t>
              </a:r>
              <a:endParaRPr lang="en-US" altLang="zh-CN" sz="2000">
                <a:latin typeface="Tahoma" panose="020B0804030504040204" pitchFamily="34" charset="0"/>
              </a:endParaRPr>
            </a:p>
          </p:txBody>
        </p:sp>
      </p:grpSp>
      <p:sp>
        <p:nvSpPr>
          <p:cNvPr id="30729" name="Line 16"/>
          <p:cNvSpPr>
            <a:spLocks noChangeShapeType="1"/>
          </p:cNvSpPr>
          <p:nvPr/>
        </p:nvSpPr>
        <p:spPr bwMode="auto">
          <a:xfrm>
            <a:off x="3203575" y="5734050"/>
            <a:ext cx="288925" cy="2159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30730" name="Line 17"/>
          <p:cNvSpPr>
            <a:spLocks noChangeShapeType="1"/>
          </p:cNvSpPr>
          <p:nvPr/>
        </p:nvSpPr>
        <p:spPr bwMode="auto">
          <a:xfrm>
            <a:off x="3779838" y="6094413"/>
            <a:ext cx="288925" cy="2159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30731" name="Group 18"/>
          <p:cNvGrpSpPr/>
          <p:nvPr/>
        </p:nvGrpSpPr>
        <p:grpSpPr bwMode="auto">
          <a:xfrm>
            <a:off x="6659563" y="5154613"/>
            <a:ext cx="862012" cy="288925"/>
            <a:chOff x="3198" y="73"/>
            <a:chExt cx="543" cy="182"/>
          </a:xfrm>
        </p:grpSpPr>
        <p:sp>
          <p:nvSpPr>
            <p:cNvPr id="30756" name="Rectangle 19"/>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30757" name="Rectangle 20"/>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30758" name="Rectangle 21"/>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grpSp>
      <p:grpSp>
        <p:nvGrpSpPr>
          <p:cNvPr id="30732" name="Group 22"/>
          <p:cNvGrpSpPr/>
          <p:nvPr/>
        </p:nvGrpSpPr>
        <p:grpSpPr bwMode="auto">
          <a:xfrm>
            <a:off x="7235825" y="5732463"/>
            <a:ext cx="862013" cy="288925"/>
            <a:chOff x="3198" y="73"/>
            <a:chExt cx="543" cy="182"/>
          </a:xfrm>
        </p:grpSpPr>
        <p:sp>
          <p:nvSpPr>
            <p:cNvPr id="30753" name="Rectangle 23"/>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 </a:t>
              </a:r>
              <a:endParaRPr lang="en-US" altLang="zh-CN" sz="2000">
                <a:latin typeface="Tahoma" panose="020B0804030504040204" pitchFamily="34" charset="0"/>
              </a:endParaRPr>
            </a:p>
          </p:txBody>
        </p:sp>
        <p:sp>
          <p:nvSpPr>
            <p:cNvPr id="30754" name="Rectangle 24"/>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30755" name="Rectangle 25"/>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latin typeface="Tahoma" panose="020B0804030504040204" pitchFamily="34" charset="0"/>
              </a:endParaRPr>
            </a:p>
          </p:txBody>
        </p:sp>
      </p:grpSp>
      <p:grpSp>
        <p:nvGrpSpPr>
          <p:cNvPr id="30733" name="Group 26"/>
          <p:cNvGrpSpPr/>
          <p:nvPr/>
        </p:nvGrpSpPr>
        <p:grpSpPr bwMode="auto">
          <a:xfrm>
            <a:off x="7812088" y="6308725"/>
            <a:ext cx="862012" cy="288925"/>
            <a:chOff x="3198" y="73"/>
            <a:chExt cx="543" cy="182"/>
          </a:xfrm>
        </p:grpSpPr>
        <p:sp>
          <p:nvSpPr>
            <p:cNvPr id="30750" name="Rectangle 27"/>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a:t>
              </a:r>
              <a:endParaRPr lang="en-US" altLang="zh-CN" sz="2000">
                <a:latin typeface="Tahoma" panose="020B0804030504040204" pitchFamily="34" charset="0"/>
              </a:endParaRPr>
            </a:p>
          </p:txBody>
        </p:sp>
        <p:sp>
          <p:nvSpPr>
            <p:cNvPr id="30751" name="Rectangle 28"/>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30752" name="Rectangle 29"/>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a:t>
              </a:r>
              <a:endParaRPr lang="en-US" altLang="zh-CN" sz="2000">
                <a:latin typeface="Tahoma" panose="020B0804030504040204" pitchFamily="34" charset="0"/>
              </a:endParaRPr>
            </a:p>
          </p:txBody>
        </p:sp>
      </p:grpSp>
      <p:sp>
        <p:nvSpPr>
          <p:cNvPr id="30734" name="Line 30"/>
          <p:cNvSpPr>
            <a:spLocks noChangeShapeType="1"/>
          </p:cNvSpPr>
          <p:nvPr/>
        </p:nvSpPr>
        <p:spPr bwMode="auto">
          <a:xfrm>
            <a:off x="7378700" y="5299075"/>
            <a:ext cx="288925" cy="433388"/>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30735" name="Line 31"/>
          <p:cNvSpPr>
            <a:spLocks noChangeShapeType="1"/>
          </p:cNvSpPr>
          <p:nvPr/>
        </p:nvSpPr>
        <p:spPr bwMode="auto">
          <a:xfrm>
            <a:off x="7954963" y="5875338"/>
            <a:ext cx="288925" cy="43338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30736" name="Group 32"/>
          <p:cNvGrpSpPr/>
          <p:nvPr/>
        </p:nvGrpSpPr>
        <p:grpSpPr bwMode="auto">
          <a:xfrm>
            <a:off x="6083300" y="5732463"/>
            <a:ext cx="862013" cy="288925"/>
            <a:chOff x="3198" y="73"/>
            <a:chExt cx="543" cy="182"/>
          </a:xfrm>
        </p:grpSpPr>
        <p:sp>
          <p:nvSpPr>
            <p:cNvPr id="30747" name="Rectangle 33"/>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 </a:t>
              </a:r>
              <a:endParaRPr lang="en-US" altLang="zh-CN" sz="2000">
                <a:latin typeface="Tahoma" panose="020B0804030504040204" pitchFamily="34" charset="0"/>
              </a:endParaRPr>
            </a:p>
          </p:txBody>
        </p:sp>
        <p:sp>
          <p:nvSpPr>
            <p:cNvPr id="30748" name="Rectangle 34"/>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30749" name="Rectangle 35"/>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latin typeface="Tahoma" panose="020B0804030504040204" pitchFamily="34" charset="0"/>
              </a:endParaRPr>
            </a:p>
          </p:txBody>
        </p:sp>
      </p:grpSp>
      <p:grpSp>
        <p:nvGrpSpPr>
          <p:cNvPr id="30737" name="Group 36"/>
          <p:cNvGrpSpPr/>
          <p:nvPr/>
        </p:nvGrpSpPr>
        <p:grpSpPr bwMode="auto">
          <a:xfrm>
            <a:off x="6659563" y="6308725"/>
            <a:ext cx="862012" cy="288925"/>
            <a:chOff x="3198" y="73"/>
            <a:chExt cx="543" cy="182"/>
          </a:xfrm>
        </p:grpSpPr>
        <p:sp>
          <p:nvSpPr>
            <p:cNvPr id="30744" name="Rectangle 37"/>
            <p:cNvSpPr>
              <a:spLocks noChangeArrowheads="1"/>
            </p:cNvSpPr>
            <p:nvPr/>
          </p:nvSpPr>
          <p:spPr bwMode="auto">
            <a:xfrm>
              <a:off x="3198"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 </a:t>
              </a:r>
              <a:endParaRPr lang="en-US" altLang="zh-CN" sz="2000">
                <a:latin typeface="Tahoma" panose="020B0804030504040204" pitchFamily="34" charset="0"/>
              </a:endParaRPr>
            </a:p>
          </p:txBody>
        </p:sp>
        <p:sp>
          <p:nvSpPr>
            <p:cNvPr id="30745" name="Rectangle 38"/>
            <p:cNvSpPr>
              <a:spLocks noChangeArrowheads="1"/>
            </p:cNvSpPr>
            <p:nvPr/>
          </p:nvSpPr>
          <p:spPr bwMode="auto">
            <a:xfrm>
              <a:off x="3379"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30746" name="Rectangle 39"/>
            <p:cNvSpPr>
              <a:spLocks noChangeArrowheads="1"/>
            </p:cNvSpPr>
            <p:nvPr/>
          </p:nvSpPr>
          <p:spPr bwMode="auto">
            <a:xfrm>
              <a:off x="3560" y="73"/>
              <a:ext cx="181" cy="18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a:t>
              </a:r>
              <a:endParaRPr lang="en-US" altLang="zh-CN" sz="2000">
                <a:latin typeface="Tahoma" panose="020B0804030504040204" pitchFamily="34" charset="0"/>
              </a:endParaRPr>
            </a:p>
          </p:txBody>
        </p:sp>
      </p:grpSp>
      <p:sp>
        <p:nvSpPr>
          <p:cNvPr id="30738" name="Line 40"/>
          <p:cNvSpPr>
            <a:spLocks noChangeShapeType="1"/>
          </p:cNvSpPr>
          <p:nvPr/>
        </p:nvSpPr>
        <p:spPr bwMode="auto">
          <a:xfrm flipH="1">
            <a:off x="6515100" y="5300663"/>
            <a:ext cx="288925" cy="4318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30739" name="Line 41"/>
          <p:cNvSpPr>
            <a:spLocks noChangeShapeType="1"/>
          </p:cNvSpPr>
          <p:nvPr/>
        </p:nvSpPr>
        <p:spPr bwMode="auto">
          <a:xfrm>
            <a:off x="6804025" y="5875338"/>
            <a:ext cx="288925" cy="43338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30740" name="Line 42"/>
          <p:cNvSpPr>
            <a:spLocks noChangeShapeType="1"/>
          </p:cNvSpPr>
          <p:nvPr/>
        </p:nvSpPr>
        <p:spPr bwMode="auto">
          <a:xfrm>
            <a:off x="2628900" y="5373688"/>
            <a:ext cx="288925" cy="215900"/>
          </a:xfrm>
          <a:prstGeom prst="line">
            <a:avLst/>
          </a:prstGeom>
          <a:noFill/>
          <a:ln w="9525">
            <a:solidFill>
              <a:srgbClr val="CC0099"/>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30741" name="Text Box 43"/>
          <p:cNvSpPr txBox="1">
            <a:spLocks noChangeArrowheads="1"/>
          </p:cNvSpPr>
          <p:nvPr/>
        </p:nvSpPr>
        <p:spPr bwMode="auto">
          <a:xfrm>
            <a:off x="2339975" y="5157788"/>
            <a:ext cx="28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2000">
                <a:latin typeface="Tahoma" panose="020B0804030504040204" pitchFamily="34" charset="0"/>
              </a:rPr>
              <a:t>t</a:t>
            </a:r>
            <a:endParaRPr lang="en-US" altLang="zh-CN" sz="2000">
              <a:latin typeface="Tahoma" panose="020B0804030504040204" pitchFamily="34" charset="0"/>
            </a:endParaRPr>
          </a:p>
        </p:txBody>
      </p:sp>
      <p:sp>
        <p:nvSpPr>
          <p:cNvPr id="30742" name="Line 44"/>
          <p:cNvSpPr>
            <a:spLocks noChangeShapeType="1"/>
          </p:cNvSpPr>
          <p:nvPr/>
        </p:nvSpPr>
        <p:spPr bwMode="auto">
          <a:xfrm>
            <a:off x="6805613" y="4965700"/>
            <a:ext cx="288925" cy="215900"/>
          </a:xfrm>
          <a:prstGeom prst="line">
            <a:avLst/>
          </a:prstGeom>
          <a:noFill/>
          <a:ln w="9525">
            <a:solidFill>
              <a:srgbClr val="CC0099"/>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30743" name="Text Box 45"/>
          <p:cNvSpPr txBox="1">
            <a:spLocks noChangeArrowheads="1"/>
          </p:cNvSpPr>
          <p:nvPr/>
        </p:nvSpPr>
        <p:spPr bwMode="auto">
          <a:xfrm>
            <a:off x="6516688" y="4749800"/>
            <a:ext cx="28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2000">
                <a:latin typeface="Tahoma" panose="020B0804030504040204" pitchFamily="34" charset="0"/>
              </a:rPr>
              <a:t>t</a:t>
            </a:r>
            <a:endParaRPr lang="en-US" altLang="zh-CN" sz="2000">
              <a:latin typeface="Tahoma" panose="020B08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04E1BEE-2D4B-42BF-AC92-C3BD5BE7A87F}"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FDAA5BA-7BB5-429F-B57C-52BD1E701B25}" type="datetime7">
              <a:rPr kumimoji="1" lang="zh-CN" altLang="en-US" sz="1200">
                <a:latin typeface="+mn-ea"/>
              </a:rPr>
            </a:fld>
            <a:endParaRPr kumimoji="1" lang="en-US" altLang="zh-CN" sz="1200">
              <a:latin typeface="+mn-ea"/>
            </a:endParaRPr>
          </a:p>
        </p:txBody>
      </p:sp>
      <p:sp>
        <p:nvSpPr>
          <p:cNvPr id="31748" name="Rectangle 2"/>
          <p:cNvSpPr>
            <a:spLocks noGrp="1" noChangeArrowheads="1"/>
          </p:cNvSpPr>
          <p:nvPr>
            <p:ph type="title" idx="4294967295"/>
          </p:nvPr>
        </p:nvSpPr>
        <p:spPr/>
        <p:txBody>
          <a:bodyPr anchor="b"/>
          <a:lstStyle/>
          <a:p>
            <a:pPr eaLnBrk="1" hangingPunct="1"/>
            <a:r>
              <a:rPr lang="en-US" altLang="zh-CN">
                <a:ea typeface="宋体" pitchFamily="2" charset="-122"/>
              </a:rPr>
              <a:t>8.4.2  </a:t>
            </a:r>
            <a:r>
              <a:rPr lang="zh-CN" altLang="en-US">
                <a:ea typeface="宋体" pitchFamily="2" charset="-122"/>
              </a:rPr>
              <a:t>链表描述</a:t>
            </a:r>
            <a:endParaRPr lang="zh-CN" altLang="en-US">
              <a:ea typeface="宋体" pitchFamily="2" charset="-122"/>
            </a:endParaRPr>
          </a:p>
        </p:txBody>
      </p:sp>
      <p:sp>
        <p:nvSpPr>
          <p:cNvPr id="31749" name="Rectangle 3"/>
          <p:cNvSpPr>
            <a:spLocks noGrp="1" noChangeArrowheads="1"/>
          </p:cNvSpPr>
          <p:nvPr>
            <p:ph type="body" idx="4294967295"/>
          </p:nvPr>
        </p:nvSpPr>
        <p:spPr>
          <a:xfrm>
            <a:off x="250825" y="188913"/>
            <a:ext cx="8631238" cy="6480175"/>
          </a:xfrm>
          <a:solidFill>
            <a:srgbClr val="CCECFF"/>
          </a:solidFill>
        </p:spPr>
        <p:txBody>
          <a:bodyPr/>
          <a:lstStyle/>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template &lt;class T&gt; class </a:t>
            </a:r>
            <a:r>
              <a:rPr lang="en-US" altLang="zh-CN" sz="2000" dirty="0" err="1">
                <a:latin typeface="Times New Roman" panose="02020503050405090304" pitchFamily="18" charset="0"/>
                <a:ea typeface="宋体" pitchFamily="2" charset="-122"/>
              </a:rPr>
              <a:t>BinaryTree</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template &lt;class T&gt;</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class </a:t>
            </a:r>
            <a:r>
              <a:rPr lang="en-US" altLang="zh-CN" sz="2000" dirty="0" err="1">
                <a:solidFill>
                  <a:schemeClr val="hlink"/>
                </a:solidFill>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 {</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friend void Visit( </a:t>
            </a:r>
            <a:r>
              <a:rPr lang="en-US" altLang="zh-CN" sz="2000" dirty="0" err="1">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&lt;T&gt; *);</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friend void </a:t>
            </a:r>
            <a:r>
              <a:rPr lang="en-US" altLang="zh-CN" sz="2000" dirty="0" err="1">
                <a:latin typeface="Times New Roman" panose="02020503050405090304" pitchFamily="18" charset="0"/>
                <a:ea typeface="宋体" pitchFamily="2" charset="-122"/>
              </a:rPr>
              <a:t>InOrder</a:t>
            </a: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&lt;T&gt; *);</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friend void </a:t>
            </a:r>
            <a:r>
              <a:rPr lang="en-US" altLang="zh-CN" sz="2000" dirty="0" err="1">
                <a:latin typeface="Times New Roman" panose="02020503050405090304" pitchFamily="18" charset="0"/>
                <a:ea typeface="宋体" pitchFamily="2" charset="-122"/>
              </a:rPr>
              <a:t>PreOrder</a:t>
            </a: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&lt;T&gt; *);</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friend void </a:t>
            </a:r>
            <a:r>
              <a:rPr lang="en-US" altLang="zh-CN" sz="2000" dirty="0" err="1">
                <a:latin typeface="Times New Roman" panose="02020503050405090304" pitchFamily="18" charset="0"/>
                <a:ea typeface="宋体" pitchFamily="2" charset="-122"/>
              </a:rPr>
              <a:t>PostOrder</a:t>
            </a: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&lt;T&gt; *);</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friend void </a:t>
            </a:r>
            <a:r>
              <a:rPr lang="en-US" altLang="zh-CN" sz="2000" dirty="0" err="1">
                <a:latin typeface="Times New Roman" panose="02020503050405090304" pitchFamily="18" charset="0"/>
                <a:ea typeface="宋体" pitchFamily="2" charset="-122"/>
              </a:rPr>
              <a:t>LevelOrder</a:t>
            </a: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&lt;T&gt; *);</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friend void main(void);</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a:solidFill>
                  <a:schemeClr val="folHlink"/>
                </a:solidFill>
                <a:latin typeface="Times New Roman" panose="02020503050405090304" pitchFamily="18" charset="0"/>
                <a:ea typeface="宋体" pitchFamily="2" charset="-122"/>
              </a:rPr>
              <a:t>public</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solidFill>
                  <a:schemeClr val="hlink"/>
                </a:solidFill>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 { </a:t>
            </a:r>
            <a:r>
              <a:rPr lang="en-US" altLang="zh-CN" sz="2000" dirty="0" err="1">
                <a:latin typeface="Times New Roman" panose="02020503050405090304" pitchFamily="18" charset="0"/>
                <a:ea typeface="宋体" pitchFamily="2" charset="-122"/>
              </a:rPr>
              <a:t>LeftChild</a:t>
            </a:r>
            <a:r>
              <a:rPr lang="en-US" altLang="zh-CN" sz="2000" dirty="0">
                <a:latin typeface="Times New Roman" panose="02020503050405090304" pitchFamily="18" charset="0"/>
                <a:ea typeface="宋体" pitchFamily="2" charset="-122"/>
              </a:rPr>
              <a:t> = </a:t>
            </a:r>
            <a:r>
              <a:rPr lang="en-US" altLang="zh-CN" sz="2000" dirty="0" err="1">
                <a:latin typeface="Times New Roman" panose="02020503050405090304" pitchFamily="18" charset="0"/>
                <a:ea typeface="宋体" pitchFamily="2" charset="-122"/>
              </a:rPr>
              <a:t>RightChild</a:t>
            </a:r>
            <a:r>
              <a:rPr lang="en-US" altLang="zh-CN" sz="2000" dirty="0">
                <a:latin typeface="Times New Roman" panose="02020503050405090304" pitchFamily="18" charset="0"/>
                <a:ea typeface="宋体" pitchFamily="2" charset="-122"/>
              </a:rPr>
              <a:t> = 0;}</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solidFill>
                  <a:schemeClr val="hlink"/>
                </a:solidFill>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const</a:t>
            </a:r>
            <a:r>
              <a:rPr lang="en-US" altLang="zh-CN" sz="2000" dirty="0">
                <a:latin typeface="Times New Roman" panose="02020503050405090304" pitchFamily="18" charset="0"/>
                <a:ea typeface="宋体" pitchFamily="2" charset="-122"/>
              </a:rPr>
              <a:t> T&amp; e)  { data = e;</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LeftChild</a:t>
            </a:r>
            <a:r>
              <a:rPr lang="en-US" altLang="zh-CN" sz="2000" dirty="0">
                <a:latin typeface="Times New Roman" panose="02020503050405090304" pitchFamily="18" charset="0"/>
                <a:ea typeface="宋体" pitchFamily="2" charset="-122"/>
              </a:rPr>
              <a:t> = </a:t>
            </a:r>
            <a:r>
              <a:rPr lang="en-US" altLang="zh-CN" sz="2000" dirty="0" err="1">
                <a:latin typeface="Times New Roman" panose="02020503050405090304" pitchFamily="18" charset="0"/>
                <a:ea typeface="宋体" pitchFamily="2" charset="-122"/>
              </a:rPr>
              <a:t>RightChild</a:t>
            </a:r>
            <a:r>
              <a:rPr lang="en-US" altLang="zh-CN" sz="2000" dirty="0">
                <a:latin typeface="Times New Roman" panose="02020503050405090304" pitchFamily="18" charset="0"/>
                <a:ea typeface="宋体" pitchFamily="2" charset="-122"/>
              </a:rPr>
              <a:t> = 0; }</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solidFill>
                  <a:schemeClr val="hlink"/>
                </a:solidFill>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const</a:t>
            </a:r>
            <a:r>
              <a:rPr lang="en-US" altLang="zh-CN" sz="2000" dirty="0">
                <a:latin typeface="Times New Roman" panose="02020503050405090304" pitchFamily="18" charset="0"/>
                <a:ea typeface="宋体" pitchFamily="2" charset="-122"/>
              </a:rPr>
              <a:t> T&amp; e, </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 *l,  </a:t>
            </a:r>
            <a:r>
              <a:rPr lang="en-US" altLang="zh-CN" sz="2000" dirty="0" err="1">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 *r)</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{data = e; </a:t>
            </a:r>
            <a:r>
              <a:rPr lang="en-US" altLang="zh-CN" sz="2000" dirty="0" err="1">
                <a:latin typeface="Times New Roman" panose="02020503050405090304" pitchFamily="18" charset="0"/>
                <a:ea typeface="宋体" pitchFamily="2" charset="-122"/>
              </a:rPr>
              <a:t>LeftChild</a:t>
            </a:r>
            <a:r>
              <a:rPr lang="en-US" altLang="zh-CN" sz="2000" dirty="0">
                <a:latin typeface="Times New Roman" panose="02020503050405090304" pitchFamily="18" charset="0"/>
                <a:ea typeface="宋体" pitchFamily="2" charset="-122"/>
              </a:rPr>
              <a:t> = l;  </a:t>
            </a:r>
            <a:r>
              <a:rPr lang="en-US" altLang="zh-CN" sz="2000" dirty="0" err="1">
                <a:latin typeface="Times New Roman" panose="02020503050405090304" pitchFamily="18" charset="0"/>
                <a:ea typeface="宋体" pitchFamily="2" charset="-122"/>
              </a:rPr>
              <a:t>RightChild</a:t>
            </a:r>
            <a:r>
              <a:rPr lang="en-US" altLang="zh-CN" sz="2000" dirty="0">
                <a:latin typeface="Times New Roman" panose="02020503050405090304" pitchFamily="18" charset="0"/>
                <a:ea typeface="宋体" pitchFamily="2" charset="-122"/>
              </a:rPr>
              <a:t> = r; }</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a:solidFill>
                  <a:schemeClr val="folHlink"/>
                </a:solidFill>
                <a:latin typeface="Times New Roman" panose="02020503050405090304" pitchFamily="18" charset="0"/>
                <a:ea typeface="宋体" pitchFamily="2" charset="-122"/>
              </a:rPr>
              <a:t>private</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T </a:t>
            </a:r>
            <a:r>
              <a:rPr lang="en-US" altLang="zh-CN" sz="2000" dirty="0">
                <a:solidFill>
                  <a:schemeClr val="hlink"/>
                </a:solidFill>
                <a:latin typeface="Times New Roman" panose="02020503050405090304" pitchFamily="18" charset="0"/>
                <a:ea typeface="宋体" pitchFamily="2" charset="-122"/>
              </a:rPr>
              <a:t>data</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BinaryTreeNode</a:t>
            </a:r>
            <a:r>
              <a:rPr lang="en-US" altLang="zh-CN" sz="2000" dirty="0">
                <a:latin typeface="Times New Roman" panose="02020503050405090304" pitchFamily="18" charset="0"/>
                <a:ea typeface="宋体" pitchFamily="2" charset="-122"/>
              </a:rPr>
              <a:t>&lt;T&gt; *</a:t>
            </a:r>
            <a:r>
              <a:rPr lang="en-US" altLang="zh-CN" sz="2000" dirty="0" err="1">
                <a:solidFill>
                  <a:schemeClr val="hlink"/>
                </a:solidFill>
                <a:latin typeface="Times New Roman" panose="02020503050405090304" pitchFamily="18" charset="0"/>
                <a:ea typeface="宋体" pitchFamily="2" charset="-122"/>
              </a:rPr>
              <a:t>LeftChild</a:t>
            </a:r>
            <a:r>
              <a:rPr lang="en-US" altLang="zh-CN" sz="2000" dirty="0">
                <a:latin typeface="Times New Roman" panose="02020503050405090304" pitchFamily="18" charset="0"/>
                <a:ea typeface="宋体" pitchFamily="2" charset="-122"/>
              </a:rPr>
              <a:t>,    // left subtree</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solidFill>
                  <a:schemeClr val="hlink"/>
                </a:solidFill>
                <a:latin typeface="Times New Roman" panose="02020503050405090304" pitchFamily="18" charset="0"/>
                <a:ea typeface="宋体" pitchFamily="2" charset="-122"/>
              </a:rPr>
              <a:t>RightChild</a:t>
            </a:r>
            <a:r>
              <a:rPr lang="en-US" altLang="zh-CN" sz="2000" dirty="0">
                <a:latin typeface="Times New Roman" panose="02020503050405090304" pitchFamily="18" charset="0"/>
                <a:ea typeface="宋体" pitchFamily="2" charset="-122"/>
              </a:rPr>
              <a:t>;   // right subtree</a:t>
            </a:r>
            <a:endParaRPr lang="en-US" altLang="zh-CN" sz="20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zh-CN" altLang="en-US" sz="2000" dirty="0">
                <a:latin typeface="Times New Roman" panose="02020503050405090304" pitchFamily="18" charset="0"/>
                <a:ea typeface="宋体" pitchFamily="2" charset="-122"/>
              </a:rPr>
              <a:t>程序</a:t>
            </a:r>
            <a:r>
              <a:rPr lang="en-US" altLang="zh-CN" sz="2000" dirty="0">
                <a:latin typeface="Times New Roman" panose="02020503050405090304" pitchFamily="18" charset="0"/>
                <a:ea typeface="宋体" pitchFamily="2" charset="-122"/>
              </a:rPr>
              <a:t>8-1</a:t>
            </a:r>
            <a:r>
              <a:rPr lang="zh-CN" altLang="en-US" sz="2000" dirty="0">
                <a:latin typeface="Times New Roman" panose="02020503050405090304" pitchFamily="18" charset="0"/>
                <a:ea typeface="宋体" pitchFamily="2" charset="-122"/>
              </a:rPr>
              <a:t>链表二叉树的节点类</a:t>
            </a:r>
            <a:endParaRPr lang="en-US" altLang="zh-CN" sz="2000" dirty="0">
              <a:latin typeface="Times New Roman" panose="02020503050405090304" pitchFamily="18" charset="0"/>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p:cNvSpPr>
            <a:spLocks noGrp="1"/>
          </p:cNvSpPr>
          <p:nvPr>
            <p:ph type="sldNum" sz="quarter" idx="12"/>
          </p:nvPr>
        </p:nvSpPr>
        <p:spPr>
          <a:xfrm>
            <a:off x="323850" y="404813"/>
            <a:ext cx="504825" cy="431800"/>
          </a:xfrm>
          <a:ln>
            <a:miter lim="800000"/>
          </a:ln>
        </p:spPr>
        <p:txBody>
          <a:bodyPr anchor="b"/>
          <a:lstStyle/>
          <a:p>
            <a:pPr>
              <a:defRPr/>
            </a:pPr>
            <a:fld id="{FFA41767-F2FA-44C6-AC86-3C696A41DD2F}" type="slidenum">
              <a:rPr lang="zh-CN" altLang="en-US" sz="1200">
                <a:solidFill>
                  <a:schemeClr val="bg2"/>
                </a:solidFill>
              </a:rPr>
            </a:fld>
            <a:endParaRPr lang="en-US" altLang="zh-CN" sz="1200">
              <a:solidFill>
                <a:schemeClr val="bg2"/>
              </a:solidFill>
            </a:endParaRPr>
          </a:p>
        </p:txBody>
      </p:sp>
      <p:sp>
        <p:nvSpPr>
          <p:cNvPr id="36" name="日期占位符 4"/>
          <p:cNvSpPr>
            <a:spLocks noGrp="1"/>
          </p:cNvSpPr>
          <p:nvPr>
            <p:ph type="dt" sz="quarter" idx="10"/>
          </p:nvPr>
        </p:nvSpPr>
        <p:spPr>
          <a:xfrm>
            <a:off x="34925" y="836613"/>
            <a:ext cx="1042988" cy="549275"/>
          </a:xfrm>
          <a:ln>
            <a:miter lim="800000"/>
          </a:ln>
        </p:spPr>
        <p:txBody>
          <a:bodyPr/>
          <a:lstStyle/>
          <a:p>
            <a:pPr>
              <a:defRPr/>
            </a:pPr>
            <a:fld id="{4BC07A34-1042-43B3-93CE-0AE1A86CB924}" type="datetime7">
              <a:rPr kumimoji="1" lang="zh-CN" altLang="en-US" sz="1200">
                <a:latin typeface="+mn-ea"/>
              </a:rPr>
            </a:fld>
            <a:endParaRPr kumimoji="1" lang="en-US" altLang="zh-CN" sz="1200">
              <a:latin typeface="+mn-ea"/>
            </a:endParaRPr>
          </a:p>
        </p:txBody>
      </p:sp>
      <p:sp>
        <p:nvSpPr>
          <p:cNvPr id="32772" name="Rectangle 2"/>
          <p:cNvSpPr>
            <a:spLocks noGrp="1" noChangeArrowheads="1"/>
          </p:cNvSpPr>
          <p:nvPr>
            <p:ph type="title" idx="4294967295"/>
          </p:nvPr>
        </p:nvSpPr>
        <p:spPr/>
        <p:txBody>
          <a:bodyPr anchor="b"/>
          <a:lstStyle/>
          <a:p>
            <a:pPr eaLnBrk="1" hangingPunct="1"/>
            <a:r>
              <a:rPr lang="en-US" altLang="zh-CN">
                <a:ea typeface="宋体" pitchFamily="2" charset="-122"/>
              </a:rPr>
              <a:t>8.4.2  </a:t>
            </a:r>
            <a:r>
              <a:rPr lang="zh-CN" altLang="en-US">
                <a:ea typeface="宋体" pitchFamily="2" charset="-122"/>
              </a:rPr>
              <a:t>链表描述</a:t>
            </a:r>
            <a:endParaRPr lang="zh-CN" altLang="en-US">
              <a:ea typeface="宋体" pitchFamily="2" charset="-122"/>
            </a:endParaRPr>
          </a:p>
        </p:txBody>
      </p:sp>
      <p:sp>
        <p:nvSpPr>
          <p:cNvPr id="32773" name="Rectangle 3"/>
          <p:cNvSpPr>
            <a:spLocks noGrp="1" noChangeArrowheads="1"/>
          </p:cNvSpPr>
          <p:nvPr>
            <p:ph type="body" idx="4294967295"/>
          </p:nvPr>
        </p:nvSpPr>
        <p:spPr>
          <a:xfrm>
            <a:off x="457200" y="2224088"/>
            <a:ext cx="8229600" cy="3865562"/>
          </a:xfrm>
        </p:spPr>
        <p:txBody>
          <a:bodyPr/>
          <a:lstStyle/>
          <a:p>
            <a:pPr eaLnBrk="1" hangingPunct="1">
              <a:lnSpc>
                <a:spcPct val="90000"/>
              </a:lnSpc>
            </a:pPr>
            <a:endParaRPr lang="en-US" altLang="zh-CN" sz="2800" dirty="0">
              <a:latin typeface="Times New Roman" panose="02020503050405090304" pitchFamily="18" charset="0"/>
              <a:ea typeface="宋体" pitchFamily="2" charset="-122"/>
            </a:endParaRPr>
          </a:p>
          <a:p>
            <a:pPr eaLnBrk="1" hangingPunct="1">
              <a:lnSpc>
                <a:spcPct val="90000"/>
              </a:lnSpc>
            </a:pPr>
            <a:r>
              <a:rPr lang="zh-CN" altLang="en-US" sz="2800" dirty="0">
                <a:latin typeface="Times New Roman" panose="02020503050405090304" pitchFamily="18" charset="0"/>
                <a:ea typeface="宋体" pitchFamily="2" charset="-122"/>
              </a:rPr>
              <a:t>用一个变量</a:t>
            </a:r>
            <a:r>
              <a:rPr lang="en-US" altLang="zh-CN" sz="2800" dirty="0">
                <a:latin typeface="Times New Roman" panose="02020503050405090304" pitchFamily="18" charset="0"/>
                <a:ea typeface="宋体" pitchFamily="2" charset="-122"/>
              </a:rPr>
              <a:t>t</a:t>
            </a:r>
            <a:r>
              <a:rPr lang="zh-CN" altLang="en-US" sz="2800" dirty="0">
                <a:latin typeface="Times New Roman" panose="02020503050405090304" pitchFamily="18" charset="0"/>
                <a:ea typeface="宋体" pitchFamily="2" charset="-122"/>
              </a:rPr>
              <a:t>来保存二叉树的根，指向根节点，称为：</a:t>
            </a:r>
            <a:r>
              <a:rPr lang="zh-CN" altLang="en-US" sz="2800" dirty="0">
                <a:solidFill>
                  <a:srgbClr val="FF0000"/>
                </a:solidFill>
                <a:latin typeface="Times New Roman" panose="02020503050405090304" pitchFamily="18" charset="0"/>
                <a:ea typeface="宋体" pitchFamily="2" charset="-122"/>
              </a:rPr>
              <a:t>根节点</a:t>
            </a:r>
            <a:r>
              <a:rPr lang="en-US" altLang="zh-CN" sz="2800" dirty="0">
                <a:solidFill>
                  <a:srgbClr val="FF0000"/>
                </a:solidFill>
                <a:latin typeface="Times New Roman" panose="02020503050405090304" pitchFamily="18" charset="0"/>
                <a:ea typeface="宋体" pitchFamily="2" charset="-122"/>
              </a:rPr>
              <a:t>t</a:t>
            </a:r>
            <a:r>
              <a:rPr lang="zh-CN" altLang="en-US" sz="2800" dirty="0">
                <a:solidFill>
                  <a:srgbClr val="FF0000"/>
                </a:solidFill>
                <a:latin typeface="Times New Roman" panose="02020503050405090304" pitchFamily="18" charset="0"/>
                <a:ea typeface="宋体" pitchFamily="2" charset="-122"/>
              </a:rPr>
              <a:t>或二叉树</a:t>
            </a:r>
            <a:r>
              <a:rPr lang="en-US" altLang="zh-CN" sz="2800" dirty="0">
                <a:solidFill>
                  <a:srgbClr val="FF0000"/>
                </a:solidFill>
                <a:latin typeface="Times New Roman" panose="02020503050405090304" pitchFamily="18" charset="0"/>
                <a:ea typeface="宋体" pitchFamily="2" charset="-122"/>
              </a:rPr>
              <a:t>t</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lnSpc>
                <a:spcPct val="90000"/>
              </a:lnSpc>
            </a:pPr>
            <a:r>
              <a:rPr lang="zh-CN" altLang="en-US" sz="2800" dirty="0">
                <a:latin typeface="Times New Roman" panose="02020503050405090304" pitchFamily="18" charset="0"/>
                <a:ea typeface="宋体" pitchFamily="2" charset="-122"/>
              </a:rPr>
              <a:t>从根节点开始，沿着</a:t>
            </a:r>
            <a:r>
              <a:rPr lang="en-US" altLang="zh-CN" sz="2800" dirty="0" err="1">
                <a:latin typeface="Times New Roman" panose="02020503050405090304" pitchFamily="18" charset="0"/>
                <a:ea typeface="宋体" pitchFamily="2" charset="-122"/>
              </a:rPr>
              <a:t>LeftChild</a:t>
            </a:r>
            <a:r>
              <a:rPr lang="zh-CN" altLang="en-US" sz="2800" dirty="0">
                <a:latin typeface="Times New Roman" panose="02020503050405090304" pitchFamily="18" charset="0"/>
                <a:ea typeface="宋体" pitchFamily="2" charset="-122"/>
              </a:rPr>
              <a:t>和</a:t>
            </a:r>
            <a:r>
              <a:rPr lang="en-US" altLang="zh-CN" sz="2800" dirty="0" err="1">
                <a:latin typeface="Times New Roman" panose="02020503050405090304" pitchFamily="18" charset="0"/>
                <a:ea typeface="宋体" pitchFamily="2" charset="-122"/>
              </a:rPr>
              <a:t>RightChild</a:t>
            </a:r>
            <a:r>
              <a:rPr lang="zh-CN" altLang="en-US" sz="2800" dirty="0">
                <a:latin typeface="Times New Roman" panose="02020503050405090304" pitchFamily="18" charset="0"/>
                <a:ea typeface="宋体" pitchFamily="2" charset="-122"/>
              </a:rPr>
              <a:t>指针域逐层进行搜索，可以访问二叉树</a:t>
            </a:r>
            <a:r>
              <a:rPr lang="en-US" altLang="zh-CN" sz="2800" dirty="0">
                <a:latin typeface="Times New Roman" panose="02020503050405090304" pitchFamily="18" charset="0"/>
                <a:ea typeface="宋体" pitchFamily="2" charset="-122"/>
              </a:rPr>
              <a:t>t</a:t>
            </a:r>
            <a:r>
              <a:rPr lang="zh-CN" altLang="en-US" sz="2800" dirty="0">
                <a:latin typeface="Times New Roman" panose="02020503050405090304" pitchFamily="18" charset="0"/>
                <a:ea typeface="宋体" pitchFamily="2" charset="-122"/>
              </a:rPr>
              <a:t>中的所有节点。</a:t>
            </a:r>
            <a:endParaRPr lang="zh-CN" altLang="en-US" sz="2800" dirty="0">
              <a:latin typeface="Times New Roman" panose="02020503050405090304" pitchFamily="18" charset="0"/>
              <a:ea typeface="宋体" pitchFamily="2" charset="-122"/>
            </a:endParaRPr>
          </a:p>
          <a:p>
            <a:pPr eaLnBrk="1" hangingPunct="1">
              <a:lnSpc>
                <a:spcPct val="90000"/>
              </a:lnSpc>
            </a:pPr>
            <a:r>
              <a:rPr lang="zh-CN" altLang="en-US" sz="2800" dirty="0">
                <a:latin typeface="Times New Roman" panose="02020503050405090304" pitchFamily="18" charset="0"/>
                <a:ea typeface="宋体" pitchFamily="2" charset="-122"/>
              </a:rPr>
              <a:t>每个节点可添加指向父节点的指针域。</a:t>
            </a:r>
            <a:endParaRPr lang="en-US" altLang="zh-CN" sz="2800" dirty="0">
              <a:latin typeface="Times New Roman" panose="02020503050405090304" pitchFamily="18" charset="0"/>
              <a:ea typeface="宋体" pitchFamily="2" charset="-122"/>
            </a:endParaRPr>
          </a:p>
        </p:txBody>
      </p:sp>
      <p:sp>
        <p:nvSpPr>
          <p:cNvPr id="1044484" name="Rectangle 4"/>
          <p:cNvSpPr>
            <a:spLocks noChangeArrowheads="1"/>
          </p:cNvSpPr>
          <p:nvPr/>
        </p:nvSpPr>
        <p:spPr bwMode="auto">
          <a:xfrm>
            <a:off x="6588125" y="403225"/>
            <a:ext cx="287338"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044485" name="Rectangle 5"/>
          <p:cNvSpPr>
            <a:spLocks noChangeArrowheads="1"/>
          </p:cNvSpPr>
          <p:nvPr/>
        </p:nvSpPr>
        <p:spPr bwMode="auto">
          <a:xfrm>
            <a:off x="6875463" y="403225"/>
            <a:ext cx="287337"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1044486" name="Rectangle 6"/>
          <p:cNvSpPr>
            <a:spLocks noChangeArrowheads="1"/>
          </p:cNvSpPr>
          <p:nvPr/>
        </p:nvSpPr>
        <p:spPr bwMode="auto">
          <a:xfrm>
            <a:off x="7164388" y="404813"/>
            <a:ext cx="287337"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a:t>
            </a:r>
            <a:endParaRPr lang="en-US" altLang="zh-CN" sz="2000">
              <a:latin typeface="Tahoma" panose="020B0804030504040204" pitchFamily="34" charset="0"/>
            </a:endParaRPr>
          </a:p>
        </p:txBody>
      </p:sp>
      <p:sp>
        <p:nvSpPr>
          <p:cNvPr id="1044487" name="Rectangle 7"/>
          <p:cNvSpPr>
            <a:spLocks noChangeArrowheads="1"/>
          </p:cNvSpPr>
          <p:nvPr/>
        </p:nvSpPr>
        <p:spPr bwMode="auto">
          <a:xfrm>
            <a:off x="7164388" y="981075"/>
            <a:ext cx="287337"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a:t>
            </a:r>
            <a:endParaRPr lang="en-US" altLang="zh-CN" sz="2000">
              <a:latin typeface="Tahoma" panose="020B0804030504040204" pitchFamily="34" charset="0"/>
            </a:endParaRPr>
          </a:p>
        </p:txBody>
      </p:sp>
      <p:sp>
        <p:nvSpPr>
          <p:cNvPr id="1044488" name="Rectangle 8"/>
          <p:cNvSpPr>
            <a:spLocks noChangeArrowheads="1"/>
          </p:cNvSpPr>
          <p:nvPr/>
        </p:nvSpPr>
        <p:spPr bwMode="auto">
          <a:xfrm>
            <a:off x="7451725" y="981075"/>
            <a:ext cx="287338"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1044489" name="Rectangle 9"/>
          <p:cNvSpPr>
            <a:spLocks noChangeArrowheads="1"/>
          </p:cNvSpPr>
          <p:nvPr/>
        </p:nvSpPr>
        <p:spPr bwMode="auto">
          <a:xfrm>
            <a:off x="7739063" y="981075"/>
            <a:ext cx="287337"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latin typeface="Tahoma" panose="020B0804030504040204" pitchFamily="34" charset="0"/>
            </a:endParaRPr>
          </a:p>
        </p:txBody>
      </p:sp>
      <p:sp>
        <p:nvSpPr>
          <p:cNvPr id="1044490" name="Rectangle 10"/>
          <p:cNvSpPr>
            <a:spLocks noChangeArrowheads="1"/>
          </p:cNvSpPr>
          <p:nvPr/>
        </p:nvSpPr>
        <p:spPr bwMode="auto">
          <a:xfrm>
            <a:off x="7740650" y="1557338"/>
            <a:ext cx="287338"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a:t>
            </a:r>
            <a:endParaRPr lang="en-US" altLang="zh-CN" sz="2000">
              <a:latin typeface="Tahoma" panose="020B0804030504040204" pitchFamily="34" charset="0"/>
            </a:endParaRPr>
          </a:p>
        </p:txBody>
      </p:sp>
      <p:sp>
        <p:nvSpPr>
          <p:cNvPr id="1044491" name="Rectangle 11"/>
          <p:cNvSpPr>
            <a:spLocks noChangeArrowheads="1"/>
          </p:cNvSpPr>
          <p:nvPr/>
        </p:nvSpPr>
        <p:spPr bwMode="auto">
          <a:xfrm>
            <a:off x="8027988" y="1557338"/>
            <a:ext cx="287337"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1044492" name="Rectangle 12"/>
          <p:cNvSpPr>
            <a:spLocks noChangeArrowheads="1"/>
          </p:cNvSpPr>
          <p:nvPr/>
        </p:nvSpPr>
        <p:spPr bwMode="auto">
          <a:xfrm>
            <a:off x="8315325" y="1557338"/>
            <a:ext cx="287338"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044493" name="Line 13"/>
          <p:cNvSpPr>
            <a:spLocks noChangeShapeType="1"/>
          </p:cNvSpPr>
          <p:nvPr/>
        </p:nvSpPr>
        <p:spPr bwMode="auto">
          <a:xfrm>
            <a:off x="7596188" y="549275"/>
            <a:ext cx="0" cy="4318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494" name="Line 14"/>
          <p:cNvSpPr>
            <a:spLocks noChangeShapeType="1"/>
          </p:cNvSpPr>
          <p:nvPr/>
        </p:nvSpPr>
        <p:spPr bwMode="auto">
          <a:xfrm>
            <a:off x="8172450" y="1125538"/>
            <a:ext cx="0" cy="4318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495" name="Rectangle 15"/>
          <p:cNvSpPr>
            <a:spLocks noChangeArrowheads="1"/>
          </p:cNvSpPr>
          <p:nvPr/>
        </p:nvSpPr>
        <p:spPr bwMode="auto">
          <a:xfrm>
            <a:off x="6011863" y="981075"/>
            <a:ext cx="287337"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B </a:t>
            </a:r>
            <a:endParaRPr lang="en-US" altLang="zh-CN" sz="2000">
              <a:latin typeface="Tahoma" panose="020B0804030504040204" pitchFamily="34" charset="0"/>
            </a:endParaRPr>
          </a:p>
        </p:txBody>
      </p:sp>
      <p:sp>
        <p:nvSpPr>
          <p:cNvPr id="1044496" name="Rectangle 16"/>
          <p:cNvSpPr>
            <a:spLocks noChangeArrowheads="1"/>
          </p:cNvSpPr>
          <p:nvPr/>
        </p:nvSpPr>
        <p:spPr bwMode="auto">
          <a:xfrm>
            <a:off x="6299200" y="981075"/>
            <a:ext cx="287338"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044497" name="Rectangle 17"/>
          <p:cNvSpPr>
            <a:spLocks noChangeArrowheads="1"/>
          </p:cNvSpPr>
          <p:nvPr/>
        </p:nvSpPr>
        <p:spPr bwMode="auto">
          <a:xfrm>
            <a:off x="6586538" y="981075"/>
            <a:ext cx="287337"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endParaRPr lang="en-US" altLang="zh-CN" sz="2000">
              <a:latin typeface="Tahoma" panose="020B0804030504040204" pitchFamily="34" charset="0"/>
            </a:endParaRPr>
          </a:p>
        </p:txBody>
      </p:sp>
      <p:sp>
        <p:nvSpPr>
          <p:cNvPr id="1044498" name="Rectangle 18"/>
          <p:cNvSpPr>
            <a:spLocks noChangeArrowheads="1"/>
          </p:cNvSpPr>
          <p:nvPr/>
        </p:nvSpPr>
        <p:spPr bwMode="auto">
          <a:xfrm>
            <a:off x="6588125" y="1557338"/>
            <a:ext cx="287338"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D </a:t>
            </a:r>
            <a:endParaRPr lang="en-US" altLang="zh-CN" sz="2000">
              <a:latin typeface="Tahoma" panose="020B0804030504040204" pitchFamily="34" charset="0"/>
            </a:endParaRPr>
          </a:p>
        </p:txBody>
      </p:sp>
      <p:sp>
        <p:nvSpPr>
          <p:cNvPr id="1044499" name="Rectangle 19"/>
          <p:cNvSpPr>
            <a:spLocks noChangeArrowheads="1"/>
          </p:cNvSpPr>
          <p:nvPr/>
        </p:nvSpPr>
        <p:spPr bwMode="auto">
          <a:xfrm>
            <a:off x="6875463" y="1557338"/>
            <a:ext cx="287337"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044500" name="Rectangle 20"/>
          <p:cNvSpPr>
            <a:spLocks noChangeArrowheads="1"/>
          </p:cNvSpPr>
          <p:nvPr/>
        </p:nvSpPr>
        <p:spPr bwMode="auto">
          <a:xfrm>
            <a:off x="7162800" y="1557338"/>
            <a:ext cx="287338"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a:t>
            </a:r>
            <a:endParaRPr lang="en-US" altLang="zh-CN" sz="2000">
              <a:latin typeface="Tahoma" panose="020B0804030504040204" pitchFamily="34" charset="0"/>
            </a:endParaRPr>
          </a:p>
        </p:txBody>
      </p:sp>
      <p:sp>
        <p:nvSpPr>
          <p:cNvPr id="1044501" name="Line 21"/>
          <p:cNvSpPr>
            <a:spLocks noChangeShapeType="1"/>
          </p:cNvSpPr>
          <p:nvPr/>
        </p:nvSpPr>
        <p:spPr bwMode="auto">
          <a:xfrm flipH="1">
            <a:off x="6156325" y="549275"/>
            <a:ext cx="576263" cy="4318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502" name="Line 22"/>
          <p:cNvSpPr>
            <a:spLocks noChangeShapeType="1"/>
          </p:cNvSpPr>
          <p:nvPr/>
        </p:nvSpPr>
        <p:spPr bwMode="auto">
          <a:xfrm>
            <a:off x="6732588" y="1123950"/>
            <a:ext cx="0" cy="433388"/>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503" name="Line 23"/>
          <p:cNvSpPr>
            <a:spLocks noChangeShapeType="1"/>
          </p:cNvSpPr>
          <p:nvPr/>
        </p:nvSpPr>
        <p:spPr bwMode="auto">
          <a:xfrm>
            <a:off x="6732588" y="188913"/>
            <a:ext cx="288925" cy="215900"/>
          </a:xfrm>
          <a:prstGeom prst="line">
            <a:avLst/>
          </a:prstGeom>
          <a:noFill/>
          <a:ln w="9525">
            <a:solidFill>
              <a:srgbClr val="CC0099"/>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504" name="Text Box 24"/>
          <p:cNvSpPr txBox="1">
            <a:spLocks noChangeArrowheads="1"/>
          </p:cNvSpPr>
          <p:nvPr/>
        </p:nvSpPr>
        <p:spPr bwMode="auto">
          <a:xfrm>
            <a:off x="6516688" y="0"/>
            <a:ext cx="28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2000">
                <a:latin typeface="Tahoma" panose="020B0804030504040204" pitchFamily="34" charset="0"/>
              </a:rPr>
              <a:t>t</a:t>
            </a:r>
            <a:endParaRPr lang="en-US" altLang="zh-CN" sz="2000">
              <a:latin typeface="Tahoma" panose="020B0804030504040204" pitchFamily="34" charset="0"/>
            </a:endParaRPr>
          </a:p>
        </p:txBody>
      </p:sp>
      <p:sp>
        <p:nvSpPr>
          <p:cNvPr id="1044505" name="Rectangle 25"/>
          <p:cNvSpPr>
            <a:spLocks noChangeArrowheads="1"/>
          </p:cNvSpPr>
          <p:nvPr/>
        </p:nvSpPr>
        <p:spPr bwMode="auto">
          <a:xfrm>
            <a:off x="7451725" y="404813"/>
            <a:ext cx="287338"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044506" name="Rectangle 26"/>
          <p:cNvSpPr>
            <a:spLocks noChangeArrowheads="1"/>
          </p:cNvSpPr>
          <p:nvPr/>
        </p:nvSpPr>
        <p:spPr bwMode="auto">
          <a:xfrm>
            <a:off x="5724525" y="981075"/>
            <a:ext cx="287338"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a:t>
            </a:r>
            <a:endParaRPr lang="en-US" altLang="zh-CN" sz="2000">
              <a:latin typeface="Tahoma" panose="020B0804030504040204" pitchFamily="34" charset="0"/>
            </a:endParaRPr>
          </a:p>
        </p:txBody>
      </p:sp>
      <p:sp>
        <p:nvSpPr>
          <p:cNvPr id="1044507" name="Rectangle 27"/>
          <p:cNvSpPr>
            <a:spLocks noChangeArrowheads="1"/>
          </p:cNvSpPr>
          <p:nvPr/>
        </p:nvSpPr>
        <p:spPr bwMode="auto">
          <a:xfrm>
            <a:off x="8027988" y="981075"/>
            <a:ext cx="287337"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 </a:t>
            </a:r>
            <a:endParaRPr lang="en-US" altLang="zh-CN" sz="2000">
              <a:latin typeface="Tahoma" panose="020B0804030504040204" pitchFamily="34" charset="0"/>
            </a:endParaRPr>
          </a:p>
        </p:txBody>
      </p:sp>
      <p:sp>
        <p:nvSpPr>
          <p:cNvPr id="1044508" name="Rectangle 28"/>
          <p:cNvSpPr>
            <a:spLocks noChangeArrowheads="1"/>
          </p:cNvSpPr>
          <p:nvPr/>
        </p:nvSpPr>
        <p:spPr bwMode="auto">
          <a:xfrm>
            <a:off x="8604250" y="1557338"/>
            <a:ext cx="287338"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a:t>
            </a:r>
            <a:endParaRPr lang="en-US" altLang="zh-CN" sz="2000">
              <a:latin typeface="Tahoma" panose="020B0804030504040204" pitchFamily="34" charset="0"/>
            </a:endParaRPr>
          </a:p>
        </p:txBody>
      </p:sp>
      <p:sp>
        <p:nvSpPr>
          <p:cNvPr id="1044509" name="Rectangle 29"/>
          <p:cNvSpPr>
            <a:spLocks noChangeArrowheads="1"/>
          </p:cNvSpPr>
          <p:nvPr/>
        </p:nvSpPr>
        <p:spPr bwMode="auto">
          <a:xfrm>
            <a:off x="6300788" y="1557338"/>
            <a:ext cx="287337" cy="2889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a:latin typeface="Tahoma" panose="020B0804030504040204" pitchFamily="34" charset="0"/>
              </a:rPr>
              <a:t>0</a:t>
            </a:r>
            <a:endParaRPr lang="en-US" altLang="zh-CN" sz="2000">
              <a:latin typeface="Tahoma" panose="020B0804030504040204" pitchFamily="34" charset="0"/>
            </a:endParaRPr>
          </a:p>
        </p:txBody>
      </p:sp>
      <p:sp>
        <p:nvSpPr>
          <p:cNvPr id="1044510" name="Line 30"/>
          <p:cNvSpPr>
            <a:spLocks noChangeShapeType="1"/>
          </p:cNvSpPr>
          <p:nvPr/>
        </p:nvSpPr>
        <p:spPr bwMode="auto">
          <a:xfrm flipH="1" flipV="1">
            <a:off x="7740650" y="692150"/>
            <a:ext cx="144463" cy="433388"/>
          </a:xfrm>
          <a:prstGeom prst="line">
            <a:avLst/>
          </a:prstGeom>
          <a:noFill/>
          <a:ln w="9525">
            <a:solidFill>
              <a:srgbClr val="008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511" name="Line 31"/>
          <p:cNvSpPr>
            <a:spLocks noChangeShapeType="1"/>
          </p:cNvSpPr>
          <p:nvPr/>
        </p:nvSpPr>
        <p:spPr bwMode="auto">
          <a:xfrm flipH="1" flipV="1">
            <a:off x="8316913" y="1268413"/>
            <a:ext cx="144462" cy="433387"/>
          </a:xfrm>
          <a:prstGeom prst="line">
            <a:avLst/>
          </a:prstGeom>
          <a:noFill/>
          <a:ln w="9525">
            <a:solidFill>
              <a:srgbClr val="008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512" name="Line 32"/>
          <p:cNvSpPr>
            <a:spLocks noChangeShapeType="1"/>
          </p:cNvSpPr>
          <p:nvPr/>
        </p:nvSpPr>
        <p:spPr bwMode="auto">
          <a:xfrm flipV="1">
            <a:off x="6443663" y="692150"/>
            <a:ext cx="576262" cy="433388"/>
          </a:xfrm>
          <a:prstGeom prst="line">
            <a:avLst/>
          </a:prstGeom>
          <a:noFill/>
          <a:ln w="9525">
            <a:solidFill>
              <a:srgbClr val="008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513" name="Line 33"/>
          <p:cNvSpPr>
            <a:spLocks noChangeShapeType="1"/>
          </p:cNvSpPr>
          <p:nvPr/>
        </p:nvSpPr>
        <p:spPr bwMode="auto">
          <a:xfrm flipH="1" flipV="1">
            <a:off x="6877050" y="1268413"/>
            <a:ext cx="144463" cy="433387"/>
          </a:xfrm>
          <a:prstGeom prst="line">
            <a:avLst/>
          </a:prstGeom>
          <a:noFill/>
          <a:ln w="9525">
            <a:solidFill>
              <a:srgbClr val="008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514" name="Text Box 34"/>
          <p:cNvSpPr txBox="1">
            <a:spLocks noChangeArrowheads="1"/>
          </p:cNvSpPr>
          <p:nvPr/>
        </p:nvSpPr>
        <p:spPr bwMode="auto">
          <a:xfrm>
            <a:off x="7315200" y="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solidFill>
                  <a:schemeClr val="tx2"/>
                </a:solidFill>
                <a:latin typeface="宋体" pitchFamily="2" charset="-122"/>
              </a:rPr>
              <a:t>三叉链表结构</a:t>
            </a:r>
            <a:endParaRPr lang="zh-CN" altLang="en-US" sz="2000">
              <a:solidFill>
                <a:schemeClr val="tx2"/>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44484"/>
                                        </p:tgtEl>
                                        <p:attrNameLst>
                                          <p:attrName>style.visibility</p:attrName>
                                        </p:attrNameLst>
                                      </p:cBhvr>
                                      <p:to>
                                        <p:strVal val="visible"/>
                                      </p:to>
                                    </p:set>
                                    <p:animEffect transition="in" filter="diamond(in)">
                                      <p:cBhvr>
                                        <p:cTn id="7" dur="2000"/>
                                        <p:tgtEl>
                                          <p:spTgt spid="104448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44485"/>
                                        </p:tgtEl>
                                        <p:attrNameLst>
                                          <p:attrName>style.visibility</p:attrName>
                                        </p:attrNameLst>
                                      </p:cBhvr>
                                      <p:to>
                                        <p:strVal val="visible"/>
                                      </p:to>
                                    </p:set>
                                    <p:animEffect transition="in" filter="diamond(in)">
                                      <p:cBhvr>
                                        <p:cTn id="10" dur="2000"/>
                                        <p:tgtEl>
                                          <p:spTgt spid="104448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044486"/>
                                        </p:tgtEl>
                                        <p:attrNameLst>
                                          <p:attrName>style.visibility</p:attrName>
                                        </p:attrNameLst>
                                      </p:cBhvr>
                                      <p:to>
                                        <p:strVal val="visible"/>
                                      </p:to>
                                    </p:set>
                                    <p:animEffect transition="in" filter="diamond(in)">
                                      <p:cBhvr>
                                        <p:cTn id="13" dur="2000"/>
                                        <p:tgtEl>
                                          <p:spTgt spid="1044486"/>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1044487"/>
                                        </p:tgtEl>
                                        <p:attrNameLst>
                                          <p:attrName>style.visibility</p:attrName>
                                        </p:attrNameLst>
                                      </p:cBhvr>
                                      <p:to>
                                        <p:strVal val="visible"/>
                                      </p:to>
                                    </p:set>
                                    <p:animEffect transition="in" filter="diamond(in)">
                                      <p:cBhvr>
                                        <p:cTn id="16" dur="2000"/>
                                        <p:tgtEl>
                                          <p:spTgt spid="1044487"/>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1044488"/>
                                        </p:tgtEl>
                                        <p:attrNameLst>
                                          <p:attrName>style.visibility</p:attrName>
                                        </p:attrNameLst>
                                      </p:cBhvr>
                                      <p:to>
                                        <p:strVal val="visible"/>
                                      </p:to>
                                    </p:set>
                                    <p:animEffect transition="in" filter="diamond(in)">
                                      <p:cBhvr>
                                        <p:cTn id="19" dur="2000"/>
                                        <p:tgtEl>
                                          <p:spTgt spid="1044488"/>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044489"/>
                                        </p:tgtEl>
                                        <p:attrNameLst>
                                          <p:attrName>style.visibility</p:attrName>
                                        </p:attrNameLst>
                                      </p:cBhvr>
                                      <p:to>
                                        <p:strVal val="visible"/>
                                      </p:to>
                                    </p:set>
                                    <p:animEffect transition="in" filter="diamond(in)">
                                      <p:cBhvr>
                                        <p:cTn id="22" dur="2000"/>
                                        <p:tgtEl>
                                          <p:spTgt spid="1044489"/>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044490"/>
                                        </p:tgtEl>
                                        <p:attrNameLst>
                                          <p:attrName>style.visibility</p:attrName>
                                        </p:attrNameLst>
                                      </p:cBhvr>
                                      <p:to>
                                        <p:strVal val="visible"/>
                                      </p:to>
                                    </p:set>
                                    <p:animEffect transition="in" filter="diamond(in)">
                                      <p:cBhvr>
                                        <p:cTn id="25" dur="2000"/>
                                        <p:tgtEl>
                                          <p:spTgt spid="1044490"/>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044491"/>
                                        </p:tgtEl>
                                        <p:attrNameLst>
                                          <p:attrName>style.visibility</p:attrName>
                                        </p:attrNameLst>
                                      </p:cBhvr>
                                      <p:to>
                                        <p:strVal val="visible"/>
                                      </p:to>
                                    </p:set>
                                    <p:animEffect transition="in" filter="diamond(in)">
                                      <p:cBhvr>
                                        <p:cTn id="28" dur="2000"/>
                                        <p:tgtEl>
                                          <p:spTgt spid="1044491"/>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1044492"/>
                                        </p:tgtEl>
                                        <p:attrNameLst>
                                          <p:attrName>style.visibility</p:attrName>
                                        </p:attrNameLst>
                                      </p:cBhvr>
                                      <p:to>
                                        <p:strVal val="visible"/>
                                      </p:to>
                                    </p:set>
                                    <p:animEffect transition="in" filter="diamond(in)">
                                      <p:cBhvr>
                                        <p:cTn id="31" dur="2000"/>
                                        <p:tgtEl>
                                          <p:spTgt spid="1044492"/>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1044493"/>
                                        </p:tgtEl>
                                        <p:attrNameLst>
                                          <p:attrName>style.visibility</p:attrName>
                                        </p:attrNameLst>
                                      </p:cBhvr>
                                      <p:to>
                                        <p:strVal val="visible"/>
                                      </p:to>
                                    </p:set>
                                    <p:animEffect transition="in" filter="diamond(in)">
                                      <p:cBhvr>
                                        <p:cTn id="34" dur="2000"/>
                                        <p:tgtEl>
                                          <p:spTgt spid="1044493"/>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1044494"/>
                                        </p:tgtEl>
                                        <p:attrNameLst>
                                          <p:attrName>style.visibility</p:attrName>
                                        </p:attrNameLst>
                                      </p:cBhvr>
                                      <p:to>
                                        <p:strVal val="visible"/>
                                      </p:to>
                                    </p:set>
                                    <p:animEffect transition="in" filter="diamond(in)">
                                      <p:cBhvr>
                                        <p:cTn id="37" dur="2000"/>
                                        <p:tgtEl>
                                          <p:spTgt spid="104449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1044495"/>
                                        </p:tgtEl>
                                        <p:attrNameLst>
                                          <p:attrName>style.visibility</p:attrName>
                                        </p:attrNameLst>
                                      </p:cBhvr>
                                      <p:to>
                                        <p:strVal val="visible"/>
                                      </p:to>
                                    </p:set>
                                    <p:animEffect transition="in" filter="diamond(in)">
                                      <p:cBhvr>
                                        <p:cTn id="40" dur="2000"/>
                                        <p:tgtEl>
                                          <p:spTgt spid="1044495"/>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1044496"/>
                                        </p:tgtEl>
                                        <p:attrNameLst>
                                          <p:attrName>style.visibility</p:attrName>
                                        </p:attrNameLst>
                                      </p:cBhvr>
                                      <p:to>
                                        <p:strVal val="visible"/>
                                      </p:to>
                                    </p:set>
                                    <p:animEffect transition="in" filter="diamond(in)">
                                      <p:cBhvr>
                                        <p:cTn id="43" dur="2000"/>
                                        <p:tgtEl>
                                          <p:spTgt spid="1044496"/>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1044497"/>
                                        </p:tgtEl>
                                        <p:attrNameLst>
                                          <p:attrName>style.visibility</p:attrName>
                                        </p:attrNameLst>
                                      </p:cBhvr>
                                      <p:to>
                                        <p:strVal val="visible"/>
                                      </p:to>
                                    </p:set>
                                    <p:animEffect transition="in" filter="diamond(in)">
                                      <p:cBhvr>
                                        <p:cTn id="46" dur="2000"/>
                                        <p:tgtEl>
                                          <p:spTgt spid="1044497"/>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1044498"/>
                                        </p:tgtEl>
                                        <p:attrNameLst>
                                          <p:attrName>style.visibility</p:attrName>
                                        </p:attrNameLst>
                                      </p:cBhvr>
                                      <p:to>
                                        <p:strVal val="visible"/>
                                      </p:to>
                                    </p:set>
                                    <p:animEffect transition="in" filter="diamond(in)">
                                      <p:cBhvr>
                                        <p:cTn id="49" dur="2000"/>
                                        <p:tgtEl>
                                          <p:spTgt spid="1044498"/>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1044499"/>
                                        </p:tgtEl>
                                        <p:attrNameLst>
                                          <p:attrName>style.visibility</p:attrName>
                                        </p:attrNameLst>
                                      </p:cBhvr>
                                      <p:to>
                                        <p:strVal val="visible"/>
                                      </p:to>
                                    </p:set>
                                    <p:animEffect transition="in" filter="diamond(in)">
                                      <p:cBhvr>
                                        <p:cTn id="52" dur="2000"/>
                                        <p:tgtEl>
                                          <p:spTgt spid="1044499"/>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1044500"/>
                                        </p:tgtEl>
                                        <p:attrNameLst>
                                          <p:attrName>style.visibility</p:attrName>
                                        </p:attrNameLst>
                                      </p:cBhvr>
                                      <p:to>
                                        <p:strVal val="visible"/>
                                      </p:to>
                                    </p:set>
                                    <p:animEffect transition="in" filter="diamond(in)">
                                      <p:cBhvr>
                                        <p:cTn id="55" dur="2000"/>
                                        <p:tgtEl>
                                          <p:spTgt spid="1044500"/>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1044501"/>
                                        </p:tgtEl>
                                        <p:attrNameLst>
                                          <p:attrName>style.visibility</p:attrName>
                                        </p:attrNameLst>
                                      </p:cBhvr>
                                      <p:to>
                                        <p:strVal val="visible"/>
                                      </p:to>
                                    </p:set>
                                    <p:animEffect transition="in" filter="diamond(in)">
                                      <p:cBhvr>
                                        <p:cTn id="58" dur="2000"/>
                                        <p:tgtEl>
                                          <p:spTgt spid="1044501"/>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1044502"/>
                                        </p:tgtEl>
                                        <p:attrNameLst>
                                          <p:attrName>style.visibility</p:attrName>
                                        </p:attrNameLst>
                                      </p:cBhvr>
                                      <p:to>
                                        <p:strVal val="visible"/>
                                      </p:to>
                                    </p:set>
                                    <p:animEffect transition="in" filter="diamond(in)">
                                      <p:cBhvr>
                                        <p:cTn id="61" dur="2000"/>
                                        <p:tgtEl>
                                          <p:spTgt spid="1044502"/>
                                        </p:tgtEl>
                                      </p:cBhvr>
                                    </p:animEffect>
                                  </p:childTnLst>
                                </p:cTn>
                              </p:par>
                              <p:par>
                                <p:cTn id="62" presetID="8" presetClass="entr" presetSubtype="16" fill="hold" grpId="0" nodeType="withEffect">
                                  <p:stCondLst>
                                    <p:cond delay="0"/>
                                  </p:stCondLst>
                                  <p:childTnLst>
                                    <p:set>
                                      <p:cBhvr>
                                        <p:cTn id="63" dur="1" fill="hold">
                                          <p:stCondLst>
                                            <p:cond delay="0"/>
                                          </p:stCondLst>
                                        </p:cTn>
                                        <p:tgtEl>
                                          <p:spTgt spid="1044503"/>
                                        </p:tgtEl>
                                        <p:attrNameLst>
                                          <p:attrName>style.visibility</p:attrName>
                                        </p:attrNameLst>
                                      </p:cBhvr>
                                      <p:to>
                                        <p:strVal val="visible"/>
                                      </p:to>
                                    </p:set>
                                    <p:animEffect transition="in" filter="diamond(in)">
                                      <p:cBhvr>
                                        <p:cTn id="64" dur="2000"/>
                                        <p:tgtEl>
                                          <p:spTgt spid="1044503"/>
                                        </p:tgtEl>
                                      </p:cBhvr>
                                    </p:animEffect>
                                  </p:childTnLst>
                                </p:cTn>
                              </p:par>
                              <p:par>
                                <p:cTn id="65" presetID="8" presetClass="entr" presetSubtype="16" fill="hold" grpId="0" nodeType="withEffect">
                                  <p:stCondLst>
                                    <p:cond delay="0"/>
                                  </p:stCondLst>
                                  <p:childTnLst>
                                    <p:set>
                                      <p:cBhvr>
                                        <p:cTn id="66" dur="1" fill="hold">
                                          <p:stCondLst>
                                            <p:cond delay="0"/>
                                          </p:stCondLst>
                                        </p:cTn>
                                        <p:tgtEl>
                                          <p:spTgt spid="1044504"/>
                                        </p:tgtEl>
                                        <p:attrNameLst>
                                          <p:attrName>style.visibility</p:attrName>
                                        </p:attrNameLst>
                                      </p:cBhvr>
                                      <p:to>
                                        <p:strVal val="visible"/>
                                      </p:to>
                                    </p:set>
                                    <p:animEffect transition="in" filter="diamond(in)">
                                      <p:cBhvr>
                                        <p:cTn id="67" dur="2000"/>
                                        <p:tgtEl>
                                          <p:spTgt spid="1044504"/>
                                        </p:tgtEl>
                                      </p:cBhvr>
                                    </p:animEffect>
                                  </p:childTnLst>
                                </p:cTn>
                              </p:par>
                              <p:par>
                                <p:cTn id="68" presetID="8" presetClass="entr" presetSubtype="16" fill="hold" grpId="0" nodeType="withEffect">
                                  <p:stCondLst>
                                    <p:cond delay="0"/>
                                  </p:stCondLst>
                                  <p:childTnLst>
                                    <p:set>
                                      <p:cBhvr>
                                        <p:cTn id="69" dur="1" fill="hold">
                                          <p:stCondLst>
                                            <p:cond delay="0"/>
                                          </p:stCondLst>
                                        </p:cTn>
                                        <p:tgtEl>
                                          <p:spTgt spid="1044505"/>
                                        </p:tgtEl>
                                        <p:attrNameLst>
                                          <p:attrName>style.visibility</p:attrName>
                                        </p:attrNameLst>
                                      </p:cBhvr>
                                      <p:to>
                                        <p:strVal val="visible"/>
                                      </p:to>
                                    </p:set>
                                    <p:animEffect transition="in" filter="diamond(in)">
                                      <p:cBhvr>
                                        <p:cTn id="70" dur="2000"/>
                                        <p:tgtEl>
                                          <p:spTgt spid="1044505"/>
                                        </p:tgtEl>
                                      </p:cBhvr>
                                    </p:animEffect>
                                  </p:childTnLst>
                                </p:cTn>
                              </p:par>
                              <p:par>
                                <p:cTn id="71" presetID="8" presetClass="entr" presetSubtype="16" fill="hold" grpId="0" nodeType="withEffect">
                                  <p:stCondLst>
                                    <p:cond delay="0"/>
                                  </p:stCondLst>
                                  <p:childTnLst>
                                    <p:set>
                                      <p:cBhvr>
                                        <p:cTn id="72" dur="1" fill="hold">
                                          <p:stCondLst>
                                            <p:cond delay="0"/>
                                          </p:stCondLst>
                                        </p:cTn>
                                        <p:tgtEl>
                                          <p:spTgt spid="1044506"/>
                                        </p:tgtEl>
                                        <p:attrNameLst>
                                          <p:attrName>style.visibility</p:attrName>
                                        </p:attrNameLst>
                                      </p:cBhvr>
                                      <p:to>
                                        <p:strVal val="visible"/>
                                      </p:to>
                                    </p:set>
                                    <p:animEffect transition="in" filter="diamond(in)">
                                      <p:cBhvr>
                                        <p:cTn id="73" dur="2000"/>
                                        <p:tgtEl>
                                          <p:spTgt spid="1044506"/>
                                        </p:tgtEl>
                                      </p:cBhvr>
                                    </p:animEffect>
                                  </p:childTnLst>
                                </p:cTn>
                              </p:par>
                              <p:par>
                                <p:cTn id="74" presetID="8" presetClass="entr" presetSubtype="16" fill="hold" grpId="0" nodeType="withEffect">
                                  <p:stCondLst>
                                    <p:cond delay="0"/>
                                  </p:stCondLst>
                                  <p:childTnLst>
                                    <p:set>
                                      <p:cBhvr>
                                        <p:cTn id="75" dur="1" fill="hold">
                                          <p:stCondLst>
                                            <p:cond delay="0"/>
                                          </p:stCondLst>
                                        </p:cTn>
                                        <p:tgtEl>
                                          <p:spTgt spid="1044507"/>
                                        </p:tgtEl>
                                        <p:attrNameLst>
                                          <p:attrName>style.visibility</p:attrName>
                                        </p:attrNameLst>
                                      </p:cBhvr>
                                      <p:to>
                                        <p:strVal val="visible"/>
                                      </p:to>
                                    </p:set>
                                    <p:animEffect transition="in" filter="diamond(in)">
                                      <p:cBhvr>
                                        <p:cTn id="76" dur="2000"/>
                                        <p:tgtEl>
                                          <p:spTgt spid="1044507"/>
                                        </p:tgtEl>
                                      </p:cBhvr>
                                    </p:animEffect>
                                  </p:childTnLst>
                                </p:cTn>
                              </p:par>
                              <p:par>
                                <p:cTn id="77" presetID="8" presetClass="entr" presetSubtype="16" fill="hold" grpId="0" nodeType="withEffect">
                                  <p:stCondLst>
                                    <p:cond delay="0"/>
                                  </p:stCondLst>
                                  <p:childTnLst>
                                    <p:set>
                                      <p:cBhvr>
                                        <p:cTn id="78" dur="1" fill="hold">
                                          <p:stCondLst>
                                            <p:cond delay="0"/>
                                          </p:stCondLst>
                                        </p:cTn>
                                        <p:tgtEl>
                                          <p:spTgt spid="1044508"/>
                                        </p:tgtEl>
                                        <p:attrNameLst>
                                          <p:attrName>style.visibility</p:attrName>
                                        </p:attrNameLst>
                                      </p:cBhvr>
                                      <p:to>
                                        <p:strVal val="visible"/>
                                      </p:to>
                                    </p:set>
                                    <p:animEffect transition="in" filter="diamond(in)">
                                      <p:cBhvr>
                                        <p:cTn id="79" dur="2000"/>
                                        <p:tgtEl>
                                          <p:spTgt spid="1044508"/>
                                        </p:tgtEl>
                                      </p:cBhvr>
                                    </p:animEffect>
                                  </p:childTnLst>
                                </p:cTn>
                              </p:par>
                              <p:par>
                                <p:cTn id="80" presetID="8" presetClass="entr" presetSubtype="16" fill="hold" grpId="0" nodeType="withEffect">
                                  <p:stCondLst>
                                    <p:cond delay="0"/>
                                  </p:stCondLst>
                                  <p:childTnLst>
                                    <p:set>
                                      <p:cBhvr>
                                        <p:cTn id="81" dur="1" fill="hold">
                                          <p:stCondLst>
                                            <p:cond delay="0"/>
                                          </p:stCondLst>
                                        </p:cTn>
                                        <p:tgtEl>
                                          <p:spTgt spid="1044509"/>
                                        </p:tgtEl>
                                        <p:attrNameLst>
                                          <p:attrName>style.visibility</p:attrName>
                                        </p:attrNameLst>
                                      </p:cBhvr>
                                      <p:to>
                                        <p:strVal val="visible"/>
                                      </p:to>
                                    </p:set>
                                    <p:animEffect transition="in" filter="diamond(in)">
                                      <p:cBhvr>
                                        <p:cTn id="82" dur="2000"/>
                                        <p:tgtEl>
                                          <p:spTgt spid="1044509"/>
                                        </p:tgtEl>
                                      </p:cBhvr>
                                    </p:animEffect>
                                  </p:childTnLst>
                                </p:cTn>
                              </p:par>
                              <p:par>
                                <p:cTn id="83" presetID="8" presetClass="entr" presetSubtype="16" fill="hold" grpId="0" nodeType="withEffect">
                                  <p:stCondLst>
                                    <p:cond delay="0"/>
                                  </p:stCondLst>
                                  <p:childTnLst>
                                    <p:set>
                                      <p:cBhvr>
                                        <p:cTn id="84" dur="1" fill="hold">
                                          <p:stCondLst>
                                            <p:cond delay="0"/>
                                          </p:stCondLst>
                                        </p:cTn>
                                        <p:tgtEl>
                                          <p:spTgt spid="1044510"/>
                                        </p:tgtEl>
                                        <p:attrNameLst>
                                          <p:attrName>style.visibility</p:attrName>
                                        </p:attrNameLst>
                                      </p:cBhvr>
                                      <p:to>
                                        <p:strVal val="visible"/>
                                      </p:to>
                                    </p:set>
                                    <p:animEffect transition="in" filter="diamond(in)">
                                      <p:cBhvr>
                                        <p:cTn id="85" dur="2000"/>
                                        <p:tgtEl>
                                          <p:spTgt spid="1044510"/>
                                        </p:tgtEl>
                                      </p:cBhvr>
                                    </p:animEffect>
                                  </p:childTnLst>
                                </p:cTn>
                              </p:par>
                              <p:par>
                                <p:cTn id="86" presetID="8" presetClass="entr" presetSubtype="16" fill="hold" grpId="0" nodeType="withEffect">
                                  <p:stCondLst>
                                    <p:cond delay="0"/>
                                  </p:stCondLst>
                                  <p:childTnLst>
                                    <p:set>
                                      <p:cBhvr>
                                        <p:cTn id="87" dur="1" fill="hold">
                                          <p:stCondLst>
                                            <p:cond delay="0"/>
                                          </p:stCondLst>
                                        </p:cTn>
                                        <p:tgtEl>
                                          <p:spTgt spid="1044511"/>
                                        </p:tgtEl>
                                        <p:attrNameLst>
                                          <p:attrName>style.visibility</p:attrName>
                                        </p:attrNameLst>
                                      </p:cBhvr>
                                      <p:to>
                                        <p:strVal val="visible"/>
                                      </p:to>
                                    </p:set>
                                    <p:animEffect transition="in" filter="diamond(in)">
                                      <p:cBhvr>
                                        <p:cTn id="88" dur="2000"/>
                                        <p:tgtEl>
                                          <p:spTgt spid="1044511"/>
                                        </p:tgtEl>
                                      </p:cBhvr>
                                    </p:animEffect>
                                  </p:childTnLst>
                                </p:cTn>
                              </p:par>
                              <p:par>
                                <p:cTn id="89" presetID="8" presetClass="entr" presetSubtype="16" fill="hold" grpId="0" nodeType="withEffect">
                                  <p:stCondLst>
                                    <p:cond delay="0"/>
                                  </p:stCondLst>
                                  <p:childTnLst>
                                    <p:set>
                                      <p:cBhvr>
                                        <p:cTn id="90" dur="1" fill="hold">
                                          <p:stCondLst>
                                            <p:cond delay="0"/>
                                          </p:stCondLst>
                                        </p:cTn>
                                        <p:tgtEl>
                                          <p:spTgt spid="1044512"/>
                                        </p:tgtEl>
                                        <p:attrNameLst>
                                          <p:attrName>style.visibility</p:attrName>
                                        </p:attrNameLst>
                                      </p:cBhvr>
                                      <p:to>
                                        <p:strVal val="visible"/>
                                      </p:to>
                                    </p:set>
                                    <p:animEffect transition="in" filter="diamond(in)">
                                      <p:cBhvr>
                                        <p:cTn id="91" dur="2000"/>
                                        <p:tgtEl>
                                          <p:spTgt spid="1044512"/>
                                        </p:tgtEl>
                                      </p:cBhvr>
                                    </p:animEffect>
                                  </p:childTnLst>
                                </p:cTn>
                              </p:par>
                              <p:par>
                                <p:cTn id="92" presetID="8" presetClass="entr" presetSubtype="16" fill="hold" grpId="0" nodeType="withEffect">
                                  <p:stCondLst>
                                    <p:cond delay="0"/>
                                  </p:stCondLst>
                                  <p:childTnLst>
                                    <p:set>
                                      <p:cBhvr>
                                        <p:cTn id="93" dur="1" fill="hold">
                                          <p:stCondLst>
                                            <p:cond delay="0"/>
                                          </p:stCondLst>
                                        </p:cTn>
                                        <p:tgtEl>
                                          <p:spTgt spid="1044513"/>
                                        </p:tgtEl>
                                        <p:attrNameLst>
                                          <p:attrName>style.visibility</p:attrName>
                                        </p:attrNameLst>
                                      </p:cBhvr>
                                      <p:to>
                                        <p:strVal val="visible"/>
                                      </p:to>
                                    </p:set>
                                    <p:animEffect transition="in" filter="diamond(in)">
                                      <p:cBhvr>
                                        <p:cTn id="94" dur="2000"/>
                                        <p:tgtEl>
                                          <p:spTgt spid="1044513"/>
                                        </p:tgtEl>
                                      </p:cBhvr>
                                    </p:animEffect>
                                  </p:childTnLst>
                                </p:cTn>
                              </p:par>
                            </p:childTnLst>
                          </p:cTn>
                        </p:par>
                      </p:childTnLst>
                    </p:cTn>
                  </p:par>
                  <p:par>
                    <p:cTn id="95" fill="hold">
                      <p:stCondLst>
                        <p:cond delay="indefinite"/>
                      </p:stCondLst>
                      <p:childTnLst>
                        <p:par>
                          <p:cTn id="96" fill="hold">
                            <p:stCondLst>
                              <p:cond delay="0"/>
                            </p:stCondLst>
                            <p:childTnLst>
                              <p:par>
                                <p:cTn id="97" presetID="17" presetClass="entr" presetSubtype="8" fill="hold" grpId="0" nodeType="clickEffect">
                                  <p:stCondLst>
                                    <p:cond delay="0"/>
                                  </p:stCondLst>
                                  <p:iterate type="lt">
                                    <p:tmPct val="100000"/>
                                  </p:iterate>
                                  <p:childTnLst>
                                    <p:set>
                                      <p:cBhvr>
                                        <p:cTn id="98" dur="1" fill="hold">
                                          <p:stCondLst>
                                            <p:cond delay="0"/>
                                          </p:stCondLst>
                                        </p:cTn>
                                        <p:tgtEl>
                                          <p:spTgt spid="1044514"/>
                                        </p:tgtEl>
                                        <p:attrNameLst>
                                          <p:attrName>style.visibility</p:attrName>
                                        </p:attrNameLst>
                                      </p:cBhvr>
                                      <p:to>
                                        <p:strVal val="visible"/>
                                      </p:to>
                                    </p:set>
                                    <p:anim calcmode="lin" valueType="num">
                                      <p:cBhvr>
                                        <p:cTn id="99" dur="75" fill="hold"/>
                                        <p:tgtEl>
                                          <p:spTgt spid="1044514"/>
                                        </p:tgtEl>
                                        <p:attrNameLst>
                                          <p:attrName>ppt_x</p:attrName>
                                        </p:attrNameLst>
                                      </p:cBhvr>
                                      <p:tavLst>
                                        <p:tav tm="0">
                                          <p:val>
                                            <p:strVal val="#ppt_x-#ppt_w/2"/>
                                          </p:val>
                                        </p:tav>
                                        <p:tav tm="100000">
                                          <p:val>
                                            <p:strVal val="#ppt_x"/>
                                          </p:val>
                                        </p:tav>
                                      </p:tavLst>
                                    </p:anim>
                                    <p:anim calcmode="lin" valueType="num">
                                      <p:cBhvr>
                                        <p:cTn id="100" dur="75" fill="hold"/>
                                        <p:tgtEl>
                                          <p:spTgt spid="1044514"/>
                                        </p:tgtEl>
                                        <p:attrNameLst>
                                          <p:attrName>ppt_y</p:attrName>
                                        </p:attrNameLst>
                                      </p:cBhvr>
                                      <p:tavLst>
                                        <p:tav tm="0">
                                          <p:val>
                                            <p:strVal val="#ppt_y"/>
                                          </p:val>
                                        </p:tav>
                                        <p:tav tm="100000">
                                          <p:val>
                                            <p:strVal val="#ppt_y"/>
                                          </p:val>
                                        </p:tav>
                                      </p:tavLst>
                                    </p:anim>
                                    <p:anim calcmode="lin" valueType="num">
                                      <p:cBhvr>
                                        <p:cTn id="101" dur="75" fill="hold"/>
                                        <p:tgtEl>
                                          <p:spTgt spid="1044514"/>
                                        </p:tgtEl>
                                        <p:attrNameLst>
                                          <p:attrName>ppt_w</p:attrName>
                                        </p:attrNameLst>
                                      </p:cBhvr>
                                      <p:tavLst>
                                        <p:tav tm="0">
                                          <p:val>
                                            <p:fltVal val="0"/>
                                          </p:val>
                                        </p:tav>
                                        <p:tav tm="100000">
                                          <p:val>
                                            <p:strVal val="#ppt_w"/>
                                          </p:val>
                                        </p:tav>
                                      </p:tavLst>
                                    </p:anim>
                                    <p:anim calcmode="lin" valueType="num">
                                      <p:cBhvr>
                                        <p:cTn id="102" dur="75" fill="hold"/>
                                        <p:tgtEl>
                                          <p:spTgt spid="10445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484" grpId="0" animBg="1"/>
      <p:bldP spid="1044485" grpId="0" animBg="1"/>
      <p:bldP spid="1044486" grpId="0" animBg="1"/>
      <p:bldP spid="1044487" grpId="0" animBg="1"/>
      <p:bldP spid="1044488" grpId="0" animBg="1"/>
      <p:bldP spid="1044489" grpId="0" animBg="1"/>
      <p:bldP spid="1044490" grpId="0" animBg="1"/>
      <p:bldP spid="1044491" grpId="0" animBg="1"/>
      <p:bldP spid="1044492" grpId="0" animBg="1"/>
      <p:bldP spid="1044493" grpId="0" animBg="1"/>
      <p:bldP spid="1044494" grpId="0" animBg="1"/>
      <p:bldP spid="1044495" grpId="0" animBg="1"/>
      <p:bldP spid="1044496" grpId="0" animBg="1"/>
      <p:bldP spid="1044497" grpId="0" animBg="1"/>
      <p:bldP spid="1044498" grpId="0" animBg="1"/>
      <p:bldP spid="1044499" grpId="0" animBg="1"/>
      <p:bldP spid="1044500" grpId="0" animBg="1"/>
      <p:bldP spid="1044501" grpId="0" animBg="1"/>
      <p:bldP spid="1044502" grpId="0" animBg="1"/>
      <p:bldP spid="1044503" grpId="0" animBg="1"/>
      <p:bldP spid="1044504" grpId="0"/>
      <p:bldP spid="1044505" grpId="0" animBg="1"/>
      <p:bldP spid="1044506" grpId="0" animBg="1"/>
      <p:bldP spid="1044507" grpId="0" animBg="1"/>
      <p:bldP spid="1044508" grpId="0" animBg="1"/>
      <p:bldP spid="1044509" grpId="0" animBg="1"/>
      <p:bldP spid="1044510" grpId="0" animBg="1"/>
      <p:bldP spid="1044511" grpId="0" animBg="1"/>
      <p:bldP spid="1044512" grpId="0" animBg="1"/>
      <p:bldP spid="1044513" grpId="0" animBg="1"/>
      <p:bldP spid="104451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253BC80-1D94-4146-8545-F4F7EB9B8EC3}"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D0FBC02-DD6C-4472-AC2D-F2414D3B5D49}" type="datetime7">
              <a:rPr kumimoji="1" lang="zh-CN" altLang="en-US" sz="1200">
                <a:latin typeface="+mn-ea"/>
              </a:rPr>
            </a:fld>
            <a:endParaRPr kumimoji="1" lang="en-US" altLang="zh-CN" sz="1200">
              <a:latin typeface="+mn-ea"/>
            </a:endParaRPr>
          </a:p>
        </p:txBody>
      </p:sp>
      <p:sp>
        <p:nvSpPr>
          <p:cNvPr id="33796" name="Rectangle 2"/>
          <p:cNvSpPr>
            <a:spLocks noGrp="1" noChangeArrowheads="1"/>
          </p:cNvSpPr>
          <p:nvPr>
            <p:ph type="title" idx="4294967295"/>
          </p:nvPr>
        </p:nvSpPr>
        <p:spPr/>
        <p:txBody>
          <a:bodyPr anchor="b"/>
          <a:lstStyle/>
          <a:p>
            <a:pPr eaLnBrk="1" hangingPunct="1"/>
            <a:r>
              <a:rPr lang="en-US" altLang="zh-CN" sz="2500">
                <a:ea typeface="宋体" pitchFamily="2" charset="-122"/>
              </a:rPr>
              <a:t>8.5 Common Binary Tree Operations</a:t>
            </a:r>
            <a:endParaRPr lang="zh-CN" altLang="en-US" sz="2500">
              <a:ea typeface="宋体" pitchFamily="2" charset="-122"/>
            </a:endParaRPr>
          </a:p>
        </p:txBody>
      </p:sp>
      <p:sp>
        <p:nvSpPr>
          <p:cNvPr id="33797" name="Rectangle 3"/>
          <p:cNvSpPr>
            <a:spLocks noGrp="1" noChangeArrowheads="1"/>
          </p:cNvSpPr>
          <p:nvPr>
            <p:ph type="body" idx="4294967295"/>
          </p:nvPr>
        </p:nvSpPr>
        <p:spPr>
          <a:xfrm>
            <a:off x="250825" y="1412875"/>
            <a:ext cx="8631238" cy="5256213"/>
          </a:xfrm>
        </p:spPr>
        <p:txBody>
          <a:bodyPr/>
          <a:lstStyle/>
          <a:p>
            <a:pPr eaLnBrk="1" hangingPunct="1"/>
            <a:r>
              <a:rPr lang="zh-CN" altLang="en-US" sz="2800">
                <a:ea typeface="宋体" pitchFamily="2" charset="-122"/>
              </a:rPr>
              <a:t>二叉树的常用操作为：</a:t>
            </a:r>
            <a:endParaRPr lang="zh-CN" altLang="en-US" sz="2800">
              <a:ea typeface="宋体" pitchFamily="2" charset="-122"/>
            </a:endParaRPr>
          </a:p>
          <a:p>
            <a:pPr lvl="1" eaLnBrk="1" hangingPunct="1"/>
            <a:r>
              <a:rPr lang="zh-CN" altLang="en-US" sz="2400">
                <a:ea typeface="宋体" pitchFamily="2" charset="-122"/>
              </a:rPr>
              <a:t>确定其高度。</a:t>
            </a:r>
            <a:endParaRPr lang="zh-CN" altLang="en-US" sz="2400">
              <a:ea typeface="宋体" pitchFamily="2" charset="-122"/>
            </a:endParaRPr>
          </a:p>
          <a:p>
            <a:pPr lvl="1" eaLnBrk="1" hangingPunct="1"/>
            <a:r>
              <a:rPr lang="zh-CN" altLang="en-US" sz="2400">
                <a:ea typeface="宋体" pitchFamily="2" charset="-122"/>
              </a:rPr>
              <a:t>确定其元素数目。</a:t>
            </a:r>
            <a:endParaRPr lang="zh-CN" altLang="en-US" sz="2400">
              <a:ea typeface="宋体" pitchFamily="2" charset="-122"/>
            </a:endParaRPr>
          </a:p>
          <a:p>
            <a:pPr lvl="1" eaLnBrk="1" hangingPunct="1"/>
            <a:r>
              <a:rPr lang="zh-CN" altLang="en-US" sz="2400">
                <a:ea typeface="宋体" pitchFamily="2" charset="-122"/>
              </a:rPr>
              <a:t>复制。</a:t>
            </a:r>
            <a:endParaRPr lang="zh-CN" altLang="en-US" sz="2400">
              <a:ea typeface="宋体" pitchFamily="2" charset="-122"/>
            </a:endParaRPr>
          </a:p>
          <a:p>
            <a:pPr lvl="1" eaLnBrk="1" hangingPunct="1"/>
            <a:r>
              <a:rPr lang="zh-CN" altLang="en-US" sz="2400">
                <a:ea typeface="宋体" pitchFamily="2" charset="-122"/>
              </a:rPr>
              <a:t>在屏幕或纸上显示二叉树。</a:t>
            </a:r>
            <a:endParaRPr lang="zh-CN" altLang="en-US" sz="2400">
              <a:ea typeface="宋体" pitchFamily="2" charset="-122"/>
            </a:endParaRPr>
          </a:p>
          <a:p>
            <a:pPr lvl="1" eaLnBrk="1" hangingPunct="1"/>
            <a:r>
              <a:rPr lang="zh-CN" altLang="en-US" sz="2400">
                <a:ea typeface="宋体" pitchFamily="2" charset="-122"/>
              </a:rPr>
              <a:t>确定两棵二叉树是否一样。</a:t>
            </a:r>
            <a:endParaRPr lang="zh-CN" altLang="en-US" sz="2400">
              <a:ea typeface="宋体" pitchFamily="2" charset="-122"/>
            </a:endParaRPr>
          </a:p>
          <a:p>
            <a:pPr lvl="1" eaLnBrk="1" hangingPunct="1"/>
            <a:r>
              <a:rPr lang="zh-CN" altLang="en-US" sz="2400">
                <a:ea typeface="宋体" pitchFamily="2" charset="-122"/>
              </a:rPr>
              <a:t>删除整棵树。</a:t>
            </a:r>
            <a:endParaRPr lang="zh-CN" altLang="en-US" sz="2400">
              <a:ea typeface="宋体" pitchFamily="2" charset="-122"/>
            </a:endParaRPr>
          </a:p>
          <a:p>
            <a:pPr lvl="1" eaLnBrk="1" hangingPunct="1"/>
            <a:r>
              <a:rPr lang="zh-CN" altLang="en-US" sz="2400">
                <a:ea typeface="宋体" pitchFamily="2" charset="-122"/>
              </a:rPr>
              <a:t>若为数学表达式树，计算该数学表达式。</a:t>
            </a:r>
            <a:endParaRPr lang="zh-CN" altLang="en-US" sz="2400">
              <a:ea typeface="宋体" pitchFamily="2" charset="-122"/>
            </a:endParaRPr>
          </a:p>
          <a:p>
            <a:pPr lvl="1" eaLnBrk="1" hangingPunct="1"/>
            <a:r>
              <a:rPr lang="zh-CN" altLang="en-US" sz="2400">
                <a:ea typeface="宋体" pitchFamily="2" charset="-122"/>
              </a:rPr>
              <a:t>若为数学表达式树，给出对应的带括号的表达式。</a:t>
            </a:r>
            <a:endParaRPr lang="zh-CN" altLang="en-US" sz="2400">
              <a:ea typeface="宋体" pitchFamily="2" charset="-122"/>
            </a:endParaRPr>
          </a:p>
          <a:p>
            <a:pPr lvl="1" eaLnBrk="1" hangingPunct="1"/>
            <a:endParaRPr lang="zh-CN" altLang="en-US" sz="2400" dirty="0">
              <a:ea typeface="宋体" pitchFamily="2" charset="-122"/>
              <a:sym typeface="+mn-ea"/>
            </a:endParaRPr>
          </a:p>
          <a:p>
            <a:pPr lvl="0" eaLnBrk="1" hangingPunct="1"/>
            <a:r>
              <a:rPr lang="zh-CN" altLang="en-US" sz="2400" dirty="0">
                <a:ea typeface="宋体" pitchFamily="2" charset="-122"/>
                <a:sym typeface="+mn-ea"/>
              </a:rPr>
              <a:t>利用</a:t>
            </a:r>
            <a:r>
              <a:rPr lang="zh-CN" altLang="en-US" sz="2400" dirty="0">
                <a:solidFill>
                  <a:srgbClr val="FF0000"/>
                </a:solidFill>
                <a:ea typeface="宋体" pitchFamily="2" charset="-122"/>
                <a:sym typeface="+mn-ea"/>
              </a:rPr>
              <a:t>二叉树进行遍历</a:t>
            </a:r>
            <a:r>
              <a:rPr lang="zh-CN" altLang="en-US" sz="2400" dirty="0">
                <a:ea typeface="宋体" pitchFamily="2" charset="-122"/>
                <a:sym typeface="+mn-ea"/>
              </a:rPr>
              <a:t>完成，每个元素仅被访问一次。</a:t>
            </a:r>
            <a:endParaRPr lang="en-US" altLang="zh-CN" sz="2400" dirty="0">
              <a:ea typeface="宋体" pitchFamily="2" charset="-122"/>
            </a:endParaRPr>
          </a:p>
          <a:p>
            <a:pPr lvl="1" eaLnBrk="1" hangingPunct="1"/>
            <a:endParaRPr lang="en-US" altLang="zh-CN" sz="2400" dirty="0">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1"/>
          <p:cNvSpPr>
            <a:spLocks noGrp="1"/>
          </p:cNvSpPr>
          <p:nvPr>
            <p:ph type="sldNum" sz="quarter" idx="12"/>
          </p:nvPr>
        </p:nvSpPr>
        <p:spPr>
          <a:xfrm>
            <a:off x="323850" y="404813"/>
            <a:ext cx="504825" cy="431800"/>
          </a:xfrm>
          <a:ln>
            <a:miter lim="800000"/>
          </a:ln>
        </p:spPr>
        <p:txBody>
          <a:bodyPr anchor="b"/>
          <a:lstStyle/>
          <a:p>
            <a:pPr>
              <a:defRPr/>
            </a:pPr>
            <a:fld id="{03AAA348-131C-4D6C-A3B8-DA87387E94EF}" type="slidenum">
              <a:rPr lang="zh-CN" altLang="en-US" sz="1200">
                <a:solidFill>
                  <a:schemeClr val="bg2"/>
                </a:solidFill>
              </a:rPr>
            </a:fld>
            <a:endParaRPr lang="en-US" altLang="zh-CN" sz="1200">
              <a:solidFill>
                <a:schemeClr val="bg2"/>
              </a:solidFill>
            </a:endParaRPr>
          </a:p>
        </p:txBody>
      </p:sp>
      <p:sp>
        <p:nvSpPr>
          <p:cNvPr id="63" name="日期占位符 2"/>
          <p:cNvSpPr>
            <a:spLocks noGrp="1"/>
          </p:cNvSpPr>
          <p:nvPr>
            <p:ph type="dt" sz="quarter" idx="10"/>
          </p:nvPr>
        </p:nvSpPr>
        <p:spPr>
          <a:xfrm>
            <a:off x="34925" y="836613"/>
            <a:ext cx="1042988" cy="549275"/>
          </a:xfrm>
          <a:ln>
            <a:miter lim="800000"/>
          </a:ln>
        </p:spPr>
        <p:txBody>
          <a:bodyPr/>
          <a:lstStyle/>
          <a:p>
            <a:pPr>
              <a:defRPr/>
            </a:pPr>
            <a:fld id="{7B3CD9EC-00AC-495F-9A0F-BECE66A549BA}" type="datetime7">
              <a:rPr kumimoji="1" lang="zh-CN" altLang="en-US" sz="1200">
                <a:latin typeface="+mn-ea"/>
              </a:rPr>
            </a:fld>
            <a:endParaRPr kumimoji="1" lang="en-US" altLang="zh-CN" sz="1200">
              <a:latin typeface="+mn-ea"/>
            </a:endParaRPr>
          </a:p>
        </p:txBody>
      </p:sp>
      <p:sp>
        <p:nvSpPr>
          <p:cNvPr id="1181703" name="Text Box 7"/>
          <p:cNvSpPr txBox="1">
            <a:spLocks noChangeArrowheads="1"/>
          </p:cNvSpPr>
          <p:nvPr/>
        </p:nvSpPr>
        <p:spPr bwMode="auto">
          <a:xfrm>
            <a:off x="49213" y="1436688"/>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solidFill>
                  <a:schemeClr val="hlink"/>
                </a:solidFill>
                <a:latin typeface="宋体" pitchFamily="2" charset="-122"/>
              </a:rPr>
              <a:t>⑴ </a:t>
            </a:r>
            <a:r>
              <a:rPr lang="zh-CN" altLang="en-US" sz="2000">
                <a:solidFill>
                  <a:schemeClr val="hlink"/>
                </a:solidFill>
                <a:latin typeface="宋体" pitchFamily="2" charset="-122"/>
              </a:rPr>
              <a:t>先序遍历</a:t>
            </a:r>
            <a:r>
              <a:rPr lang="en-US" altLang="zh-CN" sz="2000">
                <a:solidFill>
                  <a:schemeClr val="hlink"/>
                </a:solidFill>
                <a:latin typeface="宋体" pitchFamily="2" charset="-122"/>
              </a:rPr>
              <a:t>(DLR)</a:t>
            </a:r>
            <a:endParaRPr lang="en-US" altLang="zh-CN" sz="2000">
              <a:solidFill>
                <a:schemeClr val="hlink"/>
              </a:solidFill>
              <a:latin typeface="宋体" pitchFamily="2" charset="-122"/>
            </a:endParaRPr>
          </a:p>
        </p:txBody>
      </p:sp>
      <p:sp>
        <p:nvSpPr>
          <p:cNvPr id="1181704" name="Text Box 8"/>
          <p:cNvSpPr txBox="1">
            <a:spLocks noChangeArrowheads="1"/>
          </p:cNvSpPr>
          <p:nvPr/>
        </p:nvSpPr>
        <p:spPr bwMode="auto">
          <a:xfrm>
            <a:off x="49213" y="1893888"/>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若二叉树为空，则算法结束</a:t>
            </a:r>
            <a:r>
              <a:rPr lang="en-US" altLang="zh-CN" sz="2000">
                <a:latin typeface="宋体" pitchFamily="2" charset="-122"/>
              </a:rPr>
              <a:t>;</a:t>
            </a:r>
            <a:endParaRPr lang="en-US" altLang="zh-CN" sz="2000">
              <a:latin typeface="宋体" pitchFamily="2" charset="-122"/>
            </a:endParaRPr>
          </a:p>
        </p:txBody>
      </p:sp>
      <p:sp>
        <p:nvSpPr>
          <p:cNvPr id="1181705" name="Text Box 9"/>
          <p:cNvSpPr txBox="1">
            <a:spLocks noChangeArrowheads="1"/>
          </p:cNvSpPr>
          <p:nvPr/>
        </p:nvSpPr>
        <p:spPr bwMode="auto">
          <a:xfrm>
            <a:off x="49213" y="2351088"/>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访问根节点</a:t>
            </a:r>
            <a:r>
              <a:rPr lang="en-US" altLang="zh-CN" sz="2000">
                <a:latin typeface="宋体" pitchFamily="2" charset="-122"/>
              </a:rPr>
              <a:t>;</a:t>
            </a:r>
            <a:endParaRPr lang="en-US" altLang="zh-CN" sz="2000">
              <a:latin typeface="宋体" pitchFamily="2" charset="-122"/>
            </a:endParaRPr>
          </a:p>
        </p:txBody>
      </p:sp>
      <p:sp>
        <p:nvSpPr>
          <p:cNvPr id="1181706" name="Text Box 10"/>
          <p:cNvSpPr txBox="1">
            <a:spLocks noChangeArrowheads="1"/>
          </p:cNvSpPr>
          <p:nvPr/>
        </p:nvSpPr>
        <p:spPr bwMode="auto">
          <a:xfrm>
            <a:off x="49213" y="2808288"/>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按先序遍历左子树</a:t>
            </a:r>
            <a:r>
              <a:rPr lang="en-US" altLang="zh-CN" sz="2000">
                <a:latin typeface="宋体" pitchFamily="2" charset="-122"/>
              </a:rPr>
              <a:t>;</a:t>
            </a:r>
            <a:endParaRPr lang="en-US" altLang="zh-CN" sz="2000">
              <a:latin typeface="宋体" pitchFamily="2" charset="-122"/>
            </a:endParaRPr>
          </a:p>
        </p:txBody>
      </p:sp>
      <p:sp>
        <p:nvSpPr>
          <p:cNvPr id="1181707" name="Text Box 11"/>
          <p:cNvSpPr txBox="1">
            <a:spLocks noChangeArrowheads="1"/>
          </p:cNvSpPr>
          <p:nvPr/>
        </p:nvSpPr>
        <p:spPr bwMode="auto">
          <a:xfrm>
            <a:off x="49213" y="3265488"/>
            <a:ext cx="274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按先序遍历右子树</a:t>
            </a:r>
            <a:r>
              <a:rPr lang="en-US" altLang="zh-CN" sz="2000">
                <a:latin typeface="宋体" pitchFamily="2" charset="-122"/>
              </a:rPr>
              <a:t>;</a:t>
            </a:r>
            <a:endParaRPr lang="en-US" altLang="zh-CN" sz="2000">
              <a:latin typeface="宋体" pitchFamily="2" charset="-122"/>
            </a:endParaRPr>
          </a:p>
        </p:txBody>
      </p:sp>
      <p:sp>
        <p:nvSpPr>
          <p:cNvPr id="1181708" name="Rectangle 12"/>
          <p:cNvSpPr>
            <a:spLocks noChangeArrowheads="1"/>
          </p:cNvSpPr>
          <p:nvPr/>
        </p:nvSpPr>
        <p:spPr bwMode="auto">
          <a:xfrm>
            <a:off x="49213" y="3732213"/>
            <a:ext cx="568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p>
            <a:pPr>
              <a:spcBef>
                <a:spcPct val="50000"/>
              </a:spcBef>
            </a:pPr>
            <a:r>
              <a:rPr lang="zh-CN" altLang="en-US" sz="2000">
                <a:latin typeface="宋体" pitchFamily="2" charset="-122"/>
              </a:rPr>
              <a:t>例</a:t>
            </a:r>
            <a:r>
              <a:rPr lang="en-US" altLang="zh-CN" sz="2000">
                <a:latin typeface="宋体" pitchFamily="2" charset="-122"/>
              </a:rPr>
              <a:t>:</a:t>
            </a:r>
            <a:endParaRPr lang="en-US" altLang="zh-CN" sz="2000">
              <a:latin typeface="宋体" pitchFamily="2" charset="-122"/>
            </a:endParaRPr>
          </a:p>
        </p:txBody>
      </p:sp>
      <p:sp>
        <p:nvSpPr>
          <p:cNvPr id="1181709" name="Oval 13"/>
          <p:cNvSpPr>
            <a:spLocks noChangeArrowheads="1"/>
          </p:cNvSpPr>
          <p:nvPr/>
        </p:nvSpPr>
        <p:spPr bwMode="auto">
          <a:xfrm>
            <a:off x="1239838" y="3717925"/>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81710" name="Text Box 14"/>
          <p:cNvSpPr txBox="1">
            <a:spLocks noChangeArrowheads="1"/>
          </p:cNvSpPr>
          <p:nvPr/>
        </p:nvSpPr>
        <p:spPr bwMode="auto">
          <a:xfrm>
            <a:off x="1284288" y="36750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sz="2000">
              <a:latin typeface="宋体" pitchFamily="2" charset="-122"/>
            </a:endParaRPr>
          </a:p>
        </p:txBody>
      </p:sp>
      <p:sp>
        <p:nvSpPr>
          <p:cNvPr id="1181711" name="Line 15"/>
          <p:cNvSpPr>
            <a:spLocks noChangeShapeType="1"/>
          </p:cNvSpPr>
          <p:nvPr/>
        </p:nvSpPr>
        <p:spPr bwMode="auto">
          <a:xfrm flipH="1">
            <a:off x="903288" y="4056063"/>
            <a:ext cx="381000" cy="381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1712" name="Oval 16"/>
          <p:cNvSpPr>
            <a:spLocks noChangeArrowheads="1"/>
          </p:cNvSpPr>
          <p:nvPr/>
        </p:nvSpPr>
        <p:spPr bwMode="auto">
          <a:xfrm>
            <a:off x="646113" y="4410075"/>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1713" name="Text Box 17"/>
          <p:cNvSpPr txBox="1">
            <a:spLocks noChangeArrowheads="1"/>
          </p:cNvSpPr>
          <p:nvPr/>
        </p:nvSpPr>
        <p:spPr bwMode="auto">
          <a:xfrm>
            <a:off x="704850" y="43830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sz="2000">
              <a:latin typeface="宋体" pitchFamily="2" charset="-122"/>
            </a:endParaRPr>
          </a:p>
        </p:txBody>
      </p:sp>
      <p:sp>
        <p:nvSpPr>
          <p:cNvPr id="1181714" name="Line 18"/>
          <p:cNvSpPr>
            <a:spLocks noChangeShapeType="1"/>
          </p:cNvSpPr>
          <p:nvPr/>
        </p:nvSpPr>
        <p:spPr bwMode="auto">
          <a:xfrm>
            <a:off x="1593850" y="4062413"/>
            <a:ext cx="381000" cy="381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1715" name="Oval 19"/>
          <p:cNvSpPr>
            <a:spLocks noChangeArrowheads="1"/>
          </p:cNvSpPr>
          <p:nvPr/>
        </p:nvSpPr>
        <p:spPr bwMode="auto">
          <a:xfrm>
            <a:off x="1806575" y="4408488"/>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1716" name="Text Box 20"/>
          <p:cNvSpPr txBox="1">
            <a:spLocks noChangeArrowheads="1"/>
          </p:cNvSpPr>
          <p:nvPr/>
        </p:nvSpPr>
        <p:spPr bwMode="auto">
          <a:xfrm>
            <a:off x="1847850" y="43830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sz="2000">
              <a:latin typeface="宋体" pitchFamily="2" charset="-122"/>
            </a:endParaRPr>
          </a:p>
        </p:txBody>
      </p:sp>
      <p:sp>
        <p:nvSpPr>
          <p:cNvPr id="1181717" name="Line 21"/>
          <p:cNvSpPr>
            <a:spLocks noChangeShapeType="1"/>
          </p:cNvSpPr>
          <p:nvPr/>
        </p:nvSpPr>
        <p:spPr bwMode="auto">
          <a:xfrm flipH="1">
            <a:off x="508000" y="4824413"/>
            <a:ext cx="228600" cy="381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1718" name="Oval 22"/>
          <p:cNvSpPr>
            <a:spLocks noChangeArrowheads="1"/>
          </p:cNvSpPr>
          <p:nvPr/>
        </p:nvSpPr>
        <p:spPr bwMode="auto">
          <a:xfrm>
            <a:off x="244475" y="5159375"/>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1719" name="Text Box 23"/>
          <p:cNvSpPr txBox="1">
            <a:spLocks noChangeArrowheads="1"/>
          </p:cNvSpPr>
          <p:nvPr/>
        </p:nvSpPr>
        <p:spPr bwMode="auto">
          <a:xfrm>
            <a:off x="303213" y="51323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sz="2000">
              <a:latin typeface="宋体" pitchFamily="2" charset="-122"/>
            </a:endParaRPr>
          </a:p>
        </p:txBody>
      </p:sp>
      <p:sp>
        <p:nvSpPr>
          <p:cNvPr id="1181720" name="Line 24"/>
          <p:cNvSpPr>
            <a:spLocks noChangeShapeType="1"/>
          </p:cNvSpPr>
          <p:nvPr/>
        </p:nvSpPr>
        <p:spPr bwMode="auto">
          <a:xfrm>
            <a:off x="857250" y="4840288"/>
            <a:ext cx="184150" cy="3651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1721" name="Oval 25"/>
          <p:cNvSpPr>
            <a:spLocks noChangeArrowheads="1"/>
          </p:cNvSpPr>
          <p:nvPr/>
        </p:nvSpPr>
        <p:spPr bwMode="auto">
          <a:xfrm>
            <a:off x="874713" y="5170488"/>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1722" name="Text Box 26"/>
          <p:cNvSpPr txBox="1">
            <a:spLocks noChangeArrowheads="1"/>
          </p:cNvSpPr>
          <p:nvPr/>
        </p:nvSpPr>
        <p:spPr bwMode="auto">
          <a:xfrm>
            <a:off x="933450" y="51450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sz="2000">
              <a:latin typeface="宋体" pitchFamily="2" charset="-122"/>
            </a:endParaRPr>
          </a:p>
        </p:txBody>
      </p:sp>
      <p:sp>
        <p:nvSpPr>
          <p:cNvPr id="1181723" name="Line 27"/>
          <p:cNvSpPr>
            <a:spLocks noChangeShapeType="1"/>
          </p:cNvSpPr>
          <p:nvPr/>
        </p:nvSpPr>
        <p:spPr bwMode="auto">
          <a:xfrm>
            <a:off x="2076450" y="4840288"/>
            <a:ext cx="152400"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1724" name="Oval 28"/>
          <p:cNvSpPr>
            <a:spLocks noChangeArrowheads="1"/>
          </p:cNvSpPr>
          <p:nvPr/>
        </p:nvSpPr>
        <p:spPr bwMode="auto">
          <a:xfrm>
            <a:off x="2109788" y="5153025"/>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1725" name="Text Box 29"/>
          <p:cNvSpPr txBox="1">
            <a:spLocks noChangeArrowheads="1"/>
          </p:cNvSpPr>
          <p:nvPr/>
        </p:nvSpPr>
        <p:spPr bwMode="auto">
          <a:xfrm>
            <a:off x="2152650" y="51450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sz="2000">
              <a:latin typeface="宋体" pitchFamily="2" charset="-122"/>
            </a:endParaRPr>
          </a:p>
        </p:txBody>
      </p:sp>
      <p:sp>
        <p:nvSpPr>
          <p:cNvPr id="1181726" name="Line 30"/>
          <p:cNvSpPr>
            <a:spLocks noChangeShapeType="1"/>
          </p:cNvSpPr>
          <p:nvPr/>
        </p:nvSpPr>
        <p:spPr bwMode="auto">
          <a:xfrm>
            <a:off x="450850" y="5576888"/>
            <a:ext cx="152400"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1727" name="Oval 31"/>
          <p:cNvSpPr>
            <a:spLocks noChangeArrowheads="1"/>
          </p:cNvSpPr>
          <p:nvPr/>
        </p:nvSpPr>
        <p:spPr bwMode="auto">
          <a:xfrm>
            <a:off x="511175" y="5840413"/>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1728" name="Text Box 32"/>
          <p:cNvSpPr txBox="1">
            <a:spLocks noChangeArrowheads="1"/>
          </p:cNvSpPr>
          <p:nvPr/>
        </p:nvSpPr>
        <p:spPr bwMode="auto">
          <a:xfrm>
            <a:off x="552450" y="5830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sz="2000">
              <a:latin typeface="宋体" pitchFamily="2" charset="-122"/>
            </a:endParaRPr>
          </a:p>
        </p:txBody>
      </p:sp>
      <p:sp>
        <p:nvSpPr>
          <p:cNvPr id="1181729" name="Line 33"/>
          <p:cNvSpPr>
            <a:spLocks noChangeShapeType="1"/>
          </p:cNvSpPr>
          <p:nvPr/>
        </p:nvSpPr>
        <p:spPr bwMode="auto">
          <a:xfrm>
            <a:off x="1154113" y="5581650"/>
            <a:ext cx="150812"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1730" name="Oval 34"/>
          <p:cNvSpPr>
            <a:spLocks noChangeArrowheads="1"/>
          </p:cNvSpPr>
          <p:nvPr/>
        </p:nvSpPr>
        <p:spPr bwMode="auto">
          <a:xfrm>
            <a:off x="1130300" y="5838825"/>
            <a:ext cx="430213" cy="428625"/>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81731" name="Text Box 35"/>
          <p:cNvSpPr txBox="1">
            <a:spLocks noChangeArrowheads="1"/>
          </p:cNvSpPr>
          <p:nvPr/>
        </p:nvSpPr>
        <p:spPr bwMode="auto">
          <a:xfrm>
            <a:off x="1189038" y="5830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sz="2000">
              <a:latin typeface="宋体" pitchFamily="2" charset="-122"/>
            </a:endParaRPr>
          </a:p>
        </p:txBody>
      </p:sp>
      <p:sp>
        <p:nvSpPr>
          <p:cNvPr id="1181732" name="Line 36"/>
          <p:cNvSpPr>
            <a:spLocks noChangeShapeType="1"/>
          </p:cNvSpPr>
          <p:nvPr/>
        </p:nvSpPr>
        <p:spPr bwMode="auto">
          <a:xfrm flipH="1">
            <a:off x="2058988" y="5516563"/>
            <a:ext cx="192087" cy="4000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1733" name="Oval 37"/>
          <p:cNvSpPr>
            <a:spLocks noChangeArrowheads="1"/>
          </p:cNvSpPr>
          <p:nvPr/>
        </p:nvSpPr>
        <p:spPr bwMode="auto">
          <a:xfrm>
            <a:off x="1789113" y="589121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1734" name="Text Box 38"/>
          <p:cNvSpPr txBox="1">
            <a:spLocks noChangeArrowheads="1"/>
          </p:cNvSpPr>
          <p:nvPr/>
        </p:nvSpPr>
        <p:spPr bwMode="auto">
          <a:xfrm>
            <a:off x="1847850" y="58642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I</a:t>
            </a:r>
            <a:endParaRPr lang="en-US" altLang="zh-CN" sz="2000">
              <a:latin typeface="宋体" pitchFamily="2" charset="-122"/>
            </a:endParaRPr>
          </a:p>
        </p:txBody>
      </p:sp>
      <p:sp>
        <p:nvSpPr>
          <p:cNvPr id="1181735" name="Line 39"/>
          <p:cNvSpPr>
            <a:spLocks noChangeShapeType="1"/>
          </p:cNvSpPr>
          <p:nvPr/>
        </p:nvSpPr>
        <p:spPr bwMode="auto">
          <a:xfrm>
            <a:off x="2397125" y="5541963"/>
            <a:ext cx="212725" cy="3651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1736" name="Oval 40"/>
          <p:cNvSpPr>
            <a:spLocks noChangeArrowheads="1"/>
          </p:cNvSpPr>
          <p:nvPr/>
        </p:nvSpPr>
        <p:spPr bwMode="auto">
          <a:xfrm>
            <a:off x="2398713" y="589121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1737" name="Text Box 41"/>
          <p:cNvSpPr txBox="1">
            <a:spLocks noChangeArrowheads="1"/>
          </p:cNvSpPr>
          <p:nvPr/>
        </p:nvSpPr>
        <p:spPr bwMode="auto">
          <a:xfrm>
            <a:off x="2457450" y="58308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J</a:t>
            </a:r>
            <a:endParaRPr lang="en-US" altLang="zh-CN" sz="2000">
              <a:latin typeface="宋体" pitchFamily="2" charset="-122"/>
            </a:endParaRPr>
          </a:p>
        </p:txBody>
      </p:sp>
      <p:sp>
        <p:nvSpPr>
          <p:cNvPr id="1181738" name="Rectangle 42"/>
          <p:cNvSpPr>
            <a:spLocks noChangeArrowheads="1"/>
          </p:cNvSpPr>
          <p:nvPr/>
        </p:nvSpPr>
        <p:spPr bwMode="auto">
          <a:xfrm>
            <a:off x="515938" y="3665538"/>
            <a:ext cx="1828800" cy="1295400"/>
          </a:xfrm>
          <a:prstGeom prst="rect">
            <a:avLst/>
          </a:prstGeom>
          <a:noFill/>
          <a:ln w="28575">
            <a:solidFill>
              <a:srgbClr val="FF33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81739" name="Rectangle 43"/>
          <p:cNvSpPr>
            <a:spLocks noChangeArrowheads="1"/>
          </p:cNvSpPr>
          <p:nvPr/>
        </p:nvSpPr>
        <p:spPr bwMode="auto">
          <a:xfrm>
            <a:off x="515938" y="3665538"/>
            <a:ext cx="1828800" cy="1295400"/>
          </a:xfrm>
          <a:prstGeom prst="rect">
            <a:avLst/>
          </a:prstGeom>
          <a:noFill/>
          <a:ln w="28575">
            <a:solidFill>
              <a:srgbClr val="FF33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81740" name="Rectangle 44"/>
          <p:cNvSpPr>
            <a:spLocks noChangeArrowheads="1"/>
          </p:cNvSpPr>
          <p:nvPr/>
        </p:nvSpPr>
        <p:spPr bwMode="auto">
          <a:xfrm>
            <a:off x="515938" y="3665538"/>
            <a:ext cx="1828800" cy="1295400"/>
          </a:xfrm>
          <a:prstGeom prst="rect">
            <a:avLst/>
          </a:prstGeom>
          <a:noFill/>
          <a:ln w="28575">
            <a:solidFill>
              <a:srgbClr val="FF33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81741" name="Text Box 45"/>
          <p:cNvSpPr txBox="1">
            <a:spLocks noChangeArrowheads="1"/>
          </p:cNvSpPr>
          <p:nvPr/>
        </p:nvSpPr>
        <p:spPr bwMode="auto">
          <a:xfrm>
            <a:off x="5640388" y="5081588"/>
            <a:ext cx="9144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 B C</a:t>
            </a:r>
            <a:endParaRPr lang="en-US" altLang="zh-CN">
              <a:latin typeface="宋体" pitchFamily="2" charset="-122"/>
            </a:endParaRPr>
          </a:p>
        </p:txBody>
      </p:sp>
      <p:sp>
        <p:nvSpPr>
          <p:cNvPr id="1181742" name="Text Box 46"/>
          <p:cNvSpPr txBox="1">
            <a:spLocks noChangeArrowheads="1"/>
          </p:cNvSpPr>
          <p:nvPr/>
        </p:nvSpPr>
        <p:spPr bwMode="auto">
          <a:xfrm>
            <a:off x="3554413" y="1658938"/>
            <a:ext cx="541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遍历</a:t>
            </a:r>
            <a:r>
              <a:rPr lang="en-US" altLang="zh-CN" sz="2000">
                <a:latin typeface="宋体" pitchFamily="2" charset="-122"/>
              </a:rPr>
              <a:t>C</a:t>
            </a:r>
            <a:r>
              <a:rPr lang="zh-CN" altLang="en-US" sz="2000">
                <a:latin typeface="宋体" pitchFamily="2" charset="-122"/>
              </a:rPr>
              <a:t>之前子树</a:t>
            </a:r>
            <a:r>
              <a:rPr lang="en-US" altLang="zh-CN" sz="2000">
                <a:latin typeface="宋体" pitchFamily="2" charset="-122"/>
              </a:rPr>
              <a:t>B</a:t>
            </a:r>
            <a:r>
              <a:rPr lang="zh-CN" altLang="en-US" sz="2000">
                <a:latin typeface="宋体" pitchFamily="2" charset="-122"/>
              </a:rPr>
              <a:t>应先按遍历原则遍历</a:t>
            </a:r>
            <a:r>
              <a:rPr lang="en-US" altLang="zh-CN" sz="2000">
                <a:latin typeface="宋体" pitchFamily="2" charset="-122"/>
              </a:rPr>
              <a:t>: BDE</a:t>
            </a:r>
            <a:endParaRPr lang="en-US" altLang="zh-CN">
              <a:latin typeface="宋体" pitchFamily="2" charset="-122"/>
            </a:endParaRPr>
          </a:p>
        </p:txBody>
      </p:sp>
      <p:sp>
        <p:nvSpPr>
          <p:cNvPr id="1181743" name="Text Box 47"/>
          <p:cNvSpPr txBox="1">
            <a:spLocks noChangeArrowheads="1"/>
          </p:cNvSpPr>
          <p:nvPr/>
        </p:nvSpPr>
        <p:spPr bwMode="auto">
          <a:xfrm>
            <a:off x="6173788" y="5157788"/>
            <a:ext cx="3048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 </a:t>
            </a:r>
            <a:endParaRPr lang="zh-CN" altLang="en-US">
              <a:latin typeface="宋体" pitchFamily="2" charset="-122"/>
            </a:endParaRPr>
          </a:p>
        </p:txBody>
      </p:sp>
      <p:sp>
        <p:nvSpPr>
          <p:cNvPr id="1181744" name="Line 48"/>
          <p:cNvSpPr>
            <a:spLocks noChangeShapeType="1"/>
          </p:cNvSpPr>
          <p:nvPr/>
        </p:nvSpPr>
        <p:spPr bwMode="auto">
          <a:xfrm flipH="1">
            <a:off x="5792788" y="5386388"/>
            <a:ext cx="228600" cy="22860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81745" name="Line 49"/>
          <p:cNvSpPr>
            <a:spLocks noChangeShapeType="1"/>
          </p:cNvSpPr>
          <p:nvPr/>
        </p:nvSpPr>
        <p:spPr bwMode="auto">
          <a:xfrm>
            <a:off x="6021388" y="5386388"/>
            <a:ext cx="304800" cy="22860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1746" name="Text Box 50"/>
          <p:cNvSpPr txBox="1">
            <a:spLocks noChangeArrowheads="1"/>
          </p:cNvSpPr>
          <p:nvPr/>
        </p:nvSpPr>
        <p:spPr bwMode="auto">
          <a:xfrm>
            <a:off x="5640388" y="5538788"/>
            <a:ext cx="9144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 D E</a:t>
            </a:r>
            <a:endParaRPr lang="en-US" altLang="zh-CN">
              <a:latin typeface="宋体" pitchFamily="2" charset="-122"/>
            </a:endParaRPr>
          </a:p>
        </p:txBody>
      </p:sp>
      <p:sp>
        <p:nvSpPr>
          <p:cNvPr id="1181747" name="Text Box 51"/>
          <p:cNvSpPr txBox="1">
            <a:spLocks noChangeArrowheads="1"/>
          </p:cNvSpPr>
          <p:nvPr/>
        </p:nvSpPr>
        <p:spPr bwMode="auto">
          <a:xfrm>
            <a:off x="3554413" y="2116138"/>
            <a:ext cx="502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遍历</a:t>
            </a:r>
            <a:r>
              <a:rPr lang="en-US" altLang="zh-CN" sz="2000">
                <a:latin typeface="宋体" pitchFamily="2" charset="-122"/>
              </a:rPr>
              <a:t>E</a:t>
            </a:r>
            <a:r>
              <a:rPr lang="zh-CN" altLang="en-US" sz="2000">
                <a:latin typeface="宋体" pitchFamily="2" charset="-122"/>
              </a:rPr>
              <a:t>之前子树</a:t>
            </a:r>
            <a:r>
              <a:rPr lang="en-US" altLang="zh-CN" sz="2000">
                <a:latin typeface="宋体" pitchFamily="2" charset="-122"/>
              </a:rPr>
              <a:t>D</a:t>
            </a:r>
            <a:r>
              <a:rPr lang="zh-CN" altLang="en-US" sz="2000">
                <a:latin typeface="宋体" pitchFamily="2" charset="-122"/>
              </a:rPr>
              <a:t>应先按遍历原则遍历</a:t>
            </a:r>
            <a:r>
              <a:rPr lang="en-US" altLang="zh-CN" sz="2000">
                <a:latin typeface="宋体" pitchFamily="2" charset="-122"/>
              </a:rPr>
              <a:t>: DG</a:t>
            </a:r>
            <a:endParaRPr lang="en-US" altLang="zh-CN" sz="2000">
              <a:latin typeface="宋体" pitchFamily="2" charset="-122"/>
            </a:endParaRPr>
          </a:p>
        </p:txBody>
      </p:sp>
      <p:sp>
        <p:nvSpPr>
          <p:cNvPr id="1181748" name="Text Box 52"/>
          <p:cNvSpPr txBox="1">
            <a:spLocks noChangeArrowheads="1"/>
          </p:cNvSpPr>
          <p:nvPr/>
        </p:nvSpPr>
        <p:spPr bwMode="auto">
          <a:xfrm>
            <a:off x="6173788" y="5614988"/>
            <a:ext cx="3048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 </a:t>
            </a:r>
            <a:endParaRPr lang="zh-CN" altLang="en-US">
              <a:latin typeface="宋体" pitchFamily="2" charset="-122"/>
            </a:endParaRPr>
          </a:p>
        </p:txBody>
      </p:sp>
      <p:sp>
        <p:nvSpPr>
          <p:cNvPr id="1181749" name="Line 53"/>
          <p:cNvSpPr>
            <a:spLocks noChangeShapeType="1"/>
          </p:cNvSpPr>
          <p:nvPr/>
        </p:nvSpPr>
        <p:spPr bwMode="auto">
          <a:xfrm>
            <a:off x="6097588" y="5843588"/>
            <a:ext cx="304800" cy="22860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1750" name="Text Box 54"/>
          <p:cNvSpPr txBox="1">
            <a:spLocks noChangeArrowheads="1"/>
          </p:cNvSpPr>
          <p:nvPr/>
        </p:nvSpPr>
        <p:spPr bwMode="auto">
          <a:xfrm>
            <a:off x="6299200" y="5680075"/>
            <a:ext cx="3810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a:latin typeface="宋体" pitchFamily="2" charset="-122"/>
            </a:endParaRPr>
          </a:p>
        </p:txBody>
      </p:sp>
      <p:sp>
        <p:nvSpPr>
          <p:cNvPr id="1181751" name="Text Box 55"/>
          <p:cNvSpPr txBox="1">
            <a:spLocks noChangeArrowheads="1"/>
          </p:cNvSpPr>
          <p:nvPr/>
        </p:nvSpPr>
        <p:spPr bwMode="auto">
          <a:xfrm>
            <a:off x="3554413" y="2573338"/>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r>
              <a:rPr lang="zh-CN" altLang="en-US" sz="2000">
                <a:latin typeface="宋体" pitchFamily="2" charset="-122"/>
              </a:rPr>
              <a:t>的左子树遍历完毕</a:t>
            </a:r>
            <a:r>
              <a:rPr lang="en-US" altLang="zh-CN" sz="2000">
                <a:latin typeface="宋体" pitchFamily="2" charset="-122"/>
              </a:rPr>
              <a:t>,</a:t>
            </a:r>
            <a:endParaRPr lang="en-US" altLang="zh-CN">
              <a:latin typeface="宋体" pitchFamily="2" charset="-122"/>
            </a:endParaRPr>
          </a:p>
        </p:txBody>
      </p:sp>
      <p:sp>
        <p:nvSpPr>
          <p:cNvPr id="1181752" name="Text Box 56"/>
          <p:cNvSpPr txBox="1">
            <a:spLocks noChangeArrowheads="1"/>
          </p:cNvSpPr>
          <p:nvPr/>
        </p:nvSpPr>
        <p:spPr bwMode="auto">
          <a:xfrm>
            <a:off x="5411788" y="5081588"/>
            <a:ext cx="1219200" cy="1371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 B D G</a:t>
            </a:r>
            <a:endParaRPr lang="en-US" altLang="zh-CN" sz="2000">
              <a:latin typeface="宋体" pitchFamily="2" charset="-122"/>
            </a:endParaRPr>
          </a:p>
          <a:p>
            <a:pPr algn="just"/>
            <a:endParaRPr lang="en-US" altLang="zh-CN" sz="2000">
              <a:latin typeface="宋体" pitchFamily="2" charset="-122"/>
            </a:endParaRPr>
          </a:p>
          <a:p>
            <a:pPr algn="just"/>
            <a:endParaRPr lang="en-US" altLang="zh-CN" sz="2000">
              <a:latin typeface="宋体" pitchFamily="2" charset="-122"/>
            </a:endParaRPr>
          </a:p>
          <a:p>
            <a:pPr algn="just"/>
            <a:endParaRPr lang="zh-CN" altLang="en-US">
              <a:latin typeface="宋体" pitchFamily="2" charset="-122"/>
            </a:endParaRPr>
          </a:p>
        </p:txBody>
      </p:sp>
      <p:sp>
        <p:nvSpPr>
          <p:cNvPr id="1181753" name="Text Box 57"/>
          <p:cNvSpPr txBox="1">
            <a:spLocks noChangeArrowheads="1"/>
          </p:cNvSpPr>
          <p:nvPr/>
        </p:nvSpPr>
        <p:spPr bwMode="auto">
          <a:xfrm>
            <a:off x="3478213" y="3030538"/>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遍历</a:t>
            </a:r>
            <a:r>
              <a:rPr lang="en-US" altLang="zh-CN" sz="2000">
                <a:latin typeface="宋体" pitchFamily="2" charset="-122"/>
              </a:rPr>
              <a:t>B</a:t>
            </a:r>
            <a:r>
              <a:rPr lang="zh-CN" altLang="en-US" sz="2000">
                <a:latin typeface="宋体" pitchFamily="2" charset="-122"/>
              </a:rPr>
              <a:t>的右子树时</a:t>
            </a:r>
            <a:r>
              <a:rPr lang="en-US" altLang="zh-CN" sz="2000">
                <a:latin typeface="宋体" pitchFamily="2" charset="-122"/>
              </a:rPr>
              <a:t>,</a:t>
            </a:r>
            <a:r>
              <a:rPr lang="zh-CN" altLang="en-US" sz="2000">
                <a:latin typeface="宋体" pitchFamily="2" charset="-122"/>
              </a:rPr>
              <a:t>将</a:t>
            </a:r>
            <a:r>
              <a:rPr lang="en-US" altLang="zh-CN" sz="2000">
                <a:latin typeface="宋体" pitchFamily="2" charset="-122"/>
              </a:rPr>
              <a:t>E</a:t>
            </a:r>
            <a:r>
              <a:rPr lang="zh-CN" altLang="en-US" sz="2000">
                <a:latin typeface="宋体" pitchFamily="2" charset="-122"/>
              </a:rPr>
              <a:t>看成根节点</a:t>
            </a:r>
            <a:endParaRPr lang="zh-CN" altLang="en-US" sz="2000">
              <a:latin typeface="宋体" pitchFamily="2" charset="-122"/>
            </a:endParaRPr>
          </a:p>
        </p:txBody>
      </p:sp>
      <p:sp>
        <p:nvSpPr>
          <p:cNvPr id="1181754" name="Text Box 58"/>
          <p:cNvSpPr txBox="1">
            <a:spLocks noChangeArrowheads="1"/>
          </p:cNvSpPr>
          <p:nvPr/>
        </p:nvSpPr>
        <p:spPr bwMode="auto">
          <a:xfrm>
            <a:off x="6448425" y="5076825"/>
            <a:ext cx="6858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 H</a:t>
            </a:r>
            <a:endParaRPr lang="en-US" altLang="zh-CN" sz="2000">
              <a:latin typeface="宋体" pitchFamily="2" charset="-122"/>
            </a:endParaRPr>
          </a:p>
        </p:txBody>
      </p:sp>
      <p:sp>
        <p:nvSpPr>
          <p:cNvPr id="1181755" name="Text Box 59"/>
          <p:cNvSpPr txBox="1">
            <a:spLocks noChangeArrowheads="1"/>
          </p:cNvSpPr>
          <p:nvPr/>
        </p:nvSpPr>
        <p:spPr bwMode="auto">
          <a:xfrm>
            <a:off x="3478213" y="3487738"/>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r>
              <a:rPr lang="zh-CN" altLang="en-US" sz="2000">
                <a:latin typeface="宋体" pitchFamily="2" charset="-122"/>
              </a:rPr>
              <a:t>的左子树遍历完毕</a:t>
            </a:r>
            <a:r>
              <a:rPr lang="en-US" altLang="zh-CN" sz="2000">
                <a:latin typeface="宋体" pitchFamily="2" charset="-122"/>
              </a:rPr>
              <a:t>,</a:t>
            </a:r>
            <a:endParaRPr lang="en-US" altLang="zh-CN" sz="2000">
              <a:latin typeface="宋体" pitchFamily="2" charset="-122"/>
            </a:endParaRPr>
          </a:p>
        </p:txBody>
      </p:sp>
      <p:sp>
        <p:nvSpPr>
          <p:cNvPr id="1181756" name="Text Box 60"/>
          <p:cNvSpPr txBox="1">
            <a:spLocks noChangeArrowheads="1"/>
          </p:cNvSpPr>
          <p:nvPr/>
        </p:nvSpPr>
        <p:spPr bwMode="auto">
          <a:xfrm>
            <a:off x="3478213" y="3944938"/>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遍历</a:t>
            </a:r>
            <a:r>
              <a:rPr lang="en-US" altLang="zh-CN" sz="2000">
                <a:latin typeface="宋体" pitchFamily="2" charset="-122"/>
              </a:rPr>
              <a:t>A</a:t>
            </a:r>
            <a:r>
              <a:rPr lang="zh-CN" altLang="en-US" sz="2000">
                <a:latin typeface="宋体" pitchFamily="2" charset="-122"/>
              </a:rPr>
              <a:t>的右子树时</a:t>
            </a:r>
            <a:r>
              <a:rPr lang="en-US" altLang="zh-CN" sz="2000">
                <a:latin typeface="宋体" pitchFamily="2" charset="-122"/>
              </a:rPr>
              <a:t>,</a:t>
            </a:r>
            <a:r>
              <a:rPr lang="zh-CN" altLang="en-US" sz="2000">
                <a:latin typeface="宋体" pitchFamily="2" charset="-122"/>
              </a:rPr>
              <a:t>将</a:t>
            </a:r>
            <a:r>
              <a:rPr lang="en-US" altLang="zh-CN" sz="2000">
                <a:latin typeface="宋体" pitchFamily="2" charset="-122"/>
              </a:rPr>
              <a:t>C</a:t>
            </a:r>
            <a:r>
              <a:rPr lang="zh-CN" altLang="en-US" sz="2000">
                <a:latin typeface="宋体" pitchFamily="2" charset="-122"/>
              </a:rPr>
              <a:t>看成根节点</a:t>
            </a:r>
            <a:endParaRPr lang="zh-CN" altLang="en-US" sz="2000">
              <a:latin typeface="宋体" pitchFamily="2" charset="-122"/>
            </a:endParaRPr>
          </a:p>
        </p:txBody>
      </p:sp>
      <p:sp>
        <p:nvSpPr>
          <p:cNvPr id="1181757" name="Text Box 61"/>
          <p:cNvSpPr txBox="1">
            <a:spLocks noChangeArrowheads="1"/>
          </p:cNvSpPr>
          <p:nvPr/>
        </p:nvSpPr>
        <p:spPr bwMode="auto">
          <a:xfrm>
            <a:off x="7005638" y="5080000"/>
            <a:ext cx="7620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 F</a:t>
            </a:r>
            <a:r>
              <a:rPr lang="en-US" altLang="zh-CN" sz="2000">
                <a:latin typeface="Times New Roman" panose="02020503050405090304" pitchFamily="18" charset="0"/>
              </a:rPr>
              <a:t>’</a:t>
            </a:r>
            <a:endParaRPr lang="en-US" altLang="zh-CN" sz="2000">
              <a:latin typeface="宋体" pitchFamily="2" charset="-122"/>
            </a:endParaRPr>
          </a:p>
        </p:txBody>
      </p:sp>
      <p:sp>
        <p:nvSpPr>
          <p:cNvPr id="1181758" name="Oval 62"/>
          <p:cNvSpPr>
            <a:spLocks noChangeArrowheads="1"/>
          </p:cNvSpPr>
          <p:nvPr/>
        </p:nvSpPr>
        <p:spPr bwMode="auto">
          <a:xfrm>
            <a:off x="1633538" y="5130800"/>
            <a:ext cx="1371600" cy="1371600"/>
          </a:xfrm>
          <a:prstGeom prst="ellipse">
            <a:avLst/>
          </a:prstGeom>
          <a:noFill/>
          <a:ln w="28575">
            <a:solidFill>
              <a:srgbClr val="FF9900"/>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1759" name="Text Box 63"/>
          <p:cNvSpPr txBox="1">
            <a:spLocks noChangeArrowheads="1"/>
          </p:cNvSpPr>
          <p:nvPr/>
        </p:nvSpPr>
        <p:spPr bwMode="auto">
          <a:xfrm>
            <a:off x="2563813" y="5392738"/>
            <a:ext cx="544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r>
              <a:rPr lang="en-US" altLang="zh-CN" sz="2000">
                <a:latin typeface="Times New Roman" panose="02020503050405090304" pitchFamily="18" charset="0"/>
              </a:rPr>
              <a:t>’</a:t>
            </a:r>
            <a:endParaRPr lang="en-US" altLang="zh-CN" sz="2000">
              <a:latin typeface="宋体" pitchFamily="2" charset="-122"/>
            </a:endParaRPr>
          </a:p>
        </p:txBody>
      </p:sp>
      <p:sp>
        <p:nvSpPr>
          <p:cNvPr id="1181760" name="AutoShape 64"/>
          <p:cNvSpPr>
            <a:spLocks noChangeArrowheads="1"/>
          </p:cNvSpPr>
          <p:nvPr/>
        </p:nvSpPr>
        <p:spPr bwMode="auto">
          <a:xfrm>
            <a:off x="3021013" y="5849938"/>
            <a:ext cx="457200" cy="152400"/>
          </a:xfrm>
          <a:prstGeom prst="rightArrow">
            <a:avLst>
              <a:gd name="adj1" fmla="val 50000"/>
              <a:gd name="adj2" fmla="val 75000"/>
            </a:avLst>
          </a:prstGeom>
          <a:noFill/>
          <a:ln w="28575">
            <a:solidFill>
              <a:srgbClr val="FF9900"/>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1761" name="Text Box 65"/>
          <p:cNvSpPr txBox="1">
            <a:spLocks noChangeArrowheads="1"/>
          </p:cNvSpPr>
          <p:nvPr/>
        </p:nvSpPr>
        <p:spPr bwMode="auto">
          <a:xfrm>
            <a:off x="3554413" y="5697538"/>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 I J</a:t>
            </a:r>
            <a:endParaRPr lang="en-US" altLang="zh-CN" sz="2000">
              <a:latin typeface="宋体" pitchFamily="2" charset="-122"/>
            </a:endParaRPr>
          </a:p>
        </p:txBody>
      </p:sp>
      <p:sp>
        <p:nvSpPr>
          <p:cNvPr id="1181762" name="Text Box 66"/>
          <p:cNvSpPr txBox="1">
            <a:spLocks noChangeArrowheads="1"/>
          </p:cNvSpPr>
          <p:nvPr/>
        </p:nvSpPr>
        <p:spPr bwMode="auto">
          <a:xfrm>
            <a:off x="7258050" y="5065713"/>
            <a:ext cx="9144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 I J</a:t>
            </a:r>
            <a:endParaRPr lang="en-US" altLang="zh-CN" sz="2000">
              <a:latin typeface="宋体" pitchFamily="2" charset="-122"/>
            </a:endParaRPr>
          </a:p>
        </p:txBody>
      </p:sp>
      <p:sp>
        <p:nvSpPr>
          <p:cNvPr id="1047557" name="Text Box 5"/>
          <p:cNvSpPr txBox="1">
            <a:spLocks noChangeArrowheads="1"/>
          </p:cNvSpPr>
          <p:nvPr/>
        </p:nvSpPr>
        <p:spPr bwMode="auto">
          <a:xfrm>
            <a:off x="347980" y="0"/>
            <a:ext cx="8447088"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1800">
                <a:latin typeface="Times New Roman" panose="02020503050405090304" pitchFamily="18" charset="0"/>
              </a:rPr>
              <a:t>设</a:t>
            </a:r>
            <a:r>
              <a:rPr lang="en-US" altLang="zh-CN" sz="1800">
                <a:latin typeface="Times New Roman" panose="02020503050405090304" pitchFamily="18" charset="0"/>
              </a:rPr>
              <a:t>L</a:t>
            </a:r>
            <a:r>
              <a:rPr lang="zh-CN" altLang="en-US" sz="1800">
                <a:latin typeface="Times New Roman" panose="02020503050405090304" pitchFamily="18" charset="0"/>
              </a:rPr>
              <a:t>，</a:t>
            </a:r>
            <a:r>
              <a:rPr lang="en-US" altLang="zh-CN" sz="1800">
                <a:latin typeface="Times New Roman" panose="02020503050405090304" pitchFamily="18" charset="0"/>
              </a:rPr>
              <a:t>R</a:t>
            </a:r>
            <a:r>
              <a:rPr lang="zh-CN" altLang="en-US" sz="1800">
                <a:latin typeface="Times New Roman" panose="02020503050405090304" pitchFamily="18" charset="0"/>
              </a:rPr>
              <a:t>，</a:t>
            </a:r>
            <a:r>
              <a:rPr lang="en-US" altLang="zh-CN" sz="1800">
                <a:latin typeface="Times New Roman" panose="02020503050405090304" pitchFamily="18" charset="0"/>
              </a:rPr>
              <a:t>D</a:t>
            </a:r>
            <a:r>
              <a:rPr lang="zh-CN" altLang="en-US" sz="1800">
                <a:latin typeface="Times New Roman" panose="02020503050405090304" pitchFamily="18" charset="0"/>
              </a:rPr>
              <a:t>分别表示左子树、右子树和根节点：</a:t>
            </a:r>
            <a:endParaRPr lang="zh-CN" altLang="en-US" sz="1800">
              <a:latin typeface="Times New Roman" panose="02020503050405090304" pitchFamily="18" charset="0"/>
            </a:endParaRPr>
          </a:p>
          <a:p>
            <a:pPr algn="just"/>
            <a:endParaRPr lang="zh-CN" altLang="en-US" sz="1800">
              <a:latin typeface="Times New Roman" panose="02020503050405090304" pitchFamily="18" charset="0"/>
              <a:sym typeface="+mn-ea"/>
            </a:endParaRPr>
          </a:p>
          <a:p>
            <a:pPr algn="just"/>
            <a:r>
              <a:rPr lang="zh-CN" altLang="en-US" sz="1800">
                <a:latin typeface="Times New Roman" panose="02020503050405090304" pitchFamily="18" charset="0"/>
                <a:sym typeface="+mn-ea"/>
              </a:rPr>
              <a:t>则有：</a:t>
            </a:r>
            <a:r>
              <a:rPr lang="en-US" altLang="zh-CN" sz="1800">
                <a:latin typeface="Times New Roman" panose="02020503050405090304" pitchFamily="18" charset="0"/>
                <a:sym typeface="+mn-ea"/>
              </a:rPr>
              <a:t>DLR</a:t>
            </a:r>
            <a:r>
              <a:rPr lang="zh-CN" altLang="en-US" sz="1800">
                <a:latin typeface="Times New Roman" panose="02020503050405090304" pitchFamily="18" charset="0"/>
                <a:sym typeface="+mn-ea"/>
              </a:rPr>
              <a:t>，</a:t>
            </a:r>
            <a:r>
              <a:rPr lang="en-US" altLang="zh-CN" sz="1800">
                <a:latin typeface="Times New Roman" panose="02020503050405090304" pitchFamily="18" charset="0"/>
                <a:sym typeface="+mn-ea"/>
              </a:rPr>
              <a:t>DRL</a:t>
            </a:r>
            <a:r>
              <a:rPr lang="zh-CN" altLang="en-US" sz="1800">
                <a:latin typeface="Times New Roman" panose="02020503050405090304" pitchFamily="18" charset="0"/>
                <a:sym typeface="+mn-ea"/>
              </a:rPr>
              <a:t>，</a:t>
            </a:r>
            <a:r>
              <a:rPr lang="en-US" altLang="zh-CN" sz="1800">
                <a:latin typeface="Times New Roman" panose="02020503050405090304" pitchFamily="18" charset="0"/>
                <a:sym typeface="+mn-ea"/>
              </a:rPr>
              <a:t>LDR</a:t>
            </a:r>
            <a:r>
              <a:rPr lang="zh-CN" altLang="en-US" sz="1800">
                <a:latin typeface="Times New Roman" panose="02020503050405090304" pitchFamily="18" charset="0"/>
                <a:sym typeface="+mn-ea"/>
              </a:rPr>
              <a:t>，</a:t>
            </a:r>
            <a:r>
              <a:rPr lang="en-US" altLang="zh-CN" sz="1800">
                <a:latin typeface="Times New Roman" panose="02020503050405090304" pitchFamily="18" charset="0"/>
                <a:sym typeface="+mn-ea"/>
              </a:rPr>
              <a:t>LRD</a:t>
            </a:r>
            <a:r>
              <a:rPr lang="zh-CN" altLang="en-US" sz="1800">
                <a:latin typeface="Times New Roman" panose="02020503050405090304" pitchFamily="18" charset="0"/>
                <a:sym typeface="+mn-ea"/>
              </a:rPr>
              <a:t>，</a:t>
            </a:r>
            <a:r>
              <a:rPr lang="en-US" altLang="zh-CN" sz="1800">
                <a:latin typeface="Times New Roman" panose="02020503050405090304" pitchFamily="18" charset="0"/>
                <a:sym typeface="+mn-ea"/>
              </a:rPr>
              <a:t>RDL</a:t>
            </a:r>
            <a:r>
              <a:rPr lang="zh-CN" altLang="en-US" sz="1800">
                <a:latin typeface="Times New Roman" panose="02020503050405090304" pitchFamily="18" charset="0"/>
                <a:sym typeface="+mn-ea"/>
              </a:rPr>
              <a:t>，</a:t>
            </a:r>
            <a:r>
              <a:rPr lang="en-US" altLang="zh-CN" sz="1800">
                <a:latin typeface="Times New Roman" panose="02020503050405090304" pitchFamily="18" charset="0"/>
                <a:sym typeface="+mn-ea"/>
              </a:rPr>
              <a:t>RLD</a:t>
            </a:r>
            <a:r>
              <a:rPr lang="zh-CN" altLang="en-US" sz="1800">
                <a:latin typeface="Times New Roman" panose="02020503050405090304" pitchFamily="18" charset="0"/>
                <a:sym typeface="+mn-ea"/>
              </a:rPr>
              <a:t>；若</a:t>
            </a:r>
            <a:r>
              <a:rPr lang="zh-CN" altLang="en-US" sz="1800">
                <a:latin typeface="Times New Roman" panose="02020503050405090304" pitchFamily="18" charset="0"/>
              </a:rPr>
              <a:t>先左后右：</a:t>
            </a:r>
            <a:r>
              <a:rPr lang="en-US" altLang="zh-CN" sz="1800">
                <a:solidFill>
                  <a:srgbClr val="FF0000"/>
                </a:solidFill>
                <a:latin typeface="Times New Roman" panose="02020503050405090304" pitchFamily="18" charset="0"/>
                <a:sym typeface="+mn-ea"/>
              </a:rPr>
              <a:t>DLR</a:t>
            </a:r>
            <a:r>
              <a:rPr lang="zh-CN" altLang="en-US" sz="1800">
                <a:solidFill>
                  <a:srgbClr val="FF0000"/>
                </a:solidFill>
                <a:latin typeface="Times New Roman" panose="02020503050405090304" pitchFamily="18" charset="0"/>
                <a:sym typeface="+mn-ea"/>
              </a:rPr>
              <a:t>，</a:t>
            </a:r>
            <a:r>
              <a:rPr lang="en-US" altLang="zh-CN" sz="1800">
                <a:solidFill>
                  <a:srgbClr val="FF0000"/>
                </a:solidFill>
                <a:latin typeface="Times New Roman" panose="02020503050405090304" pitchFamily="18" charset="0"/>
                <a:sym typeface="+mn-ea"/>
              </a:rPr>
              <a:t>LDR</a:t>
            </a:r>
            <a:r>
              <a:rPr lang="zh-CN" altLang="en-US" sz="1800">
                <a:solidFill>
                  <a:srgbClr val="FF0000"/>
                </a:solidFill>
                <a:latin typeface="Times New Roman" panose="02020503050405090304" pitchFamily="18" charset="0"/>
                <a:sym typeface="+mn-ea"/>
              </a:rPr>
              <a:t>，</a:t>
            </a:r>
            <a:r>
              <a:rPr lang="en-US" altLang="zh-CN" sz="1800">
                <a:solidFill>
                  <a:srgbClr val="FF0000"/>
                </a:solidFill>
                <a:latin typeface="Times New Roman" panose="02020503050405090304" pitchFamily="18" charset="0"/>
                <a:sym typeface="+mn-ea"/>
              </a:rPr>
              <a:t>LRD</a:t>
            </a:r>
            <a:endParaRPr lang="en-US" altLang="zh-CN" sz="1800">
              <a:solidFill>
                <a:srgbClr val="FF0000"/>
              </a:solidFill>
              <a:latin typeface="Times New Roman" panose="0202050305040509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047557"/>
                                        </p:tgtEl>
                                        <p:attrNameLst>
                                          <p:attrName>style.visibility</p:attrName>
                                        </p:attrNameLst>
                                      </p:cBhvr>
                                      <p:to>
                                        <p:strVal val="visible"/>
                                      </p:to>
                                    </p:set>
                                    <p:anim calcmode="lin" valueType="num">
                                      <p:cBhvr>
                                        <p:cTn id="7" dur="75" fill="hold"/>
                                        <p:tgtEl>
                                          <p:spTgt spid="1047557"/>
                                        </p:tgtEl>
                                        <p:attrNameLst>
                                          <p:attrName>ppt_x</p:attrName>
                                        </p:attrNameLst>
                                      </p:cBhvr>
                                      <p:tavLst>
                                        <p:tav tm="0">
                                          <p:val>
                                            <p:strVal val="#ppt_x-#ppt_w/2"/>
                                          </p:val>
                                        </p:tav>
                                        <p:tav tm="100000">
                                          <p:val>
                                            <p:strVal val="#ppt_x"/>
                                          </p:val>
                                        </p:tav>
                                      </p:tavLst>
                                    </p:anim>
                                    <p:anim calcmode="lin" valueType="num">
                                      <p:cBhvr>
                                        <p:cTn id="8" dur="75" fill="hold"/>
                                        <p:tgtEl>
                                          <p:spTgt spid="1047557"/>
                                        </p:tgtEl>
                                        <p:attrNameLst>
                                          <p:attrName>ppt_y</p:attrName>
                                        </p:attrNameLst>
                                      </p:cBhvr>
                                      <p:tavLst>
                                        <p:tav tm="0">
                                          <p:val>
                                            <p:strVal val="#ppt_y"/>
                                          </p:val>
                                        </p:tav>
                                        <p:tav tm="100000">
                                          <p:val>
                                            <p:strVal val="#ppt_y"/>
                                          </p:val>
                                        </p:tav>
                                      </p:tavLst>
                                    </p:anim>
                                    <p:anim calcmode="lin" valueType="num">
                                      <p:cBhvr>
                                        <p:cTn id="9" dur="75" fill="hold"/>
                                        <p:tgtEl>
                                          <p:spTgt spid="1047557"/>
                                        </p:tgtEl>
                                        <p:attrNameLst>
                                          <p:attrName>ppt_w</p:attrName>
                                        </p:attrNameLst>
                                      </p:cBhvr>
                                      <p:tavLst>
                                        <p:tav tm="0">
                                          <p:val>
                                            <p:fltVal val="0"/>
                                          </p:val>
                                        </p:tav>
                                        <p:tav tm="100000">
                                          <p:val>
                                            <p:strVal val="#ppt_w"/>
                                          </p:val>
                                        </p:tav>
                                      </p:tavLst>
                                    </p:anim>
                                    <p:anim calcmode="lin" valueType="num">
                                      <p:cBhvr>
                                        <p:cTn id="10" dur="75" fill="hold"/>
                                        <p:tgtEl>
                                          <p:spTgt spid="104755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181703"/>
                                        </p:tgtEl>
                                        <p:attrNameLst>
                                          <p:attrName>style.visibility</p:attrName>
                                        </p:attrNameLst>
                                      </p:cBhvr>
                                      <p:to>
                                        <p:strVal val="visible"/>
                                      </p:to>
                                    </p:set>
                                    <p:anim calcmode="lin" valueType="num">
                                      <p:cBhvr>
                                        <p:cTn id="15" dur="75" fill="hold"/>
                                        <p:tgtEl>
                                          <p:spTgt spid="1181703"/>
                                        </p:tgtEl>
                                        <p:attrNameLst>
                                          <p:attrName>ppt_x</p:attrName>
                                        </p:attrNameLst>
                                      </p:cBhvr>
                                      <p:tavLst>
                                        <p:tav tm="0">
                                          <p:val>
                                            <p:strVal val="#ppt_x-#ppt_w/2"/>
                                          </p:val>
                                        </p:tav>
                                        <p:tav tm="100000">
                                          <p:val>
                                            <p:strVal val="#ppt_x"/>
                                          </p:val>
                                        </p:tav>
                                      </p:tavLst>
                                    </p:anim>
                                    <p:anim calcmode="lin" valueType="num">
                                      <p:cBhvr>
                                        <p:cTn id="16" dur="75" fill="hold"/>
                                        <p:tgtEl>
                                          <p:spTgt spid="1181703"/>
                                        </p:tgtEl>
                                        <p:attrNameLst>
                                          <p:attrName>ppt_y</p:attrName>
                                        </p:attrNameLst>
                                      </p:cBhvr>
                                      <p:tavLst>
                                        <p:tav tm="0">
                                          <p:val>
                                            <p:strVal val="#ppt_y"/>
                                          </p:val>
                                        </p:tav>
                                        <p:tav tm="100000">
                                          <p:val>
                                            <p:strVal val="#ppt_y"/>
                                          </p:val>
                                        </p:tav>
                                      </p:tavLst>
                                    </p:anim>
                                    <p:anim calcmode="lin" valueType="num">
                                      <p:cBhvr>
                                        <p:cTn id="17" dur="75" fill="hold"/>
                                        <p:tgtEl>
                                          <p:spTgt spid="1181703"/>
                                        </p:tgtEl>
                                        <p:attrNameLst>
                                          <p:attrName>ppt_w</p:attrName>
                                        </p:attrNameLst>
                                      </p:cBhvr>
                                      <p:tavLst>
                                        <p:tav tm="0">
                                          <p:val>
                                            <p:fltVal val="0"/>
                                          </p:val>
                                        </p:tav>
                                        <p:tav tm="100000">
                                          <p:val>
                                            <p:strVal val="#ppt_w"/>
                                          </p:val>
                                        </p:tav>
                                      </p:tavLst>
                                    </p:anim>
                                    <p:anim calcmode="lin" valueType="num">
                                      <p:cBhvr>
                                        <p:cTn id="18" dur="75" fill="hold"/>
                                        <p:tgtEl>
                                          <p:spTgt spid="118170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181704"/>
                                        </p:tgtEl>
                                        <p:attrNameLst>
                                          <p:attrName>style.visibility</p:attrName>
                                        </p:attrNameLst>
                                      </p:cBhvr>
                                      <p:to>
                                        <p:strVal val="visible"/>
                                      </p:to>
                                    </p:set>
                                    <p:anim calcmode="lin" valueType="num">
                                      <p:cBhvr>
                                        <p:cTn id="23" dur="75" fill="hold"/>
                                        <p:tgtEl>
                                          <p:spTgt spid="1181704"/>
                                        </p:tgtEl>
                                        <p:attrNameLst>
                                          <p:attrName>ppt_x</p:attrName>
                                        </p:attrNameLst>
                                      </p:cBhvr>
                                      <p:tavLst>
                                        <p:tav tm="0">
                                          <p:val>
                                            <p:strVal val="#ppt_x-#ppt_w/2"/>
                                          </p:val>
                                        </p:tav>
                                        <p:tav tm="100000">
                                          <p:val>
                                            <p:strVal val="#ppt_x"/>
                                          </p:val>
                                        </p:tav>
                                      </p:tavLst>
                                    </p:anim>
                                    <p:anim calcmode="lin" valueType="num">
                                      <p:cBhvr>
                                        <p:cTn id="24" dur="75" fill="hold"/>
                                        <p:tgtEl>
                                          <p:spTgt spid="1181704"/>
                                        </p:tgtEl>
                                        <p:attrNameLst>
                                          <p:attrName>ppt_y</p:attrName>
                                        </p:attrNameLst>
                                      </p:cBhvr>
                                      <p:tavLst>
                                        <p:tav tm="0">
                                          <p:val>
                                            <p:strVal val="#ppt_y"/>
                                          </p:val>
                                        </p:tav>
                                        <p:tav tm="100000">
                                          <p:val>
                                            <p:strVal val="#ppt_y"/>
                                          </p:val>
                                        </p:tav>
                                      </p:tavLst>
                                    </p:anim>
                                    <p:anim calcmode="lin" valueType="num">
                                      <p:cBhvr>
                                        <p:cTn id="25" dur="75" fill="hold"/>
                                        <p:tgtEl>
                                          <p:spTgt spid="1181704"/>
                                        </p:tgtEl>
                                        <p:attrNameLst>
                                          <p:attrName>ppt_w</p:attrName>
                                        </p:attrNameLst>
                                      </p:cBhvr>
                                      <p:tavLst>
                                        <p:tav tm="0">
                                          <p:val>
                                            <p:fltVal val="0"/>
                                          </p:val>
                                        </p:tav>
                                        <p:tav tm="100000">
                                          <p:val>
                                            <p:strVal val="#ppt_w"/>
                                          </p:val>
                                        </p:tav>
                                      </p:tavLst>
                                    </p:anim>
                                    <p:anim calcmode="lin" valueType="num">
                                      <p:cBhvr>
                                        <p:cTn id="26" dur="75" fill="hold"/>
                                        <p:tgtEl>
                                          <p:spTgt spid="1181704"/>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181705"/>
                                        </p:tgtEl>
                                        <p:attrNameLst>
                                          <p:attrName>style.visibility</p:attrName>
                                        </p:attrNameLst>
                                      </p:cBhvr>
                                      <p:to>
                                        <p:strVal val="visible"/>
                                      </p:to>
                                    </p:set>
                                    <p:anim calcmode="lin" valueType="num">
                                      <p:cBhvr>
                                        <p:cTn id="31" dur="75" fill="hold"/>
                                        <p:tgtEl>
                                          <p:spTgt spid="1181705"/>
                                        </p:tgtEl>
                                        <p:attrNameLst>
                                          <p:attrName>ppt_x</p:attrName>
                                        </p:attrNameLst>
                                      </p:cBhvr>
                                      <p:tavLst>
                                        <p:tav tm="0">
                                          <p:val>
                                            <p:strVal val="#ppt_x-#ppt_w/2"/>
                                          </p:val>
                                        </p:tav>
                                        <p:tav tm="100000">
                                          <p:val>
                                            <p:strVal val="#ppt_x"/>
                                          </p:val>
                                        </p:tav>
                                      </p:tavLst>
                                    </p:anim>
                                    <p:anim calcmode="lin" valueType="num">
                                      <p:cBhvr>
                                        <p:cTn id="32" dur="75" fill="hold"/>
                                        <p:tgtEl>
                                          <p:spTgt spid="1181705"/>
                                        </p:tgtEl>
                                        <p:attrNameLst>
                                          <p:attrName>ppt_y</p:attrName>
                                        </p:attrNameLst>
                                      </p:cBhvr>
                                      <p:tavLst>
                                        <p:tav tm="0">
                                          <p:val>
                                            <p:strVal val="#ppt_y"/>
                                          </p:val>
                                        </p:tav>
                                        <p:tav tm="100000">
                                          <p:val>
                                            <p:strVal val="#ppt_y"/>
                                          </p:val>
                                        </p:tav>
                                      </p:tavLst>
                                    </p:anim>
                                    <p:anim calcmode="lin" valueType="num">
                                      <p:cBhvr>
                                        <p:cTn id="33" dur="75" fill="hold"/>
                                        <p:tgtEl>
                                          <p:spTgt spid="1181705"/>
                                        </p:tgtEl>
                                        <p:attrNameLst>
                                          <p:attrName>ppt_w</p:attrName>
                                        </p:attrNameLst>
                                      </p:cBhvr>
                                      <p:tavLst>
                                        <p:tav tm="0">
                                          <p:val>
                                            <p:fltVal val="0"/>
                                          </p:val>
                                        </p:tav>
                                        <p:tav tm="100000">
                                          <p:val>
                                            <p:strVal val="#ppt_w"/>
                                          </p:val>
                                        </p:tav>
                                      </p:tavLst>
                                    </p:anim>
                                    <p:anim calcmode="lin" valueType="num">
                                      <p:cBhvr>
                                        <p:cTn id="34" dur="75" fill="hold"/>
                                        <p:tgtEl>
                                          <p:spTgt spid="1181705"/>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181706"/>
                                        </p:tgtEl>
                                        <p:attrNameLst>
                                          <p:attrName>style.visibility</p:attrName>
                                        </p:attrNameLst>
                                      </p:cBhvr>
                                      <p:to>
                                        <p:strVal val="visible"/>
                                      </p:to>
                                    </p:set>
                                    <p:anim calcmode="lin" valueType="num">
                                      <p:cBhvr>
                                        <p:cTn id="39" dur="75" fill="hold"/>
                                        <p:tgtEl>
                                          <p:spTgt spid="1181706"/>
                                        </p:tgtEl>
                                        <p:attrNameLst>
                                          <p:attrName>ppt_x</p:attrName>
                                        </p:attrNameLst>
                                      </p:cBhvr>
                                      <p:tavLst>
                                        <p:tav tm="0">
                                          <p:val>
                                            <p:strVal val="#ppt_x-#ppt_w/2"/>
                                          </p:val>
                                        </p:tav>
                                        <p:tav tm="100000">
                                          <p:val>
                                            <p:strVal val="#ppt_x"/>
                                          </p:val>
                                        </p:tav>
                                      </p:tavLst>
                                    </p:anim>
                                    <p:anim calcmode="lin" valueType="num">
                                      <p:cBhvr>
                                        <p:cTn id="40" dur="75" fill="hold"/>
                                        <p:tgtEl>
                                          <p:spTgt spid="1181706"/>
                                        </p:tgtEl>
                                        <p:attrNameLst>
                                          <p:attrName>ppt_y</p:attrName>
                                        </p:attrNameLst>
                                      </p:cBhvr>
                                      <p:tavLst>
                                        <p:tav tm="0">
                                          <p:val>
                                            <p:strVal val="#ppt_y"/>
                                          </p:val>
                                        </p:tav>
                                        <p:tav tm="100000">
                                          <p:val>
                                            <p:strVal val="#ppt_y"/>
                                          </p:val>
                                        </p:tav>
                                      </p:tavLst>
                                    </p:anim>
                                    <p:anim calcmode="lin" valueType="num">
                                      <p:cBhvr>
                                        <p:cTn id="41" dur="75" fill="hold"/>
                                        <p:tgtEl>
                                          <p:spTgt spid="1181706"/>
                                        </p:tgtEl>
                                        <p:attrNameLst>
                                          <p:attrName>ppt_w</p:attrName>
                                        </p:attrNameLst>
                                      </p:cBhvr>
                                      <p:tavLst>
                                        <p:tav tm="0">
                                          <p:val>
                                            <p:fltVal val="0"/>
                                          </p:val>
                                        </p:tav>
                                        <p:tav tm="100000">
                                          <p:val>
                                            <p:strVal val="#ppt_w"/>
                                          </p:val>
                                        </p:tav>
                                      </p:tavLst>
                                    </p:anim>
                                    <p:anim calcmode="lin" valueType="num">
                                      <p:cBhvr>
                                        <p:cTn id="42" dur="75" fill="hold"/>
                                        <p:tgtEl>
                                          <p:spTgt spid="1181706"/>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iterate type="lt">
                                    <p:tmPct val="100000"/>
                                  </p:iterate>
                                  <p:childTnLst>
                                    <p:set>
                                      <p:cBhvr>
                                        <p:cTn id="46" dur="1" fill="hold">
                                          <p:stCondLst>
                                            <p:cond delay="0"/>
                                          </p:stCondLst>
                                        </p:cTn>
                                        <p:tgtEl>
                                          <p:spTgt spid="1181707"/>
                                        </p:tgtEl>
                                        <p:attrNameLst>
                                          <p:attrName>style.visibility</p:attrName>
                                        </p:attrNameLst>
                                      </p:cBhvr>
                                      <p:to>
                                        <p:strVal val="visible"/>
                                      </p:to>
                                    </p:set>
                                    <p:anim calcmode="lin" valueType="num">
                                      <p:cBhvr>
                                        <p:cTn id="47" dur="75" fill="hold"/>
                                        <p:tgtEl>
                                          <p:spTgt spid="1181707"/>
                                        </p:tgtEl>
                                        <p:attrNameLst>
                                          <p:attrName>ppt_x</p:attrName>
                                        </p:attrNameLst>
                                      </p:cBhvr>
                                      <p:tavLst>
                                        <p:tav tm="0">
                                          <p:val>
                                            <p:strVal val="#ppt_x-#ppt_w/2"/>
                                          </p:val>
                                        </p:tav>
                                        <p:tav tm="100000">
                                          <p:val>
                                            <p:strVal val="#ppt_x"/>
                                          </p:val>
                                        </p:tav>
                                      </p:tavLst>
                                    </p:anim>
                                    <p:anim calcmode="lin" valueType="num">
                                      <p:cBhvr>
                                        <p:cTn id="48" dur="75" fill="hold"/>
                                        <p:tgtEl>
                                          <p:spTgt spid="1181707"/>
                                        </p:tgtEl>
                                        <p:attrNameLst>
                                          <p:attrName>ppt_y</p:attrName>
                                        </p:attrNameLst>
                                      </p:cBhvr>
                                      <p:tavLst>
                                        <p:tav tm="0">
                                          <p:val>
                                            <p:strVal val="#ppt_y"/>
                                          </p:val>
                                        </p:tav>
                                        <p:tav tm="100000">
                                          <p:val>
                                            <p:strVal val="#ppt_y"/>
                                          </p:val>
                                        </p:tav>
                                      </p:tavLst>
                                    </p:anim>
                                    <p:anim calcmode="lin" valueType="num">
                                      <p:cBhvr>
                                        <p:cTn id="49" dur="75" fill="hold"/>
                                        <p:tgtEl>
                                          <p:spTgt spid="1181707"/>
                                        </p:tgtEl>
                                        <p:attrNameLst>
                                          <p:attrName>ppt_w</p:attrName>
                                        </p:attrNameLst>
                                      </p:cBhvr>
                                      <p:tavLst>
                                        <p:tav tm="0">
                                          <p:val>
                                            <p:fltVal val="0"/>
                                          </p:val>
                                        </p:tav>
                                        <p:tav tm="100000">
                                          <p:val>
                                            <p:strVal val="#ppt_w"/>
                                          </p:val>
                                        </p:tav>
                                      </p:tavLst>
                                    </p:anim>
                                    <p:anim calcmode="lin" valueType="num">
                                      <p:cBhvr>
                                        <p:cTn id="50" dur="75" fill="hold"/>
                                        <p:tgtEl>
                                          <p:spTgt spid="1181707"/>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iterate type="lt">
                                    <p:tmPct val="100000"/>
                                  </p:iterate>
                                  <p:childTnLst>
                                    <p:set>
                                      <p:cBhvr>
                                        <p:cTn id="54" dur="1" fill="hold">
                                          <p:stCondLst>
                                            <p:cond delay="0"/>
                                          </p:stCondLst>
                                        </p:cTn>
                                        <p:tgtEl>
                                          <p:spTgt spid="1181708"/>
                                        </p:tgtEl>
                                        <p:attrNameLst>
                                          <p:attrName>style.visibility</p:attrName>
                                        </p:attrNameLst>
                                      </p:cBhvr>
                                      <p:to>
                                        <p:strVal val="visible"/>
                                      </p:to>
                                    </p:set>
                                    <p:anim calcmode="lin" valueType="num">
                                      <p:cBhvr>
                                        <p:cTn id="55" dur="75" fill="hold"/>
                                        <p:tgtEl>
                                          <p:spTgt spid="1181708"/>
                                        </p:tgtEl>
                                        <p:attrNameLst>
                                          <p:attrName>ppt_x</p:attrName>
                                        </p:attrNameLst>
                                      </p:cBhvr>
                                      <p:tavLst>
                                        <p:tav tm="0">
                                          <p:val>
                                            <p:strVal val="#ppt_x-#ppt_w/2"/>
                                          </p:val>
                                        </p:tav>
                                        <p:tav tm="100000">
                                          <p:val>
                                            <p:strVal val="#ppt_x"/>
                                          </p:val>
                                        </p:tav>
                                      </p:tavLst>
                                    </p:anim>
                                    <p:anim calcmode="lin" valueType="num">
                                      <p:cBhvr>
                                        <p:cTn id="56" dur="75" fill="hold"/>
                                        <p:tgtEl>
                                          <p:spTgt spid="1181708"/>
                                        </p:tgtEl>
                                        <p:attrNameLst>
                                          <p:attrName>ppt_y</p:attrName>
                                        </p:attrNameLst>
                                      </p:cBhvr>
                                      <p:tavLst>
                                        <p:tav tm="0">
                                          <p:val>
                                            <p:strVal val="#ppt_y"/>
                                          </p:val>
                                        </p:tav>
                                        <p:tav tm="100000">
                                          <p:val>
                                            <p:strVal val="#ppt_y"/>
                                          </p:val>
                                        </p:tav>
                                      </p:tavLst>
                                    </p:anim>
                                    <p:anim calcmode="lin" valueType="num">
                                      <p:cBhvr>
                                        <p:cTn id="57" dur="75" fill="hold"/>
                                        <p:tgtEl>
                                          <p:spTgt spid="1181708"/>
                                        </p:tgtEl>
                                        <p:attrNameLst>
                                          <p:attrName>ppt_w</p:attrName>
                                        </p:attrNameLst>
                                      </p:cBhvr>
                                      <p:tavLst>
                                        <p:tav tm="0">
                                          <p:val>
                                            <p:fltVal val="0"/>
                                          </p:val>
                                        </p:tav>
                                        <p:tav tm="100000">
                                          <p:val>
                                            <p:strVal val="#ppt_w"/>
                                          </p:val>
                                        </p:tav>
                                      </p:tavLst>
                                    </p:anim>
                                    <p:anim calcmode="lin" valueType="num">
                                      <p:cBhvr>
                                        <p:cTn id="58" dur="75" fill="hold"/>
                                        <p:tgtEl>
                                          <p:spTgt spid="1181708"/>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181709"/>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iterate type="lt">
                                    <p:tmAbs val="75"/>
                                  </p:iterate>
                                  <p:childTnLst>
                                    <p:set>
                                      <p:cBhvr>
                                        <p:cTn id="65" dur="1" fill="hold">
                                          <p:stCondLst>
                                            <p:cond delay="74"/>
                                          </p:stCondLst>
                                        </p:cTn>
                                        <p:tgtEl>
                                          <p:spTgt spid="1181710"/>
                                        </p:tgtEl>
                                        <p:attrNameLst>
                                          <p:attrName>style.visibility</p:attrName>
                                        </p:attrNameLst>
                                      </p:cBhvr>
                                      <p:to>
                                        <p:strVal val="visible"/>
                                      </p:to>
                                    </p:set>
                                  </p:childTnLst>
                                </p:cTn>
                              </p:par>
                            </p:childTnLst>
                          </p:cTn>
                        </p:par>
                        <p:par>
                          <p:cTn id="66" fill="hold">
                            <p:stCondLst>
                              <p:cond delay="575"/>
                            </p:stCondLst>
                            <p:childTnLst>
                              <p:par>
                                <p:cTn id="67" presetID="1" presetClass="entr" presetSubtype="0" fill="hold" grpId="0" nodeType="afterEffect">
                                  <p:stCondLst>
                                    <p:cond delay="0"/>
                                  </p:stCondLst>
                                  <p:childTnLst>
                                    <p:set>
                                      <p:cBhvr>
                                        <p:cTn id="68" dur="1" fill="hold">
                                          <p:stCondLst>
                                            <p:cond delay="499"/>
                                          </p:stCondLst>
                                        </p:cTn>
                                        <p:tgtEl>
                                          <p:spTgt spid="1181711"/>
                                        </p:tgtEl>
                                        <p:attrNameLst>
                                          <p:attrName>style.visibility</p:attrName>
                                        </p:attrNameLst>
                                      </p:cBhvr>
                                      <p:to>
                                        <p:strVal val="visible"/>
                                      </p:to>
                                    </p:set>
                                  </p:childTnLst>
                                </p:cTn>
                              </p:par>
                            </p:childTnLst>
                          </p:cTn>
                        </p:par>
                        <p:par>
                          <p:cTn id="69" fill="hold">
                            <p:stCondLst>
                              <p:cond delay="1075"/>
                            </p:stCondLst>
                            <p:childTnLst>
                              <p:par>
                                <p:cTn id="70" presetID="1" presetClass="entr" presetSubtype="0" fill="hold" grpId="0" nodeType="afterEffect">
                                  <p:stCondLst>
                                    <p:cond delay="0"/>
                                  </p:stCondLst>
                                  <p:childTnLst>
                                    <p:set>
                                      <p:cBhvr>
                                        <p:cTn id="71" dur="1" fill="hold">
                                          <p:stCondLst>
                                            <p:cond delay="499"/>
                                          </p:stCondLst>
                                        </p:cTn>
                                        <p:tgtEl>
                                          <p:spTgt spid="1181712"/>
                                        </p:tgtEl>
                                        <p:attrNameLst>
                                          <p:attrName>style.visibility</p:attrName>
                                        </p:attrNameLst>
                                      </p:cBhvr>
                                      <p:to>
                                        <p:strVal val="visible"/>
                                      </p:to>
                                    </p:set>
                                  </p:childTnLst>
                                </p:cTn>
                              </p:par>
                            </p:childTnLst>
                          </p:cTn>
                        </p:par>
                        <p:par>
                          <p:cTn id="72" fill="hold">
                            <p:stCondLst>
                              <p:cond delay="1575"/>
                            </p:stCondLst>
                            <p:childTnLst>
                              <p:par>
                                <p:cTn id="73" presetID="1" presetClass="entr" presetSubtype="0" fill="hold" grpId="0" nodeType="afterEffect">
                                  <p:stCondLst>
                                    <p:cond delay="0"/>
                                  </p:stCondLst>
                                  <p:iterate type="lt">
                                    <p:tmAbs val="75"/>
                                  </p:iterate>
                                  <p:childTnLst>
                                    <p:set>
                                      <p:cBhvr>
                                        <p:cTn id="74" dur="1" fill="hold">
                                          <p:stCondLst>
                                            <p:cond delay="74"/>
                                          </p:stCondLst>
                                        </p:cTn>
                                        <p:tgtEl>
                                          <p:spTgt spid="1181713"/>
                                        </p:tgtEl>
                                        <p:attrNameLst>
                                          <p:attrName>style.visibility</p:attrName>
                                        </p:attrNameLst>
                                      </p:cBhvr>
                                      <p:to>
                                        <p:strVal val="visible"/>
                                      </p:to>
                                    </p:set>
                                  </p:childTnLst>
                                </p:cTn>
                              </p:par>
                            </p:childTnLst>
                          </p:cTn>
                        </p:par>
                        <p:par>
                          <p:cTn id="75" fill="hold">
                            <p:stCondLst>
                              <p:cond delay="1650"/>
                            </p:stCondLst>
                            <p:childTnLst>
                              <p:par>
                                <p:cTn id="76" presetID="1" presetClass="entr" presetSubtype="0" fill="hold" grpId="0" nodeType="afterEffect">
                                  <p:stCondLst>
                                    <p:cond delay="0"/>
                                  </p:stCondLst>
                                  <p:childTnLst>
                                    <p:set>
                                      <p:cBhvr>
                                        <p:cTn id="77" dur="1" fill="hold">
                                          <p:stCondLst>
                                            <p:cond delay="499"/>
                                          </p:stCondLst>
                                        </p:cTn>
                                        <p:tgtEl>
                                          <p:spTgt spid="1181714"/>
                                        </p:tgtEl>
                                        <p:attrNameLst>
                                          <p:attrName>style.visibility</p:attrName>
                                        </p:attrNameLst>
                                      </p:cBhvr>
                                      <p:to>
                                        <p:strVal val="visible"/>
                                      </p:to>
                                    </p:set>
                                  </p:childTnLst>
                                </p:cTn>
                              </p:par>
                            </p:childTnLst>
                          </p:cTn>
                        </p:par>
                        <p:par>
                          <p:cTn id="78" fill="hold">
                            <p:stCondLst>
                              <p:cond delay="2150"/>
                            </p:stCondLst>
                            <p:childTnLst>
                              <p:par>
                                <p:cTn id="79" presetID="1" presetClass="entr" presetSubtype="0" fill="hold" grpId="0" nodeType="afterEffect">
                                  <p:stCondLst>
                                    <p:cond delay="0"/>
                                  </p:stCondLst>
                                  <p:childTnLst>
                                    <p:set>
                                      <p:cBhvr>
                                        <p:cTn id="80" dur="1" fill="hold">
                                          <p:stCondLst>
                                            <p:cond delay="499"/>
                                          </p:stCondLst>
                                        </p:cTn>
                                        <p:tgtEl>
                                          <p:spTgt spid="1181715"/>
                                        </p:tgtEl>
                                        <p:attrNameLst>
                                          <p:attrName>style.visibility</p:attrName>
                                        </p:attrNameLst>
                                      </p:cBhvr>
                                      <p:to>
                                        <p:strVal val="visible"/>
                                      </p:to>
                                    </p:set>
                                  </p:childTnLst>
                                </p:cTn>
                              </p:par>
                            </p:childTnLst>
                          </p:cTn>
                        </p:par>
                        <p:par>
                          <p:cTn id="81" fill="hold">
                            <p:stCondLst>
                              <p:cond delay="2650"/>
                            </p:stCondLst>
                            <p:childTnLst>
                              <p:par>
                                <p:cTn id="82" presetID="1" presetClass="entr" presetSubtype="0" fill="hold" grpId="0" nodeType="afterEffect">
                                  <p:stCondLst>
                                    <p:cond delay="0"/>
                                  </p:stCondLst>
                                  <p:iterate type="lt">
                                    <p:tmAbs val="75"/>
                                  </p:iterate>
                                  <p:childTnLst>
                                    <p:set>
                                      <p:cBhvr>
                                        <p:cTn id="83" dur="1" fill="hold">
                                          <p:stCondLst>
                                            <p:cond delay="74"/>
                                          </p:stCondLst>
                                        </p:cTn>
                                        <p:tgtEl>
                                          <p:spTgt spid="1181716"/>
                                        </p:tgtEl>
                                        <p:attrNameLst>
                                          <p:attrName>style.visibility</p:attrName>
                                        </p:attrNameLst>
                                      </p:cBhvr>
                                      <p:to>
                                        <p:strVal val="visible"/>
                                      </p:to>
                                    </p:set>
                                  </p:childTnLst>
                                </p:cTn>
                              </p:par>
                            </p:childTnLst>
                          </p:cTn>
                        </p:par>
                        <p:par>
                          <p:cTn id="84" fill="hold">
                            <p:stCondLst>
                              <p:cond delay="2725"/>
                            </p:stCondLst>
                            <p:childTnLst>
                              <p:par>
                                <p:cTn id="85" presetID="1" presetClass="entr" presetSubtype="0" fill="hold" grpId="0" nodeType="afterEffect">
                                  <p:stCondLst>
                                    <p:cond delay="0"/>
                                  </p:stCondLst>
                                  <p:childTnLst>
                                    <p:set>
                                      <p:cBhvr>
                                        <p:cTn id="86" dur="1" fill="hold">
                                          <p:stCondLst>
                                            <p:cond delay="499"/>
                                          </p:stCondLst>
                                        </p:cTn>
                                        <p:tgtEl>
                                          <p:spTgt spid="1181717"/>
                                        </p:tgtEl>
                                        <p:attrNameLst>
                                          <p:attrName>style.visibility</p:attrName>
                                        </p:attrNameLst>
                                      </p:cBhvr>
                                      <p:to>
                                        <p:strVal val="visible"/>
                                      </p:to>
                                    </p:set>
                                  </p:childTnLst>
                                </p:cTn>
                              </p:par>
                            </p:childTnLst>
                          </p:cTn>
                        </p:par>
                        <p:par>
                          <p:cTn id="87" fill="hold">
                            <p:stCondLst>
                              <p:cond delay="3225"/>
                            </p:stCondLst>
                            <p:childTnLst>
                              <p:par>
                                <p:cTn id="88" presetID="1" presetClass="entr" presetSubtype="0" fill="hold" grpId="0" nodeType="afterEffect">
                                  <p:stCondLst>
                                    <p:cond delay="0"/>
                                  </p:stCondLst>
                                  <p:childTnLst>
                                    <p:set>
                                      <p:cBhvr>
                                        <p:cTn id="89" dur="1" fill="hold">
                                          <p:stCondLst>
                                            <p:cond delay="499"/>
                                          </p:stCondLst>
                                        </p:cTn>
                                        <p:tgtEl>
                                          <p:spTgt spid="1181718"/>
                                        </p:tgtEl>
                                        <p:attrNameLst>
                                          <p:attrName>style.visibility</p:attrName>
                                        </p:attrNameLst>
                                      </p:cBhvr>
                                      <p:to>
                                        <p:strVal val="visible"/>
                                      </p:to>
                                    </p:set>
                                  </p:childTnLst>
                                </p:cTn>
                              </p:par>
                            </p:childTnLst>
                          </p:cTn>
                        </p:par>
                        <p:par>
                          <p:cTn id="90" fill="hold">
                            <p:stCondLst>
                              <p:cond delay="3725"/>
                            </p:stCondLst>
                            <p:childTnLst>
                              <p:par>
                                <p:cTn id="91" presetID="1" presetClass="entr" presetSubtype="0" fill="hold" grpId="0" nodeType="afterEffect">
                                  <p:stCondLst>
                                    <p:cond delay="0"/>
                                  </p:stCondLst>
                                  <p:iterate type="lt">
                                    <p:tmAbs val="75"/>
                                  </p:iterate>
                                  <p:childTnLst>
                                    <p:set>
                                      <p:cBhvr>
                                        <p:cTn id="92" dur="1" fill="hold">
                                          <p:stCondLst>
                                            <p:cond delay="74"/>
                                          </p:stCondLst>
                                        </p:cTn>
                                        <p:tgtEl>
                                          <p:spTgt spid="1181719"/>
                                        </p:tgtEl>
                                        <p:attrNameLst>
                                          <p:attrName>style.visibility</p:attrName>
                                        </p:attrNameLst>
                                      </p:cBhvr>
                                      <p:to>
                                        <p:strVal val="visible"/>
                                      </p:to>
                                    </p:set>
                                  </p:childTnLst>
                                </p:cTn>
                              </p:par>
                            </p:childTnLst>
                          </p:cTn>
                        </p:par>
                        <p:par>
                          <p:cTn id="93" fill="hold">
                            <p:stCondLst>
                              <p:cond delay="3800"/>
                            </p:stCondLst>
                            <p:childTnLst>
                              <p:par>
                                <p:cTn id="94" presetID="1" presetClass="entr" presetSubtype="0" fill="hold" grpId="0" nodeType="afterEffect">
                                  <p:stCondLst>
                                    <p:cond delay="0"/>
                                  </p:stCondLst>
                                  <p:childTnLst>
                                    <p:set>
                                      <p:cBhvr>
                                        <p:cTn id="95" dur="1" fill="hold">
                                          <p:stCondLst>
                                            <p:cond delay="499"/>
                                          </p:stCondLst>
                                        </p:cTn>
                                        <p:tgtEl>
                                          <p:spTgt spid="1181720"/>
                                        </p:tgtEl>
                                        <p:attrNameLst>
                                          <p:attrName>style.visibility</p:attrName>
                                        </p:attrNameLst>
                                      </p:cBhvr>
                                      <p:to>
                                        <p:strVal val="visible"/>
                                      </p:to>
                                    </p:set>
                                  </p:childTnLst>
                                </p:cTn>
                              </p:par>
                            </p:childTnLst>
                          </p:cTn>
                        </p:par>
                        <p:par>
                          <p:cTn id="96" fill="hold">
                            <p:stCondLst>
                              <p:cond delay="4300"/>
                            </p:stCondLst>
                            <p:childTnLst>
                              <p:par>
                                <p:cTn id="97" presetID="1" presetClass="entr" presetSubtype="0" fill="hold" grpId="0" nodeType="afterEffect">
                                  <p:stCondLst>
                                    <p:cond delay="0"/>
                                  </p:stCondLst>
                                  <p:childTnLst>
                                    <p:set>
                                      <p:cBhvr>
                                        <p:cTn id="98" dur="1" fill="hold">
                                          <p:stCondLst>
                                            <p:cond delay="499"/>
                                          </p:stCondLst>
                                        </p:cTn>
                                        <p:tgtEl>
                                          <p:spTgt spid="1181721"/>
                                        </p:tgtEl>
                                        <p:attrNameLst>
                                          <p:attrName>style.visibility</p:attrName>
                                        </p:attrNameLst>
                                      </p:cBhvr>
                                      <p:to>
                                        <p:strVal val="visible"/>
                                      </p:to>
                                    </p:set>
                                  </p:childTnLst>
                                </p:cTn>
                              </p:par>
                            </p:childTnLst>
                          </p:cTn>
                        </p:par>
                        <p:par>
                          <p:cTn id="99" fill="hold">
                            <p:stCondLst>
                              <p:cond delay="4800"/>
                            </p:stCondLst>
                            <p:childTnLst>
                              <p:par>
                                <p:cTn id="100" presetID="1" presetClass="entr" presetSubtype="0" fill="hold" grpId="0" nodeType="afterEffect">
                                  <p:stCondLst>
                                    <p:cond delay="0"/>
                                  </p:stCondLst>
                                  <p:iterate type="lt">
                                    <p:tmAbs val="75"/>
                                  </p:iterate>
                                  <p:childTnLst>
                                    <p:set>
                                      <p:cBhvr>
                                        <p:cTn id="101" dur="1" fill="hold">
                                          <p:stCondLst>
                                            <p:cond delay="74"/>
                                          </p:stCondLst>
                                        </p:cTn>
                                        <p:tgtEl>
                                          <p:spTgt spid="1181722"/>
                                        </p:tgtEl>
                                        <p:attrNameLst>
                                          <p:attrName>style.visibility</p:attrName>
                                        </p:attrNameLst>
                                      </p:cBhvr>
                                      <p:to>
                                        <p:strVal val="visible"/>
                                      </p:to>
                                    </p:set>
                                  </p:childTnLst>
                                </p:cTn>
                              </p:par>
                            </p:childTnLst>
                          </p:cTn>
                        </p:par>
                        <p:par>
                          <p:cTn id="102" fill="hold">
                            <p:stCondLst>
                              <p:cond delay="4875"/>
                            </p:stCondLst>
                            <p:childTnLst>
                              <p:par>
                                <p:cTn id="103" presetID="1" presetClass="entr" presetSubtype="0" fill="hold" grpId="0" nodeType="afterEffect">
                                  <p:stCondLst>
                                    <p:cond delay="0"/>
                                  </p:stCondLst>
                                  <p:childTnLst>
                                    <p:set>
                                      <p:cBhvr>
                                        <p:cTn id="104" dur="1" fill="hold">
                                          <p:stCondLst>
                                            <p:cond delay="499"/>
                                          </p:stCondLst>
                                        </p:cTn>
                                        <p:tgtEl>
                                          <p:spTgt spid="1181723"/>
                                        </p:tgtEl>
                                        <p:attrNameLst>
                                          <p:attrName>style.visibility</p:attrName>
                                        </p:attrNameLst>
                                      </p:cBhvr>
                                      <p:to>
                                        <p:strVal val="visible"/>
                                      </p:to>
                                    </p:set>
                                  </p:childTnLst>
                                </p:cTn>
                              </p:par>
                            </p:childTnLst>
                          </p:cTn>
                        </p:par>
                        <p:par>
                          <p:cTn id="105" fill="hold">
                            <p:stCondLst>
                              <p:cond delay="5375"/>
                            </p:stCondLst>
                            <p:childTnLst>
                              <p:par>
                                <p:cTn id="106" presetID="1" presetClass="entr" presetSubtype="0" fill="hold" grpId="0" nodeType="afterEffect">
                                  <p:stCondLst>
                                    <p:cond delay="0"/>
                                  </p:stCondLst>
                                  <p:childTnLst>
                                    <p:set>
                                      <p:cBhvr>
                                        <p:cTn id="107" dur="1" fill="hold">
                                          <p:stCondLst>
                                            <p:cond delay="499"/>
                                          </p:stCondLst>
                                        </p:cTn>
                                        <p:tgtEl>
                                          <p:spTgt spid="1181724"/>
                                        </p:tgtEl>
                                        <p:attrNameLst>
                                          <p:attrName>style.visibility</p:attrName>
                                        </p:attrNameLst>
                                      </p:cBhvr>
                                      <p:to>
                                        <p:strVal val="visible"/>
                                      </p:to>
                                    </p:set>
                                  </p:childTnLst>
                                </p:cTn>
                              </p:par>
                            </p:childTnLst>
                          </p:cTn>
                        </p:par>
                        <p:par>
                          <p:cTn id="108" fill="hold">
                            <p:stCondLst>
                              <p:cond delay="5875"/>
                            </p:stCondLst>
                            <p:childTnLst>
                              <p:par>
                                <p:cTn id="109" presetID="1" presetClass="entr" presetSubtype="0" fill="hold" grpId="0" nodeType="afterEffect">
                                  <p:stCondLst>
                                    <p:cond delay="0"/>
                                  </p:stCondLst>
                                  <p:iterate type="lt">
                                    <p:tmAbs val="75"/>
                                  </p:iterate>
                                  <p:childTnLst>
                                    <p:set>
                                      <p:cBhvr>
                                        <p:cTn id="110" dur="1" fill="hold">
                                          <p:stCondLst>
                                            <p:cond delay="74"/>
                                          </p:stCondLst>
                                        </p:cTn>
                                        <p:tgtEl>
                                          <p:spTgt spid="1181725"/>
                                        </p:tgtEl>
                                        <p:attrNameLst>
                                          <p:attrName>style.visibility</p:attrName>
                                        </p:attrNameLst>
                                      </p:cBhvr>
                                      <p:to>
                                        <p:strVal val="visible"/>
                                      </p:to>
                                    </p:set>
                                  </p:childTnLst>
                                </p:cTn>
                              </p:par>
                            </p:childTnLst>
                          </p:cTn>
                        </p:par>
                        <p:par>
                          <p:cTn id="111" fill="hold">
                            <p:stCondLst>
                              <p:cond delay="5950"/>
                            </p:stCondLst>
                            <p:childTnLst>
                              <p:par>
                                <p:cTn id="112" presetID="1" presetClass="entr" presetSubtype="0" fill="hold" grpId="0" nodeType="afterEffect">
                                  <p:stCondLst>
                                    <p:cond delay="0"/>
                                  </p:stCondLst>
                                  <p:childTnLst>
                                    <p:set>
                                      <p:cBhvr>
                                        <p:cTn id="113" dur="1" fill="hold">
                                          <p:stCondLst>
                                            <p:cond delay="499"/>
                                          </p:stCondLst>
                                        </p:cTn>
                                        <p:tgtEl>
                                          <p:spTgt spid="1181726"/>
                                        </p:tgtEl>
                                        <p:attrNameLst>
                                          <p:attrName>style.visibility</p:attrName>
                                        </p:attrNameLst>
                                      </p:cBhvr>
                                      <p:to>
                                        <p:strVal val="visible"/>
                                      </p:to>
                                    </p:set>
                                  </p:childTnLst>
                                </p:cTn>
                              </p:par>
                            </p:childTnLst>
                          </p:cTn>
                        </p:par>
                        <p:par>
                          <p:cTn id="114" fill="hold">
                            <p:stCondLst>
                              <p:cond delay="6450"/>
                            </p:stCondLst>
                            <p:childTnLst>
                              <p:par>
                                <p:cTn id="115" presetID="1" presetClass="entr" presetSubtype="0" fill="hold" grpId="0" nodeType="afterEffect">
                                  <p:stCondLst>
                                    <p:cond delay="0"/>
                                  </p:stCondLst>
                                  <p:childTnLst>
                                    <p:set>
                                      <p:cBhvr>
                                        <p:cTn id="116" dur="1" fill="hold">
                                          <p:stCondLst>
                                            <p:cond delay="499"/>
                                          </p:stCondLst>
                                        </p:cTn>
                                        <p:tgtEl>
                                          <p:spTgt spid="1181727"/>
                                        </p:tgtEl>
                                        <p:attrNameLst>
                                          <p:attrName>style.visibility</p:attrName>
                                        </p:attrNameLst>
                                      </p:cBhvr>
                                      <p:to>
                                        <p:strVal val="visible"/>
                                      </p:to>
                                    </p:set>
                                  </p:childTnLst>
                                </p:cTn>
                              </p:par>
                            </p:childTnLst>
                          </p:cTn>
                        </p:par>
                        <p:par>
                          <p:cTn id="117" fill="hold">
                            <p:stCondLst>
                              <p:cond delay="6950"/>
                            </p:stCondLst>
                            <p:childTnLst>
                              <p:par>
                                <p:cTn id="118" presetID="1" presetClass="entr" presetSubtype="0" fill="hold" grpId="0" nodeType="afterEffect">
                                  <p:stCondLst>
                                    <p:cond delay="0"/>
                                  </p:stCondLst>
                                  <p:iterate type="lt">
                                    <p:tmAbs val="75"/>
                                  </p:iterate>
                                  <p:childTnLst>
                                    <p:set>
                                      <p:cBhvr>
                                        <p:cTn id="119" dur="1" fill="hold">
                                          <p:stCondLst>
                                            <p:cond delay="74"/>
                                          </p:stCondLst>
                                        </p:cTn>
                                        <p:tgtEl>
                                          <p:spTgt spid="1181728"/>
                                        </p:tgtEl>
                                        <p:attrNameLst>
                                          <p:attrName>style.visibility</p:attrName>
                                        </p:attrNameLst>
                                      </p:cBhvr>
                                      <p:to>
                                        <p:strVal val="visible"/>
                                      </p:to>
                                    </p:set>
                                  </p:childTnLst>
                                </p:cTn>
                              </p:par>
                            </p:childTnLst>
                          </p:cTn>
                        </p:par>
                        <p:par>
                          <p:cTn id="120" fill="hold">
                            <p:stCondLst>
                              <p:cond delay="7024"/>
                            </p:stCondLst>
                            <p:childTnLst>
                              <p:par>
                                <p:cTn id="121" presetID="1" presetClass="entr" presetSubtype="0" fill="hold" grpId="0" nodeType="afterEffect">
                                  <p:stCondLst>
                                    <p:cond delay="0"/>
                                  </p:stCondLst>
                                  <p:childTnLst>
                                    <p:set>
                                      <p:cBhvr>
                                        <p:cTn id="122" dur="1" fill="hold">
                                          <p:stCondLst>
                                            <p:cond delay="499"/>
                                          </p:stCondLst>
                                        </p:cTn>
                                        <p:tgtEl>
                                          <p:spTgt spid="1181729"/>
                                        </p:tgtEl>
                                        <p:attrNameLst>
                                          <p:attrName>style.visibility</p:attrName>
                                        </p:attrNameLst>
                                      </p:cBhvr>
                                      <p:to>
                                        <p:strVal val="visible"/>
                                      </p:to>
                                    </p:set>
                                  </p:childTnLst>
                                </p:cTn>
                              </p:par>
                            </p:childTnLst>
                          </p:cTn>
                        </p:par>
                        <p:par>
                          <p:cTn id="123" fill="hold">
                            <p:stCondLst>
                              <p:cond delay="7524"/>
                            </p:stCondLst>
                            <p:childTnLst>
                              <p:par>
                                <p:cTn id="124" presetID="1" presetClass="entr" presetSubtype="0" fill="hold" grpId="0" nodeType="afterEffect">
                                  <p:stCondLst>
                                    <p:cond delay="0"/>
                                  </p:stCondLst>
                                  <p:childTnLst>
                                    <p:set>
                                      <p:cBhvr>
                                        <p:cTn id="125" dur="1" fill="hold">
                                          <p:stCondLst>
                                            <p:cond delay="499"/>
                                          </p:stCondLst>
                                        </p:cTn>
                                        <p:tgtEl>
                                          <p:spTgt spid="1181730"/>
                                        </p:tgtEl>
                                        <p:attrNameLst>
                                          <p:attrName>style.visibility</p:attrName>
                                        </p:attrNameLst>
                                      </p:cBhvr>
                                      <p:to>
                                        <p:strVal val="visible"/>
                                      </p:to>
                                    </p:set>
                                  </p:childTnLst>
                                </p:cTn>
                              </p:par>
                            </p:childTnLst>
                          </p:cTn>
                        </p:par>
                        <p:par>
                          <p:cTn id="126" fill="hold">
                            <p:stCondLst>
                              <p:cond delay="8024"/>
                            </p:stCondLst>
                            <p:childTnLst>
                              <p:par>
                                <p:cTn id="127" presetID="1" presetClass="entr" presetSubtype="0" fill="hold" grpId="0" nodeType="afterEffect">
                                  <p:stCondLst>
                                    <p:cond delay="0"/>
                                  </p:stCondLst>
                                  <p:iterate type="lt">
                                    <p:tmAbs val="75"/>
                                  </p:iterate>
                                  <p:childTnLst>
                                    <p:set>
                                      <p:cBhvr>
                                        <p:cTn id="128" dur="1" fill="hold">
                                          <p:stCondLst>
                                            <p:cond delay="74"/>
                                          </p:stCondLst>
                                        </p:cTn>
                                        <p:tgtEl>
                                          <p:spTgt spid="1181731"/>
                                        </p:tgtEl>
                                        <p:attrNameLst>
                                          <p:attrName>style.visibility</p:attrName>
                                        </p:attrNameLst>
                                      </p:cBhvr>
                                      <p:to>
                                        <p:strVal val="visible"/>
                                      </p:to>
                                    </p:set>
                                  </p:childTnLst>
                                </p:cTn>
                              </p:par>
                            </p:childTnLst>
                          </p:cTn>
                        </p:par>
                        <p:par>
                          <p:cTn id="129" fill="hold">
                            <p:stCondLst>
                              <p:cond delay="8099"/>
                            </p:stCondLst>
                            <p:childTnLst>
                              <p:par>
                                <p:cTn id="130" presetID="1" presetClass="entr" presetSubtype="0" fill="hold" grpId="0" nodeType="afterEffect">
                                  <p:stCondLst>
                                    <p:cond delay="0"/>
                                  </p:stCondLst>
                                  <p:childTnLst>
                                    <p:set>
                                      <p:cBhvr>
                                        <p:cTn id="131" dur="1" fill="hold">
                                          <p:stCondLst>
                                            <p:cond delay="499"/>
                                          </p:stCondLst>
                                        </p:cTn>
                                        <p:tgtEl>
                                          <p:spTgt spid="1181732"/>
                                        </p:tgtEl>
                                        <p:attrNameLst>
                                          <p:attrName>style.visibility</p:attrName>
                                        </p:attrNameLst>
                                      </p:cBhvr>
                                      <p:to>
                                        <p:strVal val="visible"/>
                                      </p:to>
                                    </p:set>
                                  </p:childTnLst>
                                </p:cTn>
                              </p:par>
                            </p:childTnLst>
                          </p:cTn>
                        </p:par>
                        <p:par>
                          <p:cTn id="132" fill="hold">
                            <p:stCondLst>
                              <p:cond delay="8599"/>
                            </p:stCondLst>
                            <p:childTnLst>
                              <p:par>
                                <p:cTn id="133" presetID="1" presetClass="entr" presetSubtype="0" fill="hold" grpId="0" nodeType="afterEffect">
                                  <p:stCondLst>
                                    <p:cond delay="0"/>
                                  </p:stCondLst>
                                  <p:childTnLst>
                                    <p:set>
                                      <p:cBhvr>
                                        <p:cTn id="134" dur="1" fill="hold">
                                          <p:stCondLst>
                                            <p:cond delay="499"/>
                                          </p:stCondLst>
                                        </p:cTn>
                                        <p:tgtEl>
                                          <p:spTgt spid="1181733"/>
                                        </p:tgtEl>
                                        <p:attrNameLst>
                                          <p:attrName>style.visibility</p:attrName>
                                        </p:attrNameLst>
                                      </p:cBhvr>
                                      <p:to>
                                        <p:strVal val="visible"/>
                                      </p:to>
                                    </p:set>
                                  </p:childTnLst>
                                </p:cTn>
                              </p:par>
                            </p:childTnLst>
                          </p:cTn>
                        </p:par>
                        <p:par>
                          <p:cTn id="135" fill="hold">
                            <p:stCondLst>
                              <p:cond delay="9099"/>
                            </p:stCondLst>
                            <p:childTnLst>
                              <p:par>
                                <p:cTn id="136" presetID="1" presetClass="entr" presetSubtype="0" fill="hold" grpId="0" nodeType="afterEffect">
                                  <p:stCondLst>
                                    <p:cond delay="0"/>
                                  </p:stCondLst>
                                  <p:iterate type="lt">
                                    <p:tmAbs val="75"/>
                                  </p:iterate>
                                  <p:childTnLst>
                                    <p:set>
                                      <p:cBhvr>
                                        <p:cTn id="137" dur="1" fill="hold">
                                          <p:stCondLst>
                                            <p:cond delay="74"/>
                                          </p:stCondLst>
                                        </p:cTn>
                                        <p:tgtEl>
                                          <p:spTgt spid="1181734"/>
                                        </p:tgtEl>
                                        <p:attrNameLst>
                                          <p:attrName>style.visibility</p:attrName>
                                        </p:attrNameLst>
                                      </p:cBhvr>
                                      <p:to>
                                        <p:strVal val="visible"/>
                                      </p:to>
                                    </p:set>
                                  </p:childTnLst>
                                </p:cTn>
                              </p:par>
                            </p:childTnLst>
                          </p:cTn>
                        </p:par>
                        <p:par>
                          <p:cTn id="138" fill="hold">
                            <p:stCondLst>
                              <p:cond delay="9174"/>
                            </p:stCondLst>
                            <p:childTnLst>
                              <p:par>
                                <p:cTn id="139" presetID="1" presetClass="entr" presetSubtype="0" fill="hold" grpId="0" nodeType="afterEffect">
                                  <p:stCondLst>
                                    <p:cond delay="0"/>
                                  </p:stCondLst>
                                  <p:childTnLst>
                                    <p:set>
                                      <p:cBhvr>
                                        <p:cTn id="140" dur="1" fill="hold">
                                          <p:stCondLst>
                                            <p:cond delay="499"/>
                                          </p:stCondLst>
                                        </p:cTn>
                                        <p:tgtEl>
                                          <p:spTgt spid="1181735"/>
                                        </p:tgtEl>
                                        <p:attrNameLst>
                                          <p:attrName>style.visibility</p:attrName>
                                        </p:attrNameLst>
                                      </p:cBhvr>
                                      <p:to>
                                        <p:strVal val="visible"/>
                                      </p:to>
                                    </p:set>
                                  </p:childTnLst>
                                </p:cTn>
                              </p:par>
                            </p:childTnLst>
                          </p:cTn>
                        </p:par>
                        <p:par>
                          <p:cTn id="141" fill="hold">
                            <p:stCondLst>
                              <p:cond delay="9674"/>
                            </p:stCondLst>
                            <p:childTnLst>
                              <p:par>
                                <p:cTn id="142" presetID="1" presetClass="entr" presetSubtype="0" fill="hold" grpId="0" nodeType="afterEffect">
                                  <p:stCondLst>
                                    <p:cond delay="0"/>
                                  </p:stCondLst>
                                  <p:childTnLst>
                                    <p:set>
                                      <p:cBhvr>
                                        <p:cTn id="143" dur="1" fill="hold">
                                          <p:stCondLst>
                                            <p:cond delay="499"/>
                                          </p:stCondLst>
                                        </p:cTn>
                                        <p:tgtEl>
                                          <p:spTgt spid="1181736"/>
                                        </p:tgtEl>
                                        <p:attrNameLst>
                                          <p:attrName>style.visibility</p:attrName>
                                        </p:attrNameLst>
                                      </p:cBhvr>
                                      <p:to>
                                        <p:strVal val="visible"/>
                                      </p:to>
                                    </p:set>
                                  </p:childTnLst>
                                </p:cTn>
                              </p:par>
                            </p:childTnLst>
                          </p:cTn>
                        </p:par>
                        <p:par>
                          <p:cTn id="144" fill="hold">
                            <p:stCondLst>
                              <p:cond delay="10174"/>
                            </p:stCondLst>
                            <p:childTnLst>
                              <p:par>
                                <p:cTn id="145" presetID="1" presetClass="entr" presetSubtype="0" fill="hold" grpId="0" nodeType="afterEffect">
                                  <p:stCondLst>
                                    <p:cond delay="0"/>
                                  </p:stCondLst>
                                  <p:iterate type="lt">
                                    <p:tmAbs val="75"/>
                                  </p:iterate>
                                  <p:childTnLst>
                                    <p:set>
                                      <p:cBhvr>
                                        <p:cTn id="146" dur="1" fill="hold">
                                          <p:stCondLst>
                                            <p:cond delay="74"/>
                                          </p:stCondLst>
                                        </p:cTn>
                                        <p:tgtEl>
                                          <p:spTgt spid="118173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1" presetClass="entr" presetSubtype="0" fill="hold" grpId="0" nodeType="clickEffect">
                                  <p:stCondLst>
                                    <p:cond delay="0"/>
                                  </p:stCondLst>
                                  <p:childTnLst>
                                    <p:set>
                                      <p:cBhvr>
                                        <p:cTn id="150" dur="500">
                                          <p:stCondLst>
                                            <p:cond delay="0"/>
                                          </p:stCondLst>
                                        </p:cTn>
                                        <p:tgtEl>
                                          <p:spTgt spid="1181738"/>
                                        </p:tgtEl>
                                        <p:attrNameLst>
                                          <p:attrName>style.visibility</p:attrName>
                                        </p:attrNameLst>
                                      </p:cBhvr>
                                      <p:to>
                                        <p:strVal val="visible"/>
                                      </p:to>
                                    </p:set>
                                  </p:childTnLst>
                                </p:cTn>
                              </p:par>
                            </p:childTnLst>
                          </p:cTn>
                        </p:par>
                        <p:par>
                          <p:cTn id="151" fill="hold">
                            <p:stCondLst>
                              <p:cond delay="500"/>
                            </p:stCondLst>
                            <p:childTnLst>
                              <p:par>
                                <p:cTn id="152" presetID="11" presetClass="entr" presetSubtype="0" fill="hold" grpId="0" nodeType="afterEffect">
                                  <p:stCondLst>
                                    <p:cond delay="1000"/>
                                  </p:stCondLst>
                                  <p:childTnLst>
                                    <p:set>
                                      <p:cBhvr>
                                        <p:cTn id="153" dur="500">
                                          <p:stCondLst>
                                            <p:cond delay="0"/>
                                          </p:stCondLst>
                                        </p:cTn>
                                        <p:tgtEl>
                                          <p:spTgt spid="1181739"/>
                                        </p:tgtEl>
                                        <p:attrNameLst>
                                          <p:attrName>style.visibility</p:attrName>
                                        </p:attrNameLst>
                                      </p:cBhvr>
                                      <p:to>
                                        <p:strVal val="visible"/>
                                      </p:to>
                                    </p:set>
                                  </p:childTnLst>
                                </p:cTn>
                              </p:par>
                            </p:childTnLst>
                          </p:cTn>
                        </p:par>
                        <p:par>
                          <p:cTn id="154" fill="hold">
                            <p:stCondLst>
                              <p:cond delay="2000"/>
                            </p:stCondLst>
                            <p:childTnLst>
                              <p:par>
                                <p:cTn id="155" presetID="11" presetClass="entr" presetSubtype="0" fill="hold" grpId="0" nodeType="afterEffect">
                                  <p:stCondLst>
                                    <p:cond delay="1000"/>
                                  </p:stCondLst>
                                  <p:childTnLst>
                                    <p:set>
                                      <p:cBhvr>
                                        <p:cTn id="156" dur="500">
                                          <p:stCondLst>
                                            <p:cond delay="0"/>
                                          </p:stCondLst>
                                        </p:cTn>
                                        <p:tgtEl>
                                          <p:spTgt spid="118174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7" presetClass="entr" presetSubtype="8" fill="hold" grpId="0" nodeType="clickEffect">
                                  <p:stCondLst>
                                    <p:cond delay="0"/>
                                  </p:stCondLst>
                                  <p:iterate type="lt">
                                    <p:tmPct val="100000"/>
                                  </p:iterate>
                                  <p:childTnLst>
                                    <p:set>
                                      <p:cBhvr>
                                        <p:cTn id="160" dur="1" fill="hold">
                                          <p:stCondLst>
                                            <p:cond delay="0"/>
                                          </p:stCondLst>
                                        </p:cTn>
                                        <p:tgtEl>
                                          <p:spTgt spid="1181741"/>
                                        </p:tgtEl>
                                        <p:attrNameLst>
                                          <p:attrName>style.visibility</p:attrName>
                                        </p:attrNameLst>
                                      </p:cBhvr>
                                      <p:to>
                                        <p:strVal val="visible"/>
                                      </p:to>
                                    </p:set>
                                    <p:anim calcmode="lin" valueType="num">
                                      <p:cBhvr>
                                        <p:cTn id="161" dur="75" fill="hold"/>
                                        <p:tgtEl>
                                          <p:spTgt spid="1181741"/>
                                        </p:tgtEl>
                                        <p:attrNameLst>
                                          <p:attrName>ppt_x</p:attrName>
                                        </p:attrNameLst>
                                      </p:cBhvr>
                                      <p:tavLst>
                                        <p:tav tm="0">
                                          <p:val>
                                            <p:strVal val="#ppt_x-#ppt_w/2"/>
                                          </p:val>
                                        </p:tav>
                                        <p:tav tm="100000">
                                          <p:val>
                                            <p:strVal val="#ppt_x"/>
                                          </p:val>
                                        </p:tav>
                                      </p:tavLst>
                                    </p:anim>
                                    <p:anim calcmode="lin" valueType="num">
                                      <p:cBhvr>
                                        <p:cTn id="162" dur="75" fill="hold"/>
                                        <p:tgtEl>
                                          <p:spTgt spid="1181741"/>
                                        </p:tgtEl>
                                        <p:attrNameLst>
                                          <p:attrName>ppt_y</p:attrName>
                                        </p:attrNameLst>
                                      </p:cBhvr>
                                      <p:tavLst>
                                        <p:tav tm="0">
                                          <p:val>
                                            <p:strVal val="#ppt_y"/>
                                          </p:val>
                                        </p:tav>
                                        <p:tav tm="100000">
                                          <p:val>
                                            <p:strVal val="#ppt_y"/>
                                          </p:val>
                                        </p:tav>
                                      </p:tavLst>
                                    </p:anim>
                                    <p:anim calcmode="lin" valueType="num">
                                      <p:cBhvr>
                                        <p:cTn id="163" dur="75" fill="hold"/>
                                        <p:tgtEl>
                                          <p:spTgt spid="1181741"/>
                                        </p:tgtEl>
                                        <p:attrNameLst>
                                          <p:attrName>ppt_w</p:attrName>
                                        </p:attrNameLst>
                                      </p:cBhvr>
                                      <p:tavLst>
                                        <p:tav tm="0">
                                          <p:val>
                                            <p:fltVal val="0"/>
                                          </p:val>
                                        </p:tav>
                                        <p:tav tm="100000">
                                          <p:val>
                                            <p:strVal val="#ppt_w"/>
                                          </p:val>
                                        </p:tav>
                                      </p:tavLst>
                                    </p:anim>
                                    <p:anim calcmode="lin" valueType="num">
                                      <p:cBhvr>
                                        <p:cTn id="164" dur="75" fill="hold"/>
                                        <p:tgtEl>
                                          <p:spTgt spid="1181741"/>
                                        </p:tgtEl>
                                        <p:attrNameLst>
                                          <p:attrName>ppt_h</p:attrName>
                                        </p:attrNameLst>
                                      </p:cBhvr>
                                      <p:tavLst>
                                        <p:tav tm="0">
                                          <p:val>
                                            <p:strVal val="#ppt_h"/>
                                          </p:val>
                                        </p:tav>
                                        <p:tav tm="100000">
                                          <p:val>
                                            <p:strVal val="#ppt_h"/>
                                          </p:val>
                                        </p:tav>
                                      </p:tavLst>
                                    </p:anim>
                                  </p:childTnLst>
                                </p:cTn>
                              </p:par>
                            </p:childTnLst>
                          </p:cTn>
                        </p:par>
                      </p:childTnLst>
                    </p:cTn>
                  </p:par>
                  <p:par>
                    <p:cTn id="165" fill="hold">
                      <p:stCondLst>
                        <p:cond delay="indefinite"/>
                      </p:stCondLst>
                      <p:childTnLst>
                        <p:par>
                          <p:cTn id="166" fill="hold">
                            <p:stCondLst>
                              <p:cond delay="0"/>
                            </p:stCondLst>
                            <p:childTnLst>
                              <p:par>
                                <p:cTn id="167" presetID="17" presetClass="entr" presetSubtype="8" fill="hold" grpId="0" nodeType="clickEffect">
                                  <p:stCondLst>
                                    <p:cond delay="0"/>
                                  </p:stCondLst>
                                  <p:iterate type="lt">
                                    <p:tmPct val="100000"/>
                                  </p:iterate>
                                  <p:childTnLst>
                                    <p:set>
                                      <p:cBhvr>
                                        <p:cTn id="168" dur="1" fill="hold">
                                          <p:stCondLst>
                                            <p:cond delay="0"/>
                                          </p:stCondLst>
                                        </p:cTn>
                                        <p:tgtEl>
                                          <p:spTgt spid="1181742"/>
                                        </p:tgtEl>
                                        <p:attrNameLst>
                                          <p:attrName>style.visibility</p:attrName>
                                        </p:attrNameLst>
                                      </p:cBhvr>
                                      <p:to>
                                        <p:strVal val="visible"/>
                                      </p:to>
                                    </p:set>
                                    <p:anim calcmode="lin" valueType="num">
                                      <p:cBhvr>
                                        <p:cTn id="169" dur="75" fill="hold"/>
                                        <p:tgtEl>
                                          <p:spTgt spid="1181742"/>
                                        </p:tgtEl>
                                        <p:attrNameLst>
                                          <p:attrName>ppt_x</p:attrName>
                                        </p:attrNameLst>
                                      </p:cBhvr>
                                      <p:tavLst>
                                        <p:tav tm="0">
                                          <p:val>
                                            <p:strVal val="#ppt_x-#ppt_w/2"/>
                                          </p:val>
                                        </p:tav>
                                        <p:tav tm="100000">
                                          <p:val>
                                            <p:strVal val="#ppt_x"/>
                                          </p:val>
                                        </p:tav>
                                      </p:tavLst>
                                    </p:anim>
                                    <p:anim calcmode="lin" valueType="num">
                                      <p:cBhvr>
                                        <p:cTn id="170" dur="75" fill="hold"/>
                                        <p:tgtEl>
                                          <p:spTgt spid="1181742"/>
                                        </p:tgtEl>
                                        <p:attrNameLst>
                                          <p:attrName>ppt_y</p:attrName>
                                        </p:attrNameLst>
                                      </p:cBhvr>
                                      <p:tavLst>
                                        <p:tav tm="0">
                                          <p:val>
                                            <p:strVal val="#ppt_y"/>
                                          </p:val>
                                        </p:tav>
                                        <p:tav tm="100000">
                                          <p:val>
                                            <p:strVal val="#ppt_y"/>
                                          </p:val>
                                        </p:tav>
                                      </p:tavLst>
                                    </p:anim>
                                    <p:anim calcmode="lin" valueType="num">
                                      <p:cBhvr>
                                        <p:cTn id="171" dur="75" fill="hold"/>
                                        <p:tgtEl>
                                          <p:spTgt spid="1181742"/>
                                        </p:tgtEl>
                                        <p:attrNameLst>
                                          <p:attrName>ppt_w</p:attrName>
                                        </p:attrNameLst>
                                      </p:cBhvr>
                                      <p:tavLst>
                                        <p:tav tm="0">
                                          <p:val>
                                            <p:fltVal val="0"/>
                                          </p:val>
                                        </p:tav>
                                        <p:tav tm="100000">
                                          <p:val>
                                            <p:strVal val="#ppt_w"/>
                                          </p:val>
                                        </p:tav>
                                      </p:tavLst>
                                    </p:anim>
                                    <p:anim calcmode="lin" valueType="num">
                                      <p:cBhvr>
                                        <p:cTn id="172" dur="75" fill="hold"/>
                                        <p:tgtEl>
                                          <p:spTgt spid="1181742"/>
                                        </p:tgtEl>
                                        <p:attrNameLst>
                                          <p:attrName>ppt_h</p:attrName>
                                        </p:attrNameLst>
                                      </p:cBhvr>
                                      <p:tavLst>
                                        <p:tav tm="0">
                                          <p:val>
                                            <p:strVal val="#ppt_h"/>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17" presetClass="entr" presetSubtype="8" fill="hold" grpId="0" nodeType="clickEffect">
                                  <p:stCondLst>
                                    <p:cond delay="0"/>
                                  </p:stCondLst>
                                  <p:iterate type="lt">
                                    <p:tmPct val="100000"/>
                                  </p:iterate>
                                  <p:childTnLst>
                                    <p:set>
                                      <p:cBhvr>
                                        <p:cTn id="176" dur="1" fill="hold">
                                          <p:stCondLst>
                                            <p:cond delay="0"/>
                                          </p:stCondLst>
                                        </p:cTn>
                                        <p:tgtEl>
                                          <p:spTgt spid="1181743"/>
                                        </p:tgtEl>
                                        <p:attrNameLst>
                                          <p:attrName>style.visibility</p:attrName>
                                        </p:attrNameLst>
                                      </p:cBhvr>
                                      <p:to>
                                        <p:strVal val="visible"/>
                                      </p:to>
                                    </p:set>
                                    <p:anim calcmode="lin" valueType="num">
                                      <p:cBhvr>
                                        <p:cTn id="177" dur="75" fill="hold"/>
                                        <p:tgtEl>
                                          <p:spTgt spid="1181743"/>
                                        </p:tgtEl>
                                        <p:attrNameLst>
                                          <p:attrName>ppt_x</p:attrName>
                                        </p:attrNameLst>
                                      </p:cBhvr>
                                      <p:tavLst>
                                        <p:tav tm="0">
                                          <p:val>
                                            <p:strVal val="#ppt_x-#ppt_w/2"/>
                                          </p:val>
                                        </p:tav>
                                        <p:tav tm="100000">
                                          <p:val>
                                            <p:strVal val="#ppt_x"/>
                                          </p:val>
                                        </p:tav>
                                      </p:tavLst>
                                    </p:anim>
                                    <p:anim calcmode="lin" valueType="num">
                                      <p:cBhvr>
                                        <p:cTn id="178" dur="75" fill="hold"/>
                                        <p:tgtEl>
                                          <p:spTgt spid="1181743"/>
                                        </p:tgtEl>
                                        <p:attrNameLst>
                                          <p:attrName>ppt_y</p:attrName>
                                        </p:attrNameLst>
                                      </p:cBhvr>
                                      <p:tavLst>
                                        <p:tav tm="0">
                                          <p:val>
                                            <p:strVal val="#ppt_y"/>
                                          </p:val>
                                        </p:tav>
                                        <p:tav tm="100000">
                                          <p:val>
                                            <p:strVal val="#ppt_y"/>
                                          </p:val>
                                        </p:tav>
                                      </p:tavLst>
                                    </p:anim>
                                    <p:anim calcmode="lin" valueType="num">
                                      <p:cBhvr>
                                        <p:cTn id="179" dur="75" fill="hold"/>
                                        <p:tgtEl>
                                          <p:spTgt spid="1181743"/>
                                        </p:tgtEl>
                                        <p:attrNameLst>
                                          <p:attrName>ppt_w</p:attrName>
                                        </p:attrNameLst>
                                      </p:cBhvr>
                                      <p:tavLst>
                                        <p:tav tm="0">
                                          <p:val>
                                            <p:fltVal val="0"/>
                                          </p:val>
                                        </p:tav>
                                        <p:tav tm="100000">
                                          <p:val>
                                            <p:strVal val="#ppt_w"/>
                                          </p:val>
                                        </p:tav>
                                      </p:tavLst>
                                    </p:anim>
                                    <p:anim calcmode="lin" valueType="num">
                                      <p:cBhvr>
                                        <p:cTn id="180" dur="75" fill="hold"/>
                                        <p:tgtEl>
                                          <p:spTgt spid="1181743"/>
                                        </p:tgtEl>
                                        <p:attrNameLst>
                                          <p:attrName>ppt_h</p:attrName>
                                        </p:attrNameLst>
                                      </p:cBhvr>
                                      <p:tavLst>
                                        <p:tav tm="0">
                                          <p:val>
                                            <p:strVal val="#ppt_h"/>
                                          </p:val>
                                        </p:tav>
                                        <p:tav tm="100000">
                                          <p:val>
                                            <p:strVal val="#ppt_h"/>
                                          </p:val>
                                        </p:tav>
                                      </p:tavLst>
                                    </p:anim>
                                  </p:childTnLst>
                                </p:cTn>
                              </p:par>
                            </p:childTnLst>
                          </p:cTn>
                        </p:par>
                      </p:childTnLst>
                    </p:cTn>
                  </p:par>
                  <p:par>
                    <p:cTn id="181" fill="hold">
                      <p:stCondLst>
                        <p:cond delay="indefinite"/>
                      </p:stCondLst>
                      <p:childTnLst>
                        <p:par>
                          <p:cTn id="182" fill="hold">
                            <p:stCondLst>
                              <p:cond delay="0"/>
                            </p:stCondLst>
                            <p:childTnLst>
                              <p:par>
                                <p:cTn id="183" presetID="18" presetClass="entr" presetSubtype="12" fill="hold" grpId="0" nodeType="clickEffect">
                                  <p:stCondLst>
                                    <p:cond delay="0"/>
                                  </p:stCondLst>
                                  <p:childTnLst>
                                    <p:set>
                                      <p:cBhvr>
                                        <p:cTn id="184" dur="1" fill="hold">
                                          <p:stCondLst>
                                            <p:cond delay="0"/>
                                          </p:stCondLst>
                                        </p:cTn>
                                        <p:tgtEl>
                                          <p:spTgt spid="1181744"/>
                                        </p:tgtEl>
                                        <p:attrNameLst>
                                          <p:attrName>style.visibility</p:attrName>
                                        </p:attrNameLst>
                                      </p:cBhvr>
                                      <p:to>
                                        <p:strVal val="visible"/>
                                      </p:to>
                                    </p:set>
                                    <p:animEffect transition="in" filter="strips(downLeft)">
                                      <p:cBhvr>
                                        <p:cTn id="185" dur="500"/>
                                        <p:tgtEl>
                                          <p:spTgt spid="1181744"/>
                                        </p:tgtEl>
                                      </p:cBhvr>
                                    </p:animEffect>
                                  </p:childTnLst>
                                </p:cTn>
                              </p:par>
                            </p:childTnLst>
                          </p:cTn>
                        </p:par>
                        <p:par>
                          <p:cTn id="186" fill="hold">
                            <p:stCondLst>
                              <p:cond delay="500"/>
                            </p:stCondLst>
                            <p:childTnLst>
                              <p:par>
                                <p:cTn id="187" presetID="18" presetClass="entr" presetSubtype="6" fill="hold" grpId="0" nodeType="afterEffect">
                                  <p:stCondLst>
                                    <p:cond delay="0"/>
                                  </p:stCondLst>
                                  <p:childTnLst>
                                    <p:set>
                                      <p:cBhvr>
                                        <p:cTn id="188" dur="1" fill="hold">
                                          <p:stCondLst>
                                            <p:cond delay="0"/>
                                          </p:stCondLst>
                                        </p:cTn>
                                        <p:tgtEl>
                                          <p:spTgt spid="1181745"/>
                                        </p:tgtEl>
                                        <p:attrNameLst>
                                          <p:attrName>style.visibility</p:attrName>
                                        </p:attrNameLst>
                                      </p:cBhvr>
                                      <p:to>
                                        <p:strVal val="visible"/>
                                      </p:to>
                                    </p:set>
                                    <p:animEffect transition="in" filter="strips(downRight)">
                                      <p:cBhvr>
                                        <p:cTn id="189" dur="500"/>
                                        <p:tgtEl>
                                          <p:spTgt spid="1181745"/>
                                        </p:tgtEl>
                                      </p:cBhvr>
                                    </p:animEffect>
                                  </p:childTnLst>
                                </p:cTn>
                              </p:par>
                            </p:childTnLst>
                          </p:cTn>
                        </p:par>
                      </p:childTnLst>
                    </p:cTn>
                  </p:par>
                  <p:par>
                    <p:cTn id="190" fill="hold">
                      <p:stCondLst>
                        <p:cond delay="indefinite"/>
                      </p:stCondLst>
                      <p:childTnLst>
                        <p:par>
                          <p:cTn id="191" fill="hold">
                            <p:stCondLst>
                              <p:cond delay="0"/>
                            </p:stCondLst>
                            <p:childTnLst>
                              <p:par>
                                <p:cTn id="192" presetID="17" presetClass="entr" presetSubtype="8" fill="hold" grpId="0" nodeType="clickEffect">
                                  <p:stCondLst>
                                    <p:cond delay="0"/>
                                  </p:stCondLst>
                                  <p:iterate type="lt">
                                    <p:tmPct val="100000"/>
                                  </p:iterate>
                                  <p:childTnLst>
                                    <p:set>
                                      <p:cBhvr>
                                        <p:cTn id="193" dur="1" fill="hold">
                                          <p:stCondLst>
                                            <p:cond delay="0"/>
                                          </p:stCondLst>
                                        </p:cTn>
                                        <p:tgtEl>
                                          <p:spTgt spid="1181746"/>
                                        </p:tgtEl>
                                        <p:attrNameLst>
                                          <p:attrName>style.visibility</p:attrName>
                                        </p:attrNameLst>
                                      </p:cBhvr>
                                      <p:to>
                                        <p:strVal val="visible"/>
                                      </p:to>
                                    </p:set>
                                    <p:anim calcmode="lin" valueType="num">
                                      <p:cBhvr>
                                        <p:cTn id="194" dur="75" fill="hold"/>
                                        <p:tgtEl>
                                          <p:spTgt spid="1181746"/>
                                        </p:tgtEl>
                                        <p:attrNameLst>
                                          <p:attrName>ppt_x</p:attrName>
                                        </p:attrNameLst>
                                      </p:cBhvr>
                                      <p:tavLst>
                                        <p:tav tm="0">
                                          <p:val>
                                            <p:strVal val="#ppt_x-#ppt_w/2"/>
                                          </p:val>
                                        </p:tav>
                                        <p:tav tm="100000">
                                          <p:val>
                                            <p:strVal val="#ppt_x"/>
                                          </p:val>
                                        </p:tav>
                                      </p:tavLst>
                                    </p:anim>
                                    <p:anim calcmode="lin" valueType="num">
                                      <p:cBhvr>
                                        <p:cTn id="195" dur="75" fill="hold"/>
                                        <p:tgtEl>
                                          <p:spTgt spid="1181746"/>
                                        </p:tgtEl>
                                        <p:attrNameLst>
                                          <p:attrName>ppt_y</p:attrName>
                                        </p:attrNameLst>
                                      </p:cBhvr>
                                      <p:tavLst>
                                        <p:tav tm="0">
                                          <p:val>
                                            <p:strVal val="#ppt_y"/>
                                          </p:val>
                                        </p:tav>
                                        <p:tav tm="100000">
                                          <p:val>
                                            <p:strVal val="#ppt_y"/>
                                          </p:val>
                                        </p:tav>
                                      </p:tavLst>
                                    </p:anim>
                                    <p:anim calcmode="lin" valueType="num">
                                      <p:cBhvr>
                                        <p:cTn id="196" dur="75" fill="hold"/>
                                        <p:tgtEl>
                                          <p:spTgt spid="1181746"/>
                                        </p:tgtEl>
                                        <p:attrNameLst>
                                          <p:attrName>ppt_w</p:attrName>
                                        </p:attrNameLst>
                                      </p:cBhvr>
                                      <p:tavLst>
                                        <p:tav tm="0">
                                          <p:val>
                                            <p:fltVal val="0"/>
                                          </p:val>
                                        </p:tav>
                                        <p:tav tm="100000">
                                          <p:val>
                                            <p:strVal val="#ppt_w"/>
                                          </p:val>
                                        </p:tav>
                                      </p:tavLst>
                                    </p:anim>
                                    <p:anim calcmode="lin" valueType="num">
                                      <p:cBhvr>
                                        <p:cTn id="197" dur="75" fill="hold"/>
                                        <p:tgtEl>
                                          <p:spTgt spid="1181746"/>
                                        </p:tgtEl>
                                        <p:attrNameLst>
                                          <p:attrName>ppt_h</p:attrName>
                                        </p:attrNameLst>
                                      </p:cBhvr>
                                      <p:tavLst>
                                        <p:tav tm="0">
                                          <p:val>
                                            <p:strVal val="#ppt_h"/>
                                          </p:val>
                                        </p:tav>
                                        <p:tav tm="100000">
                                          <p:val>
                                            <p:strVal val="#ppt_h"/>
                                          </p:val>
                                        </p:tav>
                                      </p:tavLst>
                                    </p:anim>
                                  </p:childTnLst>
                                </p:cTn>
                              </p:par>
                            </p:childTnLst>
                          </p:cTn>
                        </p:par>
                      </p:childTnLst>
                    </p:cTn>
                  </p:par>
                  <p:par>
                    <p:cTn id="198" fill="hold">
                      <p:stCondLst>
                        <p:cond delay="indefinite"/>
                      </p:stCondLst>
                      <p:childTnLst>
                        <p:par>
                          <p:cTn id="199" fill="hold">
                            <p:stCondLst>
                              <p:cond delay="0"/>
                            </p:stCondLst>
                            <p:childTnLst>
                              <p:par>
                                <p:cTn id="200" presetID="17" presetClass="entr" presetSubtype="8" fill="hold" grpId="0" nodeType="clickEffect">
                                  <p:stCondLst>
                                    <p:cond delay="0"/>
                                  </p:stCondLst>
                                  <p:iterate type="lt">
                                    <p:tmPct val="100000"/>
                                  </p:iterate>
                                  <p:childTnLst>
                                    <p:set>
                                      <p:cBhvr>
                                        <p:cTn id="201" dur="1" fill="hold">
                                          <p:stCondLst>
                                            <p:cond delay="0"/>
                                          </p:stCondLst>
                                        </p:cTn>
                                        <p:tgtEl>
                                          <p:spTgt spid="1181747"/>
                                        </p:tgtEl>
                                        <p:attrNameLst>
                                          <p:attrName>style.visibility</p:attrName>
                                        </p:attrNameLst>
                                      </p:cBhvr>
                                      <p:to>
                                        <p:strVal val="visible"/>
                                      </p:to>
                                    </p:set>
                                    <p:anim calcmode="lin" valueType="num">
                                      <p:cBhvr>
                                        <p:cTn id="202" dur="75" fill="hold"/>
                                        <p:tgtEl>
                                          <p:spTgt spid="1181747"/>
                                        </p:tgtEl>
                                        <p:attrNameLst>
                                          <p:attrName>ppt_x</p:attrName>
                                        </p:attrNameLst>
                                      </p:cBhvr>
                                      <p:tavLst>
                                        <p:tav tm="0">
                                          <p:val>
                                            <p:strVal val="#ppt_x-#ppt_w/2"/>
                                          </p:val>
                                        </p:tav>
                                        <p:tav tm="100000">
                                          <p:val>
                                            <p:strVal val="#ppt_x"/>
                                          </p:val>
                                        </p:tav>
                                      </p:tavLst>
                                    </p:anim>
                                    <p:anim calcmode="lin" valueType="num">
                                      <p:cBhvr>
                                        <p:cTn id="203" dur="75" fill="hold"/>
                                        <p:tgtEl>
                                          <p:spTgt spid="1181747"/>
                                        </p:tgtEl>
                                        <p:attrNameLst>
                                          <p:attrName>ppt_y</p:attrName>
                                        </p:attrNameLst>
                                      </p:cBhvr>
                                      <p:tavLst>
                                        <p:tav tm="0">
                                          <p:val>
                                            <p:strVal val="#ppt_y"/>
                                          </p:val>
                                        </p:tav>
                                        <p:tav tm="100000">
                                          <p:val>
                                            <p:strVal val="#ppt_y"/>
                                          </p:val>
                                        </p:tav>
                                      </p:tavLst>
                                    </p:anim>
                                    <p:anim calcmode="lin" valueType="num">
                                      <p:cBhvr>
                                        <p:cTn id="204" dur="75" fill="hold"/>
                                        <p:tgtEl>
                                          <p:spTgt spid="1181747"/>
                                        </p:tgtEl>
                                        <p:attrNameLst>
                                          <p:attrName>ppt_w</p:attrName>
                                        </p:attrNameLst>
                                      </p:cBhvr>
                                      <p:tavLst>
                                        <p:tav tm="0">
                                          <p:val>
                                            <p:fltVal val="0"/>
                                          </p:val>
                                        </p:tav>
                                        <p:tav tm="100000">
                                          <p:val>
                                            <p:strVal val="#ppt_w"/>
                                          </p:val>
                                        </p:tav>
                                      </p:tavLst>
                                    </p:anim>
                                    <p:anim calcmode="lin" valueType="num">
                                      <p:cBhvr>
                                        <p:cTn id="205" dur="75" fill="hold"/>
                                        <p:tgtEl>
                                          <p:spTgt spid="1181747"/>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17" presetClass="entr" presetSubtype="8" fill="hold" grpId="0" nodeType="clickEffect">
                                  <p:stCondLst>
                                    <p:cond delay="0"/>
                                  </p:stCondLst>
                                  <p:iterate type="lt">
                                    <p:tmPct val="100000"/>
                                  </p:iterate>
                                  <p:childTnLst>
                                    <p:set>
                                      <p:cBhvr>
                                        <p:cTn id="209" dur="1" fill="hold">
                                          <p:stCondLst>
                                            <p:cond delay="0"/>
                                          </p:stCondLst>
                                        </p:cTn>
                                        <p:tgtEl>
                                          <p:spTgt spid="1181748"/>
                                        </p:tgtEl>
                                        <p:attrNameLst>
                                          <p:attrName>style.visibility</p:attrName>
                                        </p:attrNameLst>
                                      </p:cBhvr>
                                      <p:to>
                                        <p:strVal val="visible"/>
                                      </p:to>
                                    </p:set>
                                    <p:anim calcmode="lin" valueType="num">
                                      <p:cBhvr>
                                        <p:cTn id="210" dur="75" fill="hold"/>
                                        <p:tgtEl>
                                          <p:spTgt spid="1181748"/>
                                        </p:tgtEl>
                                        <p:attrNameLst>
                                          <p:attrName>ppt_x</p:attrName>
                                        </p:attrNameLst>
                                      </p:cBhvr>
                                      <p:tavLst>
                                        <p:tav tm="0">
                                          <p:val>
                                            <p:strVal val="#ppt_x-#ppt_w/2"/>
                                          </p:val>
                                        </p:tav>
                                        <p:tav tm="100000">
                                          <p:val>
                                            <p:strVal val="#ppt_x"/>
                                          </p:val>
                                        </p:tav>
                                      </p:tavLst>
                                    </p:anim>
                                    <p:anim calcmode="lin" valueType="num">
                                      <p:cBhvr>
                                        <p:cTn id="211" dur="75" fill="hold"/>
                                        <p:tgtEl>
                                          <p:spTgt spid="1181748"/>
                                        </p:tgtEl>
                                        <p:attrNameLst>
                                          <p:attrName>ppt_y</p:attrName>
                                        </p:attrNameLst>
                                      </p:cBhvr>
                                      <p:tavLst>
                                        <p:tav tm="0">
                                          <p:val>
                                            <p:strVal val="#ppt_y"/>
                                          </p:val>
                                        </p:tav>
                                        <p:tav tm="100000">
                                          <p:val>
                                            <p:strVal val="#ppt_y"/>
                                          </p:val>
                                        </p:tav>
                                      </p:tavLst>
                                    </p:anim>
                                    <p:anim calcmode="lin" valueType="num">
                                      <p:cBhvr>
                                        <p:cTn id="212" dur="75" fill="hold"/>
                                        <p:tgtEl>
                                          <p:spTgt spid="1181748"/>
                                        </p:tgtEl>
                                        <p:attrNameLst>
                                          <p:attrName>ppt_w</p:attrName>
                                        </p:attrNameLst>
                                      </p:cBhvr>
                                      <p:tavLst>
                                        <p:tav tm="0">
                                          <p:val>
                                            <p:fltVal val="0"/>
                                          </p:val>
                                        </p:tav>
                                        <p:tav tm="100000">
                                          <p:val>
                                            <p:strVal val="#ppt_w"/>
                                          </p:val>
                                        </p:tav>
                                      </p:tavLst>
                                    </p:anim>
                                    <p:anim calcmode="lin" valueType="num">
                                      <p:cBhvr>
                                        <p:cTn id="213" dur="75" fill="hold"/>
                                        <p:tgtEl>
                                          <p:spTgt spid="1181748"/>
                                        </p:tgtEl>
                                        <p:attrNameLst>
                                          <p:attrName>ppt_h</p:attrName>
                                        </p:attrNameLst>
                                      </p:cBhvr>
                                      <p:tavLst>
                                        <p:tav tm="0">
                                          <p:val>
                                            <p:strVal val="#ppt_h"/>
                                          </p:val>
                                        </p:tav>
                                        <p:tav tm="100000">
                                          <p:val>
                                            <p:strVal val="#ppt_h"/>
                                          </p:val>
                                        </p:tav>
                                      </p:tavLst>
                                    </p:anim>
                                  </p:childTnLst>
                                </p:cTn>
                              </p:par>
                            </p:childTnLst>
                          </p:cTn>
                        </p:par>
                        <p:par>
                          <p:cTn id="214" fill="hold">
                            <p:stCondLst>
                              <p:cond delay="75"/>
                            </p:stCondLst>
                            <p:childTnLst>
                              <p:par>
                                <p:cTn id="215" presetID="18" presetClass="entr" presetSubtype="6" fill="hold" grpId="0" nodeType="afterEffect">
                                  <p:stCondLst>
                                    <p:cond delay="0"/>
                                  </p:stCondLst>
                                  <p:childTnLst>
                                    <p:set>
                                      <p:cBhvr>
                                        <p:cTn id="216" dur="1" fill="hold">
                                          <p:stCondLst>
                                            <p:cond delay="0"/>
                                          </p:stCondLst>
                                        </p:cTn>
                                        <p:tgtEl>
                                          <p:spTgt spid="1181749"/>
                                        </p:tgtEl>
                                        <p:attrNameLst>
                                          <p:attrName>style.visibility</p:attrName>
                                        </p:attrNameLst>
                                      </p:cBhvr>
                                      <p:to>
                                        <p:strVal val="visible"/>
                                      </p:to>
                                    </p:set>
                                    <p:animEffect transition="in" filter="strips(downRight)">
                                      <p:cBhvr>
                                        <p:cTn id="217" dur="500"/>
                                        <p:tgtEl>
                                          <p:spTgt spid="1181749"/>
                                        </p:tgtEl>
                                      </p:cBhvr>
                                    </p:animEffect>
                                  </p:childTnLst>
                                </p:cTn>
                              </p:par>
                            </p:childTnLst>
                          </p:cTn>
                        </p:par>
                        <p:par>
                          <p:cTn id="218" fill="hold">
                            <p:stCondLst>
                              <p:cond delay="575"/>
                            </p:stCondLst>
                            <p:childTnLst>
                              <p:par>
                                <p:cTn id="219" presetID="17" presetClass="entr" presetSubtype="8" fill="hold" grpId="0" nodeType="afterEffect">
                                  <p:stCondLst>
                                    <p:cond delay="0"/>
                                  </p:stCondLst>
                                  <p:iterate type="lt">
                                    <p:tmPct val="100000"/>
                                  </p:iterate>
                                  <p:childTnLst>
                                    <p:set>
                                      <p:cBhvr>
                                        <p:cTn id="220" dur="1" fill="hold">
                                          <p:stCondLst>
                                            <p:cond delay="0"/>
                                          </p:stCondLst>
                                        </p:cTn>
                                        <p:tgtEl>
                                          <p:spTgt spid="1181750"/>
                                        </p:tgtEl>
                                        <p:attrNameLst>
                                          <p:attrName>style.visibility</p:attrName>
                                        </p:attrNameLst>
                                      </p:cBhvr>
                                      <p:to>
                                        <p:strVal val="visible"/>
                                      </p:to>
                                    </p:set>
                                    <p:anim calcmode="lin" valueType="num">
                                      <p:cBhvr>
                                        <p:cTn id="221" dur="75" fill="hold"/>
                                        <p:tgtEl>
                                          <p:spTgt spid="1181750"/>
                                        </p:tgtEl>
                                        <p:attrNameLst>
                                          <p:attrName>ppt_x</p:attrName>
                                        </p:attrNameLst>
                                      </p:cBhvr>
                                      <p:tavLst>
                                        <p:tav tm="0">
                                          <p:val>
                                            <p:strVal val="#ppt_x-#ppt_w/2"/>
                                          </p:val>
                                        </p:tav>
                                        <p:tav tm="100000">
                                          <p:val>
                                            <p:strVal val="#ppt_x"/>
                                          </p:val>
                                        </p:tav>
                                      </p:tavLst>
                                    </p:anim>
                                    <p:anim calcmode="lin" valueType="num">
                                      <p:cBhvr>
                                        <p:cTn id="222" dur="75" fill="hold"/>
                                        <p:tgtEl>
                                          <p:spTgt spid="1181750"/>
                                        </p:tgtEl>
                                        <p:attrNameLst>
                                          <p:attrName>ppt_y</p:attrName>
                                        </p:attrNameLst>
                                      </p:cBhvr>
                                      <p:tavLst>
                                        <p:tav tm="0">
                                          <p:val>
                                            <p:strVal val="#ppt_y"/>
                                          </p:val>
                                        </p:tav>
                                        <p:tav tm="100000">
                                          <p:val>
                                            <p:strVal val="#ppt_y"/>
                                          </p:val>
                                        </p:tav>
                                      </p:tavLst>
                                    </p:anim>
                                    <p:anim calcmode="lin" valueType="num">
                                      <p:cBhvr>
                                        <p:cTn id="223" dur="75" fill="hold"/>
                                        <p:tgtEl>
                                          <p:spTgt spid="1181750"/>
                                        </p:tgtEl>
                                        <p:attrNameLst>
                                          <p:attrName>ppt_w</p:attrName>
                                        </p:attrNameLst>
                                      </p:cBhvr>
                                      <p:tavLst>
                                        <p:tav tm="0">
                                          <p:val>
                                            <p:fltVal val="0"/>
                                          </p:val>
                                        </p:tav>
                                        <p:tav tm="100000">
                                          <p:val>
                                            <p:strVal val="#ppt_w"/>
                                          </p:val>
                                        </p:tav>
                                      </p:tavLst>
                                    </p:anim>
                                    <p:anim calcmode="lin" valueType="num">
                                      <p:cBhvr>
                                        <p:cTn id="224" dur="75" fill="hold"/>
                                        <p:tgtEl>
                                          <p:spTgt spid="1181750"/>
                                        </p:tgtEl>
                                        <p:attrNameLst>
                                          <p:attrName>ppt_h</p:attrName>
                                        </p:attrNameLst>
                                      </p:cBhvr>
                                      <p:tavLst>
                                        <p:tav tm="0">
                                          <p:val>
                                            <p:strVal val="#ppt_h"/>
                                          </p:val>
                                        </p:tav>
                                        <p:tav tm="100000">
                                          <p:val>
                                            <p:strVal val="#ppt_h"/>
                                          </p:val>
                                        </p:tav>
                                      </p:tavLst>
                                    </p:anim>
                                  </p:childTnLst>
                                </p:cTn>
                              </p:par>
                            </p:childTnLst>
                          </p:cTn>
                        </p:par>
                      </p:childTnLst>
                    </p:cTn>
                  </p:par>
                  <p:par>
                    <p:cTn id="225" fill="hold">
                      <p:stCondLst>
                        <p:cond delay="indefinite"/>
                      </p:stCondLst>
                      <p:childTnLst>
                        <p:par>
                          <p:cTn id="226" fill="hold">
                            <p:stCondLst>
                              <p:cond delay="0"/>
                            </p:stCondLst>
                            <p:childTnLst>
                              <p:par>
                                <p:cTn id="227" presetID="17" presetClass="entr" presetSubtype="8" fill="hold" grpId="0" nodeType="clickEffect">
                                  <p:stCondLst>
                                    <p:cond delay="0"/>
                                  </p:stCondLst>
                                  <p:iterate type="lt">
                                    <p:tmPct val="100000"/>
                                  </p:iterate>
                                  <p:childTnLst>
                                    <p:set>
                                      <p:cBhvr>
                                        <p:cTn id="228" dur="1" fill="hold">
                                          <p:stCondLst>
                                            <p:cond delay="0"/>
                                          </p:stCondLst>
                                        </p:cTn>
                                        <p:tgtEl>
                                          <p:spTgt spid="1181751"/>
                                        </p:tgtEl>
                                        <p:attrNameLst>
                                          <p:attrName>style.visibility</p:attrName>
                                        </p:attrNameLst>
                                      </p:cBhvr>
                                      <p:to>
                                        <p:strVal val="visible"/>
                                      </p:to>
                                    </p:set>
                                    <p:anim calcmode="lin" valueType="num">
                                      <p:cBhvr>
                                        <p:cTn id="229" dur="75" fill="hold"/>
                                        <p:tgtEl>
                                          <p:spTgt spid="1181751"/>
                                        </p:tgtEl>
                                        <p:attrNameLst>
                                          <p:attrName>ppt_x</p:attrName>
                                        </p:attrNameLst>
                                      </p:cBhvr>
                                      <p:tavLst>
                                        <p:tav tm="0">
                                          <p:val>
                                            <p:strVal val="#ppt_x-#ppt_w/2"/>
                                          </p:val>
                                        </p:tav>
                                        <p:tav tm="100000">
                                          <p:val>
                                            <p:strVal val="#ppt_x"/>
                                          </p:val>
                                        </p:tav>
                                      </p:tavLst>
                                    </p:anim>
                                    <p:anim calcmode="lin" valueType="num">
                                      <p:cBhvr>
                                        <p:cTn id="230" dur="75" fill="hold"/>
                                        <p:tgtEl>
                                          <p:spTgt spid="1181751"/>
                                        </p:tgtEl>
                                        <p:attrNameLst>
                                          <p:attrName>ppt_y</p:attrName>
                                        </p:attrNameLst>
                                      </p:cBhvr>
                                      <p:tavLst>
                                        <p:tav tm="0">
                                          <p:val>
                                            <p:strVal val="#ppt_y"/>
                                          </p:val>
                                        </p:tav>
                                        <p:tav tm="100000">
                                          <p:val>
                                            <p:strVal val="#ppt_y"/>
                                          </p:val>
                                        </p:tav>
                                      </p:tavLst>
                                    </p:anim>
                                    <p:anim calcmode="lin" valueType="num">
                                      <p:cBhvr>
                                        <p:cTn id="231" dur="75" fill="hold"/>
                                        <p:tgtEl>
                                          <p:spTgt spid="1181751"/>
                                        </p:tgtEl>
                                        <p:attrNameLst>
                                          <p:attrName>ppt_w</p:attrName>
                                        </p:attrNameLst>
                                      </p:cBhvr>
                                      <p:tavLst>
                                        <p:tav tm="0">
                                          <p:val>
                                            <p:fltVal val="0"/>
                                          </p:val>
                                        </p:tav>
                                        <p:tav tm="100000">
                                          <p:val>
                                            <p:strVal val="#ppt_w"/>
                                          </p:val>
                                        </p:tav>
                                      </p:tavLst>
                                    </p:anim>
                                    <p:anim calcmode="lin" valueType="num">
                                      <p:cBhvr>
                                        <p:cTn id="232" dur="75" fill="hold"/>
                                        <p:tgtEl>
                                          <p:spTgt spid="1181751"/>
                                        </p:tgtEl>
                                        <p:attrNameLst>
                                          <p:attrName>ppt_h</p:attrName>
                                        </p:attrNameLst>
                                      </p:cBhvr>
                                      <p:tavLst>
                                        <p:tav tm="0">
                                          <p:val>
                                            <p:strVal val="#ppt_h"/>
                                          </p:val>
                                        </p:tav>
                                        <p:tav tm="100000">
                                          <p:val>
                                            <p:strVal val="#ppt_h"/>
                                          </p:val>
                                        </p:tav>
                                      </p:tavLst>
                                    </p:anim>
                                  </p:childTnLst>
                                </p:cTn>
                              </p:par>
                            </p:childTnLst>
                          </p:cTn>
                        </p:par>
                      </p:childTnLst>
                    </p:cTn>
                  </p:par>
                  <p:par>
                    <p:cTn id="233" fill="hold">
                      <p:stCondLst>
                        <p:cond delay="indefinite"/>
                      </p:stCondLst>
                      <p:childTnLst>
                        <p:par>
                          <p:cTn id="234" fill="hold">
                            <p:stCondLst>
                              <p:cond delay="0"/>
                            </p:stCondLst>
                            <p:childTnLst>
                              <p:par>
                                <p:cTn id="235" presetID="17" presetClass="entr" presetSubtype="8" fill="hold" grpId="0" nodeType="clickEffect">
                                  <p:stCondLst>
                                    <p:cond delay="0"/>
                                  </p:stCondLst>
                                  <p:iterate type="lt">
                                    <p:tmPct val="100000"/>
                                  </p:iterate>
                                  <p:childTnLst>
                                    <p:set>
                                      <p:cBhvr>
                                        <p:cTn id="236" dur="1" fill="hold">
                                          <p:stCondLst>
                                            <p:cond delay="0"/>
                                          </p:stCondLst>
                                        </p:cTn>
                                        <p:tgtEl>
                                          <p:spTgt spid="1181752"/>
                                        </p:tgtEl>
                                        <p:attrNameLst>
                                          <p:attrName>style.visibility</p:attrName>
                                        </p:attrNameLst>
                                      </p:cBhvr>
                                      <p:to>
                                        <p:strVal val="visible"/>
                                      </p:to>
                                    </p:set>
                                    <p:anim calcmode="lin" valueType="num">
                                      <p:cBhvr>
                                        <p:cTn id="237" dur="75" fill="hold"/>
                                        <p:tgtEl>
                                          <p:spTgt spid="1181752"/>
                                        </p:tgtEl>
                                        <p:attrNameLst>
                                          <p:attrName>ppt_x</p:attrName>
                                        </p:attrNameLst>
                                      </p:cBhvr>
                                      <p:tavLst>
                                        <p:tav tm="0">
                                          <p:val>
                                            <p:strVal val="#ppt_x-#ppt_w/2"/>
                                          </p:val>
                                        </p:tav>
                                        <p:tav tm="100000">
                                          <p:val>
                                            <p:strVal val="#ppt_x"/>
                                          </p:val>
                                        </p:tav>
                                      </p:tavLst>
                                    </p:anim>
                                    <p:anim calcmode="lin" valueType="num">
                                      <p:cBhvr>
                                        <p:cTn id="238" dur="75" fill="hold"/>
                                        <p:tgtEl>
                                          <p:spTgt spid="1181752"/>
                                        </p:tgtEl>
                                        <p:attrNameLst>
                                          <p:attrName>ppt_y</p:attrName>
                                        </p:attrNameLst>
                                      </p:cBhvr>
                                      <p:tavLst>
                                        <p:tav tm="0">
                                          <p:val>
                                            <p:strVal val="#ppt_y"/>
                                          </p:val>
                                        </p:tav>
                                        <p:tav tm="100000">
                                          <p:val>
                                            <p:strVal val="#ppt_y"/>
                                          </p:val>
                                        </p:tav>
                                      </p:tavLst>
                                    </p:anim>
                                    <p:anim calcmode="lin" valueType="num">
                                      <p:cBhvr>
                                        <p:cTn id="239" dur="75" fill="hold"/>
                                        <p:tgtEl>
                                          <p:spTgt spid="1181752"/>
                                        </p:tgtEl>
                                        <p:attrNameLst>
                                          <p:attrName>ppt_w</p:attrName>
                                        </p:attrNameLst>
                                      </p:cBhvr>
                                      <p:tavLst>
                                        <p:tav tm="0">
                                          <p:val>
                                            <p:fltVal val="0"/>
                                          </p:val>
                                        </p:tav>
                                        <p:tav tm="100000">
                                          <p:val>
                                            <p:strVal val="#ppt_w"/>
                                          </p:val>
                                        </p:tav>
                                      </p:tavLst>
                                    </p:anim>
                                    <p:anim calcmode="lin" valueType="num">
                                      <p:cBhvr>
                                        <p:cTn id="240" dur="75" fill="hold"/>
                                        <p:tgtEl>
                                          <p:spTgt spid="1181752"/>
                                        </p:tgtEl>
                                        <p:attrNameLst>
                                          <p:attrName>ppt_h</p:attrName>
                                        </p:attrNameLst>
                                      </p:cBhvr>
                                      <p:tavLst>
                                        <p:tav tm="0">
                                          <p:val>
                                            <p:strVal val="#ppt_h"/>
                                          </p:val>
                                        </p:tav>
                                        <p:tav tm="100000">
                                          <p:val>
                                            <p:strVal val="#ppt_h"/>
                                          </p:val>
                                        </p:tav>
                                      </p:tavLst>
                                    </p:anim>
                                  </p:childTnLst>
                                </p:cTn>
                              </p:par>
                            </p:childTnLst>
                          </p:cTn>
                        </p:par>
                      </p:childTnLst>
                    </p:cTn>
                  </p:par>
                  <p:par>
                    <p:cTn id="241" fill="hold">
                      <p:stCondLst>
                        <p:cond delay="indefinite"/>
                      </p:stCondLst>
                      <p:childTnLst>
                        <p:par>
                          <p:cTn id="242" fill="hold">
                            <p:stCondLst>
                              <p:cond delay="0"/>
                            </p:stCondLst>
                            <p:childTnLst>
                              <p:par>
                                <p:cTn id="243" presetID="17" presetClass="entr" presetSubtype="8" fill="hold" grpId="0" nodeType="clickEffect">
                                  <p:stCondLst>
                                    <p:cond delay="0"/>
                                  </p:stCondLst>
                                  <p:iterate type="lt">
                                    <p:tmPct val="100000"/>
                                  </p:iterate>
                                  <p:childTnLst>
                                    <p:set>
                                      <p:cBhvr>
                                        <p:cTn id="244" dur="1" fill="hold">
                                          <p:stCondLst>
                                            <p:cond delay="0"/>
                                          </p:stCondLst>
                                        </p:cTn>
                                        <p:tgtEl>
                                          <p:spTgt spid="1181753"/>
                                        </p:tgtEl>
                                        <p:attrNameLst>
                                          <p:attrName>style.visibility</p:attrName>
                                        </p:attrNameLst>
                                      </p:cBhvr>
                                      <p:to>
                                        <p:strVal val="visible"/>
                                      </p:to>
                                    </p:set>
                                    <p:anim calcmode="lin" valueType="num">
                                      <p:cBhvr>
                                        <p:cTn id="245" dur="75" fill="hold"/>
                                        <p:tgtEl>
                                          <p:spTgt spid="1181753"/>
                                        </p:tgtEl>
                                        <p:attrNameLst>
                                          <p:attrName>ppt_x</p:attrName>
                                        </p:attrNameLst>
                                      </p:cBhvr>
                                      <p:tavLst>
                                        <p:tav tm="0">
                                          <p:val>
                                            <p:strVal val="#ppt_x-#ppt_w/2"/>
                                          </p:val>
                                        </p:tav>
                                        <p:tav tm="100000">
                                          <p:val>
                                            <p:strVal val="#ppt_x"/>
                                          </p:val>
                                        </p:tav>
                                      </p:tavLst>
                                    </p:anim>
                                    <p:anim calcmode="lin" valueType="num">
                                      <p:cBhvr>
                                        <p:cTn id="246" dur="75" fill="hold"/>
                                        <p:tgtEl>
                                          <p:spTgt spid="1181753"/>
                                        </p:tgtEl>
                                        <p:attrNameLst>
                                          <p:attrName>ppt_y</p:attrName>
                                        </p:attrNameLst>
                                      </p:cBhvr>
                                      <p:tavLst>
                                        <p:tav tm="0">
                                          <p:val>
                                            <p:strVal val="#ppt_y"/>
                                          </p:val>
                                        </p:tav>
                                        <p:tav tm="100000">
                                          <p:val>
                                            <p:strVal val="#ppt_y"/>
                                          </p:val>
                                        </p:tav>
                                      </p:tavLst>
                                    </p:anim>
                                    <p:anim calcmode="lin" valueType="num">
                                      <p:cBhvr>
                                        <p:cTn id="247" dur="75" fill="hold"/>
                                        <p:tgtEl>
                                          <p:spTgt spid="1181753"/>
                                        </p:tgtEl>
                                        <p:attrNameLst>
                                          <p:attrName>ppt_w</p:attrName>
                                        </p:attrNameLst>
                                      </p:cBhvr>
                                      <p:tavLst>
                                        <p:tav tm="0">
                                          <p:val>
                                            <p:fltVal val="0"/>
                                          </p:val>
                                        </p:tav>
                                        <p:tav tm="100000">
                                          <p:val>
                                            <p:strVal val="#ppt_w"/>
                                          </p:val>
                                        </p:tav>
                                      </p:tavLst>
                                    </p:anim>
                                    <p:anim calcmode="lin" valueType="num">
                                      <p:cBhvr>
                                        <p:cTn id="248" dur="75" fill="hold"/>
                                        <p:tgtEl>
                                          <p:spTgt spid="1181753"/>
                                        </p:tgtEl>
                                        <p:attrNameLst>
                                          <p:attrName>ppt_h</p:attrName>
                                        </p:attrNameLst>
                                      </p:cBhvr>
                                      <p:tavLst>
                                        <p:tav tm="0">
                                          <p:val>
                                            <p:strVal val="#ppt_h"/>
                                          </p:val>
                                        </p:tav>
                                        <p:tav tm="100000">
                                          <p:val>
                                            <p:strVal val="#ppt_h"/>
                                          </p:val>
                                        </p:tav>
                                      </p:tavLst>
                                    </p:anim>
                                  </p:childTnLst>
                                </p:cTn>
                              </p:par>
                            </p:childTnLst>
                          </p:cTn>
                        </p:par>
                      </p:childTnLst>
                    </p:cTn>
                  </p:par>
                  <p:par>
                    <p:cTn id="249" fill="hold">
                      <p:stCondLst>
                        <p:cond delay="indefinite"/>
                      </p:stCondLst>
                      <p:childTnLst>
                        <p:par>
                          <p:cTn id="250" fill="hold">
                            <p:stCondLst>
                              <p:cond delay="0"/>
                            </p:stCondLst>
                            <p:childTnLst>
                              <p:par>
                                <p:cTn id="251" presetID="17" presetClass="entr" presetSubtype="8" fill="hold" grpId="0" nodeType="clickEffect">
                                  <p:stCondLst>
                                    <p:cond delay="0"/>
                                  </p:stCondLst>
                                  <p:iterate type="lt">
                                    <p:tmPct val="100000"/>
                                  </p:iterate>
                                  <p:childTnLst>
                                    <p:set>
                                      <p:cBhvr>
                                        <p:cTn id="252" dur="1" fill="hold">
                                          <p:stCondLst>
                                            <p:cond delay="0"/>
                                          </p:stCondLst>
                                        </p:cTn>
                                        <p:tgtEl>
                                          <p:spTgt spid="1181754"/>
                                        </p:tgtEl>
                                        <p:attrNameLst>
                                          <p:attrName>style.visibility</p:attrName>
                                        </p:attrNameLst>
                                      </p:cBhvr>
                                      <p:to>
                                        <p:strVal val="visible"/>
                                      </p:to>
                                    </p:set>
                                    <p:anim calcmode="lin" valueType="num">
                                      <p:cBhvr>
                                        <p:cTn id="253" dur="75" fill="hold"/>
                                        <p:tgtEl>
                                          <p:spTgt spid="1181754"/>
                                        </p:tgtEl>
                                        <p:attrNameLst>
                                          <p:attrName>ppt_x</p:attrName>
                                        </p:attrNameLst>
                                      </p:cBhvr>
                                      <p:tavLst>
                                        <p:tav tm="0">
                                          <p:val>
                                            <p:strVal val="#ppt_x-#ppt_w/2"/>
                                          </p:val>
                                        </p:tav>
                                        <p:tav tm="100000">
                                          <p:val>
                                            <p:strVal val="#ppt_x"/>
                                          </p:val>
                                        </p:tav>
                                      </p:tavLst>
                                    </p:anim>
                                    <p:anim calcmode="lin" valueType="num">
                                      <p:cBhvr>
                                        <p:cTn id="254" dur="75" fill="hold"/>
                                        <p:tgtEl>
                                          <p:spTgt spid="1181754"/>
                                        </p:tgtEl>
                                        <p:attrNameLst>
                                          <p:attrName>ppt_y</p:attrName>
                                        </p:attrNameLst>
                                      </p:cBhvr>
                                      <p:tavLst>
                                        <p:tav tm="0">
                                          <p:val>
                                            <p:strVal val="#ppt_y"/>
                                          </p:val>
                                        </p:tav>
                                        <p:tav tm="100000">
                                          <p:val>
                                            <p:strVal val="#ppt_y"/>
                                          </p:val>
                                        </p:tav>
                                      </p:tavLst>
                                    </p:anim>
                                    <p:anim calcmode="lin" valueType="num">
                                      <p:cBhvr>
                                        <p:cTn id="255" dur="75" fill="hold"/>
                                        <p:tgtEl>
                                          <p:spTgt spid="1181754"/>
                                        </p:tgtEl>
                                        <p:attrNameLst>
                                          <p:attrName>ppt_w</p:attrName>
                                        </p:attrNameLst>
                                      </p:cBhvr>
                                      <p:tavLst>
                                        <p:tav tm="0">
                                          <p:val>
                                            <p:fltVal val="0"/>
                                          </p:val>
                                        </p:tav>
                                        <p:tav tm="100000">
                                          <p:val>
                                            <p:strVal val="#ppt_w"/>
                                          </p:val>
                                        </p:tav>
                                      </p:tavLst>
                                    </p:anim>
                                    <p:anim calcmode="lin" valueType="num">
                                      <p:cBhvr>
                                        <p:cTn id="256" dur="75" fill="hold"/>
                                        <p:tgtEl>
                                          <p:spTgt spid="1181754"/>
                                        </p:tgtEl>
                                        <p:attrNameLst>
                                          <p:attrName>ppt_h</p:attrName>
                                        </p:attrNameLst>
                                      </p:cBhvr>
                                      <p:tavLst>
                                        <p:tav tm="0">
                                          <p:val>
                                            <p:strVal val="#ppt_h"/>
                                          </p:val>
                                        </p:tav>
                                        <p:tav tm="100000">
                                          <p:val>
                                            <p:strVal val="#ppt_h"/>
                                          </p:val>
                                        </p:tav>
                                      </p:tavLst>
                                    </p:anim>
                                  </p:childTnLst>
                                </p:cTn>
                              </p:par>
                            </p:childTnLst>
                          </p:cTn>
                        </p:par>
                      </p:childTnLst>
                    </p:cTn>
                  </p:par>
                  <p:par>
                    <p:cTn id="257" fill="hold">
                      <p:stCondLst>
                        <p:cond delay="indefinite"/>
                      </p:stCondLst>
                      <p:childTnLst>
                        <p:par>
                          <p:cTn id="258" fill="hold">
                            <p:stCondLst>
                              <p:cond delay="0"/>
                            </p:stCondLst>
                            <p:childTnLst>
                              <p:par>
                                <p:cTn id="259" presetID="17" presetClass="entr" presetSubtype="8" fill="hold" grpId="0" nodeType="clickEffect">
                                  <p:stCondLst>
                                    <p:cond delay="0"/>
                                  </p:stCondLst>
                                  <p:iterate type="lt">
                                    <p:tmPct val="100000"/>
                                  </p:iterate>
                                  <p:childTnLst>
                                    <p:set>
                                      <p:cBhvr>
                                        <p:cTn id="260" dur="1" fill="hold">
                                          <p:stCondLst>
                                            <p:cond delay="0"/>
                                          </p:stCondLst>
                                        </p:cTn>
                                        <p:tgtEl>
                                          <p:spTgt spid="1181755"/>
                                        </p:tgtEl>
                                        <p:attrNameLst>
                                          <p:attrName>style.visibility</p:attrName>
                                        </p:attrNameLst>
                                      </p:cBhvr>
                                      <p:to>
                                        <p:strVal val="visible"/>
                                      </p:to>
                                    </p:set>
                                    <p:anim calcmode="lin" valueType="num">
                                      <p:cBhvr>
                                        <p:cTn id="261" dur="75" fill="hold"/>
                                        <p:tgtEl>
                                          <p:spTgt spid="1181755"/>
                                        </p:tgtEl>
                                        <p:attrNameLst>
                                          <p:attrName>ppt_x</p:attrName>
                                        </p:attrNameLst>
                                      </p:cBhvr>
                                      <p:tavLst>
                                        <p:tav tm="0">
                                          <p:val>
                                            <p:strVal val="#ppt_x-#ppt_w/2"/>
                                          </p:val>
                                        </p:tav>
                                        <p:tav tm="100000">
                                          <p:val>
                                            <p:strVal val="#ppt_x"/>
                                          </p:val>
                                        </p:tav>
                                      </p:tavLst>
                                    </p:anim>
                                    <p:anim calcmode="lin" valueType="num">
                                      <p:cBhvr>
                                        <p:cTn id="262" dur="75" fill="hold"/>
                                        <p:tgtEl>
                                          <p:spTgt spid="1181755"/>
                                        </p:tgtEl>
                                        <p:attrNameLst>
                                          <p:attrName>ppt_y</p:attrName>
                                        </p:attrNameLst>
                                      </p:cBhvr>
                                      <p:tavLst>
                                        <p:tav tm="0">
                                          <p:val>
                                            <p:strVal val="#ppt_y"/>
                                          </p:val>
                                        </p:tav>
                                        <p:tav tm="100000">
                                          <p:val>
                                            <p:strVal val="#ppt_y"/>
                                          </p:val>
                                        </p:tav>
                                      </p:tavLst>
                                    </p:anim>
                                    <p:anim calcmode="lin" valueType="num">
                                      <p:cBhvr>
                                        <p:cTn id="263" dur="75" fill="hold"/>
                                        <p:tgtEl>
                                          <p:spTgt spid="1181755"/>
                                        </p:tgtEl>
                                        <p:attrNameLst>
                                          <p:attrName>ppt_w</p:attrName>
                                        </p:attrNameLst>
                                      </p:cBhvr>
                                      <p:tavLst>
                                        <p:tav tm="0">
                                          <p:val>
                                            <p:fltVal val="0"/>
                                          </p:val>
                                        </p:tav>
                                        <p:tav tm="100000">
                                          <p:val>
                                            <p:strVal val="#ppt_w"/>
                                          </p:val>
                                        </p:tav>
                                      </p:tavLst>
                                    </p:anim>
                                    <p:anim calcmode="lin" valueType="num">
                                      <p:cBhvr>
                                        <p:cTn id="264" dur="75" fill="hold"/>
                                        <p:tgtEl>
                                          <p:spTgt spid="1181755"/>
                                        </p:tgtEl>
                                        <p:attrNameLst>
                                          <p:attrName>ppt_h</p:attrName>
                                        </p:attrNameLst>
                                      </p:cBhvr>
                                      <p:tavLst>
                                        <p:tav tm="0">
                                          <p:val>
                                            <p:strVal val="#ppt_h"/>
                                          </p:val>
                                        </p:tav>
                                        <p:tav tm="100000">
                                          <p:val>
                                            <p:strVal val="#ppt_h"/>
                                          </p:val>
                                        </p:tav>
                                      </p:tavLst>
                                    </p:anim>
                                  </p:childTnLst>
                                </p:cTn>
                              </p:par>
                            </p:childTnLst>
                          </p:cTn>
                        </p:par>
                      </p:childTnLst>
                    </p:cTn>
                  </p:par>
                  <p:par>
                    <p:cTn id="265" fill="hold">
                      <p:stCondLst>
                        <p:cond delay="indefinite"/>
                      </p:stCondLst>
                      <p:childTnLst>
                        <p:par>
                          <p:cTn id="266" fill="hold">
                            <p:stCondLst>
                              <p:cond delay="0"/>
                            </p:stCondLst>
                            <p:childTnLst>
                              <p:par>
                                <p:cTn id="267" presetID="17" presetClass="entr" presetSubtype="8" fill="hold" grpId="0" nodeType="clickEffect">
                                  <p:stCondLst>
                                    <p:cond delay="0"/>
                                  </p:stCondLst>
                                  <p:iterate type="lt">
                                    <p:tmPct val="100000"/>
                                  </p:iterate>
                                  <p:childTnLst>
                                    <p:set>
                                      <p:cBhvr>
                                        <p:cTn id="268" dur="1" fill="hold">
                                          <p:stCondLst>
                                            <p:cond delay="0"/>
                                          </p:stCondLst>
                                        </p:cTn>
                                        <p:tgtEl>
                                          <p:spTgt spid="1181756"/>
                                        </p:tgtEl>
                                        <p:attrNameLst>
                                          <p:attrName>style.visibility</p:attrName>
                                        </p:attrNameLst>
                                      </p:cBhvr>
                                      <p:to>
                                        <p:strVal val="visible"/>
                                      </p:to>
                                    </p:set>
                                    <p:anim calcmode="lin" valueType="num">
                                      <p:cBhvr>
                                        <p:cTn id="269" dur="75" fill="hold"/>
                                        <p:tgtEl>
                                          <p:spTgt spid="1181756"/>
                                        </p:tgtEl>
                                        <p:attrNameLst>
                                          <p:attrName>ppt_x</p:attrName>
                                        </p:attrNameLst>
                                      </p:cBhvr>
                                      <p:tavLst>
                                        <p:tav tm="0">
                                          <p:val>
                                            <p:strVal val="#ppt_x-#ppt_w/2"/>
                                          </p:val>
                                        </p:tav>
                                        <p:tav tm="100000">
                                          <p:val>
                                            <p:strVal val="#ppt_x"/>
                                          </p:val>
                                        </p:tav>
                                      </p:tavLst>
                                    </p:anim>
                                    <p:anim calcmode="lin" valueType="num">
                                      <p:cBhvr>
                                        <p:cTn id="270" dur="75" fill="hold"/>
                                        <p:tgtEl>
                                          <p:spTgt spid="1181756"/>
                                        </p:tgtEl>
                                        <p:attrNameLst>
                                          <p:attrName>ppt_y</p:attrName>
                                        </p:attrNameLst>
                                      </p:cBhvr>
                                      <p:tavLst>
                                        <p:tav tm="0">
                                          <p:val>
                                            <p:strVal val="#ppt_y"/>
                                          </p:val>
                                        </p:tav>
                                        <p:tav tm="100000">
                                          <p:val>
                                            <p:strVal val="#ppt_y"/>
                                          </p:val>
                                        </p:tav>
                                      </p:tavLst>
                                    </p:anim>
                                    <p:anim calcmode="lin" valueType="num">
                                      <p:cBhvr>
                                        <p:cTn id="271" dur="75" fill="hold"/>
                                        <p:tgtEl>
                                          <p:spTgt spid="1181756"/>
                                        </p:tgtEl>
                                        <p:attrNameLst>
                                          <p:attrName>ppt_w</p:attrName>
                                        </p:attrNameLst>
                                      </p:cBhvr>
                                      <p:tavLst>
                                        <p:tav tm="0">
                                          <p:val>
                                            <p:fltVal val="0"/>
                                          </p:val>
                                        </p:tav>
                                        <p:tav tm="100000">
                                          <p:val>
                                            <p:strVal val="#ppt_w"/>
                                          </p:val>
                                        </p:tav>
                                      </p:tavLst>
                                    </p:anim>
                                    <p:anim calcmode="lin" valueType="num">
                                      <p:cBhvr>
                                        <p:cTn id="272" dur="75" fill="hold"/>
                                        <p:tgtEl>
                                          <p:spTgt spid="1181756"/>
                                        </p:tgtEl>
                                        <p:attrNameLst>
                                          <p:attrName>ppt_h</p:attrName>
                                        </p:attrNameLst>
                                      </p:cBhvr>
                                      <p:tavLst>
                                        <p:tav tm="0">
                                          <p:val>
                                            <p:strVal val="#ppt_h"/>
                                          </p:val>
                                        </p:tav>
                                        <p:tav tm="100000">
                                          <p:val>
                                            <p:strVal val="#ppt_h"/>
                                          </p:val>
                                        </p:tav>
                                      </p:tavLst>
                                    </p:anim>
                                  </p:childTnLst>
                                </p:cTn>
                              </p:par>
                            </p:childTnLst>
                          </p:cTn>
                        </p:par>
                      </p:childTnLst>
                    </p:cTn>
                  </p:par>
                  <p:par>
                    <p:cTn id="273" fill="hold">
                      <p:stCondLst>
                        <p:cond delay="indefinite"/>
                      </p:stCondLst>
                      <p:childTnLst>
                        <p:par>
                          <p:cTn id="274" fill="hold">
                            <p:stCondLst>
                              <p:cond delay="0"/>
                            </p:stCondLst>
                            <p:childTnLst>
                              <p:par>
                                <p:cTn id="275" presetID="17" presetClass="entr" presetSubtype="8" fill="hold" grpId="0" nodeType="clickEffect">
                                  <p:stCondLst>
                                    <p:cond delay="0"/>
                                  </p:stCondLst>
                                  <p:iterate type="lt">
                                    <p:tmPct val="100000"/>
                                  </p:iterate>
                                  <p:childTnLst>
                                    <p:set>
                                      <p:cBhvr>
                                        <p:cTn id="276" dur="1" fill="hold">
                                          <p:stCondLst>
                                            <p:cond delay="0"/>
                                          </p:stCondLst>
                                        </p:cTn>
                                        <p:tgtEl>
                                          <p:spTgt spid="1181757"/>
                                        </p:tgtEl>
                                        <p:attrNameLst>
                                          <p:attrName>style.visibility</p:attrName>
                                        </p:attrNameLst>
                                      </p:cBhvr>
                                      <p:to>
                                        <p:strVal val="visible"/>
                                      </p:to>
                                    </p:set>
                                    <p:anim calcmode="lin" valueType="num">
                                      <p:cBhvr>
                                        <p:cTn id="277" dur="75" fill="hold"/>
                                        <p:tgtEl>
                                          <p:spTgt spid="1181757"/>
                                        </p:tgtEl>
                                        <p:attrNameLst>
                                          <p:attrName>ppt_x</p:attrName>
                                        </p:attrNameLst>
                                      </p:cBhvr>
                                      <p:tavLst>
                                        <p:tav tm="0">
                                          <p:val>
                                            <p:strVal val="#ppt_x-#ppt_w/2"/>
                                          </p:val>
                                        </p:tav>
                                        <p:tav tm="100000">
                                          <p:val>
                                            <p:strVal val="#ppt_x"/>
                                          </p:val>
                                        </p:tav>
                                      </p:tavLst>
                                    </p:anim>
                                    <p:anim calcmode="lin" valueType="num">
                                      <p:cBhvr>
                                        <p:cTn id="278" dur="75" fill="hold"/>
                                        <p:tgtEl>
                                          <p:spTgt spid="1181757"/>
                                        </p:tgtEl>
                                        <p:attrNameLst>
                                          <p:attrName>ppt_y</p:attrName>
                                        </p:attrNameLst>
                                      </p:cBhvr>
                                      <p:tavLst>
                                        <p:tav tm="0">
                                          <p:val>
                                            <p:strVal val="#ppt_y"/>
                                          </p:val>
                                        </p:tav>
                                        <p:tav tm="100000">
                                          <p:val>
                                            <p:strVal val="#ppt_y"/>
                                          </p:val>
                                        </p:tav>
                                      </p:tavLst>
                                    </p:anim>
                                    <p:anim calcmode="lin" valueType="num">
                                      <p:cBhvr>
                                        <p:cTn id="279" dur="75" fill="hold"/>
                                        <p:tgtEl>
                                          <p:spTgt spid="1181757"/>
                                        </p:tgtEl>
                                        <p:attrNameLst>
                                          <p:attrName>ppt_w</p:attrName>
                                        </p:attrNameLst>
                                      </p:cBhvr>
                                      <p:tavLst>
                                        <p:tav tm="0">
                                          <p:val>
                                            <p:fltVal val="0"/>
                                          </p:val>
                                        </p:tav>
                                        <p:tav tm="100000">
                                          <p:val>
                                            <p:strVal val="#ppt_w"/>
                                          </p:val>
                                        </p:tav>
                                      </p:tavLst>
                                    </p:anim>
                                    <p:anim calcmode="lin" valueType="num">
                                      <p:cBhvr>
                                        <p:cTn id="280" dur="75" fill="hold"/>
                                        <p:tgtEl>
                                          <p:spTgt spid="1181757"/>
                                        </p:tgtEl>
                                        <p:attrNameLst>
                                          <p:attrName>ppt_h</p:attrName>
                                        </p:attrNameLst>
                                      </p:cBhvr>
                                      <p:tavLst>
                                        <p:tav tm="0">
                                          <p:val>
                                            <p:strVal val="#ppt_h"/>
                                          </p:val>
                                        </p:tav>
                                        <p:tav tm="100000">
                                          <p:val>
                                            <p:strVal val="#ppt_h"/>
                                          </p:val>
                                        </p:tav>
                                      </p:tavLst>
                                    </p:anim>
                                  </p:childTnLst>
                                </p:cTn>
                              </p:par>
                            </p:childTnLst>
                          </p:cTn>
                        </p:par>
                      </p:childTnLst>
                    </p:cTn>
                  </p:par>
                  <p:par>
                    <p:cTn id="281" fill="hold">
                      <p:stCondLst>
                        <p:cond delay="indefinite"/>
                      </p:stCondLst>
                      <p:childTnLst>
                        <p:par>
                          <p:cTn id="282" fill="hold">
                            <p:stCondLst>
                              <p:cond delay="0"/>
                            </p:stCondLst>
                            <p:childTnLst>
                              <p:par>
                                <p:cTn id="283" presetID="22" presetClass="entr" presetSubtype="1" fill="hold" grpId="0" nodeType="clickEffect">
                                  <p:stCondLst>
                                    <p:cond delay="0"/>
                                  </p:stCondLst>
                                  <p:childTnLst>
                                    <p:set>
                                      <p:cBhvr>
                                        <p:cTn id="284" dur="1" fill="hold">
                                          <p:stCondLst>
                                            <p:cond delay="0"/>
                                          </p:stCondLst>
                                        </p:cTn>
                                        <p:tgtEl>
                                          <p:spTgt spid="1181758"/>
                                        </p:tgtEl>
                                        <p:attrNameLst>
                                          <p:attrName>style.visibility</p:attrName>
                                        </p:attrNameLst>
                                      </p:cBhvr>
                                      <p:to>
                                        <p:strVal val="visible"/>
                                      </p:to>
                                    </p:set>
                                    <p:animEffect transition="in" filter="wipe(up)">
                                      <p:cBhvr>
                                        <p:cTn id="285" dur="500"/>
                                        <p:tgtEl>
                                          <p:spTgt spid="1181758"/>
                                        </p:tgtEl>
                                      </p:cBhvr>
                                    </p:animEffect>
                                  </p:childTnLst>
                                </p:cTn>
                              </p:par>
                            </p:childTnLst>
                          </p:cTn>
                        </p:par>
                      </p:childTnLst>
                    </p:cTn>
                  </p:par>
                  <p:par>
                    <p:cTn id="286" fill="hold">
                      <p:stCondLst>
                        <p:cond delay="indefinite"/>
                      </p:stCondLst>
                      <p:childTnLst>
                        <p:par>
                          <p:cTn id="287" fill="hold">
                            <p:stCondLst>
                              <p:cond delay="0"/>
                            </p:stCondLst>
                            <p:childTnLst>
                              <p:par>
                                <p:cTn id="288" presetID="17" presetClass="entr" presetSubtype="8" fill="hold" grpId="0" nodeType="clickEffect">
                                  <p:stCondLst>
                                    <p:cond delay="0"/>
                                  </p:stCondLst>
                                  <p:iterate type="lt">
                                    <p:tmPct val="100000"/>
                                  </p:iterate>
                                  <p:childTnLst>
                                    <p:set>
                                      <p:cBhvr>
                                        <p:cTn id="289" dur="1" fill="hold">
                                          <p:stCondLst>
                                            <p:cond delay="0"/>
                                          </p:stCondLst>
                                        </p:cTn>
                                        <p:tgtEl>
                                          <p:spTgt spid="1181759"/>
                                        </p:tgtEl>
                                        <p:attrNameLst>
                                          <p:attrName>style.visibility</p:attrName>
                                        </p:attrNameLst>
                                      </p:cBhvr>
                                      <p:to>
                                        <p:strVal val="visible"/>
                                      </p:to>
                                    </p:set>
                                    <p:anim calcmode="lin" valueType="num">
                                      <p:cBhvr>
                                        <p:cTn id="290" dur="75" fill="hold"/>
                                        <p:tgtEl>
                                          <p:spTgt spid="1181759"/>
                                        </p:tgtEl>
                                        <p:attrNameLst>
                                          <p:attrName>ppt_x</p:attrName>
                                        </p:attrNameLst>
                                      </p:cBhvr>
                                      <p:tavLst>
                                        <p:tav tm="0">
                                          <p:val>
                                            <p:strVal val="#ppt_x-#ppt_w/2"/>
                                          </p:val>
                                        </p:tav>
                                        <p:tav tm="100000">
                                          <p:val>
                                            <p:strVal val="#ppt_x"/>
                                          </p:val>
                                        </p:tav>
                                      </p:tavLst>
                                    </p:anim>
                                    <p:anim calcmode="lin" valueType="num">
                                      <p:cBhvr>
                                        <p:cTn id="291" dur="75" fill="hold"/>
                                        <p:tgtEl>
                                          <p:spTgt spid="1181759"/>
                                        </p:tgtEl>
                                        <p:attrNameLst>
                                          <p:attrName>ppt_y</p:attrName>
                                        </p:attrNameLst>
                                      </p:cBhvr>
                                      <p:tavLst>
                                        <p:tav tm="0">
                                          <p:val>
                                            <p:strVal val="#ppt_y"/>
                                          </p:val>
                                        </p:tav>
                                        <p:tav tm="100000">
                                          <p:val>
                                            <p:strVal val="#ppt_y"/>
                                          </p:val>
                                        </p:tav>
                                      </p:tavLst>
                                    </p:anim>
                                    <p:anim calcmode="lin" valueType="num">
                                      <p:cBhvr>
                                        <p:cTn id="292" dur="75" fill="hold"/>
                                        <p:tgtEl>
                                          <p:spTgt spid="1181759"/>
                                        </p:tgtEl>
                                        <p:attrNameLst>
                                          <p:attrName>ppt_w</p:attrName>
                                        </p:attrNameLst>
                                      </p:cBhvr>
                                      <p:tavLst>
                                        <p:tav tm="0">
                                          <p:val>
                                            <p:fltVal val="0"/>
                                          </p:val>
                                        </p:tav>
                                        <p:tav tm="100000">
                                          <p:val>
                                            <p:strVal val="#ppt_w"/>
                                          </p:val>
                                        </p:tav>
                                      </p:tavLst>
                                    </p:anim>
                                    <p:anim calcmode="lin" valueType="num">
                                      <p:cBhvr>
                                        <p:cTn id="293" dur="75" fill="hold"/>
                                        <p:tgtEl>
                                          <p:spTgt spid="1181759"/>
                                        </p:tgtEl>
                                        <p:attrNameLst>
                                          <p:attrName>ppt_h</p:attrName>
                                        </p:attrNameLst>
                                      </p:cBhvr>
                                      <p:tavLst>
                                        <p:tav tm="0">
                                          <p:val>
                                            <p:strVal val="#ppt_h"/>
                                          </p:val>
                                        </p:tav>
                                        <p:tav tm="100000">
                                          <p:val>
                                            <p:strVal val="#ppt_h"/>
                                          </p:val>
                                        </p:tav>
                                      </p:tavLst>
                                    </p:anim>
                                  </p:childTnLst>
                                </p:cTn>
                              </p:par>
                            </p:childTnLst>
                          </p:cTn>
                        </p:par>
                      </p:childTnLst>
                    </p:cTn>
                  </p:par>
                  <p:par>
                    <p:cTn id="294" fill="hold">
                      <p:stCondLst>
                        <p:cond delay="indefinite"/>
                      </p:stCondLst>
                      <p:childTnLst>
                        <p:par>
                          <p:cTn id="295" fill="hold">
                            <p:stCondLst>
                              <p:cond delay="0"/>
                            </p:stCondLst>
                            <p:childTnLst>
                              <p:par>
                                <p:cTn id="296" presetID="17" presetClass="entr" presetSubtype="8" fill="hold" grpId="0" nodeType="clickEffect">
                                  <p:stCondLst>
                                    <p:cond delay="0"/>
                                  </p:stCondLst>
                                  <p:childTnLst>
                                    <p:set>
                                      <p:cBhvr>
                                        <p:cTn id="297" dur="1" fill="hold">
                                          <p:stCondLst>
                                            <p:cond delay="0"/>
                                          </p:stCondLst>
                                        </p:cTn>
                                        <p:tgtEl>
                                          <p:spTgt spid="1181760"/>
                                        </p:tgtEl>
                                        <p:attrNameLst>
                                          <p:attrName>style.visibility</p:attrName>
                                        </p:attrNameLst>
                                      </p:cBhvr>
                                      <p:to>
                                        <p:strVal val="visible"/>
                                      </p:to>
                                    </p:set>
                                    <p:anim calcmode="lin" valueType="num">
                                      <p:cBhvr>
                                        <p:cTn id="298" dur="500" fill="hold"/>
                                        <p:tgtEl>
                                          <p:spTgt spid="1181760"/>
                                        </p:tgtEl>
                                        <p:attrNameLst>
                                          <p:attrName>ppt_x</p:attrName>
                                        </p:attrNameLst>
                                      </p:cBhvr>
                                      <p:tavLst>
                                        <p:tav tm="0">
                                          <p:val>
                                            <p:strVal val="#ppt_x-#ppt_w/2"/>
                                          </p:val>
                                        </p:tav>
                                        <p:tav tm="100000">
                                          <p:val>
                                            <p:strVal val="#ppt_x"/>
                                          </p:val>
                                        </p:tav>
                                      </p:tavLst>
                                    </p:anim>
                                    <p:anim calcmode="lin" valueType="num">
                                      <p:cBhvr>
                                        <p:cTn id="299" dur="500" fill="hold"/>
                                        <p:tgtEl>
                                          <p:spTgt spid="1181760"/>
                                        </p:tgtEl>
                                        <p:attrNameLst>
                                          <p:attrName>ppt_y</p:attrName>
                                        </p:attrNameLst>
                                      </p:cBhvr>
                                      <p:tavLst>
                                        <p:tav tm="0">
                                          <p:val>
                                            <p:strVal val="#ppt_y"/>
                                          </p:val>
                                        </p:tav>
                                        <p:tav tm="100000">
                                          <p:val>
                                            <p:strVal val="#ppt_y"/>
                                          </p:val>
                                        </p:tav>
                                      </p:tavLst>
                                    </p:anim>
                                    <p:anim calcmode="lin" valueType="num">
                                      <p:cBhvr>
                                        <p:cTn id="300" dur="500" fill="hold"/>
                                        <p:tgtEl>
                                          <p:spTgt spid="1181760"/>
                                        </p:tgtEl>
                                        <p:attrNameLst>
                                          <p:attrName>ppt_w</p:attrName>
                                        </p:attrNameLst>
                                      </p:cBhvr>
                                      <p:tavLst>
                                        <p:tav tm="0">
                                          <p:val>
                                            <p:fltVal val="0"/>
                                          </p:val>
                                        </p:tav>
                                        <p:tav tm="100000">
                                          <p:val>
                                            <p:strVal val="#ppt_w"/>
                                          </p:val>
                                        </p:tav>
                                      </p:tavLst>
                                    </p:anim>
                                    <p:anim calcmode="lin" valueType="num">
                                      <p:cBhvr>
                                        <p:cTn id="301" dur="500" fill="hold"/>
                                        <p:tgtEl>
                                          <p:spTgt spid="1181760"/>
                                        </p:tgtEl>
                                        <p:attrNameLst>
                                          <p:attrName>ppt_h</p:attrName>
                                        </p:attrNameLst>
                                      </p:cBhvr>
                                      <p:tavLst>
                                        <p:tav tm="0">
                                          <p:val>
                                            <p:strVal val="#ppt_h"/>
                                          </p:val>
                                        </p:tav>
                                        <p:tav tm="100000">
                                          <p:val>
                                            <p:strVal val="#ppt_h"/>
                                          </p:val>
                                        </p:tav>
                                      </p:tavLst>
                                    </p:anim>
                                  </p:childTnLst>
                                </p:cTn>
                              </p:par>
                            </p:childTnLst>
                          </p:cTn>
                        </p:par>
                      </p:childTnLst>
                    </p:cTn>
                  </p:par>
                  <p:par>
                    <p:cTn id="302" fill="hold">
                      <p:stCondLst>
                        <p:cond delay="indefinite"/>
                      </p:stCondLst>
                      <p:childTnLst>
                        <p:par>
                          <p:cTn id="303" fill="hold">
                            <p:stCondLst>
                              <p:cond delay="0"/>
                            </p:stCondLst>
                            <p:childTnLst>
                              <p:par>
                                <p:cTn id="304" presetID="17" presetClass="entr" presetSubtype="8" fill="hold" grpId="0" nodeType="clickEffect">
                                  <p:stCondLst>
                                    <p:cond delay="0"/>
                                  </p:stCondLst>
                                  <p:iterate type="lt">
                                    <p:tmPct val="100000"/>
                                  </p:iterate>
                                  <p:childTnLst>
                                    <p:set>
                                      <p:cBhvr>
                                        <p:cTn id="305" dur="1" fill="hold">
                                          <p:stCondLst>
                                            <p:cond delay="0"/>
                                          </p:stCondLst>
                                        </p:cTn>
                                        <p:tgtEl>
                                          <p:spTgt spid="1181761"/>
                                        </p:tgtEl>
                                        <p:attrNameLst>
                                          <p:attrName>style.visibility</p:attrName>
                                        </p:attrNameLst>
                                      </p:cBhvr>
                                      <p:to>
                                        <p:strVal val="visible"/>
                                      </p:to>
                                    </p:set>
                                    <p:anim calcmode="lin" valueType="num">
                                      <p:cBhvr>
                                        <p:cTn id="306" dur="75" fill="hold"/>
                                        <p:tgtEl>
                                          <p:spTgt spid="1181761"/>
                                        </p:tgtEl>
                                        <p:attrNameLst>
                                          <p:attrName>ppt_x</p:attrName>
                                        </p:attrNameLst>
                                      </p:cBhvr>
                                      <p:tavLst>
                                        <p:tav tm="0">
                                          <p:val>
                                            <p:strVal val="#ppt_x-#ppt_w/2"/>
                                          </p:val>
                                        </p:tav>
                                        <p:tav tm="100000">
                                          <p:val>
                                            <p:strVal val="#ppt_x"/>
                                          </p:val>
                                        </p:tav>
                                      </p:tavLst>
                                    </p:anim>
                                    <p:anim calcmode="lin" valueType="num">
                                      <p:cBhvr>
                                        <p:cTn id="307" dur="75" fill="hold"/>
                                        <p:tgtEl>
                                          <p:spTgt spid="1181761"/>
                                        </p:tgtEl>
                                        <p:attrNameLst>
                                          <p:attrName>ppt_y</p:attrName>
                                        </p:attrNameLst>
                                      </p:cBhvr>
                                      <p:tavLst>
                                        <p:tav tm="0">
                                          <p:val>
                                            <p:strVal val="#ppt_y"/>
                                          </p:val>
                                        </p:tav>
                                        <p:tav tm="100000">
                                          <p:val>
                                            <p:strVal val="#ppt_y"/>
                                          </p:val>
                                        </p:tav>
                                      </p:tavLst>
                                    </p:anim>
                                    <p:anim calcmode="lin" valueType="num">
                                      <p:cBhvr>
                                        <p:cTn id="308" dur="75" fill="hold"/>
                                        <p:tgtEl>
                                          <p:spTgt spid="1181761"/>
                                        </p:tgtEl>
                                        <p:attrNameLst>
                                          <p:attrName>ppt_w</p:attrName>
                                        </p:attrNameLst>
                                      </p:cBhvr>
                                      <p:tavLst>
                                        <p:tav tm="0">
                                          <p:val>
                                            <p:fltVal val="0"/>
                                          </p:val>
                                        </p:tav>
                                        <p:tav tm="100000">
                                          <p:val>
                                            <p:strVal val="#ppt_w"/>
                                          </p:val>
                                        </p:tav>
                                      </p:tavLst>
                                    </p:anim>
                                    <p:anim calcmode="lin" valueType="num">
                                      <p:cBhvr>
                                        <p:cTn id="309" dur="75" fill="hold"/>
                                        <p:tgtEl>
                                          <p:spTgt spid="1181761"/>
                                        </p:tgtEl>
                                        <p:attrNameLst>
                                          <p:attrName>ppt_h</p:attrName>
                                        </p:attrNameLst>
                                      </p:cBhvr>
                                      <p:tavLst>
                                        <p:tav tm="0">
                                          <p:val>
                                            <p:strVal val="#ppt_h"/>
                                          </p:val>
                                        </p:tav>
                                        <p:tav tm="100000">
                                          <p:val>
                                            <p:strVal val="#ppt_h"/>
                                          </p:val>
                                        </p:tav>
                                      </p:tavLst>
                                    </p:anim>
                                  </p:childTnLst>
                                </p:cTn>
                              </p:par>
                            </p:childTnLst>
                          </p:cTn>
                        </p:par>
                      </p:childTnLst>
                    </p:cTn>
                  </p:par>
                  <p:par>
                    <p:cTn id="310" fill="hold">
                      <p:stCondLst>
                        <p:cond delay="indefinite"/>
                      </p:stCondLst>
                      <p:childTnLst>
                        <p:par>
                          <p:cTn id="311" fill="hold">
                            <p:stCondLst>
                              <p:cond delay="0"/>
                            </p:stCondLst>
                            <p:childTnLst>
                              <p:par>
                                <p:cTn id="312" presetID="17" presetClass="entr" presetSubtype="8" fill="hold" grpId="0" nodeType="clickEffect">
                                  <p:stCondLst>
                                    <p:cond delay="0"/>
                                  </p:stCondLst>
                                  <p:iterate type="lt">
                                    <p:tmPct val="100000"/>
                                  </p:iterate>
                                  <p:childTnLst>
                                    <p:set>
                                      <p:cBhvr>
                                        <p:cTn id="313" dur="1" fill="hold">
                                          <p:stCondLst>
                                            <p:cond delay="0"/>
                                          </p:stCondLst>
                                        </p:cTn>
                                        <p:tgtEl>
                                          <p:spTgt spid="1181762"/>
                                        </p:tgtEl>
                                        <p:attrNameLst>
                                          <p:attrName>style.visibility</p:attrName>
                                        </p:attrNameLst>
                                      </p:cBhvr>
                                      <p:to>
                                        <p:strVal val="visible"/>
                                      </p:to>
                                    </p:set>
                                    <p:anim calcmode="lin" valueType="num">
                                      <p:cBhvr>
                                        <p:cTn id="314" dur="75" fill="hold"/>
                                        <p:tgtEl>
                                          <p:spTgt spid="1181762"/>
                                        </p:tgtEl>
                                        <p:attrNameLst>
                                          <p:attrName>ppt_x</p:attrName>
                                        </p:attrNameLst>
                                      </p:cBhvr>
                                      <p:tavLst>
                                        <p:tav tm="0">
                                          <p:val>
                                            <p:strVal val="#ppt_x-#ppt_w/2"/>
                                          </p:val>
                                        </p:tav>
                                        <p:tav tm="100000">
                                          <p:val>
                                            <p:strVal val="#ppt_x"/>
                                          </p:val>
                                        </p:tav>
                                      </p:tavLst>
                                    </p:anim>
                                    <p:anim calcmode="lin" valueType="num">
                                      <p:cBhvr>
                                        <p:cTn id="315" dur="75" fill="hold"/>
                                        <p:tgtEl>
                                          <p:spTgt spid="1181762"/>
                                        </p:tgtEl>
                                        <p:attrNameLst>
                                          <p:attrName>ppt_y</p:attrName>
                                        </p:attrNameLst>
                                      </p:cBhvr>
                                      <p:tavLst>
                                        <p:tav tm="0">
                                          <p:val>
                                            <p:strVal val="#ppt_y"/>
                                          </p:val>
                                        </p:tav>
                                        <p:tav tm="100000">
                                          <p:val>
                                            <p:strVal val="#ppt_y"/>
                                          </p:val>
                                        </p:tav>
                                      </p:tavLst>
                                    </p:anim>
                                    <p:anim calcmode="lin" valueType="num">
                                      <p:cBhvr>
                                        <p:cTn id="316" dur="75" fill="hold"/>
                                        <p:tgtEl>
                                          <p:spTgt spid="1181762"/>
                                        </p:tgtEl>
                                        <p:attrNameLst>
                                          <p:attrName>ppt_w</p:attrName>
                                        </p:attrNameLst>
                                      </p:cBhvr>
                                      <p:tavLst>
                                        <p:tav tm="0">
                                          <p:val>
                                            <p:fltVal val="0"/>
                                          </p:val>
                                        </p:tav>
                                        <p:tav tm="100000">
                                          <p:val>
                                            <p:strVal val="#ppt_w"/>
                                          </p:val>
                                        </p:tav>
                                      </p:tavLst>
                                    </p:anim>
                                    <p:anim calcmode="lin" valueType="num">
                                      <p:cBhvr>
                                        <p:cTn id="317" dur="75" fill="hold"/>
                                        <p:tgtEl>
                                          <p:spTgt spid="11817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03" grpId="0" autoUpdateAnimBg="0"/>
      <p:bldP spid="1181704" grpId="0" autoUpdateAnimBg="0"/>
      <p:bldP spid="1181705" grpId="0" autoUpdateAnimBg="0"/>
      <p:bldP spid="1181706" grpId="0" autoUpdateAnimBg="0"/>
      <p:bldP spid="1181707" grpId="0" autoUpdateAnimBg="0"/>
      <p:bldP spid="1181708" grpId="0" autoUpdateAnimBg="0"/>
      <p:bldP spid="1181709" grpId="0" animBg="1"/>
      <p:bldP spid="1181710" grpId="0" autoUpdateAnimBg="0"/>
      <p:bldP spid="1181711" grpId="0" animBg="1"/>
      <p:bldP spid="1181712" grpId="0" animBg="1"/>
      <p:bldP spid="1181713" grpId="0" autoUpdateAnimBg="0"/>
      <p:bldP spid="1181714" grpId="0" animBg="1"/>
      <p:bldP spid="1181715" grpId="0" animBg="1"/>
      <p:bldP spid="1181716" grpId="0" autoUpdateAnimBg="0"/>
      <p:bldP spid="1181717" grpId="0" animBg="1"/>
      <p:bldP spid="1181718" grpId="0" animBg="1"/>
      <p:bldP spid="1181719" grpId="0" autoUpdateAnimBg="0"/>
      <p:bldP spid="1181720" grpId="0" animBg="1"/>
      <p:bldP spid="1181721" grpId="0" animBg="1"/>
      <p:bldP spid="1181722" grpId="0" autoUpdateAnimBg="0"/>
      <p:bldP spid="1181723" grpId="0" animBg="1"/>
      <p:bldP spid="1181724" grpId="0" animBg="1"/>
      <p:bldP spid="1181725" grpId="0" autoUpdateAnimBg="0"/>
      <p:bldP spid="1181726" grpId="0" animBg="1"/>
      <p:bldP spid="1181727" grpId="0" animBg="1"/>
      <p:bldP spid="1181728" grpId="0" autoUpdateAnimBg="0"/>
      <p:bldP spid="1181729" grpId="0" animBg="1"/>
      <p:bldP spid="1181730" grpId="0" animBg="1"/>
      <p:bldP spid="1181731" grpId="0" autoUpdateAnimBg="0"/>
      <p:bldP spid="1181732" grpId="0" animBg="1"/>
      <p:bldP spid="1181733" grpId="0" animBg="1"/>
      <p:bldP spid="1181734" grpId="0" autoUpdateAnimBg="0"/>
      <p:bldP spid="1181735" grpId="0" animBg="1"/>
      <p:bldP spid="1181736" grpId="0" animBg="1"/>
      <p:bldP spid="1181737" grpId="0" autoUpdateAnimBg="0"/>
      <p:bldP spid="1181738" grpId="0" animBg="1"/>
      <p:bldP spid="1181739" grpId="0" animBg="1"/>
      <p:bldP spid="1181740" grpId="0" animBg="1"/>
      <p:bldP spid="1181741" grpId="0" animBg="1" autoUpdateAnimBg="0"/>
      <p:bldP spid="1181742" grpId="0" autoUpdateAnimBg="0"/>
      <p:bldP spid="1181743" grpId="0" animBg="1" autoUpdateAnimBg="0"/>
      <p:bldP spid="1181744" grpId="0" animBg="1"/>
      <p:bldP spid="1181745" grpId="0" animBg="1"/>
      <p:bldP spid="1181746" grpId="0" animBg="1" autoUpdateAnimBg="0"/>
      <p:bldP spid="1181747" grpId="0" autoUpdateAnimBg="0"/>
      <p:bldP spid="1181748" grpId="0" animBg="1" autoUpdateAnimBg="0"/>
      <p:bldP spid="1181749" grpId="0" animBg="1"/>
      <p:bldP spid="1181750" grpId="0" animBg="1" autoUpdateAnimBg="0"/>
      <p:bldP spid="1181751" grpId="0" autoUpdateAnimBg="0"/>
      <p:bldP spid="1181752" grpId="0" animBg="1" autoUpdateAnimBg="0"/>
      <p:bldP spid="1181753" grpId="0" autoUpdateAnimBg="0"/>
      <p:bldP spid="1181754" grpId="0" animBg="1" autoUpdateAnimBg="0"/>
      <p:bldP spid="1181755" grpId="0" autoUpdateAnimBg="0"/>
      <p:bldP spid="1181756" grpId="0" autoUpdateAnimBg="0"/>
      <p:bldP spid="1181757" grpId="0" animBg="1" autoUpdateAnimBg="0"/>
      <p:bldP spid="1181758" grpId="0" animBg="1"/>
      <p:bldP spid="1181759" grpId="0" autoUpdateAnimBg="0"/>
      <p:bldP spid="1181760" grpId="0" animBg="1"/>
      <p:bldP spid="1181761" grpId="0" autoUpdateAnimBg="0"/>
      <p:bldP spid="1181762" grpId="0" animBg="1" autoUpdateAnimBg="0"/>
      <p:bldP spid="104755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a:xfrm>
            <a:off x="323850" y="404813"/>
            <a:ext cx="504825" cy="431800"/>
          </a:xfrm>
          <a:ln>
            <a:miter lim="800000"/>
          </a:ln>
        </p:spPr>
        <p:txBody>
          <a:bodyPr anchor="b"/>
          <a:lstStyle/>
          <a:p>
            <a:pPr>
              <a:defRPr/>
            </a:pPr>
            <a:fld id="{C7326BBC-4BB5-47CE-9EA1-83552D6706D8}" type="slidenum">
              <a:rPr lang="zh-CN" altLang="en-US" sz="1200">
                <a:solidFill>
                  <a:schemeClr val="bg2"/>
                </a:solidFill>
              </a:rPr>
            </a:fld>
            <a:endParaRPr lang="en-US" altLang="zh-CN" sz="1200">
              <a:solidFill>
                <a:schemeClr val="bg2"/>
              </a:solidFill>
            </a:endParaRPr>
          </a:p>
        </p:txBody>
      </p:sp>
      <p:sp>
        <p:nvSpPr>
          <p:cNvPr id="18" name="日期占位符 4"/>
          <p:cNvSpPr>
            <a:spLocks noGrp="1"/>
          </p:cNvSpPr>
          <p:nvPr>
            <p:ph type="dt" sz="quarter" idx="10"/>
          </p:nvPr>
        </p:nvSpPr>
        <p:spPr>
          <a:xfrm>
            <a:off x="34925" y="836613"/>
            <a:ext cx="1042988" cy="549275"/>
          </a:xfrm>
          <a:ln>
            <a:miter lim="800000"/>
          </a:ln>
        </p:spPr>
        <p:txBody>
          <a:bodyPr/>
          <a:lstStyle/>
          <a:p>
            <a:pPr>
              <a:defRPr/>
            </a:pPr>
            <a:fld id="{EE4347FD-09E1-44F3-A296-807DCA2DDED2}" type="datetime7">
              <a:rPr kumimoji="1" lang="zh-CN" altLang="en-US" sz="1200">
                <a:latin typeface="+mn-ea"/>
              </a:rPr>
            </a:fld>
            <a:endParaRPr kumimoji="1" lang="en-US" altLang="zh-CN" sz="1200">
              <a:latin typeface="+mn-ea"/>
            </a:endParaRPr>
          </a:p>
        </p:txBody>
      </p:sp>
      <p:sp>
        <p:nvSpPr>
          <p:cNvPr id="6148"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8.1 Trees</a:t>
            </a:r>
            <a:endParaRPr lang="zh-CN" altLang="en-US">
              <a:ea typeface="宋体" pitchFamily="2" charset="-122"/>
              <a:sym typeface="Webdings" panose="05030102010509060703" pitchFamily="18" charset="2"/>
            </a:endParaRPr>
          </a:p>
        </p:txBody>
      </p:sp>
      <p:sp>
        <p:nvSpPr>
          <p:cNvPr id="1022979" name="Rectangle 3"/>
          <p:cNvSpPr>
            <a:spLocks noGrp="1" noChangeArrowheads="1"/>
          </p:cNvSpPr>
          <p:nvPr>
            <p:ph type="body" idx="4294967295"/>
          </p:nvPr>
        </p:nvSpPr>
        <p:spPr>
          <a:xfrm>
            <a:off x="328613" y="2060575"/>
            <a:ext cx="8486775" cy="4608513"/>
          </a:xfrm>
        </p:spPr>
        <p:txBody>
          <a:bodyPr/>
          <a:lstStyle/>
          <a:p>
            <a:pPr eaLnBrk="1" hangingPunct="1">
              <a:lnSpc>
                <a:spcPct val="110000"/>
              </a:lnSpc>
            </a:pPr>
            <a:r>
              <a:rPr lang="zh-CN" altLang="en-US" sz="2800" dirty="0">
                <a:latin typeface="Times New Roman" panose="02020503050405090304" pitchFamily="18" charset="0"/>
                <a:ea typeface="宋体" pitchFamily="2" charset="-122"/>
              </a:rPr>
              <a:t>层次化的数据，祖先</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后代、上级</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下属、整体</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部分以及其他类似的关系。</a:t>
            </a:r>
            <a:endParaRPr lang="zh-CN" altLang="en-US" sz="2800" dirty="0">
              <a:latin typeface="Times New Roman" panose="02020503050405090304" pitchFamily="18" charset="0"/>
              <a:ea typeface="宋体" pitchFamily="2" charset="-122"/>
            </a:endParaRPr>
          </a:p>
          <a:p>
            <a:pPr eaLnBrk="1" hangingPunct="1">
              <a:lnSpc>
                <a:spcPct val="110000"/>
              </a:lnSpc>
            </a:pPr>
            <a:r>
              <a:rPr lang="zh-CN" altLang="en-US" sz="2800" dirty="0">
                <a:solidFill>
                  <a:schemeClr val="folHlink"/>
                </a:solidFill>
                <a:latin typeface="Times New Roman" panose="02020503050405090304" pitchFamily="18" charset="0"/>
                <a:ea typeface="宋体" pitchFamily="2" charset="-122"/>
              </a:rPr>
              <a:t>例</a:t>
            </a:r>
            <a:r>
              <a:rPr lang="en-US" altLang="zh-CN" sz="2800" dirty="0">
                <a:solidFill>
                  <a:schemeClr val="folHlink"/>
                </a:solidFill>
                <a:latin typeface="Times New Roman" panose="02020503050405090304" pitchFamily="18" charset="0"/>
                <a:ea typeface="宋体" pitchFamily="2" charset="-122"/>
              </a:rPr>
              <a:t>8-1[Joe</a:t>
            </a:r>
            <a:r>
              <a:rPr lang="zh-CN" altLang="en-US" sz="2800" dirty="0">
                <a:solidFill>
                  <a:schemeClr val="folHlink"/>
                </a:solidFill>
                <a:latin typeface="Times New Roman" panose="02020503050405090304" pitchFamily="18" charset="0"/>
                <a:ea typeface="宋体" pitchFamily="2" charset="-122"/>
              </a:rPr>
              <a:t>的后代</a:t>
            </a:r>
            <a:r>
              <a:rPr lang="en-US" altLang="zh-CN" sz="2800" dirty="0">
                <a:solidFill>
                  <a:schemeClr val="folHlink"/>
                </a:solidFill>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p:txBody>
      </p:sp>
      <p:grpSp>
        <p:nvGrpSpPr>
          <p:cNvPr id="2" name="组合 1"/>
          <p:cNvGrpSpPr/>
          <p:nvPr/>
        </p:nvGrpSpPr>
        <p:grpSpPr>
          <a:xfrm>
            <a:off x="2375535" y="4421505"/>
            <a:ext cx="4392295" cy="1655445"/>
            <a:chOff x="4848" y="7240"/>
            <a:chExt cx="6917" cy="2607"/>
          </a:xfrm>
        </p:grpSpPr>
        <p:sp>
          <p:nvSpPr>
            <p:cNvPr id="1022980" name="Rectangle 4"/>
            <p:cNvSpPr>
              <a:spLocks noChangeArrowheads="1"/>
            </p:cNvSpPr>
            <p:nvPr/>
          </p:nvSpPr>
          <p:spPr bwMode="auto">
            <a:xfrm>
              <a:off x="7570" y="7240"/>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Joe</a:t>
              </a:r>
              <a:endParaRPr lang="en-US" altLang="zh-CN" sz="2000">
                <a:latin typeface="Tahoma" panose="020B0804030504040204" pitchFamily="34" charset="0"/>
              </a:endParaRPr>
            </a:p>
          </p:txBody>
        </p:sp>
        <p:sp>
          <p:nvSpPr>
            <p:cNvPr id="1022981" name="Rectangle 5"/>
            <p:cNvSpPr>
              <a:spLocks noChangeArrowheads="1"/>
            </p:cNvSpPr>
            <p:nvPr/>
          </p:nvSpPr>
          <p:spPr bwMode="auto">
            <a:xfrm>
              <a:off x="4848" y="8260"/>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Ann</a:t>
              </a:r>
              <a:endParaRPr lang="en-US" altLang="zh-CN" sz="2000">
                <a:latin typeface="Tahoma" panose="020B0804030504040204" pitchFamily="34" charset="0"/>
              </a:endParaRPr>
            </a:p>
          </p:txBody>
        </p:sp>
        <p:sp>
          <p:nvSpPr>
            <p:cNvPr id="1022982" name="Rectangle 6"/>
            <p:cNvSpPr>
              <a:spLocks noChangeArrowheads="1"/>
            </p:cNvSpPr>
            <p:nvPr/>
          </p:nvSpPr>
          <p:spPr bwMode="auto">
            <a:xfrm>
              <a:off x="7570" y="8260"/>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Mary</a:t>
              </a:r>
              <a:endParaRPr lang="en-US" altLang="zh-CN" sz="2000">
                <a:latin typeface="Tahoma" panose="020B0804030504040204" pitchFamily="34" charset="0"/>
              </a:endParaRPr>
            </a:p>
          </p:txBody>
        </p:sp>
        <p:sp>
          <p:nvSpPr>
            <p:cNvPr id="1022983" name="Rectangle 7"/>
            <p:cNvSpPr>
              <a:spLocks noChangeArrowheads="1"/>
            </p:cNvSpPr>
            <p:nvPr/>
          </p:nvSpPr>
          <p:spPr bwMode="auto">
            <a:xfrm>
              <a:off x="10405" y="8260"/>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John</a:t>
              </a:r>
              <a:endParaRPr lang="en-US" altLang="zh-CN" sz="2000">
                <a:latin typeface="Tahoma" panose="020B0804030504040204" pitchFamily="34" charset="0"/>
              </a:endParaRPr>
            </a:p>
          </p:txBody>
        </p:sp>
        <p:sp>
          <p:nvSpPr>
            <p:cNvPr id="1022984" name="Rectangle 8"/>
            <p:cNvSpPr>
              <a:spLocks noChangeArrowheads="1"/>
            </p:cNvSpPr>
            <p:nvPr/>
          </p:nvSpPr>
          <p:spPr bwMode="auto">
            <a:xfrm>
              <a:off x="6550" y="9395"/>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Tom</a:t>
              </a:r>
              <a:endParaRPr lang="en-US" altLang="zh-CN" sz="2000">
                <a:latin typeface="Tahoma" panose="020B0804030504040204" pitchFamily="34" charset="0"/>
              </a:endParaRPr>
            </a:p>
          </p:txBody>
        </p:sp>
        <p:sp>
          <p:nvSpPr>
            <p:cNvPr id="1022985" name="Rectangle 9"/>
            <p:cNvSpPr>
              <a:spLocks noChangeArrowheads="1"/>
            </p:cNvSpPr>
            <p:nvPr/>
          </p:nvSpPr>
          <p:spPr bwMode="auto">
            <a:xfrm>
              <a:off x="8478" y="9395"/>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Sue</a:t>
              </a:r>
              <a:endParaRPr lang="en-US" altLang="zh-CN" sz="2000">
                <a:latin typeface="Tahoma" panose="020B0804030504040204" pitchFamily="34" charset="0"/>
              </a:endParaRPr>
            </a:p>
          </p:txBody>
        </p:sp>
        <p:sp>
          <p:nvSpPr>
            <p:cNvPr id="1022986" name="Rectangle 10"/>
            <p:cNvSpPr>
              <a:spLocks noChangeArrowheads="1"/>
            </p:cNvSpPr>
            <p:nvPr/>
          </p:nvSpPr>
          <p:spPr bwMode="auto">
            <a:xfrm>
              <a:off x="10405" y="9395"/>
              <a:ext cx="1360" cy="452"/>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Chris</a:t>
              </a:r>
              <a:endParaRPr lang="en-US" altLang="zh-CN" sz="2000">
                <a:latin typeface="Tahoma" panose="020B0804030504040204" pitchFamily="34" charset="0"/>
              </a:endParaRPr>
            </a:p>
          </p:txBody>
        </p:sp>
        <p:sp>
          <p:nvSpPr>
            <p:cNvPr id="1022987" name="Line 11"/>
            <p:cNvSpPr>
              <a:spLocks noChangeShapeType="1"/>
            </p:cNvSpPr>
            <p:nvPr/>
          </p:nvSpPr>
          <p:spPr bwMode="auto">
            <a:xfrm>
              <a:off x="8250" y="7692"/>
              <a:ext cx="0"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2988" name="Line 12"/>
            <p:cNvSpPr>
              <a:spLocks noChangeShapeType="1"/>
            </p:cNvSpPr>
            <p:nvPr/>
          </p:nvSpPr>
          <p:spPr bwMode="auto">
            <a:xfrm flipH="1">
              <a:off x="5643" y="7692"/>
              <a:ext cx="2607"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2989" name="Line 13"/>
            <p:cNvSpPr>
              <a:spLocks noChangeShapeType="1"/>
            </p:cNvSpPr>
            <p:nvPr/>
          </p:nvSpPr>
          <p:spPr bwMode="auto">
            <a:xfrm>
              <a:off x="8250" y="7692"/>
              <a:ext cx="2835"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2990" name="Line 14"/>
            <p:cNvSpPr>
              <a:spLocks noChangeShapeType="1"/>
            </p:cNvSpPr>
            <p:nvPr/>
          </p:nvSpPr>
          <p:spPr bwMode="auto">
            <a:xfrm flipH="1">
              <a:off x="7230" y="8715"/>
              <a:ext cx="1020"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2991" name="Line 15"/>
            <p:cNvSpPr>
              <a:spLocks noChangeShapeType="1"/>
            </p:cNvSpPr>
            <p:nvPr/>
          </p:nvSpPr>
          <p:spPr bwMode="auto">
            <a:xfrm>
              <a:off x="8250" y="8715"/>
              <a:ext cx="908"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22992" name="Line 16"/>
            <p:cNvSpPr>
              <a:spLocks noChangeShapeType="1"/>
            </p:cNvSpPr>
            <p:nvPr/>
          </p:nvSpPr>
          <p:spPr bwMode="auto">
            <a:xfrm>
              <a:off x="11085" y="8715"/>
              <a:ext cx="0"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2979">
                                            <p:txEl>
                                              <p:pRg st="1" end="1"/>
                                            </p:txEl>
                                          </p:spTgt>
                                        </p:tgtEl>
                                        <p:attrNameLst>
                                          <p:attrName>style.visibility</p:attrName>
                                        </p:attrNameLst>
                                      </p:cBhvr>
                                      <p:to>
                                        <p:strVal val="visible"/>
                                      </p:to>
                                    </p:set>
                                    <p:anim calcmode="lin" valueType="num">
                                      <p:cBhvr additive="base">
                                        <p:cTn id="7" dur="500" fill="hold"/>
                                        <p:tgtEl>
                                          <p:spTgt spid="10229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297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1"/>
          <p:cNvSpPr>
            <a:spLocks noGrp="1"/>
          </p:cNvSpPr>
          <p:nvPr>
            <p:ph type="sldNum" sz="quarter" idx="12"/>
          </p:nvPr>
        </p:nvSpPr>
        <p:spPr>
          <a:xfrm>
            <a:off x="323850" y="404813"/>
            <a:ext cx="504825" cy="431800"/>
          </a:xfrm>
          <a:ln>
            <a:miter lim="800000"/>
          </a:ln>
        </p:spPr>
        <p:txBody>
          <a:bodyPr anchor="b"/>
          <a:lstStyle/>
          <a:p>
            <a:pPr>
              <a:defRPr/>
            </a:pPr>
            <a:fld id="{7642088B-EC8C-416B-81BE-2A4AEE0E1498}" type="slidenum">
              <a:rPr lang="zh-CN" altLang="en-US" sz="1200">
                <a:solidFill>
                  <a:schemeClr val="bg2"/>
                </a:solidFill>
              </a:rPr>
            </a:fld>
            <a:endParaRPr lang="en-US" altLang="zh-CN" sz="1200">
              <a:solidFill>
                <a:schemeClr val="bg2"/>
              </a:solidFill>
            </a:endParaRPr>
          </a:p>
        </p:txBody>
      </p:sp>
      <p:sp>
        <p:nvSpPr>
          <p:cNvPr id="77" name="日期占位符 2"/>
          <p:cNvSpPr>
            <a:spLocks noGrp="1"/>
          </p:cNvSpPr>
          <p:nvPr>
            <p:ph type="dt" sz="quarter" idx="10"/>
          </p:nvPr>
        </p:nvSpPr>
        <p:spPr>
          <a:xfrm>
            <a:off x="34925" y="836613"/>
            <a:ext cx="1042988" cy="549275"/>
          </a:xfrm>
          <a:ln>
            <a:miter lim="800000"/>
          </a:ln>
        </p:spPr>
        <p:txBody>
          <a:bodyPr/>
          <a:lstStyle/>
          <a:p>
            <a:pPr>
              <a:defRPr/>
            </a:pPr>
            <a:fld id="{2EC5E4CA-7CBE-4775-840C-14F28E0A9FA4}" type="datetime7">
              <a:rPr kumimoji="1" lang="zh-CN" altLang="en-US" sz="1200">
                <a:latin typeface="+mn-ea"/>
              </a:rPr>
            </a:fld>
            <a:endParaRPr kumimoji="1" lang="en-US" altLang="zh-CN" sz="1200">
              <a:latin typeface="+mn-ea"/>
            </a:endParaRPr>
          </a:p>
        </p:txBody>
      </p:sp>
      <p:sp>
        <p:nvSpPr>
          <p:cNvPr id="1182722" name="Text Box 2"/>
          <p:cNvSpPr txBox="1">
            <a:spLocks noChangeArrowheads="1"/>
          </p:cNvSpPr>
          <p:nvPr/>
        </p:nvSpPr>
        <p:spPr bwMode="auto">
          <a:xfrm>
            <a:off x="0" y="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练习：</a:t>
            </a:r>
            <a:endParaRPr lang="zh-CN" altLang="en-US" sz="2000">
              <a:latin typeface="Times New Roman" panose="02020503050405090304" pitchFamily="18" charset="0"/>
              <a:ea typeface="楷体_GB2312" pitchFamily="49" charset="-122"/>
            </a:endParaRPr>
          </a:p>
        </p:txBody>
      </p:sp>
      <p:sp>
        <p:nvSpPr>
          <p:cNvPr id="1182723" name="Oval 3"/>
          <p:cNvSpPr>
            <a:spLocks noChangeArrowheads="1"/>
          </p:cNvSpPr>
          <p:nvPr/>
        </p:nvSpPr>
        <p:spPr bwMode="auto">
          <a:xfrm>
            <a:off x="1277938" y="173038"/>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82724" name="Text Box 4"/>
          <p:cNvSpPr txBox="1">
            <a:spLocks noChangeArrowheads="1"/>
          </p:cNvSpPr>
          <p:nvPr/>
        </p:nvSpPr>
        <p:spPr bwMode="auto">
          <a:xfrm>
            <a:off x="1330326" y="1285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b="0">
                <a:latin typeface="宋体" pitchFamily="2" charset="-122"/>
              </a:rPr>
              <a:t>E</a:t>
            </a:r>
            <a:endParaRPr lang="en-US" altLang="zh-CN" sz="2000" b="0">
              <a:latin typeface="宋体" pitchFamily="2" charset="-122"/>
            </a:endParaRPr>
          </a:p>
        </p:txBody>
      </p:sp>
      <p:sp>
        <p:nvSpPr>
          <p:cNvPr id="1182725" name="Line 5"/>
          <p:cNvSpPr>
            <a:spLocks noChangeShapeType="1"/>
          </p:cNvSpPr>
          <p:nvPr/>
        </p:nvSpPr>
        <p:spPr bwMode="auto">
          <a:xfrm flipH="1">
            <a:off x="941388" y="511175"/>
            <a:ext cx="381000" cy="381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2726" name="Oval 6"/>
          <p:cNvSpPr>
            <a:spLocks noChangeArrowheads="1"/>
          </p:cNvSpPr>
          <p:nvPr/>
        </p:nvSpPr>
        <p:spPr bwMode="auto">
          <a:xfrm>
            <a:off x="684213" y="865188"/>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2727" name="Text Box 7"/>
          <p:cNvSpPr txBox="1">
            <a:spLocks noChangeArrowheads="1"/>
          </p:cNvSpPr>
          <p:nvPr/>
        </p:nvSpPr>
        <p:spPr bwMode="auto">
          <a:xfrm>
            <a:off x="762000" y="856506"/>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b="0" dirty="0">
                <a:latin typeface="宋体" pitchFamily="2" charset="-122"/>
              </a:rPr>
              <a:t>A</a:t>
            </a:r>
            <a:endParaRPr lang="en-US" altLang="zh-CN" sz="2000" b="0" dirty="0">
              <a:latin typeface="宋体" pitchFamily="2" charset="-122"/>
            </a:endParaRPr>
          </a:p>
        </p:txBody>
      </p:sp>
      <p:sp>
        <p:nvSpPr>
          <p:cNvPr id="1182728" name="Line 8"/>
          <p:cNvSpPr>
            <a:spLocks noChangeShapeType="1"/>
          </p:cNvSpPr>
          <p:nvPr/>
        </p:nvSpPr>
        <p:spPr bwMode="auto">
          <a:xfrm>
            <a:off x="1631950" y="517525"/>
            <a:ext cx="381000" cy="381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2729" name="Oval 9"/>
          <p:cNvSpPr>
            <a:spLocks noChangeArrowheads="1"/>
          </p:cNvSpPr>
          <p:nvPr/>
        </p:nvSpPr>
        <p:spPr bwMode="auto">
          <a:xfrm>
            <a:off x="1844675" y="863600"/>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2730" name="Text Box 10"/>
          <p:cNvSpPr txBox="1">
            <a:spLocks noChangeArrowheads="1"/>
          </p:cNvSpPr>
          <p:nvPr/>
        </p:nvSpPr>
        <p:spPr bwMode="auto">
          <a:xfrm>
            <a:off x="1905000" y="8477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b="0" dirty="0">
                <a:latin typeface="宋体" pitchFamily="2" charset="-122"/>
              </a:rPr>
              <a:t>F</a:t>
            </a:r>
            <a:endParaRPr lang="en-US" altLang="zh-CN" sz="2000" b="0" dirty="0">
              <a:latin typeface="宋体" pitchFamily="2" charset="-122"/>
            </a:endParaRPr>
          </a:p>
        </p:txBody>
      </p:sp>
      <p:sp>
        <p:nvSpPr>
          <p:cNvPr id="1182731" name="Line 11"/>
          <p:cNvSpPr>
            <a:spLocks noChangeShapeType="1"/>
          </p:cNvSpPr>
          <p:nvPr/>
        </p:nvSpPr>
        <p:spPr bwMode="auto">
          <a:xfrm>
            <a:off x="882650" y="1265238"/>
            <a:ext cx="184150" cy="3651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2732" name="Oval 12"/>
          <p:cNvSpPr>
            <a:spLocks noChangeArrowheads="1"/>
          </p:cNvSpPr>
          <p:nvPr/>
        </p:nvSpPr>
        <p:spPr bwMode="auto">
          <a:xfrm>
            <a:off x="912813" y="1625600"/>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2733" name="Text Box 13"/>
          <p:cNvSpPr txBox="1">
            <a:spLocks noChangeArrowheads="1"/>
          </p:cNvSpPr>
          <p:nvPr/>
        </p:nvSpPr>
        <p:spPr bwMode="auto">
          <a:xfrm>
            <a:off x="971550" y="16002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b="0" dirty="0">
                <a:latin typeface="宋体" pitchFamily="2" charset="-122"/>
              </a:rPr>
              <a:t>D</a:t>
            </a:r>
            <a:endParaRPr lang="en-US" altLang="zh-CN" sz="2000" b="0" dirty="0">
              <a:latin typeface="宋体" pitchFamily="2" charset="-122"/>
            </a:endParaRPr>
          </a:p>
        </p:txBody>
      </p:sp>
      <p:sp>
        <p:nvSpPr>
          <p:cNvPr id="1182734" name="Line 14"/>
          <p:cNvSpPr>
            <a:spLocks noChangeShapeType="1"/>
          </p:cNvSpPr>
          <p:nvPr/>
        </p:nvSpPr>
        <p:spPr bwMode="auto">
          <a:xfrm flipH="1">
            <a:off x="820738" y="2019300"/>
            <a:ext cx="228600" cy="381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2735" name="Oval 15"/>
          <p:cNvSpPr>
            <a:spLocks noChangeArrowheads="1"/>
          </p:cNvSpPr>
          <p:nvPr/>
        </p:nvSpPr>
        <p:spPr bwMode="auto">
          <a:xfrm>
            <a:off x="557213" y="235426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2736" name="Text Box 16"/>
          <p:cNvSpPr txBox="1">
            <a:spLocks noChangeArrowheads="1"/>
          </p:cNvSpPr>
          <p:nvPr/>
        </p:nvSpPr>
        <p:spPr bwMode="auto">
          <a:xfrm>
            <a:off x="592138" y="23288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b="0" dirty="0">
                <a:latin typeface="宋体" pitchFamily="2" charset="-122"/>
              </a:rPr>
              <a:t>C</a:t>
            </a:r>
            <a:endParaRPr lang="en-US" altLang="zh-CN" sz="2000" b="0" dirty="0">
              <a:latin typeface="宋体" pitchFamily="2" charset="-122"/>
            </a:endParaRPr>
          </a:p>
        </p:txBody>
      </p:sp>
      <p:sp>
        <p:nvSpPr>
          <p:cNvPr id="1182737" name="Line 17"/>
          <p:cNvSpPr>
            <a:spLocks noChangeShapeType="1"/>
          </p:cNvSpPr>
          <p:nvPr/>
        </p:nvSpPr>
        <p:spPr bwMode="auto">
          <a:xfrm>
            <a:off x="1192213" y="2036763"/>
            <a:ext cx="150812"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2738" name="Oval 18"/>
          <p:cNvSpPr>
            <a:spLocks noChangeArrowheads="1"/>
          </p:cNvSpPr>
          <p:nvPr/>
        </p:nvSpPr>
        <p:spPr bwMode="auto">
          <a:xfrm>
            <a:off x="1168400" y="2293938"/>
            <a:ext cx="430213" cy="428625"/>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82739" name="Text Box 19"/>
          <p:cNvSpPr txBox="1">
            <a:spLocks noChangeArrowheads="1"/>
          </p:cNvSpPr>
          <p:nvPr/>
        </p:nvSpPr>
        <p:spPr bwMode="auto">
          <a:xfrm>
            <a:off x="1226429" y="227671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b="0" dirty="0">
                <a:latin typeface="宋体" pitchFamily="2" charset="-122"/>
              </a:rPr>
              <a:t>J</a:t>
            </a:r>
            <a:endParaRPr lang="en-US" altLang="zh-CN" sz="2000" b="0" dirty="0">
              <a:latin typeface="宋体" pitchFamily="2" charset="-122"/>
            </a:endParaRPr>
          </a:p>
        </p:txBody>
      </p:sp>
      <p:sp>
        <p:nvSpPr>
          <p:cNvPr id="1182740" name="Line 20"/>
          <p:cNvSpPr>
            <a:spLocks noChangeShapeType="1"/>
          </p:cNvSpPr>
          <p:nvPr/>
        </p:nvSpPr>
        <p:spPr bwMode="auto">
          <a:xfrm>
            <a:off x="763588" y="2771775"/>
            <a:ext cx="152400"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2741" name="Oval 21"/>
          <p:cNvSpPr>
            <a:spLocks noChangeArrowheads="1"/>
          </p:cNvSpPr>
          <p:nvPr/>
        </p:nvSpPr>
        <p:spPr bwMode="auto">
          <a:xfrm>
            <a:off x="823913" y="3035300"/>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2742" name="Text Box 22"/>
          <p:cNvSpPr txBox="1">
            <a:spLocks noChangeArrowheads="1"/>
          </p:cNvSpPr>
          <p:nvPr/>
        </p:nvSpPr>
        <p:spPr bwMode="auto">
          <a:xfrm>
            <a:off x="865188" y="30257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b="0" dirty="0">
                <a:latin typeface="宋体" pitchFamily="2" charset="-122"/>
              </a:rPr>
              <a:t>B</a:t>
            </a:r>
            <a:endParaRPr lang="en-US" altLang="zh-CN" sz="2000" b="0" dirty="0">
              <a:latin typeface="宋体" pitchFamily="2" charset="-122"/>
            </a:endParaRPr>
          </a:p>
        </p:txBody>
      </p:sp>
      <p:sp>
        <p:nvSpPr>
          <p:cNvPr id="1182743" name="Line 23"/>
          <p:cNvSpPr>
            <a:spLocks noChangeShapeType="1"/>
          </p:cNvSpPr>
          <p:nvPr/>
        </p:nvSpPr>
        <p:spPr bwMode="auto">
          <a:xfrm>
            <a:off x="2114550" y="1295400"/>
            <a:ext cx="152400" cy="304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2744" name="Oval 24"/>
          <p:cNvSpPr>
            <a:spLocks noChangeArrowheads="1"/>
          </p:cNvSpPr>
          <p:nvPr/>
        </p:nvSpPr>
        <p:spPr bwMode="auto">
          <a:xfrm>
            <a:off x="2147888" y="1608138"/>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2745" name="Text Box 25"/>
          <p:cNvSpPr txBox="1">
            <a:spLocks noChangeArrowheads="1"/>
          </p:cNvSpPr>
          <p:nvPr/>
        </p:nvSpPr>
        <p:spPr bwMode="auto">
          <a:xfrm>
            <a:off x="2190750" y="15811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b="0" dirty="0">
                <a:latin typeface="宋体" pitchFamily="2" charset="-122"/>
              </a:rPr>
              <a:t>G</a:t>
            </a:r>
            <a:endParaRPr lang="en-US" altLang="zh-CN" sz="2000" b="0" dirty="0">
              <a:latin typeface="宋体" pitchFamily="2" charset="-122"/>
            </a:endParaRPr>
          </a:p>
        </p:txBody>
      </p:sp>
      <p:sp>
        <p:nvSpPr>
          <p:cNvPr id="1182746" name="Line 26"/>
          <p:cNvSpPr>
            <a:spLocks noChangeShapeType="1"/>
          </p:cNvSpPr>
          <p:nvPr/>
        </p:nvSpPr>
        <p:spPr bwMode="auto">
          <a:xfrm flipH="1">
            <a:off x="2097088" y="1971675"/>
            <a:ext cx="192087" cy="4000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2747" name="Oval 27"/>
          <p:cNvSpPr>
            <a:spLocks noChangeArrowheads="1"/>
          </p:cNvSpPr>
          <p:nvPr/>
        </p:nvSpPr>
        <p:spPr bwMode="auto">
          <a:xfrm>
            <a:off x="1827213" y="2346325"/>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2748" name="Text Box 28"/>
          <p:cNvSpPr txBox="1">
            <a:spLocks noChangeArrowheads="1"/>
          </p:cNvSpPr>
          <p:nvPr/>
        </p:nvSpPr>
        <p:spPr bwMode="auto">
          <a:xfrm>
            <a:off x="1895232" y="23383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b="0" dirty="0">
                <a:latin typeface="宋体" pitchFamily="2" charset="-122"/>
              </a:rPr>
              <a:t>H</a:t>
            </a:r>
            <a:endParaRPr lang="en-US" altLang="zh-CN" sz="2000" b="0" dirty="0">
              <a:latin typeface="宋体" pitchFamily="2" charset="-122"/>
            </a:endParaRPr>
          </a:p>
        </p:txBody>
      </p:sp>
      <p:sp>
        <p:nvSpPr>
          <p:cNvPr id="1182749" name="Line 29"/>
          <p:cNvSpPr>
            <a:spLocks noChangeShapeType="1"/>
          </p:cNvSpPr>
          <p:nvPr/>
        </p:nvSpPr>
        <p:spPr bwMode="auto">
          <a:xfrm>
            <a:off x="2435225" y="1997075"/>
            <a:ext cx="212725" cy="3651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2750" name="Oval 30"/>
          <p:cNvSpPr>
            <a:spLocks noChangeArrowheads="1"/>
          </p:cNvSpPr>
          <p:nvPr/>
        </p:nvSpPr>
        <p:spPr bwMode="auto">
          <a:xfrm>
            <a:off x="2436813" y="2346325"/>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2751" name="Text Box 31"/>
          <p:cNvSpPr txBox="1">
            <a:spLocks noChangeArrowheads="1"/>
          </p:cNvSpPr>
          <p:nvPr/>
        </p:nvSpPr>
        <p:spPr bwMode="auto">
          <a:xfrm>
            <a:off x="2505318" y="232265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b="0" dirty="0">
                <a:latin typeface="宋体" pitchFamily="2" charset="-122"/>
              </a:rPr>
              <a:t>I</a:t>
            </a:r>
            <a:endParaRPr lang="en-US" altLang="zh-CN" sz="2000" b="0" dirty="0">
              <a:latin typeface="宋体" pitchFamily="2" charset="-122"/>
            </a:endParaRPr>
          </a:p>
        </p:txBody>
      </p:sp>
      <p:sp>
        <p:nvSpPr>
          <p:cNvPr id="1182752" name="Text Box 32"/>
          <p:cNvSpPr txBox="1">
            <a:spLocks noChangeArrowheads="1"/>
          </p:cNvSpPr>
          <p:nvPr/>
        </p:nvSpPr>
        <p:spPr bwMode="auto">
          <a:xfrm>
            <a:off x="228600" y="352425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 A</a:t>
            </a:r>
            <a:endParaRPr lang="en-US" altLang="zh-CN" sz="2000">
              <a:latin typeface="宋体" pitchFamily="2" charset="-122"/>
            </a:endParaRPr>
          </a:p>
        </p:txBody>
      </p:sp>
      <p:sp>
        <p:nvSpPr>
          <p:cNvPr id="1182753" name="Text Box 33"/>
          <p:cNvSpPr txBox="1">
            <a:spLocks noChangeArrowheads="1"/>
          </p:cNvSpPr>
          <p:nvPr/>
        </p:nvSpPr>
        <p:spPr bwMode="auto">
          <a:xfrm>
            <a:off x="1331640" y="12858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dirty="0">
                <a:solidFill>
                  <a:srgbClr val="FF3300"/>
                </a:solidFill>
                <a:latin typeface="宋体" pitchFamily="2" charset="-122"/>
              </a:rPr>
              <a:t>E</a:t>
            </a:r>
            <a:endParaRPr lang="en-US" altLang="zh-CN" sz="2000" dirty="0">
              <a:solidFill>
                <a:srgbClr val="FF3300"/>
              </a:solidFill>
              <a:latin typeface="宋体" pitchFamily="2" charset="-122"/>
            </a:endParaRPr>
          </a:p>
        </p:txBody>
      </p:sp>
      <p:sp>
        <p:nvSpPr>
          <p:cNvPr id="1182754" name="Text Box 34"/>
          <p:cNvSpPr txBox="1">
            <a:spLocks noChangeArrowheads="1"/>
          </p:cNvSpPr>
          <p:nvPr/>
        </p:nvSpPr>
        <p:spPr bwMode="auto">
          <a:xfrm>
            <a:off x="753269" y="847726"/>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dirty="0">
                <a:solidFill>
                  <a:srgbClr val="FF3300"/>
                </a:solidFill>
                <a:latin typeface="宋体" pitchFamily="2" charset="-122"/>
              </a:rPr>
              <a:t>A</a:t>
            </a:r>
            <a:endParaRPr lang="en-US" altLang="zh-CN" sz="2000" dirty="0">
              <a:solidFill>
                <a:srgbClr val="FF3300"/>
              </a:solidFill>
              <a:latin typeface="宋体" pitchFamily="2" charset="-122"/>
            </a:endParaRPr>
          </a:p>
        </p:txBody>
      </p:sp>
      <p:sp>
        <p:nvSpPr>
          <p:cNvPr id="1182755" name="Text Box 35"/>
          <p:cNvSpPr txBox="1">
            <a:spLocks noChangeArrowheads="1"/>
          </p:cNvSpPr>
          <p:nvPr/>
        </p:nvSpPr>
        <p:spPr bwMode="auto">
          <a:xfrm>
            <a:off x="738188" y="3522663"/>
            <a:ext cx="404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sz="2000">
              <a:latin typeface="宋体" pitchFamily="2" charset="-122"/>
            </a:endParaRPr>
          </a:p>
        </p:txBody>
      </p:sp>
      <p:sp>
        <p:nvSpPr>
          <p:cNvPr id="1182756" name="Text Box 36"/>
          <p:cNvSpPr txBox="1">
            <a:spLocks noChangeArrowheads="1"/>
          </p:cNvSpPr>
          <p:nvPr/>
        </p:nvSpPr>
        <p:spPr bwMode="auto">
          <a:xfrm>
            <a:off x="973137" y="1601788"/>
            <a:ext cx="404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dirty="0">
                <a:solidFill>
                  <a:srgbClr val="FF3300"/>
                </a:solidFill>
                <a:latin typeface="宋体" pitchFamily="2" charset="-122"/>
              </a:rPr>
              <a:t>D</a:t>
            </a:r>
            <a:endParaRPr lang="en-US" altLang="zh-CN" sz="2000" dirty="0">
              <a:solidFill>
                <a:srgbClr val="FF3300"/>
              </a:solidFill>
              <a:latin typeface="宋体" pitchFamily="2" charset="-122"/>
            </a:endParaRPr>
          </a:p>
        </p:txBody>
      </p:sp>
      <p:sp>
        <p:nvSpPr>
          <p:cNvPr id="1182757" name="Text Box 37"/>
          <p:cNvSpPr txBox="1">
            <a:spLocks noChangeArrowheads="1"/>
          </p:cNvSpPr>
          <p:nvPr/>
        </p:nvSpPr>
        <p:spPr bwMode="auto">
          <a:xfrm>
            <a:off x="1046163" y="35179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 B</a:t>
            </a:r>
            <a:endParaRPr lang="en-US" altLang="zh-CN" sz="2000">
              <a:latin typeface="宋体" pitchFamily="2" charset="-122"/>
            </a:endParaRPr>
          </a:p>
        </p:txBody>
      </p:sp>
      <p:sp>
        <p:nvSpPr>
          <p:cNvPr id="1182758" name="Text Box 38"/>
          <p:cNvSpPr txBox="1">
            <a:spLocks noChangeArrowheads="1"/>
          </p:cNvSpPr>
          <p:nvPr/>
        </p:nvSpPr>
        <p:spPr bwMode="auto">
          <a:xfrm>
            <a:off x="596013" y="23304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solidFill>
                  <a:srgbClr val="FF3300"/>
                </a:solidFill>
                <a:latin typeface="宋体" pitchFamily="2" charset="-122"/>
              </a:rPr>
              <a:t>C</a:t>
            </a:r>
            <a:endParaRPr lang="en-US" altLang="zh-CN" sz="2000">
              <a:solidFill>
                <a:srgbClr val="FF3300"/>
              </a:solidFill>
              <a:latin typeface="宋体" pitchFamily="2" charset="-122"/>
            </a:endParaRPr>
          </a:p>
        </p:txBody>
      </p:sp>
      <p:sp>
        <p:nvSpPr>
          <p:cNvPr id="1182759" name="Text Box 39"/>
          <p:cNvSpPr txBox="1">
            <a:spLocks noChangeArrowheads="1"/>
          </p:cNvSpPr>
          <p:nvPr/>
        </p:nvSpPr>
        <p:spPr bwMode="auto">
          <a:xfrm>
            <a:off x="873126" y="302784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solidFill>
                  <a:srgbClr val="FF3300"/>
                </a:solidFill>
                <a:latin typeface="宋体" pitchFamily="2" charset="-122"/>
              </a:rPr>
              <a:t>B</a:t>
            </a:r>
            <a:endParaRPr lang="en-US" altLang="zh-CN" sz="2000">
              <a:solidFill>
                <a:srgbClr val="FF3300"/>
              </a:solidFill>
              <a:latin typeface="宋体" pitchFamily="2" charset="-122"/>
            </a:endParaRPr>
          </a:p>
        </p:txBody>
      </p:sp>
      <p:sp>
        <p:nvSpPr>
          <p:cNvPr id="1182760" name="Text Box 40"/>
          <p:cNvSpPr txBox="1">
            <a:spLocks noChangeArrowheads="1"/>
          </p:cNvSpPr>
          <p:nvPr/>
        </p:nvSpPr>
        <p:spPr bwMode="auto">
          <a:xfrm>
            <a:off x="1593850" y="3524250"/>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J</a:t>
            </a:r>
            <a:endParaRPr lang="en-US" altLang="zh-CN" sz="2000">
              <a:latin typeface="宋体" pitchFamily="2" charset="-122"/>
            </a:endParaRPr>
          </a:p>
        </p:txBody>
      </p:sp>
      <p:sp>
        <p:nvSpPr>
          <p:cNvPr id="1182761" name="Text Box 41"/>
          <p:cNvSpPr txBox="1">
            <a:spLocks noChangeArrowheads="1"/>
          </p:cNvSpPr>
          <p:nvPr/>
        </p:nvSpPr>
        <p:spPr bwMode="auto">
          <a:xfrm>
            <a:off x="1214438" y="2276718"/>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dirty="0">
                <a:solidFill>
                  <a:srgbClr val="FF3300"/>
                </a:solidFill>
                <a:latin typeface="宋体" pitchFamily="2" charset="-122"/>
              </a:rPr>
              <a:t>J</a:t>
            </a:r>
            <a:endParaRPr lang="en-US" altLang="zh-CN" sz="2000" dirty="0">
              <a:solidFill>
                <a:srgbClr val="FF3300"/>
              </a:solidFill>
              <a:latin typeface="宋体" pitchFamily="2" charset="-122"/>
            </a:endParaRPr>
          </a:p>
        </p:txBody>
      </p:sp>
      <p:sp>
        <p:nvSpPr>
          <p:cNvPr id="1182762" name="Text Box 42"/>
          <p:cNvSpPr txBox="1">
            <a:spLocks noChangeArrowheads="1"/>
          </p:cNvSpPr>
          <p:nvPr/>
        </p:nvSpPr>
        <p:spPr bwMode="auto">
          <a:xfrm>
            <a:off x="1862138" y="3540125"/>
            <a:ext cx="652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 G</a:t>
            </a:r>
            <a:endParaRPr lang="en-US" altLang="zh-CN" sz="2000">
              <a:latin typeface="宋体" pitchFamily="2" charset="-122"/>
            </a:endParaRPr>
          </a:p>
        </p:txBody>
      </p:sp>
      <p:sp>
        <p:nvSpPr>
          <p:cNvPr id="1182763" name="Text Box 43"/>
          <p:cNvSpPr txBox="1">
            <a:spLocks noChangeArrowheads="1"/>
          </p:cNvSpPr>
          <p:nvPr/>
        </p:nvSpPr>
        <p:spPr bwMode="auto">
          <a:xfrm>
            <a:off x="1901704" y="85169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dirty="0">
                <a:solidFill>
                  <a:srgbClr val="FF3300"/>
                </a:solidFill>
                <a:latin typeface="宋体" pitchFamily="2" charset="-122"/>
              </a:rPr>
              <a:t>F</a:t>
            </a:r>
            <a:endParaRPr lang="en-US" altLang="zh-CN" sz="2000" dirty="0">
              <a:solidFill>
                <a:srgbClr val="FF3300"/>
              </a:solidFill>
              <a:latin typeface="宋体" pitchFamily="2" charset="-122"/>
            </a:endParaRPr>
          </a:p>
        </p:txBody>
      </p:sp>
      <p:sp>
        <p:nvSpPr>
          <p:cNvPr id="1182764" name="Text Box 44"/>
          <p:cNvSpPr txBox="1">
            <a:spLocks noChangeArrowheads="1"/>
          </p:cNvSpPr>
          <p:nvPr/>
        </p:nvSpPr>
        <p:spPr bwMode="auto">
          <a:xfrm>
            <a:off x="2195771" y="15811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dirty="0">
                <a:solidFill>
                  <a:srgbClr val="FF3300"/>
                </a:solidFill>
                <a:latin typeface="宋体" pitchFamily="2" charset="-122"/>
              </a:rPr>
              <a:t>G</a:t>
            </a:r>
            <a:endParaRPr lang="en-US" altLang="zh-CN" sz="2000" dirty="0">
              <a:solidFill>
                <a:srgbClr val="FF3300"/>
              </a:solidFill>
              <a:latin typeface="宋体" pitchFamily="2" charset="-122"/>
            </a:endParaRPr>
          </a:p>
        </p:txBody>
      </p:sp>
      <p:sp>
        <p:nvSpPr>
          <p:cNvPr id="1182765" name="Text Box 45"/>
          <p:cNvSpPr txBox="1">
            <a:spLocks noChangeArrowheads="1"/>
          </p:cNvSpPr>
          <p:nvPr/>
        </p:nvSpPr>
        <p:spPr bwMode="auto">
          <a:xfrm>
            <a:off x="2393950" y="3532188"/>
            <a:ext cx="652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 I</a:t>
            </a:r>
            <a:endParaRPr lang="en-US" altLang="zh-CN" sz="2000">
              <a:latin typeface="宋体" pitchFamily="2" charset="-122"/>
            </a:endParaRPr>
          </a:p>
        </p:txBody>
      </p:sp>
      <p:sp>
        <p:nvSpPr>
          <p:cNvPr id="1182766" name="Text Box 46"/>
          <p:cNvSpPr txBox="1">
            <a:spLocks noChangeArrowheads="1"/>
          </p:cNvSpPr>
          <p:nvPr/>
        </p:nvSpPr>
        <p:spPr bwMode="auto">
          <a:xfrm>
            <a:off x="1901704" y="23304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dirty="0">
                <a:solidFill>
                  <a:srgbClr val="FF3300"/>
                </a:solidFill>
                <a:latin typeface="宋体" pitchFamily="2" charset="-122"/>
              </a:rPr>
              <a:t>H</a:t>
            </a:r>
            <a:endParaRPr lang="en-US" altLang="zh-CN" sz="2000" dirty="0">
              <a:solidFill>
                <a:srgbClr val="FF3300"/>
              </a:solidFill>
              <a:latin typeface="宋体" pitchFamily="2" charset="-122"/>
            </a:endParaRPr>
          </a:p>
        </p:txBody>
      </p:sp>
      <p:sp>
        <p:nvSpPr>
          <p:cNvPr id="1182767" name="Text Box 47"/>
          <p:cNvSpPr txBox="1">
            <a:spLocks noChangeArrowheads="1"/>
          </p:cNvSpPr>
          <p:nvPr/>
        </p:nvSpPr>
        <p:spPr bwMode="auto">
          <a:xfrm>
            <a:off x="2504427" y="2317896"/>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dirty="0">
                <a:solidFill>
                  <a:srgbClr val="FF3300"/>
                </a:solidFill>
                <a:latin typeface="宋体" pitchFamily="2" charset="-122"/>
              </a:rPr>
              <a:t>I</a:t>
            </a:r>
            <a:endParaRPr lang="en-US" altLang="zh-CN" sz="2000" dirty="0">
              <a:solidFill>
                <a:srgbClr val="FF3300"/>
              </a:solidFill>
              <a:latin typeface="宋体" pitchFamily="2" charset="-122"/>
            </a:endParaRPr>
          </a:p>
        </p:txBody>
      </p:sp>
      <p:sp>
        <p:nvSpPr>
          <p:cNvPr id="1182768" name="Text Box 48"/>
          <p:cNvSpPr txBox="1">
            <a:spLocks noChangeArrowheads="1"/>
          </p:cNvSpPr>
          <p:nvPr/>
        </p:nvSpPr>
        <p:spPr bwMode="auto">
          <a:xfrm>
            <a:off x="0" y="4032250"/>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solidFill>
                  <a:schemeClr val="hlink"/>
                </a:solidFill>
                <a:latin typeface="宋体" pitchFamily="2" charset="-122"/>
              </a:rPr>
              <a:t>⑵ </a:t>
            </a:r>
            <a:r>
              <a:rPr lang="zh-CN" altLang="en-US" sz="2000">
                <a:solidFill>
                  <a:schemeClr val="hlink"/>
                </a:solidFill>
                <a:latin typeface="宋体" pitchFamily="2" charset="-122"/>
              </a:rPr>
              <a:t>中序遍历</a:t>
            </a:r>
            <a:r>
              <a:rPr lang="en-US" altLang="zh-CN" sz="2000">
                <a:solidFill>
                  <a:schemeClr val="hlink"/>
                </a:solidFill>
                <a:latin typeface="宋体" pitchFamily="2" charset="-122"/>
              </a:rPr>
              <a:t>(LDR)</a:t>
            </a:r>
            <a:endParaRPr lang="en-US" altLang="zh-CN" sz="2000">
              <a:solidFill>
                <a:schemeClr val="hlink"/>
              </a:solidFill>
              <a:latin typeface="宋体" pitchFamily="2" charset="-122"/>
            </a:endParaRPr>
          </a:p>
        </p:txBody>
      </p:sp>
      <p:sp>
        <p:nvSpPr>
          <p:cNvPr id="1182769" name="Text Box 49"/>
          <p:cNvSpPr txBox="1">
            <a:spLocks noChangeArrowheads="1"/>
          </p:cNvSpPr>
          <p:nvPr/>
        </p:nvSpPr>
        <p:spPr bwMode="auto">
          <a:xfrm>
            <a:off x="0" y="448945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若二叉树为空，则算法结束</a:t>
            </a:r>
            <a:r>
              <a:rPr lang="en-US" altLang="zh-CN" sz="2000">
                <a:latin typeface="宋体" pitchFamily="2" charset="-122"/>
              </a:rPr>
              <a:t>;</a:t>
            </a:r>
            <a:endParaRPr lang="en-US" altLang="zh-CN" sz="2000">
              <a:latin typeface="宋体" pitchFamily="2" charset="-122"/>
            </a:endParaRPr>
          </a:p>
        </p:txBody>
      </p:sp>
      <p:sp>
        <p:nvSpPr>
          <p:cNvPr id="1182770" name="Text Box 50"/>
          <p:cNvSpPr txBox="1">
            <a:spLocks noChangeArrowheads="1"/>
          </p:cNvSpPr>
          <p:nvPr/>
        </p:nvSpPr>
        <p:spPr bwMode="auto">
          <a:xfrm>
            <a:off x="0" y="494665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按中序遍历左子树</a:t>
            </a:r>
            <a:r>
              <a:rPr lang="en-US" altLang="zh-CN" sz="2000">
                <a:latin typeface="宋体" pitchFamily="2" charset="-122"/>
              </a:rPr>
              <a:t>;</a:t>
            </a:r>
            <a:endParaRPr lang="en-US" altLang="zh-CN" sz="2000">
              <a:latin typeface="宋体" pitchFamily="2" charset="-122"/>
            </a:endParaRPr>
          </a:p>
        </p:txBody>
      </p:sp>
      <p:sp>
        <p:nvSpPr>
          <p:cNvPr id="1182771" name="Text Box 51"/>
          <p:cNvSpPr txBox="1">
            <a:spLocks noChangeArrowheads="1"/>
          </p:cNvSpPr>
          <p:nvPr/>
        </p:nvSpPr>
        <p:spPr bwMode="auto">
          <a:xfrm>
            <a:off x="0" y="5410200"/>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访问根节点</a:t>
            </a:r>
            <a:r>
              <a:rPr lang="en-US" altLang="zh-CN" sz="2000">
                <a:latin typeface="宋体" pitchFamily="2" charset="-122"/>
              </a:rPr>
              <a:t>;</a:t>
            </a:r>
            <a:endParaRPr lang="en-US" altLang="zh-CN" sz="2000">
              <a:latin typeface="宋体" pitchFamily="2" charset="-122"/>
            </a:endParaRPr>
          </a:p>
        </p:txBody>
      </p:sp>
      <p:sp>
        <p:nvSpPr>
          <p:cNvPr id="1182772" name="Text Box 52"/>
          <p:cNvSpPr txBox="1">
            <a:spLocks noChangeArrowheads="1"/>
          </p:cNvSpPr>
          <p:nvPr/>
        </p:nvSpPr>
        <p:spPr bwMode="auto">
          <a:xfrm>
            <a:off x="0" y="5851525"/>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按中序遍历右子树</a:t>
            </a:r>
            <a:r>
              <a:rPr lang="en-US" altLang="zh-CN" sz="2000">
                <a:latin typeface="宋体" pitchFamily="2" charset="-122"/>
              </a:rPr>
              <a:t>;</a:t>
            </a:r>
            <a:endParaRPr lang="en-US" altLang="zh-CN" sz="2000">
              <a:latin typeface="宋体" pitchFamily="2" charset="-122"/>
            </a:endParaRPr>
          </a:p>
        </p:txBody>
      </p:sp>
      <p:sp>
        <p:nvSpPr>
          <p:cNvPr id="1182773" name="Text Box 53"/>
          <p:cNvSpPr txBox="1">
            <a:spLocks noChangeArrowheads="1"/>
          </p:cNvSpPr>
          <p:nvPr/>
        </p:nvSpPr>
        <p:spPr bwMode="auto">
          <a:xfrm>
            <a:off x="106363" y="6323013"/>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例</a:t>
            </a:r>
            <a:r>
              <a:rPr lang="en-US" altLang="zh-CN" sz="2000">
                <a:latin typeface="宋体" pitchFamily="2" charset="-122"/>
              </a:rPr>
              <a:t>:</a:t>
            </a:r>
            <a:endParaRPr lang="en-US" altLang="zh-CN" sz="2000">
              <a:latin typeface="宋体" pitchFamily="2" charset="-122"/>
            </a:endParaRPr>
          </a:p>
        </p:txBody>
      </p:sp>
      <p:sp>
        <p:nvSpPr>
          <p:cNvPr id="1182774" name="Text Box 54"/>
          <p:cNvSpPr txBox="1">
            <a:spLocks noChangeArrowheads="1"/>
          </p:cNvSpPr>
          <p:nvPr/>
        </p:nvSpPr>
        <p:spPr bwMode="auto">
          <a:xfrm>
            <a:off x="2667000" y="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E:</a:t>
            </a:r>
            <a:endParaRPr lang="en-US" altLang="zh-CN" sz="2000">
              <a:latin typeface="宋体" pitchFamily="2" charset="-122"/>
            </a:endParaRPr>
          </a:p>
        </p:txBody>
      </p:sp>
      <p:sp>
        <p:nvSpPr>
          <p:cNvPr id="1182775" name="Text Box 55"/>
          <p:cNvSpPr txBox="1">
            <a:spLocks noChangeArrowheads="1"/>
          </p:cNvSpPr>
          <p:nvPr/>
        </p:nvSpPr>
        <p:spPr bwMode="auto">
          <a:xfrm>
            <a:off x="3581400" y="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zh-CN" altLang="en-US" sz="2000">
                <a:latin typeface="宋体" pitchFamily="2" charset="-122"/>
              </a:rPr>
              <a:t>中序遍历左子树 </a:t>
            </a:r>
            <a:r>
              <a:rPr lang="en-US" altLang="zh-CN" sz="2000">
                <a:latin typeface="宋体" pitchFamily="2" charset="-122"/>
              </a:rPr>
              <a:t>A</a:t>
            </a:r>
            <a:endParaRPr lang="en-US" altLang="zh-CN" sz="2000">
              <a:latin typeface="宋体" pitchFamily="2" charset="-122"/>
            </a:endParaRPr>
          </a:p>
        </p:txBody>
      </p:sp>
      <p:sp>
        <p:nvSpPr>
          <p:cNvPr id="1182776" name="Text Box 56"/>
          <p:cNvSpPr txBox="1">
            <a:spLocks noChangeArrowheads="1"/>
          </p:cNvSpPr>
          <p:nvPr/>
        </p:nvSpPr>
        <p:spPr bwMode="auto">
          <a:xfrm>
            <a:off x="2667000" y="3810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zh-CN" altLang="en-US" sz="2000">
                <a:latin typeface="宋体" pitchFamily="2" charset="-122"/>
              </a:rPr>
              <a:t>节点</a:t>
            </a:r>
            <a:r>
              <a:rPr lang="en-US" altLang="zh-CN" sz="2000">
                <a:latin typeface="宋体" pitchFamily="2" charset="-122"/>
              </a:rPr>
              <a:t>A:</a:t>
            </a:r>
            <a:endParaRPr lang="en-US" altLang="zh-CN" sz="2000">
              <a:latin typeface="宋体" pitchFamily="2" charset="-122"/>
            </a:endParaRPr>
          </a:p>
        </p:txBody>
      </p:sp>
      <p:sp>
        <p:nvSpPr>
          <p:cNvPr id="1182777" name="Text Box 57"/>
          <p:cNvSpPr txBox="1">
            <a:spLocks noChangeArrowheads="1"/>
          </p:cNvSpPr>
          <p:nvPr/>
        </p:nvSpPr>
        <p:spPr bwMode="auto">
          <a:xfrm>
            <a:off x="3581400" y="3810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zh-CN" altLang="en-US" sz="2000">
                <a:latin typeface="宋体" pitchFamily="2" charset="-122"/>
              </a:rPr>
              <a:t>中序遍历其左子树</a:t>
            </a:r>
            <a:r>
              <a:rPr lang="en-US" altLang="zh-CN" sz="2000">
                <a:latin typeface="宋体" pitchFamily="2" charset="-122"/>
              </a:rPr>
              <a:t>,</a:t>
            </a:r>
            <a:endParaRPr lang="en-US" altLang="zh-CN" sz="2000">
              <a:latin typeface="宋体" pitchFamily="2" charset="-122"/>
            </a:endParaRPr>
          </a:p>
        </p:txBody>
      </p:sp>
      <p:sp>
        <p:nvSpPr>
          <p:cNvPr id="1182778" name="Text Box 58"/>
          <p:cNvSpPr txBox="1">
            <a:spLocks noChangeArrowheads="1"/>
          </p:cNvSpPr>
          <p:nvPr/>
        </p:nvSpPr>
        <p:spPr bwMode="auto">
          <a:xfrm>
            <a:off x="3581400" y="381000"/>
            <a:ext cx="5562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zh-CN" altLang="en-US" sz="2000">
                <a:latin typeface="宋体" pitchFamily="2" charset="-122"/>
              </a:rPr>
              <a:t>                  由于其左子树为空，按规</a:t>
            </a:r>
            <a:endParaRPr lang="zh-CN" altLang="en-US" sz="2000">
              <a:latin typeface="宋体" pitchFamily="2" charset="-122"/>
            </a:endParaRPr>
          </a:p>
          <a:p>
            <a:endParaRPr lang="zh-CN" altLang="en-US" sz="800">
              <a:latin typeface="宋体" pitchFamily="2" charset="-122"/>
            </a:endParaRPr>
          </a:p>
          <a:p>
            <a:r>
              <a:rPr lang="zh-CN" altLang="en-US" sz="2000">
                <a:latin typeface="宋体" pitchFamily="2" charset="-122"/>
              </a:rPr>
              <a:t>则遍历根节点</a:t>
            </a:r>
            <a:r>
              <a:rPr lang="en-US" altLang="zh-CN" sz="2000">
                <a:latin typeface="宋体" pitchFamily="2" charset="-122"/>
              </a:rPr>
              <a:t>A, </a:t>
            </a:r>
            <a:r>
              <a:rPr lang="zh-CN" altLang="en-US" sz="2000">
                <a:latin typeface="宋体" pitchFamily="2" charset="-122"/>
              </a:rPr>
              <a:t>然后中序遍历其右子树</a:t>
            </a:r>
            <a:r>
              <a:rPr lang="en-US" altLang="zh-CN" sz="2000">
                <a:latin typeface="宋体" pitchFamily="2" charset="-122"/>
              </a:rPr>
              <a:t>D</a:t>
            </a:r>
            <a:endParaRPr lang="en-US" altLang="zh-CN" sz="2000">
              <a:latin typeface="宋体" pitchFamily="2" charset="-122"/>
            </a:endParaRPr>
          </a:p>
        </p:txBody>
      </p:sp>
      <p:sp>
        <p:nvSpPr>
          <p:cNvPr id="1182779" name="Text Box 59"/>
          <p:cNvSpPr txBox="1">
            <a:spLocks noChangeArrowheads="1"/>
          </p:cNvSpPr>
          <p:nvPr/>
        </p:nvSpPr>
        <p:spPr bwMode="auto">
          <a:xfrm>
            <a:off x="2743200" y="12192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D:</a:t>
            </a:r>
            <a:endParaRPr lang="en-US" altLang="zh-CN" sz="2000">
              <a:latin typeface="宋体" pitchFamily="2" charset="-122"/>
            </a:endParaRPr>
          </a:p>
        </p:txBody>
      </p:sp>
      <p:sp>
        <p:nvSpPr>
          <p:cNvPr id="1182780" name="Text Box 60"/>
          <p:cNvSpPr txBox="1">
            <a:spLocks noChangeArrowheads="1"/>
          </p:cNvSpPr>
          <p:nvPr/>
        </p:nvSpPr>
        <p:spPr bwMode="auto">
          <a:xfrm>
            <a:off x="3581400" y="1219200"/>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中序遍历左子树</a:t>
            </a:r>
            <a:r>
              <a:rPr lang="en-US" altLang="zh-CN" sz="2000">
                <a:latin typeface="宋体" pitchFamily="2" charset="-122"/>
              </a:rPr>
              <a:t>C,</a:t>
            </a:r>
            <a:endParaRPr lang="en-US" altLang="zh-CN" sz="2000">
              <a:latin typeface="宋体" pitchFamily="2" charset="-122"/>
            </a:endParaRPr>
          </a:p>
        </p:txBody>
      </p:sp>
      <p:sp>
        <p:nvSpPr>
          <p:cNvPr id="1182781" name="Text Box 61"/>
          <p:cNvSpPr txBox="1">
            <a:spLocks noChangeArrowheads="1"/>
          </p:cNvSpPr>
          <p:nvPr/>
        </p:nvSpPr>
        <p:spPr bwMode="auto">
          <a:xfrm>
            <a:off x="2743200" y="16764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C:</a:t>
            </a:r>
            <a:endParaRPr lang="en-US" altLang="zh-CN" sz="2000">
              <a:latin typeface="宋体" pitchFamily="2" charset="-122"/>
            </a:endParaRPr>
          </a:p>
        </p:txBody>
      </p:sp>
      <p:sp>
        <p:nvSpPr>
          <p:cNvPr id="1182782" name="Text Box 62"/>
          <p:cNvSpPr txBox="1">
            <a:spLocks noChangeArrowheads="1"/>
          </p:cNvSpPr>
          <p:nvPr/>
        </p:nvSpPr>
        <p:spPr bwMode="auto">
          <a:xfrm>
            <a:off x="3581400" y="1684338"/>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zh-CN" altLang="en-US" sz="2000">
                <a:latin typeface="宋体" pitchFamily="2" charset="-122"/>
              </a:rPr>
              <a:t>中序遍历其左子树</a:t>
            </a:r>
            <a:r>
              <a:rPr lang="en-US" altLang="zh-CN" sz="2000">
                <a:latin typeface="宋体" pitchFamily="2" charset="-122"/>
              </a:rPr>
              <a:t>,</a:t>
            </a:r>
            <a:endParaRPr lang="en-US" altLang="zh-CN" sz="2000">
              <a:latin typeface="宋体" pitchFamily="2" charset="-122"/>
            </a:endParaRPr>
          </a:p>
        </p:txBody>
      </p:sp>
      <p:sp>
        <p:nvSpPr>
          <p:cNvPr id="1182783" name="Text Box 63"/>
          <p:cNvSpPr txBox="1">
            <a:spLocks noChangeArrowheads="1"/>
          </p:cNvSpPr>
          <p:nvPr/>
        </p:nvSpPr>
        <p:spPr bwMode="auto">
          <a:xfrm>
            <a:off x="3581400" y="1684338"/>
            <a:ext cx="55626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zh-CN" altLang="en-US" sz="2000">
                <a:latin typeface="宋体" pitchFamily="2" charset="-122"/>
              </a:rPr>
              <a:t>                  由于其左子树为空，按规</a:t>
            </a:r>
            <a:endParaRPr lang="zh-CN" altLang="en-US" sz="2000">
              <a:latin typeface="宋体" pitchFamily="2" charset="-122"/>
            </a:endParaRPr>
          </a:p>
          <a:p>
            <a:endParaRPr lang="zh-CN" altLang="en-US" sz="800">
              <a:latin typeface="宋体" pitchFamily="2" charset="-122"/>
            </a:endParaRPr>
          </a:p>
          <a:p>
            <a:r>
              <a:rPr lang="zh-CN" altLang="en-US" sz="2000">
                <a:latin typeface="宋体" pitchFamily="2" charset="-122"/>
              </a:rPr>
              <a:t>则遍历根节点</a:t>
            </a:r>
            <a:r>
              <a:rPr lang="en-US" altLang="zh-CN" sz="2000">
                <a:latin typeface="宋体" pitchFamily="2" charset="-122"/>
              </a:rPr>
              <a:t>C, </a:t>
            </a:r>
            <a:r>
              <a:rPr lang="zh-CN" altLang="en-US" sz="2000">
                <a:latin typeface="宋体" pitchFamily="2" charset="-122"/>
              </a:rPr>
              <a:t>然后中序遍历其右子树</a:t>
            </a:r>
            <a:r>
              <a:rPr lang="en-US" altLang="zh-CN" sz="2000">
                <a:latin typeface="宋体" pitchFamily="2" charset="-122"/>
              </a:rPr>
              <a:t>B</a:t>
            </a:r>
            <a:endParaRPr lang="en-US" altLang="zh-CN" sz="2000">
              <a:latin typeface="宋体" pitchFamily="2" charset="-122"/>
            </a:endParaRPr>
          </a:p>
        </p:txBody>
      </p:sp>
      <p:sp>
        <p:nvSpPr>
          <p:cNvPr id="1182784" name="Text Box 64"/>
          <p:cNvSpPr txBox="1">
            <a:spLocks noChangeArrowheads="1"/>
          </p:cNvSpPr>
          <p:nvPr/>
        </p:nvSpPr>
        <p:spPr bwMode="auto">
          <a:xfrm>
            <a:off x="3581400" y="2590800"/>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此时遍历序列为</a:t>
            </a:r>
            <a:r>
              <a:rPr lang="en-US" altLang="zh-CN" sz="2000">
                <a:latin typeface="宋体" pitchFamily="2" charset="-122"/>
              </a:rPr>
              <a:t>: A C B, </a:t>
            </a:r>
            <a:r>
              <a:rPr lang="zh-CN" altLang="en-US" sz="2000">
                <a:latin typeface="宋体" pitchFamily="2" charset="-122"/>
              </a:rPr>
              <a:t>且</a:t>
            </a:r>
            <a:r>
              <a:rPr lang="en-US" altLang="zh-CN" sz="2000">
                <a:latin typeface="宋体" pitchFamily="2" charset="-122"/>
              </a:rPr>
              <a:t>D</a:t>
            </a:r>
            <a:r>
              <a:rPr lang="zh-CN" altLang="en-US" sz="2000">
                <a:latin typeface="宋体" pitchFamily="2" charset="-122"/>
              </a:rPr>
              <a:t>的左子树遍历完毕</a:t>
            </a:r>
            <a:endParaRPr lang="zh-CN" altLang="en-US" sz="2000">
              <a:latin typeface="宋体" pitchFamily="2" charset="-122"/>
            </a:endParaRPr>
          </a:p>
        </p:txBody>
      </p:sp>
      <p:sp>
        <p:nvSpPr>
          <p:cNvPr id="1182785" name="Text Box 65"/>
          <p:cNvSpPr txBox="1">
            <a:spLocks noChangeArrowheads="1"/>
          </p:cNvSpPr>
          <p:nvPr/>
        </p:nvSpPr>
        <p:spPr bwMode="auto">
          <a:xfrm>
            <a:off x="3657600" y="3048000"/>
            <a:ext cx="548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遍历</a:t>
            </a:r>
            <a:r>
              <a:rPr lang="en-US" altLang="zh-CN" sz="2000">
                <a:latin typeface="宋体" pitchFamily="2" charset="-122"/>
              </a:rPr>
              <a:t>D,</a:t>
            </a:r>
            <a:r>
              <a:rPr lang="zh-CN" altLang="en-US" sz="2000">
                <a:latin typeface="宋体" pitchFamily="2" charset="-122"/>
              </a:rPr>
              <a:t>然后中序遍历其右子树</a:t>
            </a:r>
            <a:r>
              <a:rPr lang="en-US" altLang="zh-CN" sz="2000">
                <a:latin typeface="宋体" pitchFamily="2" charset="-122"/>
              </a:rPr>
              <a:t>J,</a:t>
            </a:r>
            <a:r>
              <a:rPr lang="zh-CN" altLang="en-US" sz="2000">
                <a:latin typeface="宋体" pitchFamily="2" charset="-122"/>
              </a:rPr>
              <a:t>形成遍历序列</a:t>
            </a:r>
            <a:endParaRPr lang="zh-CN" altLang="en-US" sz="2000">
              <a:latin typeface="宋体" pitchFamily="2" charset="-122"/>
            </a:endParaRPr>
          </a:p>
        </p:txBody>
      </p:sp>
      <p:sp>
        <p:nvSpPr>
          <p:cNvPr id="1182786" name="Text Box 66"/>
          <p:cNvSpPr txBox="1">
            <a:spLocks noChangeArrowheads="1"/>
          </p:cNvSpPr>
          <p:nvPr/>
        </p:nvSpPr>
        <p:spPr bwMode="auto">
          <a:xfrm>
            <a:off x="3657600" y="35052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 C B D J</a:t>
            </a:r>
            <a:endParaRPr lang="en-US" altLang="zh-CN" sz="2000">
              <a:latin typeface="宋体" pitchFamily="2" charset="-122"/>
            </a:endParaRPr>
          </a:p>
        </p:txBody>
      </p:sp>
      <p:sp>
        <p:nvSpPr>
          <p:cNvPr id="1182787" name="Text Box 67"/>
          <p:cNvSpPr txBox="1">
            <a:spLocks noChangeArrowheads="1"/>
          </p:cNvSpPr>
          <p:nvPr/>
        </p:nvSpPr>
        <p:spPr bwMode="auto">
          <a:xfrm>
            <a:off x="3657600" y="3505200"/>
            <a:ext cx="5486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          </a:t>
            </a:r>
            <a:r>
              <a:rPr lang="en-US" altLang="zh-CN" sz="2000">
                <a:latin typeface="宋体" pitchFamily="2" charset="-122"/>
              </a:rPr>
              <a:t>,</a:t>
            </a:r>
            <a:r>
              <a:rPr lang="zh-CN" altLang="en-US" sz="2000">
                <a:latin typeface="宋体" pitchFamily="2" charset="-122"/>
              </a:rPr>
              <a:t>此时</a:t>
            </a:r>
            <a:r>
              <a:rPr lang="en-US" altLang="zh-CN" sz="2000">
                <a:latin typeface="宋体" pitchFamily="2" charset="-122"/>
              </a:rPr>
              <a:t>E</a:t>
            </a:r>
            <a:r>
              <a:rPr lang="zh-CN" altLang="en-US" sz="2000">
                <a:latin typeface="宋体" pitchFamily="2" charset="-122"/>
              </a:rPr>
              <a:t>的左子树遍历完毕，遍历根</a:t>
            </a:r>
            <a:endParaRPr lang="zh-CN" altLang="en-US" sz="2000">
              <a:latin typeface="宋体" pitchFamily="2" charset="-122"/>
            </a:endParaRPr>
          </a:p>
          <a:p>
            <a:pPr algn="just"/>
            <a:endParaRPr lang="zh-CN" altLang="en-US" sz="800">
              <a:latin typeface="宋体" pitchFamily="2" charset="-122"/>
            </a:endParaRPr>
          </a:p>
          <a:p>
            <a:pPr algn="just"/>
            <a:r>
              <a:rPr lang="zh-CN" altLang="en-US" sz="2000">
                <a:latin typeface="宋体" pitchFamily="2" charset="-122"/>
              </a:rPr>
              <a:t>节点</a:t>
            </a:r>
            <a:r>
              <a:rPr lang="en-US" altLang="zh-CN" sz="2000">
                <a:latin typeface="宋体" pitchFamily="2" charset="-122"/>
              </a:rPr>
              <a:t>E</a:t>
            </a:r>
            <a:endParaRPr lang="en-US" altLang="zh-CN" sz="2000">
              <a:latin typeface="宋体" pitchFamily="2" charset="-122"/>
            </a:endParaRPr>
          </a:p>
        </p:txBody>
      </p:sp>
      <p:sp>
        <p:nvSpPr>
          <p:cNvPr id="1182788" name="Text Box 68"/>
          <p:cNvSpPr txBox="1">
            <a:spLocks noChangeArrowheads="1"/>
          </p:cNvSpPr>
          <p:nvPr/>
        </p:nvSpPr>
        <p:spPr bwMode="auto">
          <a:xfrm>
            <a:off x="4513263" y="3937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然后中序遍历其右子树</a:t>
            </a:r>
            <a:r>
              <a:rPr lang="en-US" altLang="zh-CN" sz="2000">
                <a:latin typeface="宋体" pitchFamily="2" charset="-122"/>
              </a:rPr>
              <a:t>F,</a:t>
            </a:r>
            <a:endParaRPr lang="en-US" altLang="zh-CN" sz="2000">
              <a:latin typeface="宋体" pitchFamily="2" charset="-122"/>
            </a:endParaRPr>
          </a:p>
        </p:txBody>
      </p:sp>
      <p:sp>
        <p:nvSpPr>
          <p:cNvPr id="1182789" name="Text Box 69"/>
          <p:cNvSpPr txBox="1">
            <a:spLocks noChangeArrowheads="1"/>
          </p:cNvSpPr>
          <p:nvPr/>
        </p:nvSpPr>
        <p:spPr bwMode="auto">
          <a:xfrm>
            <a:off x="3505200" y="44196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F:</a:t>
            </a:r>
            <a:endParaRPr lang="en-US" altLang="zh-CN" sz="2000">
              <a:latin typeface="宋体" pitchFamily="2" charset="-122"/>
            </a:endParaRPr>
          </a:p>
        </p:txBody>
      </p:sp>
      <p:sp>
        <p:nvSpPr>
          <p:cNvPr id="1182790" name="Text Box 70"/>
          <p:cNvSpPr txBox="1">
            <a:spLocks noChangeArrowheads="1"/>
          </p:cNvSpPr>
          <p:nvPr/>
        </p:nvSpPr>
        <p:spPr bwMode="auto">
          <a:xfrm>
            <a:off x="4419600" y="44196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zh-CN" altLang="en-US" sz="2000">
                <a:latin typeface="宋体" pitchFamily="2" charset="-122"/>
              </a:rPr>
              <a:t>中序遍历其左子树</a:t>
            </a:r>
            <a:r>
              <a:rPr lang="en-US" altLang="zh-CN" sz="2000">
                <a:latin typeface="宋体" pitchFamily="2" charset="-122"/>
              </a:rPr>
              <a:t>,</a:t>
            </a:r>
            <a:endParaRPr lang="en-US" altLang="zh-CN" sz="2000">
              <a:latin typeface="宋体" pitchFamily="2" charset="-122"/>
            </a:endParaRPr>
          </a:p>
        </p:txBody>
      </p:sp>
      <p:sp>
        <p:nvSpPr>
          <p:cNvPr id="1182791" name="Text Box 71"/>
          <p:cNvSpPr txBox="1">
            <a:spLocks noChangeArrowheads="1"/>
          </p:cNvSpPr>
          <p:nvPr/>
        </p:nvSpPr>
        <p:spPr bwMode="auto">
          <a:xfrm>
            <a:off x="4419600" y="4419600"/>
            <a:ext cx="47244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zh-CN" altLang="en-US" sz="2000">
                <a:latin typeface="宋体" pitchFamily="2" charset="-122"/>
              </a:rPr>
              <a:t>                  由于其左子树为空</a:t>
            </a:r>
            <a:endParaRPr lang="zh-CN" altLang="en-US" sz="2000">
              <a:latin typeface="宋体" pitchFamily="2" charset="-122"/>
            </a:endParaRPr>
          </a:p>
          <a:p>
            <a:endParaRPr lang="zh-CN" altLang="en-US" sz="800">
              <a:latin typeface="宋体" pitchFamily="2" charset="-122"/>
            </a:endParaRPr>
          </a:p>
          <a:p>
            <a:r>
              <a:rPr lang="zh-CN" altLang="en-US" sz="2000">
                <a:latin typeface="宋体" pitchFamily="2" charset="-122"/>
              </a:rPr>
              <a:t>按规则遍历根节点</a:t>
            </a:r>
            <a:r>
              <a:rPr lang="en-US" altLang="zh-CN" sz="2000">
                <a:latin typeface="宋体" pitchFamily="2" charset="-122"/>
              </a:rPr>
              <a:t>F, </a:t>
            </a:r>
            <a:r>
              <a:rPr lang="zh-CN" altLang="en-US" sz="2000">
                <a:latin typeface="宋体" pitchFamily="2" charset="-122"/>
              </a:rPr>
              <a:t>然后中序遍历其右</a:t>
            </a:r>
            <a:endParaRPr lang="zh-CN" altLang="en-US" sz="2000">
              <a:latin typeface="宋体" pitchFamily="2" charset="-122"/>
            </a:endParaRPr>
          </a:p>
          <a:p>
            <a:endParaRPr lang="zh-CN" altLang="en-US" sz="800">
              <a:latin typeface="宋体" pitchFamily="2" charset="-122"/>
            </a:endParaRPr>
          </a:p>
          <a:p>
            <a:r>
              <a:rPr lang="zh-CN" altLang="en-US" sz="2000">
                <a:latin typeface="宋体" pitchFamily="2" charset="-122"/>
              </a:rPr>
              <a:t>子树</a:t>
            </a:r>
            <a:r>
              <a:rPr lang="en-US" altLang="zh-CN" sz="2000">
                <a:latin typeface="宋体" pitchFamily="2" charset="-122"/>
              </a:rPr>
              <a:t>G,</a:t>
            </a:r>
            <a:endParaRPr lang="en-US" altLang="zh-CN" sz="2000">
              <a:latin typeface="宋体" pitchFamily="2" charset="-122"/>
            </a:endParaRPr>
          </a:p>
        </p:txBody>
      </p:sp>
      <p:sp>
        <p:nvSpPr>
          <p:cNvPr id="1182792" name="Text Box 72"/>
          <p:cNvSpPr txBox="1">
            <a:spLocks noChangeArrowheads="1"/>
          </p:cNvSpPr>
          <p:nvPr/>
        </p:nvSpPr>
        <p:spPr bwMode="auto">
          <a:xfrm>
            <a:off x="5334000" y="52578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zh-CN" altLang="en-US" sz="2000">
                <a:latin typeface="宋体" pitchFamily="2" charset="-122"/>
              </a:rPr>
              <a:t>遍历序列</a:t>
            </a:r>
            <a:r>
              <a:rPr lang="en-US" altLang="zh-CN" sz="2000">
                <a:latin typeface="宋体" pitchFamily="2" charset="-122"/>
              </a:rPr>
              <a:t>:A C B D J E F</a:t>
            </a:r>
            <a:endParaRPr lang="en-US" altLang="zh-CN" sz="2000">
              <a:latin typeface="宋体" pitchFamily="2" charset="-122"/>
            </a:endParaRPr>
          </a:p>
        </p:txBody>
      </p:sp>
      <p:sp>
        <p:nvSpPr>
          <p:cNvPr id="1182793" name="Text Box 73"/>
          <p:cNvSpPr txBox="1">
            <a:spLocks noChangeArrowheads="1"/>
          </p:cNvSpPr>
          <p:nvPr/>
        </p:nvSpPr>
        <p:spPr bwMode="auto">
          <a:xfrm>
            <a:off x="3581400" y="56388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zh-CN" altLang="en-US" sz="2000">
                <a:latin typeface="宋体" pitchFamily="2" charset="-122"/>
              </a:rPr>
              <a:t>节点</a:t>
            </a:r>
            <a:r>
              <a:rPr lang="en-US" altLang="zh-CN" sz="2000">
                <a:latin typeface="宋体" pitchFamily="2" charset="-122"/>
              </a:rPr>
              <a:t>G:</a:t>
            </a:r>
            <a:endParaRPr lang="en-US" altLang="zh-CN" sz="2000">
              <a:latin typeface="宋体" pitchFamily="2" charset="-122"/>
            </a:endParaRPr>
          </a:p>
        </p:txBody>
      </p:sp>
      <p:sp>
        <p:nvSpPr>
          <p:cNvPr id="1182794" name="Text Box 74"/>
          <p:cNvSpPr txBox="1">
            <a:spLocks noChangeArrowheads="1"/>
          </p:cNvSpPr>
          <p:nvPr/>
        </p:nvSpPr>
        <p:spPr bwMode="auto">
          <a:xfrm>
            <a:off x="4419600" y="56388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en-US" altLang="zh-CN" sz="2000">
                <a:latin typeface="宋体" pitchFamily="2" charset="-122"/>
              </a:rPr>
              <a:t>H G I</a:t>
            </a:r>
            <a:endParaRPr lang="en-US" altLang="zh-CN" sz="2000">
              <a:latin typeface="宋体" pitchFamily="2" charset="-122"/>
            </a:endParaRPr>
          </a:p>
        </p:txBody>
      </p:sp>
      <p:sp>
        <p:nvSpPr>
          <p:cNvPr id="1182795" name="Text Box 75"/>
          <p:cNvSpPr txBox="1">
            <a:spLocks noChangeArrowheads="1"/>
          </p:cNvSpPr>
          <p:nvPr/>
        </p:nvSpPr>
        <p:spPr bwMode="auto">
          <a:xfrm>
            <a:off x="3657600" y="61722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r>
              <a:rPr lang="en-US" altLang="zh-CN" sz="2000">
                <a:latin typeface="宋体" pitchFamily="2" charset="-122"/>
              </a:rPr>
              <a:t>A C B D J E F H G I</a:t>
            </a:r>
            <a:endParaRPr lang="en-US" altLang="zh-CN" sz="20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82722"/>
                                        </p:tgtEl>
                                        <p:attrNameLst>
                                          <p:attrName>style.visibility</p:attrName>
                                        </p:attrNameLst>
                                      </p:cBhvr>
                                      <p:to>
                                        <p:strVal val="visible"/>
                                      </p:to>
                                    </p:set>
                                    <p:anim calcmode="lin" valueType="num">
                                      <p:cBhvr>
                                        <p:cTn id="7" dur="75" fill="hold"/>
                                        <p:tgtEl>
                                          <p:spTgt spid="1182722"/>
                                        </p:tgtEl>
                                        <p:attrNameLst>
                                          <p:attrName>ppt_x</p:attrName>
                                        </p:attrNameLst>
                                      </p:cBhvr>
                                      <p:tavLst>
                                        <p:tav tm="0">
                                          <p:val>
                                            <p:strVal val="#ppt_x-#ppt_w/2"/>
                                          </p:val>
                                        </p:tav>
                                        <p:tav tm="100000">
                                          <p:val>
                                            <p:strVal val="#ppt_x"/>
                                          </p:val>
                                        </p:tav>
                                      </p:tavLst>
                                    </p:anim>
                                    <p:anim calcmode="lin" valueType="num">
                                      <p:cBhvr>
                                        <p:cTn id="8" dur="75" fill="hold"/>
                                        <p:tgtEl>
                                          <p:spTgt spid="1182722"/>
                                        </p:tgtEl>
                                        <p:attrNameLst>
                                          <p:attrName>ppt_y</p:attrName>
                                        </p:attrNameLst>
                                      </p:cBhvr>
                                      <p:tavLst>
                                        <p:tav tm="0">
                                          <p:val>
                                            <p:strVal val="#ppt_y"/>
                                          </p:val>
                                        </p:tav>
                                        <p:tav tm="100000">
                                          <p:val>
                                            <p:strVal val="#ppt_y"/>
                                          </p:val>
                                        </p:tav>
                                      </p:tavLst>
                                    </p:anim>
                                    <p:anim calcmode="lin" valueType="num">
                                      <p:cBhvr>
                                        <p:cTn id="9" dur="75" fill="hold"/>
                                        <p:tgtEl>
                                          <p:spTgt spid="1182722"/>
                                        </p:tgtEl>
                                        <p:attrNameLst>
                                          <p:attrName>ppt_w</p:attrName>
                                        </p:attrNameLst>
                                      </p:cBhvr>
                                      <p:tavLst>
                                        <p:tav tm="0">
                                          <p:val>
                                            <p:fltVal val="0"/>
                                          </p:val>
                                        </p:tav>
                                        <p:tav tm="100000">
                                          <p:val>
                                            <p:strVal val="#ppt_w"/>
                                          </p:val>
                                        </p:tav>
                                      </p:tavLst>
                                    </p:anim>
                                    <p:anim calcmode="lin" valueType="num">
                                      <p:cBhvr>
                                        <p:cTn id="10" dur="75" fill="hold"/>
                                        <p:tgtEl>
                                          <p:spTgt spid="11827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182723"/>
                                        </p:tgtEl>
                                        <p:attrNameLst>
                                          <p:attrName>style.visibility</p:attrName>
                                        </p:attrNameLst>
                                      </p:cBhvr>
                                      <p:to>
                                        <p:strVal val="visible"/>
                                      </p:to>
                                    </p:set>
                                    <p:animEffect transition="in" filter="wipe(up)">
                                      <p:cBhvr>
                                        <p:cTn id="15" dur="500"/>
                                        <p:tgtEl>
                                          <p:spTgt spid="1182723"/>
                                        </p:tgtEl>
                                      </p:cBhvr>
                                    </p:animEffect>
                                  </p:childTnLst>
                                </p:cTn>
                              </p:par>
                            </p:childTnLst>
                          </p:cTn>
                        </p:par>
                        <p:par>
                          <p:cTn id="16" fill="hold">
                            <p:stCondLst>
                              <p:cond delay="500"/>
                            </p:stCondLst>
                            <p:childTnLst>
                              <p:par>
                                <p:cTn id="17" presetID="17" presetClass="entr" presetSubtype="8" fill="hold" grpId="0" nodeType="afterEffect">
                                  <p:stCondLst>
                                    <p:cond delay="0"/>
                                  </p:stCondLst>
                                  <p:iterate type="lt">
                                    <p:tmPct val="100000"/>
                                  </p:iterate>
                                  <p:childTnLst>
                                    <p:set>
                                      <p:cBhvr>
                                        <p:cTn id="18" dur="1" fill="hold">
                                          <p:stCondLst>
                                            <p:cond delay="0"/>
                                          </p:stCondLst>
                                        </p:cTn>
                                        <p:tgtEl>
                                          <p:spTgt spid="1182724"/>
                                        </p:tgtEl>
                                        <p:attrNameLst>
                                          <p:attrName>style.visibility</p:attrName>
                                        </p:attrNameLst>
                                      </p:cBhvr>
                                      <p:to>
                                        <p:strVal val="visible"/>
                                      </p:to>
                                    </p:set>
                                    <p:anim calcmode="lin" valueType="num">
                                      <p:cBhvr>
                                        <p:cTn id="19" dur="75" fill="hold"/>
                                        <p:tgtEl>
                                          <p:spTgt spid="1182724"/>
                                        </p:tgtEl>
                                        <p:attrNameLst>
                                          <p:attrName>ppt_x</p:attrName>
                                        </p:attrNameLst>
                                      </p:cBhvr>
                                      <p:tavLst>
                                        <p:tav tm="0">
                                          <p:val>
                                            <p:strVal val="#ppt_x-#ppt_w/2"/>
                                          </p:val>
                                        </p:tav>
                                        <p:tav tm="100000">
                                          <p:val>
                                            <p:strVal val="#ppt_x"/>
                                          </p:val>
                                        </p:tav>
                                      </p:tavLst>
                                    </p:anim>
                                    <p:anim calcmode="lin" valueType="num">
                                      <p:cBhvr>
                                        <p:cTn id="20" dur="75" fill="hold"/>
                                        <p:tgtEl>
                                          <p:spTgt spid="1182724"/>
                                        </p:tgtEl>
                                        <p:attrNameLst>
                                          <p:attrName>ppt_y</p:attrName>
                                        </p:attrNameLst>
                                      </p:cBhvr>
                                      <p:tavLst>
                                        <p:tav tm="0">
                                          <p:val>
                                            <p:strVal val="#ppt_y"/>
                                          </p:val>
                                        </p:tav>
                                        <p:tav tm="100000">
                                          <p:val>
                                            <p:strVal val="#ppt_y"/>
                                          </p:val>
                                        </p:tav>
                                      </p:tavLst>
                                    </p:anim>
                                    <p:anim calcmode="lin" valueType="num">
                                      <p:cBhvr>
                                        <p:cTn id="21" dur="75" fill="hold"/>
                                        <p:tgtEl>
                                          <p:spTgt spid="1182724"/>
                                        </p:tgtEl>
                                        <p:attrNameLst>
                                          <p:attrName>ppt_w</p:attrName>
                                        </p:attrNameLst>
                                      </p:cBhvr>
                                      <p:tavLst>
                                        <p:tav tm="0">
                                          <p:val>
                                            <p:fltVal val="0"/>
                                          </p:val>
                                        </p:tav>
                                        <p:tav tm="100000">
                                          <p:val>
                                            <p:strVal val="#ppt_w"/>
                                          </p:val>
                                        </p:tav>
                                      </p:tavLst>
                                    </p:anim>
                                    <p:anim calcmode="lin" valueType="num">
                                      <p:cBhvr>
                                        <p:cTn id="22" dur="75" fill="hold"/>
                                        <p:tgtEl>
                                          <p:spTgt spid="1182724"/>
                                        </p:tgtEl>
                                        <p:attrNameLst>
                                          <p:attrName>ppt_h</p:attrName>
                                        </p:attrNameLst>
                                      </p:cBhvr>
                                      <p:tavLst>
                                        <p:tav tm="0">
                                          <p:val>
                                            <p:strVal val="#ppt_h"/>
                                          </p:val>
                                        </p:tav>
                                        <p:tav tm="100000">
                                          <p:val>
                                            <p:strVal val="#ppt_h"/>
                                          </p:val>
                                        </p:tav>
                                      </p:tavLst>
                                    </p:anim>
                                  </p:childTnLst>
                                </p:cTn>
                              </p:par>
                            </p:childTnLst>
                          </p:cTn>
                        </p:par>
                        <p:par>
                          <p:cTn id="23" fill="hold">
                            <p:stCondLst>
                              <p:cond delay="575"/>
                            </p:stCondLst>
                            <p:childTnLst>
                              <p:par>
                                <p:cTn id="24" presetID="18" presetClass="entr" presetSubtype="12" fill="hold" grpId="0" nodeType="afterEffect">
                                  <p:stCondLst>
                                    <p:cond delay="0"/>
                                  </p:stCondLst>
                                  <p:childTnLst>
                                    <p:set>
                                      <p:cBhvr>
                                        <p:cTn id="25" dur="1" fill="hold">
                                          <p:stCondLst>
                                            <p:cond delay="0"/>
                                          </p:stCondLst>
                                        </p:cTn>
                                        <p:tgtEl>
                                          <p:spTgt spid="1182725"/>
                                        </p:tgtEl>
                                        <p:attrNameLst>
                                          <p:attrName>style.visibility</p:attrName>
                                        </p:attrNameLst>
                                      </p:cBhvr>
                                      <p:to>
                                        <p:strVal val="visible"/>
                                      </p:to>
                                    </p:set>
                                    <p:animEffect transition="in" filter="strips(downLeft)">
                                      <p:cBhvr>
                                        <p:cTn id="26" dur="500"/>
                                        <p:tgtEl>
                                          <p:spTgt spid="1182725"/>
                                        </p:tgtEl>
                                      </p:cBhvr>
                                    </p:animEffect>
                                  </p:childTnLst>
                                </p:cTn>
                              </p:par>
                            </p:childTnLst>
                          </p:cTn>
                        </p:par>
                        <p:par>
                          <p:cTn id="27" fill="hold">
                            <p:stCondLst>
                              <p:cond delay="1075"/>
                            </p:stCondLst>
                            <p:childTnLst>
                              <p:par>
                                <p:cTn id="28" presetID="22" presetClass="entr" presetSubtype="1" fill="hold" grpId="0" nodeType="afterEffect">
                                  <p:stCondLst>
                                    <p:cond delay="0"/>
                                  </p:stCondLst>
                                  <p:childTnLst>
                                    <p:set>
                                      <p:cBhvr>
                                        <p:cTn id="29" dur="1" fill="hold">
                                          <p:stCondLst>
                                            <p:cond delay="0"/>
                                          </p:stCondLst>
                                        </p:cTn>
                                        <p:tgtEl>
                                          <p:spTgt spid="1182726"/>
                                        </p:tgtEl>
                                        <p:attrNameLst>
                                          <p:attrName>style.visibility</p:attrName>
                                        </p:attrNameLst>
                                      </p:cBhvr>
                                      <p:to>
                                        <p:strVal val="visible"/>
                                      </p:to>
                                    </p:set>
                                    <p:animEffect transition="in" filter="wipe(up)">
                                      <p:cBhvr>
                                        <p:cTn id="30" dur="500"/>
                                        <p:tgtEl>
                                          <p:spTgt spid="1182726"/>
                                        </p:tgtEl>
                                      </p:cBhvr>
                                    </p:animEffect>
                                  </p:childTnLst>
                                </p:cTn>
                              </p:par>
                            </p:childTnLst>
                          </p:cTn>
                        </p:par>
                        <p:par>
                          <p:cTn id="31" fill="hold">
                            <p:stCondLst>
                              <p:cond delay="1575"/>
                            </p:stCondLst>
                            <p:childTnLst>
                              <p:par>
                                <p:cTn id="32" presetID="17" presetClass="entr" presetSubtype="8" fill="hold" grpId="0" nodeType="afterEffect">
                                  <p:stCondLst>
                                    <p:cond delay="0"/>
                                  </p:stCondLst>
                                  <p:iterate type="lt">
                                    <p:tmPct val="100000"/>
                                  </p:iterate>
                                  <p:childTnLst>
                                    <p:set>
                                      <p:cBhvr>
                                        <p:cTn id="33" dur="1" fill="hold">
                                          <p:stCondLst>
                                            <p:cond delay="0"/>
                                          </p:stCondLst>
                                        </p:cTn>
                                        <p:tgtEl>
                                          <p:spTgt spid="1182727"/>
                                        </p:tgtEl>
                                        <p:attrNameLst>
                                          <p:attrName>style.visibility</p:attrName>
                                        </p:attrNameLst>
                                      </p:cBhvr>
                                      <p:to>
                                        <p:strVal val="visible"/>
                                      </p:to>
                                    </p:set>
                                    <p:anim calcmode="lin" valueType="num">
                                      <p:cBhvr>
                                        <p:cTn id="34" dur="75" fill="hold"/>
                                        <p:tgtEl>
                                          <p:spTgt spid="1182727"/>
                                        </p:tgtEl>
                                        <p:attrNameLst>
                                          <p:attrName>ppt_x</p:attrName>
                                        </p:attrNameLst>
                                      </p:cBhvr>
                                      <p:tavLst>
                                        <p:tav tm="0">
                                          <p:val>
                                            <p:strVal val="#ppt_x-#ppt_w/2"/>
                                          </p:val>
                                        </p:tav>
                                        <p:tav tm="100000">
                                          <p:val>
                                            <p:strVal val="#ppt_x"/>
                                          </p:val>
                                        </p:tav>
                                      </p:tavLst>
                                    </p:anim>
                                    <p:anim calcmode="lin" valueType="num">
                                      <p:cBhvr>
                                        <p:cTn id="35" dur="75" fill="hold"/>
                                        <p:tgtEl>
                                          <p:spTgt spid="1182727"/>
                                        </p:tgtEl>
                                        <p:attrNameLst>
                                          <p:attrName>ppt_y</p:attrName>
                                        </p:attrNameLst>
                                      </p:cBhvr>
                                      <p:tavLst>
                                        <p:tav tm="0">
                                          <p:val>
                                            <p:strVal val="#ppt_y"/>
                                          </p:val>
                                        </p:tav>
                                        <p:tav tm="100000">
                                          <p:val>
                                            <p:strVal val="#ppt_y"/>
                                          </p:val>
                                        </p:tav>
                                      </p:tavLst>
                                    </p:anim>
                                    <p:anim calcmode="lin" valueType="num">
                                      <p:cBhvr>
                                        <p:cTn id="36" dur="75" fill="hold"/>
                                        <p:tgtEl>
                                          <p:spTgt spid="1182727"/>
                                        </p:tgtEl>
                                        <p:attrNameLst>
                                          <p:attrName>ppt_w</p:attrName>
                                        </p:attrNameLst>
                                      </p:cBhvr>
                                      <p:tavLst>
                                        <p:tav tm="0">
                                          <p:val>
                                            <p:fltVal val="0"/>
                                          </p:val>
                                        </p:tav>
                                        <p:tav tm="100000">
                                          <p:val>
                                            <p:strVal val="#ppt_w"/>
                                          </p:val>
                                        </p:tav>
                                      </p:tavLst>
                                    </p:anim>
                                    <p:anim calcmode="lin" valueType="num">
                                      <p:cBhvr>
                                        <p:cTn id="37" dur="75" fill="hold"/>
                                        <p:tgtEl>
                                          <p:spTgt spid="1182727"/>
                                        </p:tgtEl>
                                        <p:attrNameLst>
                                          <p:attrName>ppt_h</p:attrName>
                                        </p:attrNameLst>
                                      </p:cBhvr>
                                      <p:tavLst>
                                        <p:tav tm="0">
                                          <p:val>
                                            <p:strVal val="#ppt_h"/>
                                          </p:val>
                                        </p:tav>
                                        <p:tav tm="100000">
                                          <p:val>
                                            <p:strVal val="#ppt_h"/>
                                          </p:val>
                                        </p:tav>
                                      </p:tavLst>
                                    </p:anim>
                                  </p:childTnLst>
                                </p:cTn>
                              </p:par>
                            </p:childTnLst>
                          </p:cTn>
                        </p:par>
                        <p:par>
                          <p:cTn id="38" fill="hold">
                            <p:stCondLst>
                              <p:cond delay="1650"/>
                            </p:stCondLst>
                            <p:childTnLst>
                              <p:par>
                                <p:cTn id="39" presetID="18" presetClass="entr" presetSubtype="6" fill="hold" grpId="0" nodeType="afterEffect">
                                  <p:stCondLst>
                                    <p:cond delay="0"/>
                                  </p:stCondLst>
                                  <p:childTnLst>
                                    <p:set>
                                      <p:cBhvr>
                                        <p:cTn id="40" dur="1" fill="hold">
                                          <p:stCondLst>
                                            <p:cond delay="0"/>
                                          </p:stCondLst>
                                        </p:cTn>
                                        <p:tgtEl>
                                          <p:spTgt spid="1182728"/>
                                        </p:tgtEl>
                                        <p:attrNameLst>
                                          <p:attrName>style.visibility</p:attrName>
                                        </p:attrNameLst>
                                      </p:cBhvr>
                                      <p:to>
                                        <p:strVal val="visible"/>
                                      </p:to>
                                    </p:set>
                                    <p:animEffect transition="in" filter="strips(downRight)">
                                      <p:cBhvr>
                                        <p:cTn id="41" dur="500"/>
                                        <p:tgtEl>
                                          <p:spTgt spid="1182728"/>
                                        </p:tgtEl>
                                      </p:cBhvr>
                                    </p:animEffect>
                                  </p:childTnLst>
                                </p:cTn>
                              </p:par>
                            </p:childTnLst>
                          </p:cTn>
                        </p:par>
                        <p:par>
                          <p:cTn id="42" fill="hold">
                            <p:stCondLst>
                              <p:cond delay="2150"/>
                            </p:stCondLst>
                            <p:childTnLst>
                              <p:par>
                                <p:cTn id="43" presetID="22" presetClass="entr" presetSubtype="1" fill="hold" grpId="0" nodeType="afterEffect">
                                  <p:stCondLst>
                                    <p:cond delay="0"/>
                                  </p:stCondLst>
                                  <p:childTnLst>
                                    <p:set>
                                      <p:cBhvr>
                                        <p:cTn id="44" dur="1" fill="hold">
                                          <p:stCondLst>
                                            <p:cond delay="0"/>
                                          </p:stCondLst>
                                        </p:cTn>
                                        <p:tgtEl>
                                          <p:spTgt spid="1182729"/>
                                        </p:tgtEl>
                                        <p:attrNameLst>
                                          <p:attrName>style.visibility</p:attrName>
                                        </p:attrNameLst>
                                      </p:cBhvr>
                                      <p:to>
                                        <p:strVal val="visible"/>
                                      </p:to>
                                    </p:set>
                                    <p:animEffect transition="in" filter="wipe(up)">
                                      <p:cBhvr>
                                        <p:cTn id="45" dur="500"/>
                                        <p:tgtEl>
                                          <p:spTgt spid="1182729"/>
                                        </p:tgtEl>
                                      </p:cBhvr>
                                    </p:animEffect>
                                  </p:childTnLst>
                                </p:cTn>
                              </p:par>
                            </p:childTnLst>
                          </p:cTn>
                        </p:par>
                        <p:par>
                          <p:cTn id="46" fill="hold">
                            <p:stCondLst>
                              <p:cond delay="2650"/>
                            </p:stCondLst>
                            <p:childTnLst>
                              <p:par>
                                <p:cTn id="47" presetID="17" presetClass="entr" presetSubtype="8" fill="hold" grpId="0" nodeType="afterEffect">
                                  <p:stCondLst>
                                    <p:cond delay="0"/>
                                  </p:stCondLst>
                                  <p:iterate type="lt">
                                    <p:tmPct val="100000"/>
                                  </p:iterate>
                                  <p:childTnLst>
                                    <p:set>
                                      <p:cBhvr>
                                        <p:cTn id="48" dur="1" fill="hold">
                                          <p:stCondLst>
                                            <p:cond delay="0"/>
                                          </p:stCondLst>
                                        </p:cTn>
                                        <p:tgtEl>
                                          <p:spTgt spid="1182730"/>
                                        </p:tgtEl>
                                        <p:attrNameLst>
                                          <p:attrName>style.visibility</p:attrName>
                                        </p:attrNameLst>
                                      </p:cBhvr>
                                      <p:to>
                                        <p:strVal val="visible"/>
                                      </p:to>
                                    </p:set>
                                    <p:anim calcmode="lin" valueType="num">
                                      <p:cBhvr>
                                        <p:cTn id="49" dur="75" fill="hold"/>
                                        <p:tgtEl>
                                          <p:spTgt spid="1182730"/>
                                        </p:tgtEl>
                                        <p:attrNameLst>
                                          <p:attrName>ppt_x</p:attrName>
                                        </p:attrNameLst>
                                      </p:cBhvr>
                                      <p:tavLst>
                                        <p:tav tm="0">
                                          <p:val>
                                            <p:strVal val="#ppt_x-#ppt_w/2"/>
                                          </p:val>
                                        </p:tav>
                                        <p:tav tm="100000">
                                          <p:val>
                                            <p:strVal val="#ppt_x"/>
                                          </p:val>
                                        </p:tav>
                                      </p:tavLst>
                                    </p:anim>
                                    <p:anim calcmode="lin" valueType="num">
                                      <p:cBhvr>
                                        <p:cTn id="50" dur="75" fill="hold"/>
                                        <p:tgtEl>
                                          <p:spTgt spid="1182730"/>
                                        </p:tgtEl>
                                        <p:attrNameLst>
                                          <p:attrName>ppt_y</p:attrName>
                                        </p:attrNameLst>
                                      </p:cBhvr>
                                      <p:tavLst>
                                        <p:tav tm="0">
                                          <p:val>
                                            <p:strVal val="#ppt_y"/>
                                          </p:val>
                                        </p:tav>
                                        <p:tav tm="100000">
                                          <p:val>
                                            <p:strVal val="#ppt_y"/>
                                          </p:val>
                                        </p:tav>
                                      </p:tavLst>
                                    </p:anim>
                                    <p:anim calcmode="lin" valueType="num">
                                      <p:cBhvr>
                                        <p:cTn id="51" dur="75" fill="hold"/>
                                        <p:tgtEl>
                                          <p:spTgt spid="1182730"/>
                                        </p:tgtEl>
                                        <p:attrNameLst>
                                          <p:attrName>ppt_w</p:attrName>
                                        </p:attrNameLst>
                                      </p:cBhvr>
                                      <p:tavLst>
                                        <p:tav tm="0">
                                          <p:val>
                                            <p:fltVal val="0"/>
                                          </p:val>
                                        </p:tav>
                                        <p:tav tm="100000">
                                          <p:val>
                                            <p:strVal val="#ppt_w"/>
                                          </p:val>
                                        </p:tav>
                                      </p:tavLst>
                                    </p:anim>
                                    <p:anim calcmode="lin" valueType="num">
                                      <p:cBhvr>
                                        <p:cTn id="52" dur="75" fill="hold"/>
                                        <p:tgtEl>
                                          <p:spTgt spid="1182730"/>
                                        </p:tgtEl>
                                        <p:attrNameLst>
                                          <p:attrName>ppt_h</p:attrName>
                                        </p:attrNameLst>
                                      </p:cBhvr>
                                      <p:tavLst>
                                        <p:tav tm="0">
                                          <p:val>
                                            <p:strVal val="#ppt_h"/>
                                          </p:val>
                                        </p:tav>
                                        <p:tav tm="100000">
                                          <p:val>
                                            <p:strVal val="#ppt_h"/>
                                          </p:val>
                                        </p:tav>
                                      </p:tavLst>
                                    </p:anim>
                                  </p:childTnLst>
                                </p:cTn>
                              </p:par>
                            </p:childTnLst>
                          </p:cTn>
                        </p:par>
                        <p:par>
                          <p:cTn id="53" fill="hold">
                            <p:stCondLst>
                              <p:cond delay="2725"/>
                            </p:stCondLst>
                            <p:childTnLst>
                              <p:par>
                                <p:cTn id="54" presetID="1" presetClass="entr" presetSubtype="0" fill="hold" grpId="0" nodeType="afterEffect">
                                  <p:stCondLst>
                                    <p:cond delay="0"/>
                                  </p:stCondLst>
                                  <p:childTnLst>
                                    <p:set>
                                      <p:cBhvr>
                                        <p:cTn id="55" dur="1" fill="hold">
                                          <p:stCondLst>
                                            <p:cond delay="499"/>
                                          </p:stCondLst>
                                        </p:cTn>
                                        <p:tgtEl>
                                          <p:spTgt spid="1182731"/>
                                        </p:tgtEl>
                                        <p:attrNameLst>
                                          <p:attrName>style.visibility</p:attrName>
                                        </p:attrNameLst>
                                      </p:cBhvr>
                                      <p:to>
                                        <p:strVal val="visible"/>
                                      </p:to>
                                    </p:set>
                                  </p:childTnLst>
                                </p:cTn>
                              </p:par>
                            </p:childTnLst>
                          </p:cTn>
                        </p:par>
                        <p:par>
                          <p:cTn id="56" fill="hold">
                            <p:stCondLst>
                              <p:cond delay="3225"/>
                            </p:stCondLst>
                            <p:childTnLst>
                              <p:par>
                                <p:cTn id="57" presetID="22" presetClass="entr" presetSubtype="1" fill="hold" grpId="0" nodeType="afterEffect">
                                  <p:stCondLst>
                                    <p:cond delay="0"/>
                                  </p:stCondLst>
                                  <p:childTnLst>
                                    <p:set>
                                      <p:cBhvr>
                                        <p:cTn id="58" dur="1" fill="hold">
                                          <p:stCondLst>
                                            <p:cond delay="0"/>
                                          </p:stCondLst>
                                        </p:cTn>
                                        <p:tgtEl>
                                          <p:spTgt spid="1182732"/>
                                        </p:tgtEl>
                                        <p:attrNameLst>
                                          <p:attrName>style.visibility</p:attrName>
                                        </p:attrNameLst>
                                      </p:cBhvr>
                                      <p:to>
                                        <p:strVal val="visible"/>
                                      </p:to>
                                    </p:set>
                                    <p:animEffect transition="in" filter="wipe(up)">
                                      <p:cBhvr>
                                        <p:cTn id="59" dur="500"/>
                                        <p:tgtEl>
                                          <p:spTgt spid="1182732"/>
                                        </p:tgtEl>
                                      </p:cBhvr>
                                    </p:animEffect>
                                  </p:childTnLst>
                                </p:cTn>
                              </p:par>
                            </p:childTnLst>
                          </p:cTn>
                        </p:par>
                        <p:par>
                          <p:cTn id="60" fill="hold">
                            <p:stCondLst>
                              <p:cond delay="3725"/>
                            </p:stCondLst>
                            <p:childTnLst>
                              <p:par>
                                <p:cTn id="61" presetID="17" presetClass="entr" presetSubtype="8" fill="hold" grpId="0" nodeType="afterEffect">
                                  <p:stCondLst>
                                    <p:cond delay="0"/>
                                  </p:stCondLst>
                                  <p:iterate type="lt">
                                    <p:tmPct val="100000"/>
                                  </p:iterate>
                                  <p:childTnLst>
                                    <p:set>
                                      <p:cBhvr>
                                        <p:cTn id="62" dur="1" fill="hold">
                                          <p:stCondLst>
                                            <p:cond delay="0"/>
                                          </p:stCondLst>
                                        </p:cTn>
                                        <p:tgtEl>
                                          <p:spTgt spid="1182733"/>
                                        </p:tgtEl>
                                        <p:attrNameLst>
                                          <p:attrName>style.visibility</p:attrName>
                                        </p:attrNameLst>
                                      </p:cBhvr>
                                      <p:to>
                                        <p:strVal val="visible"/>
                                      </p:to>
                                    </p:set>
                                    <p:anim calcmode="lin" valueType="num">
                                      <p:cBhvr>
                                        <p:cTn id="63" dur="75" fill="hold"/>
                                        <p:tgtEl>
                                          <p:spTgt spid="1182733"/>
                                        </p:tgtEl>
                                        <p:attrNameLst>
                                          <p:attrName>ppt_x</p:attrName>
                                        </p:attrNameLst>
                                      </p:cBhvr>
                                      <p:tavLst>
                                        <p:tav tm="0">
                                          <p:val>
                                            <p:strVal val="#ppt_x-#ppt_w/2"/>
                                          </p:val>
                                        </p:tav>
                                        <p:tav tm="100000">
                                          <p:val>
                                            <p:strVal val="#ppt_x"/>
                                          </p:val>
                                        </p:tav>
                                      </p:tavLst>
                                    </p:anim>
                                    <p:anim calcmode="lin" valueType="num">
                                      <p:cBhvr>
                                        <p:cTn id="64" dur="75" fill="hold"/>
                                        <p:tgtEl>
                                          <p:spTgt spid="1182733"/>
                                        </p:tgtEl>
                                        <p:attrNameLst>
                                          <p:attrName>ppt_y</p:attrName>
                                        </p:attrNameLst>
                                      </p:cBhvr>
                                      <p:tavLst>
                                        <p:tav tm="0">
                                          <p:val>
                                            <p:strVal val="#ppt_y"/>
                                          </p:val>
                                        </p:tav>
                                        <p:tav tm="100000">
                                          <p:val>
                                            <p:strVal val="#ppt_y"/>
                                          </p:val>
                                        </p:tav>
                                      </p:tavLst>
                                    </p:anim>
                                    <p:anim calcmode="lin" valueType="num">
                                      <p:cBhvr>
                                        <p:cTn id="65" dur="75" fill="hold"/>
                                        <p:tgtEl>
                                          <p:spTgt spid="1182733"/>
                                        </p:tgtEl>
                                        <p:attrNameLst>
                                          <p:attrName>ppt_w</p:attrName>
                                        </p:attrNameLst>
                                      </p:cBhvr>
                                      <p:tavLst>
                                        <p:tav tm="0">
                                          <p:val>
                                            <p:fltVal val="0"/>
                                          </p:val>
                                        </p:tav>
                                        <p:tav tm="100000">
                                          <p:val>
                                            <p:strVal val="#ppt_w"/>
                                          </p:val>
                                        </p:tav>
                                      </p:tavLst>
                                    </p:anim>
                                    <p:anim calcmode="lin" valueType="num">
                                      <p:cBhvr>
                                        <p:cTn id="66" dur="75" fill="hold"/>
                                        <p:tgtEl>
                                          <p:spTgt spid="1182733"/>
                                        </p:tgtEl>
                                        <p:attrNameLst>
                                          <p:attrName>ppt_h</p:attrName>
                                        </p:attrNameLst>
                                      </p:cBhvr>
                                      <p:tavLst>
                                        <p:tav tm="0">
                                          <p:val>
                                            <p:strVal val="#ppt_h"/>
                                          </p:val>
                                        </p:tav>
                                        <p:tav tm="100000">
                                          <p:val>
                                            <p:strVal val="#ppt_h"/>
                                          </p:val>
                                        </p:tav>
                                      </p:tavLst>
                                    </p:anim>
                                  </p:childTnLst>
                                </p:cTn>
                              </p:par>
                            </p:childTnLst>
                          </p:cTn>
                        </p:par>
                        <p:par>
                          <p:cTn id="67" fill="hold">
                            <p:stCondLst>
                              <p:cond delay="3800"/>
                            </p:stCondLst>
                            <p:childTnLst>
                              <p:par>
                                <p:cTn id="68" presetID="18" presetClass="entr" presetSubtype="12" fill="hold" grpId="0" nodeType="afterEffect">
                                  <p:stCondLst>
                                    <p:cond delay="0"/>
                                  </p:stCondLst>
                                  <p:childTnLst>
                                    <p:set>
                                      <p:cBhvr>
                                        <p:cTn id="69" dur="1" fill="hold">
                                          <p:stCondLst>
                                            <p:cond delay="0"/>
                                          </p:stCondLst>
                                        </p:cTn>
                                        <p:tgtEl>
                                          <p:spTgt spid="1182734"/>
                                        </p:tgtEl>
                                        <p:attrNameLst>
                                          <p:attrName>style.visibility</p:attrName>
                                        </p:attrNameLst>
                                      </p:cBhvr>
                                      <p:to>
                                        <p:strVal val="visible"/>
                                      </p:to>
                                    </p:set>
                                    <p:animEffect transition="in" filter="strips(downLeft)">
                                      <p:cBhvr>
                                        <p:cTn id="70" dur="500"/>
                                        <p:tgtEl>
                                          <p:spTgt spid="1182734"/>
                                        </p:tgtEl>
                                      </p:cBhvr>
                                    </p:animEffect>
                                  </p:childTnLst>
                                </p:cTn>
                              </p:par>
                            </p:childTnLst>
                          </p:cTn>
                        </p:par>
                        <p:par>
                          <p:cTn id="71" fill="hold">
                            <p:stCondLst>
                              <p:cond delay="4300"/>
                            </p:stCondLst>
                            <p:childTnLst>
                              <p:par>
                                <p:cTn id="72" presetID="22" presetClass="entr" presetSubtype="1" fill="hold" grpId="0" nodeType="afterEffect">
                                  <p:stCondLst>
                                    <p:cond delay="0"/>
                                  </p:stCondLst>
                                  <p:childTnLst>
                                    <p:set>
                                      <p:cBhvr>
                                        <p:cTn id="73" dur="1" fill="hold">
                                          <p:stCondLst>
                                            <p:cond delay="0"/>
                                          </p:stCondLst>
                                        </p:cTn>
                                        <p:tgtEl>
                                          <p:spTgt spid="1182735"/>
                                        </p:tgtEl>
                                        <p:attrNameLst>
                                          <p:attrName>style.visibility</p:attrName>
                                        </p:attrNameLst>
                                      </p:cBhvr>
                                      <p:to>
                                        <p:strVal val="visible"/>
                                      </p:to>
                                    </p:set>
                                    <p:animEffect transition="in" filter="wipe(up)">
                                      <p:cBhvr>
                                        <p:cTn id="74" dur="500"/>
                                        <p:tgtEl>
                                          <p:spTgt spid="1182735"/>
                                        </p:tgtEl>
                                      </p:cBhvr>
                                    </p:animEffect>
                                  </p:childTnLst>
                                </p:cTn>
                              </p:par>
                            </p:childTnLst>
                          </p:cTn>
                        </p:par>
                        <p:par>
                          <p:cTn id="75" fill="hold">
                            <p:stCondLst>
                              <p:cond delay="4800"/>
                            </p:stCondLst>
                            <p:childTnLst>
                              <p:par>
                                <p:cTn id="76" presetID="17" presetClass="entr" presetSubtype="8" fill="hold" grpId="0" nodeType="afterEffect">
                                  <p:stCondLst>
                                    <p:cond delay="0"/>
                                  </p:stCondLst>
                                  <p:iterate type="lt">
                                    <p:tmPct val="100000"/>
                                  </p:iterate>
                                  <p:childTnLst>
                                    <p:set>
                                      <p:cBhvr>
                                        <p:cTn id="77" dur="1" fill="hold">
                                          <p:stCondLst>
                                            <p:cond delay="0"/>
                                          </p:stCondLst>
                                        </p:cTn>
                                        <p:tgtEl>
                                          <p:spTgt spid="1182736"/>
                                        </p:tgtEl>
                                        <p:attrNameLst>
                                          <p:attrName>style.visibility</p:attrName>
                                        </p:attrNameLst>
                                      </p:cBhvr>
                                      <p:to>
                                        <p:strVal val="visible"/>
                                      </p:to>
                                    </p:set>
                                    <p:anim calcmode="lin" valueType="num">
                                      <p:cBhvr>
                                        <p:cTn id="78" dur="75" fill="hold"/>
                                        <p:tgtEl>
                                          <p:spTgt spid="1182736"/>
                                        </p:tgtEl>
                                        <p:attrNameLst>
                                          <p:attrName>ppt_x</p:attrName>
                                        </p:attrNameLst>
                                      </p:cBhvr>
                                      <p:tavLst>
                                        <p:tav tm="0">
                                          <p:val>
                                            <p:strVal val="#ppt_x-#ppt_w/2"/>
                                          </p:val>
                                        </p:tav>
                                        <p:tav tm="100000">
                                          <p:val>
                                            <p:strVal val="#ppt_x"/>
                                          </p:val>
                                        </p:tav>
                                      </p:tavLst>
                                    </p:anim>
                                    <p:anim calcmode="lin" valueType="num">
                                      <p:cBhvr>
                                        <p:cTn id="79" dur="75" fill="hold"/>
                                        <p:tgtEl>
                                          <p:spTgt spid="1182736"/>
                                        </p:tgtEl>
                                        <p:attrNameLst>
                                          <p:attrName>ppt_y</p:attrName>
                                        </p:attrNameLst>
                                      </p:cBhvr>
                                      <p:tavLst>
                                        <p:tav tm="0">
                                          <p:val>
                                            <p:strVal val="#ppt_y"/>
                                          </p:val>
                                        </p:tav>
                                        <p:tav tm="100000">
                                          <p:val>
                                            <p:strVal val="#ppt_y"/>
                                          </p:val>
                                        </p:tav>
                                      </p:tavLst>
                                    </p:anim>
                                    <p:anim calcmode="lin" valueType="num">
                                      <p:cBhvr>
                                        <p:cTn id="80" dur="75" fill="hold"/>
                                        <p:tgtEl>
                                          <p:spTgt spid="1182736"/>
                                        </p:tgtEl>
                                        <p:attrNameLst>
                                          <p:attrName>ppt_w</p:attrName>
                                        </p:attrNameLst>
                                      </p:cBhvr>
                                      <p:tavLst>
                                        <p:tav tm="0">
                                          <p:val>
                                            <p:fltVal val="0"/>
                                          </p:val>
                                        </p:tav>
                                        <p:tav tm="100000">
                                          <p:val>
                                            <p:strVal val="#ppt_w"/>
                                          </p:val>
                                        </p:tav>
                                      </p:tavLst>
                                    </p:anim>
                                    <p:anim calcmode="lin" valueType="num">
                                      <p:cBhvr>
                                        <p:cTn id="81" dur="75" fill="hold"/>
                                        <p:tgtEl>
                                          <p:spTgt spid="1182736"/>
                                        </p:tgtEl>
                                        <p:attrNameLst>
                                          <p:attrName>ppt_h</p:attrName>
                                        </p:attrNameLst>
                                      </p:cBhvr>
                                      <p:tavLst>
                                        <p:tav tm="0">
                                          <p:val>
                                            <p:strVal val="#ppt_h"/>
                                          </p:val>
                                        </p:tav>
                                        <p:tav tm="100000">
                                          <p:val>
                                            <p:strVal val="#ppt_h"/>
                                          </p:val>
                                        </p:tav>
                                      </p:tavLst>
                                    </p:anim>
                                  </p:childTnLst>
                                </p:cTn>
                              </p:par>
                            </p:childTnLst>
                          </p:cTn>
                        </p:par>
                        <p:par>
                          <p:cTn id="82" fill="hold">
                            <p:stCondLst>
                              <p:cond delay="4875"/>
                            </p:stCondLst>
                            <p:childTnLst>
                              <p:par>
                                <p:cTn id="83" presetID="18" presetClass="entr" presetSubtype="6" fill="hold" grpId="0" nodeType="afterEffect">
                                  <p:stCondLst>
                                    <p:cond delay="0"/>
                                  </p:stCondLst>
                                  <p:childTnLst>
                                    <p:set>
                                      <p:cBhvr>
                                        <p:cTn id="84" dur="1" fill="hold">
                                          <p:stCondLst>
                                            <p:cond delay="0"/>
                                          </p:stCondLst>
                                        </p:cTn>
                                        <p:tgtEl>
                                          <p:spTgt spid="1182737"/>
                                        </p:tgtEl>
                                        <p:attrNameLst>
                                          <p:attrName>style.visibility</p:attrName>
                                        </p:attrNameLst>
                                      </p:cBhvr>
                                      <p:to>
                                        <p:strVal val="visible"/>
                                      </p:to>
                                    </p:set>
                                    <p:animEffect transition="in" filter="strips(downRight)">
                                      <p:cBhvr>
                                        <p:cTn id="85" dur="500"/>
                                        <p:tgtEl>
                                          <p:spTgt spid="1182737"/>
                                        </p:tgtEl>
                                      </p:cBhvr>
                                    </p:animEffect>
                                  </p:childTnLst>
                                </p:cTn>
                              </p:par>
                            </p:childTnLst>
                          </p:cTn>
                        </p:par>
                        <p:par>
                          <p:cTn id="86" fill="hold">
                            <p:stCondLst>
                              <p:cond delay="5375"/>
                            </p:stCondLst>
                            <p:childTnLst>
                              <p:par>
                                <p:cTn id="87" presetID="22" presetClass="entr" presetSubtype="1" fill="hold" grpId="0" nodeType="afterEffect">
                                  <p:stCondLst>
                                    <p:cond delay="0"/>
                                  </p:stCondLst>
                                  <p:childTnLst>
                                    <p:set>
                                      <p:cBhvr>
                                        <p:cTn id="88" dur="1" fill="hold">
                                          <p:stCondLst>
                                            <p:cond delay="0"/>
                                          </p:stCondLst>
                                        </p:cTn>
                                        <p:tgtEl>
                                          <p:spTgt spid="1182738"/>
                                        </p:tgtEl>
                                        <p:attrNameLst>
                                          <p:attrName>style.visibility</p:attrName>
                                        </p:attrNameLst>
                                      </p:cBhvr>
                                      <p:to>
                                        <p:strVal val="visible"/>
                                      </p:to>
                                    </p:set>
                                    <p:animEffect transition="in" filter="wipe(up)">
                                      <p:cBhvr>
                                        <p:cTn id="89" dur="500"/>
                                        <p:tgtEl>
                                          <p:spTgt spid="1182738"/>
                                        </p:tgtEl>
                                      </p:cBhvr>
                                    </p:animEffect>
                                  </p:childTnLst>
                                </p:cTn>
                              </p:par>
                            </p:childTnLst>
                          </p:cTn>
                        </p:par>
                        <p:par>
                          <p:cTn id="90" fill="hold">
                            <p:stCondLst>
                              <p:cond delay="5875"/>
                            </p:stCondLst>
                            <p:childTnLst>
                              <p:par>
                                <p:cTn id="91" presetID="17" presetClass="entr" presetSubtype="8" fill="hold" grpId="0" nodeType="afterEffect">
                                  <p:stCondLst>
                                    <p:cond delay="0"/>
                                  </p:stCondLst>
                                  <p:iterate type="lt">
                                    <p:tmPct val="100000"/>
                                  </p:iterate>
                                  <p:childTnLst>
                                    <p:set>
                                      <p:cBhvr>
                                        <p:cTn id="92" dur="1" fill="hold">
                                          <p:stCondLst>
                                            <p:cond delay="0"/>
                                          </p:stCondLst>
                                        </p:cTn>
                                        <p:tgtEl>
                                          <p:spTgt spid="1182739"/>
                                        </p:tgtEl>
                                        <p:attrNameLst>
                                          <p:attrName>style.visibility</p:attrName>
                                        </p:attrNameLst>
                                      </p:cBhvr>
                                      <p:to>
                                        <p:strVal val="visible"/>
                                      </p:to>
                                    </p:set>
                                    <p:anim calcmode="lin" valueType="num">
                                      <p:cBhvr>
                                        <p:cTn id="93" dur="75" fill="hold"/>
                                        <p:tgtEl>
                                          <p:spTgt spid="1182739"/>
                                        </p:tgtEl>
                                        <p:attrNameLst>
                                          <p:attrName>ppt_x</p:attrName>
                                        </p:attrNameLst>
                                      </p:cBhvr>
                                      <p:tavLst>
                                        <p:tav tm="0">
                                          <p:val>
                                            <p:strVal val="#ppt_x-#ppt_w/2"/>
                                          </p:val>
                                        </p:tav>
                                        <p:tav tm="100000">
                                          <p:val>
                                            <p:strVal val="#ppt_x"/>
                                          </p:val>
                                        </p:tav>
                                      </p:tavLst>
                                    </p:anim>
                                    <p:anim calcmode="lin" valueType="num">
                                      <p:cBhvr>
                                        <p:cTn id="94" dur="75" fill="hold"/>
                                        <p:tgtEl>
                                          <p:spTgt spid="1182739"/>
                                        </p:tgtEl>
                                        <p:attrNameLst>
                                          <p:attrName>ppt_y</p:attrName>
                                        </p:attrNameLst>
                                      </p:cBhvr>
                                      <p:tavLst>
                                        <p:tav tm="0">
                                          <p:val>
                                            <p:strVal val="#ppt_y"/>
                                          </p:val>
                                        </p:tav>
                                        <p:tav tm="100000">
                                          <p:val>
                                            <p:strVal val="#ppt_y"/>
                                          </p:val>
                                        </p:tav>
                                      </p:tavLst>
                                    </p:anim>
                                    <p:anim calcmode="lin" valueType="num">
                                      <p:cBhvr>
                                        <p:cTn id="95" dur="75" fill="hold"/>
                                        <p:tgtEl>
                                          <p:spTgt spid="1182739"/>
                                        </p:tgtEl>
                                        <p:attrNameLst>
                                          <p:attrName>ppt_w</p:attrName>
                                        </p:attrNameLst>
                                      </p:cBhvr>
                                      <p:tavLst>
                                        <p:tav tm="0">
                                          <p:val>
                                            <p:fltVal val="0"/>
                                          </p:val>
                                        </p:tav>
                                        <p:tav tm="100000">
                                          <p:val>
                                            <p:strVal val="#ppt_w"/>
                                          </p:val>
                                        </p:tav>
                                      </p:tavLst>
                                    </p:anim>
                                    <p:anim calcmode="lin" valueType="num">
                                      <p:cBhvr>
                                        <p:cTn id="96" dur="75" fill="hold"/>
                                        <p:tgtEl>
                                          <p:spTgt spid="1182739"/>
                                        </p:tgtEl>
                                        <p:attrNameLst>
                                          <p:attrName>ppt_h</p:attrName>
                                        </p:attrNameLst>
                                      </p:cBhvr>
                                      <p:tavLst>
                                        <p:tav tm="0">
                                          <p:val>
                                            <p:strVal val="#ppt_h"/>
                                          </p:val>
                                        </p:tav>
                                        <p:tav tm="100000">
                                          <p:val>
                                            <p:strVal val="#ppt_h"/>
                                          </p:val>
                                        </p:tav>
                                      </p:tavLst>
                                    </p:anim>
                                  </p:childTnLst>
                                </p:cTn>
                              </p:par>
                            </p:childTnLst>
                          </p:cTn>
                        </p:par>
                        <p:par>
                          <p:cTn id="97" fill="hold">
                            <p:stCondLst>
                              <p:cond delay="5950"/>
                            </p:stCondLst>
                            <p:childTnLst>
                              <p:par>
                                <p:cTn id="98" presetID="18" presetClass="entr" presetSubtype="6" fill="hold" grpId="0" nodeType="afterEffect">
                                  <p:stCondLst>
                                    <p:cond delay="0"/>
                                  </p:stCondLst>
                                  <p:childTnLst>
                                    <p:set>
                                      <p:cBhvr>
                                        <p:cTn id="99" dur="1" fill="hold">
                                          <p:stCondLst>
                                            <p:cond delay="0"/>
                                          </p:stCondLst>
                                        </p:cTn>
                                        <p:tgtEl>
                                          <p:spTgt spid="1182740"/>
                                        </p:tgtEl>
                                        <p:attrNameLst>
                                          <p:attrName>style.visibility</p:attrName>
                                        </p:attrNameLst>
                                      </p:cBhvr>
                                      <p:to>
                                        <p:strVal val="visible"/>
                                      </p:to>
                                    </p:set>
                                    <p:animEffect transition="in" filter="strips(downRight)">
                                      <p:cBhvr>
                                        <p:cTn id="100" dur="500"/>
                                        <p:tgtEl>
                                          <p:spTgt spid="1182740"/>
                                        </p:tgtEl>
                                      </p:cBhvr>
                                    </p:animEffect>
                                  </p:childTnLst>
                                </p:cTn>
                              </p:par>
                            </p:childTnLst>
                          </p:cTn>
                        </p:par>
                        <p:par>
                          <p:cTn id="101" fill="hold">
                            <p:stCondLst>
                              <p:cond delay="6450"/>
                            </p:stCondLst>
                            <p:childTnLst>
                              <p:par>
                                <p:cTn id="102" presetID="22" presetClass="entr" presetSubtype="1" fill="hold" grpId="0" nodeType="afterEffect">
                                  <p:stCondLst>
                                    <p:cond delay="0"/>
                                  </p:stCondLst>
                                  <p:childTnLst>
                                    <p:set>
                                      <p:cBhvr>
                                        <p:cTn id="103" dur="1" fill="hold">
                                          <p:stCondLst>
                                            <p:cond delay="0"/>
                                          </p:stCondLst>
                                        </p:cTn>
                                        <p:tgtEl>
                                          <p:spTgt spid="1182741"/>
                                        </p:tgtEl>
                                        <p:attrNameLst>
                                          <p:attrName>style.visibility</p:attrName>
                                        </p:attrNameLst>
                                      </p:cBhvr>
                                      <p:to>
                                        <p:strVal val="visible"/>
                                      </p:to>
                                    </p:set>
                                    <p:animEffect transition="in" filter="wipe(up)">
                                      <p:cBhvr>
                                        <p:cTn id="104" dur="500"/>
                                        <p:tgtEl>
                                          <p:spTgt spid="1182741"/>
                                        </p:tgtEl>
                                      </p:cBhvr>
                                    </p:animEffect>
                                  </p:childTnLst>
                                </p:cTn>
                              </p:par>
                            </p:childTnLst>
                          </p:cTn>
                        </p:par>
                        <p:par>
                          <p:cTn id="105" fill="hold">
                            <p:stCondLst>
                              <p:cond delay="6950"/>
                            </p:stCondLst>
                            <p:childTnLst>
                              <p:par>
                                <p:cTn id="106" presetID="17" presetClass="entr" presetSubtype="8" fill="hold" grpId="0" nodeType="afterEffect">
                                  <p:stCondLst>
                                    <p:cond delay="0"/>
                                  </p:stCondLst>
                                  <p:iterate type="lt">
                                    <p:tmPct val="100000"/>
                                  </p:iterate>
                                  <p:childTnLst>
                                    <p:set>
                                      <p:cBhvr>
                                        <p:cTn id="107" dur="1" fill="hold">
                                          <p:stCondLst>
                                            <p:cond delay="0"/>
                                          </p:stCondLst>
                                        </p:cTn>
                                        <p:tgtEl>
                                          <p:spTgt spid="1182742"/>
                                        </p:tgtEl>
                                        <p:attrNameLst>
                                          <p:attrName>style.visibility</p:attrName>
                                        </p:attrNameLst>
                                      </p:cBhvr>
                                      <p:to>
                                        <p:strVal val="visible"/>
                                      </p:to>
                                    </p:set>
                                    <p:anim calcmode="lin" valueType="num">
                                      <p:cBhvr>
                                        <p:cTn id="108" dur="75" fill="hold"/>
                                        <p:tgtEl>
                                          <p:spTgt spid="1182742"/>
                                        </p:tgtEl>
                                        <p:attrNameLst>
                                          <p:attrName>ppt_x</p:attrName>
                                        </p:attrNameLst>
                                      </p:cBhvr>
                                      <p:tavLst>
                                        <p:tav tm="0">
                                          <p:val>
                                            <p:strVal val="#ppt_x-#ppt_w/2"/>
                                          </p:val>
                                        </p:tav>
                                        <p:tav tm="100000">
                                          <p:val>
                                            <p:strVal val="#ppt_x"/>
                                          </p:val>
                                        </p:tav>
                                      </p:tavLst>
                                    </p:anim>
                                    <p:anim calcmode="lin" valueType="num">
                                      <p:cBhvr>
                                        <p:cTn id="109" dur="75" fill="hold"/>
                                        <p:tgtEl>
                                          <p:spTgt spid="1182742"/>
                                        </p:tgtEl>
                                        <p:attrNameLst>
                                          <p:attrName>ppt_y</p:attrName>
                                        </p:attrNameLst>
                                      </p:cBhvr>
                                      <p:tavLst>
                                        <p:tav tm="0">
                                          <p:val>
                                            <p:strVal val="#ppt_y"/>
                                          </p:val>
                                        </p:tav>
                                        <p:tav tm="100000">
                                          <p:val>
                                            <p:strVal val="#ppt_y"/>
                                          </p:val>
                                        </p:tav>
                                      </p:tavLst>
                                    </p:anim>
                                    <p:anim calcmode="lin" valueType="num">
                                      <p:cBhvr>
                                        <p:cTn id="110" dur="75" fill="hold"/>
                                        <p:tgtEl>
                                          <p:spTgt spid="1182742"/>
                                        </p:tgtEl>
                                        <p:attrNameLst>
                                          <p:attrName>ppt_w</p:attrName>
                                        </p:attrNameLst>
                                      </p:cBhvr>
                                      <p:tavLst>
                                        <p:tav tm="0">
                                          <p:val>
                                            <p:fltVal val="0"/>
                                          </p:val>
                                        </p:tav>
                                        <p:tav tm="100000">
                                          <p:val>
                                            <p:strVal val="#ppt_w"/>
                                          </p:val>
                                        </p:tav>
                                      </p:tavLst>
                                    </p:anim>
                                    <p:anim calcmode="lin" valueType="num">
                                      <p:cBhvr>
                                        <p:cTn id="111" dur="75" fill="hold"/>
                                        <p:tgtEl>
                                          <p:spTgt spid="1182742"/>
                                        </p:tgtEl>
                                        <p:attrNameLst>
                                          <p:attrName>ppt_h</p:attrName>
                                        </p:attrNameLst>
                                      </p:cBhvr>
                                      <p:tavLst>
                                        <p:tav tm="0">
                                          <p:val>
                                            <p:strVal val="#ppt_h"/>
                                          </p:val>
                                        </p:tav>
                                        <p:tav tm="100000">
                                          <p:val>
                                            <p:strVal val="#ppt_h"/>
                                          </p:val>
                                        </p:tav>
                                      </p:tavLst>
                                    </p:anim>
                                  </p:childTnLst>
                                </p:cTn>
                              </p:par>
                            </p:childTnLst>
                          </p:cTn>
                        </p:par>
                        <p:par>
                          <p:cTn id="112" fill="hold">
                            <p:stCondLst>
                              <p:cond delay="7024"/>
                            </p:stCondLst>
                            <p:childTnLst>
                              <p:par>
                                <p:cTn id="113" presetID="18" presetClass="entr" presetSubtype="6" fill="hold" grpId="0" nodeType="afterEffect">
                                  <p:stCondLst>
                                    <p:cond delay="0"/>
                                  </p:stCondLst>
                                  <p:childTnLst>
                                    <p:set>
                                      <p:cBhvr>
                                        <p:cTn id="114" dur="1" fill="hold">
                                          <p:stCondLst>
                                            <p:cond delay="0"/>
                                          </p:stCondLst>
                                        </p:cTn>
                                        <p:tgtEl>
                                          <p:spTgt spid="1182743"/>
                                        </p:tgtEl>
                                        <p:attrNameLst>
                                          <p:attrName>style.visibility</p:attrName>
                                        </p:attrNameLst>
                                      </p:cBhvr>
                                      <p:to>
                                        <p:strVal val="visible"/>
                                      </p:to>
                                    </p:set>
                                    <p:animEffect transition="in" filter="strips(downRight)">
                                      <p:cBhvr>
                                        <p:cTn id="115" dur="500"/>
                                        <p:tgtEl>
                                          <p:spTgt spid="1182743"/>
                                        </p:tgtEl>
                                      </p:cBhvr>
                                    </p:animEffect>
                                  </p:childTnLst>
                                </p:cTn>
                              </p:par>
                            </p:childTnLst>
                          </p:cTn>
                        </p:par>
                        <p:par>
                          <p:cTn id="116" fill="hold">
                            <p:stCondLst>
                              <p:cond delay="7524"/>
                            </p:stCondLst>
                            <p:childTnLst>
                              <p:par>
                                <p:cTn id="117" presetID="22" presetClass="entr" presetSubtype="1" fill="hold" grpId="0" nodeType="afterEffect">
                                  <p:stCondLst>
                                    <p:cond delay="0"/>
                                  </p:stCondLst>
                                  <p:childTnLst>
                                    <p:set>
                                      <p:cBhvr>
                                        <p:cTn id="118" dur="1" fill="hold">
                                          <p:stCondLst>
                                            <p:cond delay="0"/>
                                          </p:stCondLst>
                                        </p:cTn>
                                        <p:tgtEl>
                                          <p:spTgt spid="1182744"/>
                                        </p:tgtEl>
                                        <p:attrNameLst>
                                          <p:attrName>style.visibility</p:attrName>
                                        </p:attrNameLst>
                                      </p:cBhvr>
                                      <p:to>
                                        <p:strVal val="visible"/>
                                      </p:to>
                                    </p:set>
                                    <p:animEffect transition="in" filter="wipe(up)">
                                      <p:cBhvr>
                                        <p:cTn id="119" dur="500"/>
                                        <p:tgtEl>
                                          <p:spTgt spid="1182744"/>
                                        </p:tgtEl>
                                      </p:cBhvr>
                                    </p:animEffect>
                                  </p:childTnLst>
                                </p:cTn>
                              </p:par>
                            </p:childTnLst>
                          </p:cTn>
                        </p:par>
                        <p:par>
                          <p:cTn id="120" fill="hold">
                            <p:stCondLst>
                              <p:cond delay="8024"/>
                            </p:stCondLst>
                            <p:childTnLst>
                              <p:par>
                                <p:cTn id="121" presetID="17" presetClass="entr" presetSubtype="8" fill="hold" grpId="0" nodeType="afterEffect">
                                  <p:stCondLst>
                                    <p:cond delay="0"/>
                                  </p:stCondLst>
                                  <p:iterate type="lt">
                                    <p:tmPct val="100000"/>
                                  </p:iterate>
                                  <p:childTnLst>
                                    <p:set>
                                      <p:cBhvr>
                                        <p:cTn id="122" dur="1" fill="hold">
                                          <p:stCondLst>
                                            <p:cond delay="0"/>
                                          </p:stCondLst>
                                        </p:cTn>
                                        <p:tgtEl>
                                          <p:spTgt spid="1182745"/>
                                        </p:tgtEl>
                                        <p:attrNameLst>
                                          <p:attrName>style.visibility</p:attrName>
                                        </p:attrNameLst>
                                      </p:cBhvr>
                                      <p:to>
                                        <p:strVal val="visible"/>
                                      </p:to>
                                    </p:set>
                                    <p:anim calcmode="lin" valueType="num">
                                      <p:cBhvr>
                                        <p:cTn id="123" dur="75" fill="hold"/>
                                        <p:tgtEl>
                                          <p:spTgt spid="1182745"/>
                                        </p:tgtEl>
                                        <p:attrNameLst>
                                          <p:attrName>ppt_x</p:attrName>
                                        </p:attrNameLst>
                                      </p:cBhvr>
                                      <p:tavLst>
                                        <p:tav tm="0">
                                          <p:val>
                                            <p:strVal val="#ppt_x-#ppt_w/2"/>
                                          </p:val>
                                        </p:tav>
                                        <p:tav tm="100000">
                                          <p:val>
                                            <p:strVal val="#ppt_x"/>
                                          </p:val>
                                        </p:tav>
                                      </p:tavLst>
                                    </p:anim>
                                    <p:anim calcmode="lin" valueType="num">
                                      <p:cBhvr>
                                        <p:cTn id="124" dur="75" fill="hold"/>
                                        <p:tgtEl>
                                          <p:spTgt spid="1182745"/>
                                        </p:tgtEl>
                                        <p:attrNameLst>
                                          <p:attrName>ppt_y</p:attrName>
                                        </p:attrNameLst>
                                      </p:cBhvr>
                                      <p:tavLst>
                                        <p:tav tm="0">
                                          <p:val>
                                            <p:strVal val="#ppt_y"/>
                                          </p:val>
                                        </p:tav>
                                        <p:tav tm="100000">
                                          <p:val>
                                            <p:strVal val="#ppt_y"/>
                                          </p:val>
                                        </p:tav>
                                      </p:tavLst>
                                    </p:anim>
                                    <p:anim calcmode="lin" valueType="num">
                                      <p:cBhvr>
                                        <p:cTn id="125" dur="75" fill="hold"/>
                                        <p:tgtEl>
                                          <p:spTgt spid="1182745"/>
                                        </p:tgtEl>
                                        <p:attrNameLst>
                                          <p:attrName>ppt_w</p:attrName>
                                        </p:attrNameLst>
                                      </p:cBhvr>
                                      <p:tavLst>
                                        <p:tav tm="0">
                                          <p:val>
                                            <p:fltVal val="0"/>
                                          </p:val>
                                        </p:tav>
                                        <p:tav tm="100000">
                                          <p:val>
                                            <p:strVal val="#ppt_w"/>
                                          </p:val>
                                        </p:tav>
                                      </p:tavLst>
                                    </p:anim>
                                    <p:anim calcmode="lin" valueType="num">
                                      <p:cBhvr>
                                        <p:cTn id="126" dur="75" fill="hold"/>
                                        <p:tgtEl>
                                          <p:spTgt spid="1182745"/>
                                        </p:tgtEl>
                                        <p:attrNameLst>
                                          <p:attrName>ppt_h</p:attrName>
                                        </p:attrNameLst>
                                      </p:cBhvr>
                                      <p:tavLst>
                                        <p:tav tm="0">
                                          <p:val>
                                            <p:strVal val="#ppt_h"/>
                                          </p:val>
                                        </p:tav>
                                        <p:tav tm="100000">
                                          <p:val>
                                            <p:strVal val="#ppt_h"/>
                                          </p:val>
                                        </p:tav>
                                      </p:tavLst>
                                    </p:anim>
                                  </p:childTnLst>
                                </p:cTn>
                              </p:par>
                            </p:childTnLst>
                          </p:cTn>
                        </p:par>
                        <p:par>
                          <p:cTn id="127" fill="hold">
                            <p:stCondLst>
                              <p:cond delay="8099"/>
                            </p:stCondLst>
                            <p:childTnLst>
                              <p:par>
                                <p:cTn id="128" presetID="18" presetClass="entr" presetSubtype="12" fill="hold" grpId="0" nodeType="afterEffect">
                                  <p:stCondLst>
                                    <p:cond delay="0"/>
                                  </p:stCondLst>
                                  <p:childTnLst>
                                    <p:set>
                                      <p:cBhvr>
                                        <p:cTn id="129" dur="1" fill="hold">
                                          <p:stCondLst>
                                            <p:cond delay="0"/>
                                          </p:stCondLst>
                                        </p:cTn>
                                        <p:tgtEl>
                                          <p:spTgt spid="1182746"/>
                                        </p:tgtEl>
                                        <p:attrNameLst>
                                          <p:attrName>style.visibility</p:attrName>
                                        </p:attrNameLst>
                                      </p:cBhvr>
                                      <p:to>
                                        <p:strVal val="visible"/>
                                      </p:to>
                                    </p:set>
                                    <p:animEffect transition="in" filter="strips(downLeft)">
                                      <p:cBhvr>
                                        <p:cTn id="130" dur="500"/>
                                        <p:tgtEl>
                                          <p:spTgt spid="1182746"/>
                                        </p:tgtEl>
                                      </p:cBhvr>
                                    </p:animEffect>
                                  </p:childTnLst>
                                </p:cTn>
                              </p:par>
                            </p:childTnLst>
                          </p:cTn>
                        </p:par>
                        <p:par>
                          <p:cTn id="131" fill="hold">
                            <p:stCondLst>
                              <p:cond delay="8599"/>
                            </p:stCondLst>
                            <p:childTnLst>
                              <p:par>
                                <p:cTn id="132" presetID="22" presetClass="entr" presetSubtype="1" fill="hold" grpId="0" nodeType="afterEffect">
                                  <p:stCondLst>
                                    <p:cond delay="0"/>
                                  </p:stCondLst>
                                  <p:childTnLst>
                                    <p:set>
                                      <p:cBhvr>
                                        <p:cTn id="133" dur="1" fill="hold">
                                          <p:stCondLst>
                                            <p:cond delay="0"/>
                                          </p:stCondLst>
                                        </p:cTn>
                                        <p:tgtEl>
                                          <p:spTgt spid="1182747"/>
                                        </p:tgtEl>
                                        <p:attrNameLst>
                                          <p:attrName>style.visibility</p:attrName>
                                        </p:attrNameLst>
                                      </p:cBhvr>
                                      <p:to>
                                        <p:strVal val="visible"/>
                                      </p:to>
                                    </p:set>
                                    <p:animEffect transition="in" filter="wipe(up)">
                                      <p:cBhvr>
                                        <p:cTn id="134" dur="500"/>
                                        <p:tgtEl>
                                          <p:spTgt spid="1182747"/>
                                        </p:tgtEl>
                                      </p:cBhvr>
                                    </p:animEffect>
                                  </p:childTnLst>
                                </p:cTn>
                              </p:par>
                            </p:childTnLst>
                          </p:cTn>
                        </p:par>
                        <p:par>
                          <p:cTn id="135" fill="hold">
                            <p:stCondLst>
                              <p:cond delay="9099"/>
                            </p:stCondLst>
                            <p:childTnLst>
                              <p:par>
                                <p:cTn id="136" presetID="17" presetClass="entr" presetSubtype="8" fill="hold" grpId="0" nodeType="afterEffect">
                                  <p:stCondLst>
                                    <p:cond delay="0"/>
                                  </p:stCondLst>
                                  <p:iterate type="lt">
                                    <p:tmPct val="100000"/>
                                  </p:iterate>
                                  <p:childTnLst>
                                    <p:set>
                                      <p:cBhvr>
                                        <p:cTn id="137" dur="1" fill="hold">
                                          <p:stCondLst>
                                            <p:cond delay="0"/>
                                          </p:stCondLst>
                                        </p:cTn>
                                        <p:tgtEl>
                                          <p:spTgt spid="1182748"/>
                                        </p:tgtEl>
                                        <p:attrNameLst>
                                          <p:attrName>style.visibility</p:attrName>
                                        </p:attrNameLst>
                                      </p:cBhvr>
                                      <p:to>
                                        <p:strVal val="visible"/>
                                      </p:to>
                                    </p:set>
                                    <p:anim calcmode="lin" valueType="num">
                                      <p:cBhvr>
                                        <p:cTn id="138" dur="75" fill="hold"/>
                                        <p:tgtEl>
                                          <p:spTgt spid="1182748"/>
                                        </p:tgtEl>
                                        <p:attrNameLst>
                                          <p:attrName>ppt_x</p:attrName>
                                        </p:attrNameLst>
                                      </p:cBhvr>
                                      <p:tavLst>
                                        <p:tav tm="0">
                                          <p:val>
                                            <p:strVal val="#ppt_x-#ppt_w/2"/>
                                          </p:val>
                                        </p:tav>
                                        <p:tav tm="100000">
                                          <p:val>
                                            <p:strVal val="#ppt_x"/>
                                          </p:val>
                                        </p:tav>
                                      </p:tavLst>
                                    </p:anim>
                                    <p:anim calcmode="lin" valueType="num">
                                      <p:cBhvr>
                                        <p:cTn id="139" dur="75" fill="hold"/>
                                        <p:tgtEl>
                                          <p:spTgt spid="1182748"/>
                                        </p:tgtEl>
                                        <p:attrNameLst>
                                          <p:attrName>ppt_y</p:attrName>
                                        </p:attrNameLst>
                                      </p:cBhvr>
                                      <p:tavLst>
                                        <p:tav tm="0">
                                          <p:val>
                                            <p:strVal val="#ppt_y"/>
                                          </p:val>
                                        </p:tav>
                                        <p:tav tm="100000">
                                          <p:val>
                                            <p:strVal val="#ppt_y"/>
                                          </p:val>
                                        </p:tav>
                                      </p:tavLst>
                                    </p:anim>
                                    <p:anim calcmode="lin" valueType="num">
                                      <p:cBhvr>
                                        <p:cTn id="140" dur="75" fill="hold"/>
                                        <p:tgtEl>
                                          <p:spTgt spid="1182748"/>
                                        </p:tgtEl>
                                        <p:attrNameLst>
                                          <p:attrName>ppt_w</p:attrName>
                                        </p:attrNameLst>
                                      </p:cBhvr>
                                      <p:tavLst>
                                        <p:tav tm="0">
                                          <p:val>
                                            <p:fltVal val="0"/>
                                          </p:val>
                                        </p:tav>
                                        <p:tav tm="100000">
                                          <p:val>
                                            <p:strVal val="#ppt_w"/>
                                          </p:val>
                                        </p:tav>
                                      </p:tavLst>
                                    </p:anim>
                                    <p:anim calcmode="lin" valueType="num">
                                      <p:cBhvr>
                                        <p:cTn id="141" dur="75" fill="hold"/>
                                        <p:tgtEl>
                                          <p:spTgt spid="1182748"/>
                                        </p:tgtEl>
                                        <p:attrNameLst>
                                          <p:attrName>ppt_h</p:attrName>
                                        </p:attrNameLst>
                                      </p:cBhvr>
                                      <p:tavLst>
                                        <p:tav tm="0">
                                          <p:val>
                                            <p:strVal val="#ppt_h"/>
                                          </p:val>
                                        </p:tav>
                                        <p:tav tm="100000">
                                          <p:val>
                                            <p:strVal val="#ppt_h"/>
                                          </p:val>
                                        </p:tav>
                                      </p:tavLst>
                                    </p:anim>
                                  </p:childTnLst>
                                </p:cTn>
                              </p:par>
                            </p:childTnLst>
                          </p:cTn>
                        </p:par>
                        <p:par>
                          <p:cTn id="142" fill="hold">
                            <p:stCondLst>
                              <p:cond delay="9174"/>
                            </p:stCondLst>
                            <p:childTnLst>
                              <p:par>
                                <p:cTn id="143" presetID="18" presetClass="entr" presetSubtype="6" fill="hold" grpId="0" nodeType="afterEffect">
                                  <p:stCondLst>
                                    <p:cond delay="0"/>
                                  </p:stCondLst>
                                  <p:childTnLst>
                                    <p:set>
                                      <p:cBhvr>
                                        <p:cTn id="144" dur="1" fill="hold">
                                          <p:stCondLst>
                                            <p:cond delay="0"/>
                                          </p:stCondLst>
                                        </p:cTn>
                                        <p:tgtEl>
                                          <p:spTgt spid="1182749"/>
                                        </p:tgtEl>
                                        <p:attrNameLst>
                                          <p:attrName>style.visibility</p:attrName>
                                        </p:attrNameLst>
                                      </p:cBhvr>
                                      <p:to>
                                        <p:strVal val="visible"/>
                                      </p:to>
                                    </p:set>
                                    <p:animEffect transition="in" filter="strips(downRight)">
                                      <p:cBhvr>
                                        <p:cTn id="145" dur="500"/>
                                        <p:tgtEl>
                                          <p:spTgt spid="1182749"/>
                                        </p:tgtEl>
                                      </p:cBhvr>
                                    </p:animEffect>
                                  </p:childTnLst>
                                </p:cTn>
                              </p:par>
                            </p:childTnLst>
                          </p:cTn>
                        </p:par>
                        <p:par>
                          <p:cTn id="146" fill="hold">
                            <p:stCondLst>
                              <p:cond delay="9674"/>
                            </p:stCondLst>
                            <p:childTnLst>
                              <p:par>
                                <p:cTn id="147" presetID="22" presetClass="entr" presetSubtype="1" fill="hold" grpId="0" nodeType="afterEffect">
                                  <p:stCondLst>
                                    <p:cond delay="0"/>
                                  </p:stCondLst>
                                  <p:childTnLst>
                                    <p:set>
                                      <p:cBhvr>
                                        <p:cTn id="148" dur="1" fill="hold">
                                          <p:stCondLst>
                                            <p:cond delay="0"/>
                                          </p:stCondLst>
                                        </p:cTn>
                                        <p:tgtEl>
                                          <p:spTgt spid="1182750"/>
                                        </p:tgtEl>
                                        <p:attrNameLst>
                                          <p:attrName>style.visibility</p:attrName>
                                        </p:attrNameLst>
                                      </p:cBhvr>
                                      <p:to>
                                        <p:strVal val="visible"/>
                                      </p:to>
                                    </p:set>
                                    <p:animEffect transition="in" filter="wipe(up)">
                                      <p:cBhvr>
                                        <p:cTn id="149" dur="500"/>
                                        <p:tgtEl>
                                          <p:spTgt spid="1182750"/>
                                        </p:tgtEl>
                                      </p:cBhvr>
                                    </p:animEffect>
                                  </p:childTnLst>
                                </p:cTn>
                              </p:par>
                            </p:childTnLst>
                          </p:cTn>
                        </p:par>
                        <p:par>
                          <p:cTn id="150" fill="hold">
                            <p:stCondLst>
                              <p:cond delay="10174"/>
                            </p:stCondLst>
                            <p:childTnLst>
                              <p:par>
                                <p:cTn id="151" presetID="17" presetClass="entr" presetSubtype="8" fill="hold" grpId="0" nodeType="afterEffect">
                                  <p:stCondLst>
                                    <p:cond delay="0"/>
                                  </p:stCondLst>
                                  <p:iterate type="lt">
                                    <p:tmPct val="100000"/>
                                  </p:iterate>
                                  <p:childTnLst>
                                    <p:set>
                                      <p:cBhvr>
                                        <p:cTn id="152" dur="1" fill="hold">
                                          <p:stCondLst>
                                            <p:cond delay="0"/>
                                          </p:stCondLst>
                                        </p:cTn>
                                        <p:tgtEl>
                                          <p:spTgt spid="1182751"/>
                                        </p:tgtEl>
                                        <p:attrNameLst>
                                          <p:attrName>style.visibility</p:attrName>
                                        </p:attrNameLst>
                                      </p:cBhvr>
                                      <p:to>
                                        <p:strVal val="visible"/>
                                      </p:to>
                                    </p:set>
                                    <p:anim calcmode="lin" valueType="num">
                                      <p:cBhvr>
                                        <p:cTn id="153" dur="75" fill="hold"/>
                                        <p:tgtEl>
                                          <p:spTgt spid="1182751"/>
                                        </p:tgtEl>
                                        <p:attrNameLst>
                                          <p:attrName>ppt_x</p:attrName>
                                        </p:attrNameLst>
                                      </p:cBhvr>
                                      <p:tavLst>
                                        <p:tav tm="0">
                                          <p:val>
                                            <p:strVal val="#ppt_x-#ppt_w/2"/>
                                          </p:val>
                                        </p:tav>
                                        <p:tav tm="100000">
                                          <p:val>
                                            <p:strVal val="#ppt_x"/>
                                          </p:val>
                                        </p:tav>
                                      </p:tavLst>
                                    </p:anim>
                                    <p:anim calcmode="lin" valueType="num">
                                      <p:cBhvr>
                                        <p:cTn id="154" dur="75" fill="hold"/>
                                        <p:tgtEl>
                                          <p:spTgt spid="1182751"/>
                                        </p:tgtEl>
                                        <p:attrNameLst>
                                          <p:attrName>ppt_y</p:attrName>
                                        </p:attrNameLst>
                                      </p:cBhvr>
                                      <p:tavLst>
                                        <p:tav tm="0">
                                          <p:val>
                                            <p:strVal val="#ppt_y"/>
                                          </p:val>
                                        </p:tav>
                                        <p:tav tm="100000">
                                          <p:val>
                                            <p:strVal val="#ppt_y"/>
                                          </p:val>
                                        </p:tav>
                                      </p:tavLst>
                                    </p:anim>
                                    <p:anim calcmode="lin" valueType="num">
                                      <p:cBhvr>
                                        <p:cTn id="155" dur="75" fill="hold"/>
                                        <p:tgtEl>
                                          <p:spTgt spid="1182751"/>
                                        </p:tgtEl>
                                        <p:attrNameLst>
                                          <p:attrName>ppt_w</p:attrName>
                                        </p:attrNameLst>
                                      </p:cBhvr>
                                      <p:tavLst>
                                        <p:tav tm="0">
                                          <p:val>
                                            <p:fltVal val="0"/>
                                          </p:val>
                                        </p:tav>
                                        <p:tav tm="100000">
                                          <p:val>
                                            <p:strVal val="#ppt_w"/>
                                          </p:val>
                                        </p:tav>
                                      </p:tavLst>
                                    </p:anim>
                                    <p:anim calcmode="lin" valueType="num">
                                      <p:cBhvr>
                                        <p:cTn id="156" dur="75" fill="hold"/>
                                        <p:tgtEl>
                                          <p:spTgt spid="1182751"/>
                                        </p:tgtEl>
                                        <p:attrNameLst>
                                          <p:attrName>ppt_h</p:attrName>
                                        </p:attrNameLst>
                                      </p:cBhvr>
                                      <p:tavLst>
                                        <p:tav tm="0">
                                          <p:val>
                                            <p:strVal val="#ppt_h"/>
                                          </p:val>
                                        </p:tav>
                                        <p:tav tm="100000">
                                          <p:val>
                                            <p:strVal val="#ppt_h"/>
                                          </p:val>
                                        </p:tav>
                                      </p:tavLst>
                                    </p:anim>
                                  </p:childTnLst>
                                </p:cTn>
                              </p:par>
                            </p:childTnLst>
                          </p:cTn>
                        </p:par>
                      </p:childTnLst>
                    </p:cTn>
                  </p:par>
                  <p:par>
                    <p:cTn id="157" fill="hold">
                      <p:stCondLst>
                        <p:cond delay="indefinite"/>
                      </p:stCondLst>
                      <p:childTnLst>
                        <p:par>
                          <p:cTn id="158" fill="hold">
                            <p:stCondLst>
                              <p:cond delay="0"/>
                            </p:stCondLst>
                            <p:childTnLst>
                              <p:par>
                                <p:cTn id="159" presetID="17" presetClass="entr" presetSubtype="8" fill="hold" grpId="0" nodeType="clickEffect">
                                  <p:stCondLst>
                                    <p:cond delay="0"/>
                                  </p:stCondLst>
                                  <p:iterate type="lt">
                                    <p:tmPct val="100000"/>
                                  </p:iterate>
                                  <p:childTnLst>
                                    <p:set>
                                      <p:cBhvr>
                                        <p:cTn id="160" dur="1" fill="hold">
                                          <p:stCondLst>
                                            <p:cond delay="0"/>
                                          </p:stCondLst>
                                        </p:cTn>
                                        <p:tgtEl>
                                          <p:spTgt spid="1182752"/>
                                        </p:tgtEl>
                                        <p:attrNameLst>
                                          <p:attrName>style.visibility</p:attrName>
                                        </p:attrNameLst>
                                      </p:cBhvr>
                                      <p:to>
                                        <p:strVal val="visible"/>
                                      </p:to>
                                    </p:set>
                                    <p:anim calcmode="lin" valueType="num">
                                      <p:cBhvr>
                                        <p:cTn id="161" dur="75" fill="hold"/>
                                        <p:tgtEl>
                                          <p:spTgt spid="1182752"/>
                                        </p:tgtEl>
                                        <p:attrNameLst>
                                          <p:attrName>ppt_x</p:attrName>
                                        </p:attrNameLst>
                                      </p:cBhvr>
                                      <p:tavLst>
                                        <p:tav tm="0">
                                          <p:val>
                                            <p:strVal val="#ppt_x-#ppt_w/2"/>
                                          </p:val>
                                        </p:tav>
                                        <p:tav tm="100000">
                                          <p:val>
                                            <p:strVal val="#ppt_x"/>
                                          </p:val>
                                        </p:tav>
                                      </p:tavLst>
                                    </p:anim>
                                    <p:anim calcmode="lin" valueType="num">
                                      <p:cBhvr>
                                        <p:cTn id="162" dur="75" fill="hold"/>
                                        <p:tgtEl>
                                          <p:spTgt spid="1182752"/>
                                        </p:tgtEl>
                                        <p:attrNameLst>
                                          <p:attrName>ppt_y</p:attrName>
                                        </p:attrNameLst>
                                      </p:cBhvr>
                                      <p:tavLst>
                                        <p:tav tm="0">
                                          <p:val>
                                            <p:strVal val="#ppt_y"/>
                                          </p:val>
                                        </p:tav>
                                        <p:tav tm="100000">
                                          <p:val>
                                            <p:strVal val="#ppt_y"/>
                                          </p:val>
                                        </p:tav>
                                      </p:tavLst>
                                    </p:anim>
                                    <p:anim calcmode="lin" valueType="num">
                                      <p:cBhvr>
                                        <p:cTn id="163" dur="75" fill="hold"/>
                                        <p:tgtEl>
                                          <p:spTgt spid="1182752"/>
                                        </p:tgtEl>
                                        <p:attrNameLst>
                                          <p:attrName>ppt_w</p:attrName>
                                        </p:attrNameLst>
                                      </p:cBhvr>
                                      <p:tavLst>
                                        <p:tav tm="0">
                                          <p:val>
                                            <p:fltVal val="0"/>
                                          </p:val>
                                        </p:tav>
                                        <p:tav tm="100000">
                                          <p:val>
                                            <p:strVal val="#ppt_w"/>
                                          </p:val>
                                        </p:tav>
                                      </p:tavLst>
                                    </p:anim>
                                    <p:anim calcmode="lin" valueType="num">
                                      <p:cBhvr>
                                        <p:cTn id="164" dur="75" fill="hold"/>
                                        <p:tgtEl>
                                          <p:spTgt spid="1182752"/>
                                        </p:tgtEl>
                                        <p:attrNameLst>
                                          <p:attrName>ppt_h</p:attrName>
                                        </p:attrNameLst>
                                      </p:cBhvr>
                                      <p:tavLst>
                                        <p:tav tm="0">
                                          <p:val>
                                            <p:strVal val="#ppt_h"/>
                                          </p:val>
                                        </p:tav>
                                        <p:tav tm="100000">
                                          <p:val>
                                            <p:strVal val="#ppt_h"/>
                                          </p:val>
                                        </p:tav>
                                      </p:tavLst>
                                    </p:anim>
                                  </p:childTnLst>
                                </p:cTn>
                              </p:par>
                            </p:childTnLst>
                          </p:cTn>
                        </p:par>
                        <p:par>
                          <p:cTn id="165" fill="hold">
                            <p:stCondLst>
                              <p:cond delay="225"/>
                            </p:stCondLst>
                            <p:childTnLst>
                              <p:par>
                                <p:cTn id="166" presetID="17" presetClass="entr" presetSubtype="8" fill="hold" grpId="0" nodeType="afterEffect">
                                  <p:stCondLst>
                                    <p:cond delay="0"/>
                                  </p:stCondLst>
                                  <p:iterate type="lt">
                                    <p:tmPct val="100000"/>
                                  </p:iterate>
                                  <p:childTnLst>
                                    <p:set>
                                      <p:cBhvr>
                                        <p:cTn id="167" dur="1" fill="hold">
                                          <p:stCondLst>
                                            <p:cond delay="0"/>
                                          </p:stCondLst>
                                        </p:cTn>
                                        <p:tgtEl>
                                          <p:spTgt spid="1182753"/>
                                        </p:tgtEl>
                                        <p:attrNameLst>
                                          <p:attrName>style.visibility</p:attrName>
                                        </p:attrNameLst>
                                      </p:cBhvr>
                                      <p:to>
                                        <p:strVal val="visible"/>
                                      </p:to>
                                    </p:set>
                                    <p:anim calcmode="lin" valueType="num">
                                      <p:cBhvr>
                                        <p:cTn id="168" dur="75" fill="hold"/>
                                        <p:tgtEl>
                                          <p:spTgt spid="1182753"/>
                                        </p:tgtEl>
                                        <p:attrNameLst>
                                          <p:attrName>ppt_x</p:attrName>
                                        </p:attrNameLst>
                                      </p:cBhvr>
                                      <p:tavLst>
                                        <p:tav tm="0">
                                          <p:val>
                                            <p:strVal val="#ppt_x-#ppt_w/2"/>
                                          </p:val>
                                        </p:tav>
                                        <p:tav tm="100000">
                                          <p:val>
                                            <p:strVal val="#ppt_x"/>
                                          </p:val>
                                        </p:tav>
                                      </p:tavLst>
                                    </p:anim>
                                    <p:anim calcmode="lin" valueType="num">
                                      <p:cBhvr>
                                        <p:cTn id="169" dur="75" fill="hold"/>
                                        <p:tgtEl>
                                          <p:spTgt spid="1182753"/>
                                        </p:tgtEl>
                                        <p:attrNameLst>
                                          <p:attrName>ppt_y</p:attrName>
                                        </p:attrNameLst>
                                      </p:cBhvr>
                                      <p:tavLst>
                                        <p:tav tm="0">
                                          <p:val>
                                            <p:strVal val="#ppt_y"/>
                                          </p:val>
                                        </p:tav>
                                        <p:tav tm="100000">
                                          <p:val>
                                            <p:strVal val="#ppt_y"/>
                                          </p:val>
                                        </p:tav>
                                      </p:tavLst>
                                    </p:anim>
                                    <p:anim calcmode="lin" valueType="num">
                                      <p:cBhvr>
                                        <p:cTn id="170" dur="75" fill="hold"/>
                                        <p:tgtEl>
                                          <p:spTgt spid="1182753"/>
                                        </p:tgtEl>
                                        <p:attrNameLst>
                                          <p:attrName>ppt_w</p:attrName>
                                        </p:attrNameLst>
                                      </p:cBhvr>
                                      <p:tavLst>
                                        <p:tav tm="0">
                                          <p:val>
                                            <p:fltVal val="0"/>
                                          </p:val>
                                        </p:tav>
                                        <p:tav tm="100000">
                                          <p:val>
                                            <p:strVal val="#ppt_w"/>
                                          </p:val>
                                        </p:tav>
                                      </p:tavLst>
                                    </p:anim>
                                    <p:anim calcmode="lin" valueType="num">
                                      <p:cBhvr>
                                        <p:cTn id="171" dur="75" fill="hold"/>
                                        <p:tgtEl>
                                          <p:spTgt spid="1182753"/>
                                        </p:tgtEl>
                                        <p:attrNameLst>
                                          <p:attrName>ppt_h</p:attrName>
                                        </p:attrNameLst>
                                      </p:cBhvr>
                                      <p:tavLst>
                                        <p:tav tm="0">
                                          <p:val>
                                            <p:strVal val="#ppt_h"/>
                                          </p:val>
                                        </p:tav>
                                        <p:tav tm="100000">
                                          <p:val>
                                            <p:strVal val="#ppt_h"/>
                                          </p:val>
                                        </p:tav>
                                      </p:tavLst>
                                    </p:anim>
                                  </p:childTnLst>
                                </p:cTn>
                              </p:par>
                            </p:childTnLst>
                          </p:cTn>
                        </p:par>
                        <p:par>
                          <p:cTn id="172" fill="hold">
                            <p:stCondLst>
                              <p:cond delay="300"/>
                            </p:stCondLst>
                            <p:childTnLst>
                              <p:par>
                                <p:cTn id="173" presetID="17" presetClass="entr" presetSubtype="8" fill="hold" grpId="0" nodeType="afterEffect">
                                  <p:stCondLst>
                                    <p:cond delay="0"/>
                                  </p:stCondLst>
                                  <p:iterate type="lt">
                                    <p:tmPct val="100000"/>
                                  </p:iterate>
                                  <p:childTnLst>
                                    <p:set>
                                      <p:cBhvr>
                                        <p:cTn id="174" dur="1" fill="hold">
                                          <p:stCondLst>
                                            <p:cond delay="0"/>
                                          </p:stCondLst>
                                        </p:cTn>
                                        <p:tgtEl>
                                          <p:spTgt spid="1182754"/>
                                        </p:tgtEl>
                                        <p:attrNameLst>
                                          <p:attrName>style.visibility</p:attrName>
                                        </p:attrNameLst>
                                      </p:cBhvr>
                                      <p:to>
                                        <p:strVal val="visible"/>
                                      </p:to>
                                    </p:set>
                                    <p:anim calcmode="lin" valueType="num">
                                      <p:cBhvr>
                                        <p:cTn id="175" dur="75" fill="hold"/>
                                        <p:tgtEl>
                                          <p:spTgt spid="1182754"/>
                                        </p:tgtEl>
                                        <p:attrNameLst>
                                          <p:attrName>ppt_x</p:attrName>
                                        </p:attrNameLst>
                                      </p:cBhvr>
                                      <p:tavLst>
                                        <p:tav tm="0">
                                          <p:val>
                                            <p:strVal val="#ppt_x-#ppt_w/2"/>
                                          </p:val>
                                        </p:tav>
                                        <p:tav tm="100000">
                                          <p:val>
                                            <p:strVal val="#ppt_x"/>
                                          </p:val>
                                        </p:tav>
                                      </p:tavLst>
                                    </p:anim>
                                    <p:anim calcmode="lin" valueType="num">
                                      <p:cBhvr>
                                        <p:cTn id="176" dur="75" fill="hold"/>
                                        <p:tgtEl>
                                          <p:spTgt spid="1182754"/>
                                        </p:tgtEl>
                                        <p:attrNameLst>
                                          <p:attrName>ppt_y</p:attrName>
                                        </p:attrNameLst>
                                      </p:cBhvr>
                                      <p:tavLst>
                                        <p:tav tm="0">
                                          <p:val>
                                            <p:strVal val="#ppt_y"/>
                                          </p:val>
                                        </p:tav>
                                        <p:tav tm="100000">
                                          <p:val>
                                            <p:strVal val="#ppt_y"/>
                                          </p:val>
                                        </p:tav>
                                      </p:tavLst>
                                    </p:anim>
                                    <p:anim calcmode="lin" valueType="num">
                                      <p:cBhvr>
                                        <p:cTn id="177" dur="75" fill="hold"/>
                                        <p:tgtEl>
                                          <p:spTgt spid="1182754"/>
                                        </p:tgtEl>
                                        <p:attrNameLst>
                                          <p:attrName>ppt_w</p:attrName>
                                        </p:attrNameLst>
                                      </p:cBhvr>
                                      <p:tavLst>
                                        <p:tav tm="0">
                                          <p:val>
                                            <p:fltVal val="0"/>
                                          </p:val>
                                        </p:tav>
                                        <p:tav tm="100000">
                                          <p:val>
                                            <p:strVal val="#ppt_w"/>
                                          </p:val>
                                        </p:tav>
                                      </p:tavLst>
                                    </p:anim>
                                    <p:anim calcmode="lin" valueType="num">
                                      <p:cBhvr>
                                        <p:cTn id="178" dur="75" fill="hold"/>
                                        <p:tgtEl>
                                          <p:spTgt spid="1182754"/>
                                        </p:tgtEl>
                                        <p:attrNameLst>
                                          <p:attrName>ppt_h</p:attrName>
                                        </p:attrNameLst>
                                      </p:cBhvr>
                                      <p:tavLst>
                                        <p:tav tm="0">
                                          <p:val>
                                            <p:strVal val="#ppt_h"/>
                                          </p:val>
                                        </p:tav>
                                        <p:tav tm="100000">
                                          <p:val>
                                            <p:strVal val="#ppt_h"/>
                                          </p:val>
                                        </p:tav>
                                      </p:tavLst>
                                    </p:anim>
                                  </p:childTnLst>
                                </p:cTn>
                              </p:par>
                            </p:childTnLst>
                          </p:cTn>
                        </p:par>
                      </p:childTnLst>
                    </p:cTn>
                  </p:par>
                  <p:par>
                    <p:cTn id="179" fill="hold">
                      <p:stCondLst>
                        <p:cond delay="indefinite"/>
                      </p:stCondLst>
                      <p:childTnLst>
                        <p:par>
                          <p:cTn id="180" fill="hold">
                            <p:stCondLst>
                              <p:cond delay="0"/>
                            </p:stCondLst>
                            <p:childTnLst>
                              <p:par>
                                <p:cTn id="181" presetID="17" presetClass="entr" presetSubtype="8" fill="hold" grpId="0" nodeType="clickEffect">
                                  <p:stCondLst>
                                    <p:cond delay="0"/>
                                  </p:stCondLst>
                                  <p:iterate type="lt">
                                    <p:tmPct val="100000"/>
                                  </p:iterate>
                                  <p:childTnLst>
                                    <p:set>
                                      <p:cBhvr>
                                        <p:cTn id="182" dur="1" fill="hold">
                                          <p:stCondLst>
                                            <p:cond delay="0"/>
                                          </p:stCondLst>
                                        </p:cTn>
                                        <p:tgtEl>
                                          <p:spTgt spid="1182755"/>
                                        </p:tgtEl>
                                        <p:attrNameLst>
                                          <p:attrName>style.visibility</p:attrName>
                                        </p:attrNameLst>
                                      </p:cBhvr>
                                      <p:to>
                                        <p:strVal val="visible"/>
                                      </p:to>
                                    </p:set>
                                    <p:anim calcmode="lin" valueType="num">
                                      <p:cBhvr>
                                        <p:cTn id="183" dur="75" fill="hold"/>
                                        <p:tgtEl>
                                          <p:spTgt spid="1182755"/>
                                        </p:tgtEl>
                                        <p:attrNameLst>
                                          <p:attrName>ppt_x</p:attrName>
                                        </p:attrNameLst>
                                      </p:cBhvr>
                                      <p:tavLst>
                                        <p:tav tm="0">
                                          <p:val>
                                            <p:strVal val="#ppt_x-#ppt_w/2"/>
                                          </p:val>
                                        </p:tav>
                                        <p:tav tm="100000">
                                          <p:val>
                                            <p:strVal val="#ppt_x"/>
                                          </p:val>
                                        </p:tav>
                                      </p:tavLst>
                                    </p:anim>
                                    <p:anim calcmode="lin" valueType="num">
                                      <p:cBhvr>
                                        <p:cTn id="184" dur="75" fill="hold"/>
                                        <p:tgtEl>
                                          <p:spTgt spid="1182755"/>
                                        </p:tgtEl>
                                        <p:attrNameLst>
                                          <p:attrName>ppt_y</p:attrName>
                                        </p:attrNameLst>
                                      </p:cBhvr>
                                      <p:tavLst>
                                        <p:tav tm="0">
                                          <p:val>
                                            <p:strVal val="#ppt_y"/>
                                          </p:val>
                                        </p:tav>
                                        <p:tav tm="100000">
                                          <p:val>
                                            <p:strVal val="#ppt_y"/>
                                          </p:val>
                                        </p:tav>
                                      </p:tavLst>
                                    </p:anim>
                                    <p:anim calcmode="lin" valueType="num">
                                      <p:cBhvr>
                                        <p:cTn id="185" dur="75" fill="hold"/>
                                        <p:tgtEl>
                                          <p:spTgt spid="1182755"/>
                                        </p:tgtEl>
                                        <p:attrNameLst>
                                          <p:attrName>ppt_w</p:attrName>
                                        </p:attrNameLst>
                                      </p:cBhvr>
                                      <p:tavLst>
                                        <p:tav tm="0">
                                          <p:val>
                                            <p:fltVal val="0"/>
                                          </p:val>
                                        </p:tav>
                                        <p:tav tm="100000">
                                          <p:val>
                                            <p:strVal val="#ppt_w"/>
                                          </p:val>
                                        </p:tav>
                                      </p:tavLst>
                                    </p:anim>
                                    <p:anim calcmode="lin" valueType="num">
                                      <p:cBhvr>
                                        <p:cTn id="186" dur="75" fill="hold"/>
                                        <p:tgtEl>
                                          <p:spTgt spid="1182755"/>
                                        </p:tgtEl>
                                        <p:attrNameLst>
                                          <p:attrName>ppt_h</p:attrName>
                                        </p:attrNameLst>
                                      </p:cBhvr>
                                      <p:tavLst>
                                        <p:tav tm="0">
                                          <p:val>
                                            <p:strVal val="#ppt_h"/>
                                          </p:val>
                                        </p:tav>
                                        <p:tav tm="100000">
                                          <p:val>
                                            <p:strVal val="#ppt_h"/>
                                          </p:val>
                                        </p:tav>
                                      </p:tavLst>
                                    </p:anim>
                                  </p:childTnLst>
                                </p:cTn>
                              </p:par>
                            </p:childTnLst>
                          </p:cTn>
                        </p:par>
                        <p:par>
                          <p:cTn id="187" fill="hold">
                            <p:stCondLst>
                              <p:cond delay="75"/>
                            </p:stCondLst>
                            <p:childTnLst>
                              <p:par>
                                <p:cTn id="188" presetID="17" presetClass="entr" presetSubtype="8" fill="hold" grpId="0" nodeType="afterEffect">
                                  <p:stCondLst>
                                    <p:cond delay="0"/>
                                  </p:stCondLst>
                                  <p:iterate type="lt">
                                    <p:tmPct val="100000"/>
                                  </p:iterate>
                                  <p:childTnLst>
                                    <p:set>
                                      <p:cBhvr>
                                        <p:cTn id="189" dur="1" fill="hold">
                                          <p:stCondLst>
                                            <p:cond delay="0"/>
                                          </p:stCondLst>
                                        </p:cTn>
                                        <p:tgtEl>
                                          <p:spTgt spid="1182756"/>
                                        </p:tgtEl>
                                        <p:attrNameLst>
                                          <p:attrName>style.visibility</p:attrName>
                                        </p:attrNameLst>
                                      </p:cBhvr>
                                      <p:to>
                                        <p:strVal val="visible"/>
                                      </p:to>
                                    </p:set>
                                    <p:anim calcmode="lin" valueType="num">
                                      <p:cBhvr>
                                        <p:cTn id="190" dur="75" fill="hold"/>
                                        <p:tgtEl>
                                          <p:spTgt spid="1182756"/>
                                        </p:tgtEl>
                                        <p:attrNameLst>
                                          <p:attrName>ppt_x</p:attrName>
                                        </p:attrNameLst>
                                      </p:cBhvr>
                                      <p:tavLst>
                                        <p:tav tm="0">
                                          <p:val>
                                            <p:strVal val="#ppt_x-#ppt_w/2"/>
                                          </p:val>
                                        </p:tav>
                                        <p:tav tm="100000">
                                          <p:val>
                                            <p:strVal val="#ppt_x"/>
                                          </p:val>
                                        </p:tav>
                                      </p:tavLst>
                                    </p:anim>
                                    <p:anim calcmode="lin" valueType="num">
                                      <p:cBhvr>
                                        <p:cTn id="191" dur="75" fill="hold"/>
                                        <p:tgtEl>
                                          <p:spTgt spid="1182756"/>
                                        </p:tgtEl>
                                        <p:attrNameLst>
                                          <p:attrName>ppt_y</p:attrName>
                                        </p:attrNameLst>
                                      </p:cBhvr>
                                      <p:tavLst>
                                        <p:tav tm="0">
                                          <p:val>
                                            <p:strVal val="#ppt_y"/>
                                          </p:val>
                                        </p:tav>
                                        <p:tav tm="100000">
                                          <p:val>
                                            <p:strVal val="#ppt_y"/>
                                          </p:val>
                                        </p:tav>
                                      </p:tavLst>
                                    </p:anim>
                                    <p:anim calcmode="lin" valueType="num">
                                      <p:cBhvr>
                                        <p:cTn id="192" dur="75" fill="hold"/>
                                        <p:tgtEl>
                                          <p:spTgt spid="1182756"/>
                                        </p:tgtEl>
                                        <p:attrNameLst>
                                          <p:attrName>ppt_w</p:attrName>
                                        </p:attrNameLst>
                                      </p:cBhvr>
                                      <p:tavLst>
                                        <p:tav tm="0">
                                          <p:val>
                                            <p:fltVal val="0"/>
                                          </p:val>
                                        </p:tav>
                                        <p:tav tm="100000">
                                          <p:val>
                                            <p:strVal val="#ppt_w"/>
                                          </p:val>
                                        </p:tav>
                                      </p:tavLst>
                                    </p:anim>
                                    <p:anim calcmode="lin" valueType="num">
                                      <p:cBhvr>
                                        <p:cTn id="193" dur="75" fill="hold"/>
                                        <p:tgtEl>
                                          <p:spTgt spid="1182756"/>
                                        </p:tgtEl>
                                        <p:attrNameLst>
                                          <p:attrName>ppt_h</p:attrName>
                                        </p:attrNameLst>
                                      </p:cBhvr>
                                      <p:tavLst>
                                        <p:tav tm="0">
                                          <p:val>
                                            <p:strVal val="#ppt_h"/>
                                          </p:val>
                                        </p:tav>
                                        <p:tav tm="100000">
                                          <p:val>
                                            <p:strVal val="#ppt_h"/>
                                          </p:val>
                                        </p:tav>
                                      </p:tavLst>
                                    </p:anim>
                                  </p:childTnLst>
                                </p:cTn>
                              </p:par>
                            </p:childTnLst>
                          </p:cTn>
                        </p:par>
                      </p:childTnLst>
                    </p:cTn>
                  </p:par>
                  <p:par>
                    <p:cTn id="194" fill="hold">
                      <p:stCondLst>
                        <p:cond delay="indefinite"/>
                      </p:stCondLst>
                      <p:childTnLst>
                        <p:par>
                          <p:cTn id="195" fill="hold">
                            <p:stCondLst>
                              <p:cond delay="0"/>
                            </p:stCondLst>
                            <p:childTnLst>
                              <p:par>
                                <p:cTn id="196" presetID="17" presetClass="entr" presetSubtype="8" fill="hold" grpId="0" nodeType="clickEffect">
                                  <p:stCondLst>
                                    <p:cond delay="0"/>
                                  </p:stCondLst>
                                  <p:iterate type="lt">
                                    <p:tmPct val="100000"/>
                                  </p:iterate>
                                  <p:childTnLst>
                                    <p:set>
                                      <p:cBhvr>
                                        <p:cTn id="197" dur="1" fill="hold">
                                          <p:stCondLst>
                                            <p:cond delay="0"/>
                                          </p:stCondLst>
                                        </p:cTn>
                                        <p:tgtEl>
                                          <p:spTgt spid="1182757"/>
                                        </p:tgtEl>
                                        <p:attrNameLst>
                                          <p:attrName>style.visibility</p:attrName>
                                        </p:attrNameLst>
                                      </p:cBhvr>
                                      <p:to>
                                        <p:strVal val="visible"/>
                                      </p:to>
                                    </p:set>
                                    <p:anim calcmode="lin" valueType="num">
                                      <p:cBhvr>
                                        <p:cTn id="198" dur="75" fill="hold"/>
                                        <p:tgtEl>
                                          <p:spTgt spid="1182757"/>
                                        </p:tgtEl>
                                        <p:attrNameLst>
                                          <p:attrName>ppt_x</p:attrName>
                                        </p:attrNameLst>
                                      </p:cBhvr>
                                      <p:tavLst>
                                        <p:tav tm="0">
                                          <p:val>
                                            <p:strVal val="#ppt_x-#ppt_w/2"/>
                                          </p:val>
                                        </p:tav>
                                        <p:tav tm="100000">
                                          <p:val>
                                            <p:strVal val="#ppt_x"/>
                                          </p:val>
                                        </p:tav>
                                      </p:tavLst>
                                    </p:anim>
                                    <p:anim calcmode="lin" valueType="num">
                                      <p:cBhvr>
                                        <p:cTn id="199" dur="75" fill="hold"/>
                                        <p:tgtEl>
                                          <p:spTgt spid="1182757"/>
                                        </p:tgtEl>
                                        <p:attrNameLst>
                                          <p:attrName>ppt_y</p:attrName>
                                        </p:attrNameLst>
                                      </p:cBhvr>
                                      <p:tavLst>
                                        <p:tav tm="0">
                                          <p:val>
                                            <p:strVal val="#ppt_y"/>
                                          </p:val>
                                        </p:tav>
                                        <p:tav tm="100000">
                                          <p:val>
                                            <p:strVal val="#ppt_y"/>
                                          </p:val>
                                        </p:tav>
                                      </p:tavLst>
                                    </p:anim>
                                    <p:anim calcmode="lin" valueType="num">
                                      <p:cBhvr>
                                        <p:cTn id="200" dur="75" fill="hold"/>
                                        <p:tgtEl>
                                          <p:spTgt spid="1182757"/>
                                        </p:tgtEl>
                                        <p:attrNameLst>
                                          <p:attrName>ppt_w</p:attrName>
                                        </p:attrNameLst>
                                      </p:cBhvr>
                                      <p:tavLst>
                                        <p:tav tm="0">
                                          <p:val>
                                            <p:fltVal val="0"/>
                                          </p:val>
                                        </p:tav>
                                        <p:tav tm="100000">
                                          <p:val>
                                            <p:strVal val="#ppt_w"/>
                                          </p:val>
                                        </p:tav>
                                      </p:tavLst>
                                    </p:anim>
                                    <p:anim calcmode="lin" valueType="num">
                                      <p:cBhvr>
                                        <p:cTn id="201" dur="75" fill="hold"/>
                                        <p:tgtEl>
                                          <p:spTgt spid="1182757"/>
                                        </p:tgtEl>
                                        <p:attrNameLst>
                                          <p:attrName>ppt_h</p:attrName>
                                        </p:attrNameLst>
                                      </p:cBhvr>
                                      <p:tavLst>
                                        <p:tav tm="0">
                                          <p:val>
                                            <p:strVal val="#ppt_h"/>
                                          </p:val>
                                        </p:tav>
                                        <p:tav tm="100000">
                                          <p:val>
                                            <p:strVal val="#ppt_h"/>
                                          </p:val>
                                        </p:tav>
                                      </p:tavLst>
                                    </p:anim>
                                  </p:childTnLst>
                                </p:cTn>
                              </p:par>
                            </p:childTnLst>
                          </p:cTn>
                        </p:par>
                        <p:par>
                          <p:cTn id="202" fill="hold">
                            <p:stCondLst>
                              <p:cond delay="225"/>
                            </p:stCondLst>
                            <p:childTnLst>
                              <p:par>
                                <p:cTn id="203" presetID="17" presetClass="entr" presetSubtype="8" fill="hold" grpId="0" nodeType="afterEffect">
                                  <p:stCondLst>
                                    <p:cond delay="0"/>
                                  </p:stCondLst>
                                  <p:iterate type="lt">
                                    <p:tmPct val="100000"/>
                                  </p:iterate>
                                  <p:childTnLst>
                                    <p:set>
                                      <p:cBhvr>
                                        <p:cTn id="204" dur="1" fill="hold">
                                          <p:stCondLst>
                                            <p:cond delay="0"/>
                                          </p:stCondLst>
                                        </p:cTn>
                                        <p:tgtEl>
                                          <p:spTgt spid="1182758"/>
                                        </p:tgtEl>
                                        <p:attrNameLst>
                                          <p:attrName>style.visibility</p:attrName>
                                        </p:attrNameLst>
                                      </p:cBhvr>
                                      <p:to>
                                        <p:strVal val="visible"/>
                                      </p:to>
                                    </p:set>
                                    <p:anim calcmode="lin" valueType="num">
                                      <p:cBhvr>
                                        <p:cTn id="205" dur="75" fill="hold"/>
                                        <p:tgtEl>
                                          <p:spTgt spid="1182758"/>
                                        </p:tgtEl>
                                        <p:attrNameLst>
                                          <p:attrName>ppt_x</p:attrName>
                                        </p:attrNameLst>
                                      </p:cBhvr>
                                      <p:tavLst>
                                        <p:tav tm="0">
                                          <p:val>
                                            <p:strVal val="#ppt_x-#ppt_w/2"/>
                                          </p:val>
                                        </p:tav>
                                        <p:tav tm="100000">
                                          <p:val>
                                            <p:strVal val="#ppt_x"/>
                                          </p:val>
                                        </p:tav>
                                      </p:tavLst>
                                    </p:anim>
                                    <p:anim calcmode="lin" valueType="num">
                                      <p:cBhvr>
                                        <p:cTn id="206" dur="75" fill="hold"/>
                                        <p:tgtEl>
                                          <p:spTgt spid="1182758"/>
                                        </p:tgtEl>
                                        <p:attrNameLst>
                                          <p:attrName>ppt_y</p:attrName>
                                        </p:attrNameLst>
                                      </p:cBhvr>
                                      <p:tavLst>
                                        <p:tav tm="0">
                                          <p:val>
                                            <p:strVal val="#ppt_y"/>
                                          </p:val>
                                        </p:tav>
                                        <p:tav tm="100000">
                                          <p:val>
                                            <p:strVal val="#ppt_y"/>
                                          </p:val>
                                        </p:tav>
                                      </p:tavLst>
                                    </p:anim>
                                    <p:anim calcmode="lin" valueType="num">
                                      <p:cBhvr>
                                        <p:cTn id="207" dur="75" fill="hold"/>
                                        <p:tgtEl>
                                          <p:spTgt spid="1182758"/>
                                        </p:tgtEl>
                                        <p:attrNameLst>
                                          <p:attrName>ppt_w</p:attrName>
                                        </p:attrNameLst>
                                      </p:cBhvr>
                                      <p:tavLst>
                                        <p:tav tm="0">
                                          <p:val>
                                            <p:fltVal val="0"/>
                                          </p:val>
                                        </p:tav>
                                        <p:tav tm="100000">
                                          <p:val>
                                            <p:strVal val="#ppt_w"/>
                                          </p:val>
                                        </p:tav>
                                      </p:tavLst>
                                    </p:anim>
                                    <p:anim calcmode="lin" valueType="num">
                                      <p:cBhvr>
                                        <p:cTn id="208" dur="75" fill="hold"/>
                                        <p:tgtEl>
                                          <p:spTgt spid="1182758"/>
                                        </p:tgtEl>
                                        <p:attrNameLst>
                                          <p:attrName>ppt_h</p:attrName>
                                        </p:attrNameLst>
                                      </p:cBhvr>
                                      <p:tavLst>
                                        <p:tav tm="0">
                                          <p:val>
                                            <p:strVal val="#ppt_h"/>
                                          </p:val>
                                        </p:tav>
                                        <p:tav tm="100000">
                                          <p:val>
                                            <p:strVal val="#ppt_h"/>
                                          </p:val>
                                        </p:tav>
                                      </p:tavLst>
                                    </p:anim>
                                  </p:childTnLst>
                                </p:cTn>
                              </p:par>
                            </p:childTnLst>
                          </p:cTn>
                        </p:par>
                        <p:par>
                          <p:cTn id="209" fill="hold">
                            <p:stCondLst>
                              <p:cond delay="300"/>
                            </p:stCondLst>
                            <p:childTnLst>
                              <p:par>
                                <p:cTn id="210" presetID="17" presetClass="entr" presetSubtype="8" fill="hold" grpId="0" nodeType="afterEffect">
                                  <p:stCondLst>
                                    <p:cond delay="0"/>
                                  </p:stCondLst>
                                  <p:iterate type="lt">
                                    <p:tmPct val="100000"/>
                                  </p:iterate>
                                  <p:childTnLst>
                                    <p:set>
                                      <p:cBhvr>
                                        <p:cTn id="211" dur="1" fill="hold">
                                          <p:stCondLst>
                                            <p:cond delay="0"/>
                                          </p:stCondLst>
                                        </p:cTn>
                                        <p:tgtEl>
                                          <p:spTgt spid="1182759"/>
                                        </p:tgtEl>
                                        <p:attrNameLst>
                                          <p:attrName>style.visibility</p:attrName>
                                        </p:attrNameLst>
                                      </p:cBhvr>
                                      <p:to>
                                        <p:strVal val="visible"/>
                                      </p:to>
                                    </p:set>
                                    <p:anim calcmode="lin" valueType="num">
                                      <p:cBhvr>
                                        <p:cTn id="212" dur="75" fill="hold"/>
                                        <p:tgtEl>
                                          <p:spTgt spid="1182759"/>
                                        </p:tgtEl>
                                        <p:attrNameLst>
                                          <p:attrName>ppt_x</p:attrName>
                                        </p:attrNameLst>
                                      </p:cBhvr>
                                      <p:tavLst>
                                        <p:tav tm="0">
                                          <p:val>
                                            <p:strVal val="#ppt_x-#ppt_w/2"/>
                                          </p:val>
                                        </p:tav>
                                        <p:tav tm="100000">
                                          <p:val>
                                            <p:strVal val="#ppt_x"/>
                                          </p:val>
                                        </p:tav>
                                      </p:tavLst>
                                    </p:anim>
                                    <p:anim calcmode="lin" valueType="num">
                                      <p:cBhvr>
                                        <p:cTn id="213" dur="75" fill="hold"/>
                                        <p:tgtEl>
                                          <p:spTgt spid="1182759"/>
                                        </p:tgtEl>
                                        <p:attrNameLst>
                                          <p:attrName>ppt_y</p:attrName>
                                        </p:attrNameLst>
                                      </p:cBhvr>
                                      <p:tavLst>
                                        <p:tav tm="0">
                                          <p:val>
                                            <p:strVal val="#ppt_y"/>
                                          </p:val>
                                        </p:tav>
                                        <p:tav tm="100000">
                                          <p:val>
                                            <p:strVal val="#ppt_y"/>
                                          </p:val>
                                        </p:tav>
                                      </p:tavLst>
                                    </p:anim>
                                    <p:anim calcmode="lin" valueType="num">
                                      <p:cBhvr>
                                        <p:cTn id="214" dur="75" fill="hold"/>
                                        <p:tgtEl>
                                          <p:spTgt spid="1182759"/>
                                        </p:tgtEl>
                                        <p:attrNameLst>
                                          <p:attrName>ppt_w</p:attrName>
                                        </p:attrNameLst>
                                      </p:cBhvr>
                                      <p:tavLst>
                                        <p:tav tm="0">
                                          <p:val>
                                            <p:fltVal val="0"/>
                                          </p:val>
                                        </p:tav>
                                        <p:tav tm="100000">
                                          <p:val>
                                            <p:strVal val="#ppt_w"/>
                                          </p:val>
                                        </p:tav>
                                      </p:tavLst>
                                    </p:anim>
                                    <p:anim calcmode="lin" valueType="num">
                                      <p:cBhvr>
                                        <p:cTn id="215" dur="75" fill="hold"/>
                                        <p:tgtEl>
                                          <p:spTgt spid="1182759"/>
                                        </p:tgtEl>
                                        <p:attrNameLst>
                                          <p:attrName>ppt_h</p:attrName>
                                        </p:attrNameLst>
                                      </p:cBhvr>
                                      <p:tavLst>
                                        <p:tav tm="0">
                                          <p:val>
                                            <p:strVal val="#ppt_h"/>
                                          </p:val>
                                        </p:tav>
                                        <p:tav tm="100000">
                                          <p:val>
                                            <p:strVal val="#ppt_h"/>
                                          </p:val>
                                        </p:tav>
                                      </p:tavLst>
                                    </p:anim>
                                  </p:childTnLst>
                                </p:cTn>
                              </p:par>
                            </p:childTnLst>
                          </p:cTn>
                        </p:par>
                      </p:childTnLst>
                    </p:cTn>
                  </p:par>
                  <p:par>
                    <p:cTn id="216" fill="hold">
                      <p:stCondLst>
                        <p:cond delay="indefinite"/>
                      </p:stCondLst>
                      <p:childTnLst>
                        <p:par>
                          <p:cTn id="217" fill="hold">
                            <p:stCondLst>
                              <p:cond delay="0"/>
                            </p:stCondLst>
                            <p:childTnLst>
                              <p:par>
                                <p:cTn id="218" presetID="17" presetClass="entr" presetSubtype="8" fill="hold" grpId="0" nodeType="clickEffect">
                                  <p:stCondLst>
                                    <p:cond delay="0"/>
                                  </p:stCondLst>
                                  <p:iterate type="lt">
                                    <p:tmPct val="100000"/>
                                  </p:iterate>
                                  <p:childTnLst>
                                    <p:set>
                                      <p:cBhvr>
                                        <p:cTn id="219" dur="1" fill="hold">
                                          <p:stCondLst>
                                            <p:cond delay="0"/>
                                          </p:stCondLst>
                                        </p:cTn>
                                        <p:tgtEl>
                                          <p:spTgt spid="1182760"/>
                                        </p:tgtEl>
                                        <p:attrNameLst>
                                          <p:attrName>style.visibility</p:attrName>
                                        </p:attrNameLst>
                                      </p:cBhvr>
                                      <p:to>
                                        <p:strVal val="visible"/>
                                      </p:to>
                                    </p:set>
                                    <p:anim calcmode="lin" valueType="num">
                                      <p:cBhvr>
                                        <p:cTn id="220" dur="75" fill="hold"/>
                                        <p:tgtEl>
                                          <p:spTgt spid="1182760"/>
                                        </p:tgtEl>
                                        <p:attrNameLst>
                                          <p:attrName>ppt_x</p:attrName>
                                        </p:attrNameLst>
                                      </p:cBhvr>
                                      <p:tavLst>
                                        <p:tav tm="0">
                                          <p:val>
                                            <p:strVal val="#ppt_x-#ppt_w/2"/>
                                          </p:val>
                                        </p:tav>
                                        <p:tav tm="100000">
                                          <p:val>
                                            <p:strVal val="#ppt_x"/>
                                          </p:val>
                                        </p:tav>
                                      </p:tavLst>
                                    </p:anim>
                                    <p:anim calcmode="lin" valueType="num">
                                      <p:cBhvr>
                                        <p:cTn id="221" dur="75" fill="hold"/>
                                        <p:tgtEl>
                                          <p:spTgt spid="1182760"/>
                                        </p:tgtEl>
                                        <p:attrNameLst>
                                          <p:attrName>ppt_y</p:attrName>
                                        </p:attrNameLst>
                                      </p:cBhvr>
                                      <p:tavLst>
                                        <p:tav tm="0">
                                          <p:val>
                                            <p:strVal val="#ppt_y"/>
                                          </p:val>
                                        </p:tav>
                                        <p:tav tm="100000">
                                          <p:val>
                                            <p:strVal val="#ppt_y"/>
                                          </p:val>
                                        </p:tav>
                                      </p:tavLst>
                                    </p:anim>
                                    <p:anim calcmode="lin" valueType="num">
                                      <p:cBhvr>
                                        <p:cTn id="222" dur="75" fill="hold"/>
                                        <p:tgtEl>
                                          <p:spTgt spid="1182760"/>
                                        </p:tgtEl>
                                        <p:attrNameLst>
                                          <p:attrName>ppt_w</p:attrName>
                                        </p:attrNameLst>
                                      </p:cBhvr>
                                      <p:tavLst>
                                        <p:tav tm="0">
                                          <p:val>
                                            <p:fltVal val="0"/>
                                          </p:val>
                                        </p:tav>
                                        <p:tav tm="100000">
                                          <p:val>
                                            <p:strVal val="#ppt_w"/>
                                          </p:val>
                                        </p:tav>
                                      </p:tavLst>
                                    </p:anim>
                                    <p:anim calcmode="lin" valueType="num">
                                      <p:cBhvr>
                                        <p:cTn id="223" dur="75" fill="hold"/>
                                        <p:tgtEl>
                                          <p:spTgt spid="1182760"/>
                                        </p:tgtEl>
                                        <p:attrNameLst>
                                          <p:attrName>ppt_h</p:attrName>
                                        </p:attrNameLst>
                                      </p:cBhvr>
                                      <p:tavLst>
                                        <p:tav tm="0">
                                          <p:val>
                                            <p:strVal val="#ppt_h"/>
                                          </p:val>
                                        </p:tav>
                                        <p:tav tm="100000">
                                          <p:val>
                                            <p:strVal val="#ppt_h"/>
                                          </p:val>
                                        </p:tav>
                                      </p:tavLst>
                                    </p:anim>
                                  </p:childTnLst>
                                </p:cTn>
                              </p:par>
                            </p:childTnLst>
                          </p:cTn>
                        </p:par>
                        <p:par>
                          <p:cTn id="224" fill="hold">
                            <p:stCondLst>
                              <p:cond delay="75"/>
                            </p:stCondLst>
                            <p:childTnLst>
                              <p:par>
                                <p:cTn id="225" presetID="17" presetClass="entr" presetSubtype="8" fill="hold" grpId="0" nodeType="afterEffect">
                                  <p:stCondLst>
                                    <p:cond delay="0"/>
                                  </p:stCondLst>
                                  <p:iterate type="lt">
                                    <p:tmPct val="100000"/>
                                  </p:iterate>
                                  <p:childTnLst>
                                    <p:set>
                                      <p:cBhvr>
                                        <p:cTn id="226" dur="1" fill="hold">
                                          <p:stCondLst>
                                            <p:cond delay="0"/>
                                          </p:stCondLst>
                                        </p:cTn>
                                        <p:tgtEl>
                                          <p:spTgt spid="1182761"/>
                                        </p:tgtEl>
                                        <p:attrNameLst>
                                          <p:attrName>style.visibility</p:attrName>
                                        </p:attrNameLst>
                                      </p:cBhvr>
                                      <p:to>
                                        <p:strVal val="visible"/>
                                      </p:to>
                                    </p:set>
                                    <p:anim calcmode="lin" valueType="num">
                                      <p:cBhvr>
                                        <p:cTn id="227" dur="75" fill="hold"/>
                                        <p:tgtEl>
                                          <p:spTgt spid="1182761"/>
                                        </p:tgtEl>
                                        <p:attrNameLst>
                                          <p:attrName>ppt_x</p:attrName>
                                        </p:attrNameLst>
                                      </p:cBhvr>
                                      <p:tavLst>
                                        <p:tav tm="0">
                                          <p:val>
                                            <p:strVal val="#ppt_x-#ppt_w/2"/>
                                          </p:val>
                                        </p:tav>
                                        <p:tav tm="100000">
                                          <p:val>
                                            <p:strVal val="#ppt_x"/>
                                          </p:val>
                                        </p:tav>
                                      </p:tavLst>
                                    </p:anim>
                                    <p:anim calcmode="lin" valueType="num">
                                      <p:cBhvr>
                                        <p:cTn id="228" dur="75" fill="hold"/>
                                        <p:tgtEl>
                                          <p:spTgt spid="1182761"/>
                                        </p:tgtEl>
                                        <p:attrNameLst>
                                          <p:attrName>ppt_y</p:attrName>
                                        </p:attrNameLst>
                                      </p:cBhvr>
                                      <p:tavLst>
                                        <p:tav tm="0">
                                          <p:val>
                                            <p:strVal val="#ppt_y"/>
                                          </p:val>
                                        </p:tav>
                                        <p:tav tm="100000">
                                          <p:val>
                                            <p:strVal val="#ppt_y"/>
                                          </p:val>
                                        </p:tav>
                                      </p:tavLst>
                                    </p:anim>
                                    <p:anim calcmode="lin" valueType="num">
                                      <p:cBhvr>
                                        <p:cTn id="229" dur="75" fill="hold"/>
                                        <p:tgtEl>
                                          <p:spTgt spid="1182761"/>
                                        </p:tgtEl>
                                        <p:attrNameLst>
                                          <p:attrName>ppt_w</p:attrName>
                                        </p:attrNameLst>
                                      </p:cBhvr>
                                      <p:tavLst>
                                        <p:tav tm="0">
                                          <p:val>
                                            <p:fltVal val="0"/>
                                          </p:val>
                                        </p:tav>
                                        <p:tav tm="100000">
                                          <p:val>
                                            <p:strVal val="#ppt_w"/>
                                          </p:val>
                                        </p:tav>
                                      </p:tavLst>
                                    </p:anim>
                                    <p:anim calcmode="lin" valueType="num">
                                      <p:cBhvr>
                                        <p:cTn id="230" dur="75" fill="hold"/>
                                        <p:tgtEl>
                                          <p:spTgt spid="1182761"/>
                                        </p:tgtEl>
                                        <p:attrNameLst>
                                          <p:attrName>ppt_h</p:attrName>
                                        </p:attrNameLst>
                                      </p:cBhvr>
                                      <p:tavLst>
                                        <p:tav tm="0">
                                          <p:val>
                                            <p:strVal val="#ppt_h"/>
                                          </p:val>
                                        </p:tav>
                                        <p:tav tm="100000">
                                          <p:val>
                                            <p:strVal val="#ppt_h"/>
                                          </p:val>
                                        </p:tav>
                                      </p:tavLst>
                                    </p:anim>
                                  </p:childTnLst>
                                </p:cTn>
                              </p:par>
                            </p:childTnLst>
                          </p:cTn>
                        </p:par>
                      </p:childTnLst>
                    </p:cTn>
                  </p:par>
                  <p:par>
                    <p:cTn id="231" fill="hold">
                      <p:stCondLst>
                        <p:cond delay="indefinite"/>
                      </p:stCondLst>
                      <p:childTnLst>
                        <p:par>
                          <p:cTn id="232" fill="hold">
                            <p:stCondLst>
                              <p:cond delay="0"/>
                            </p:stCondLst>
                            <p:childTnLst>
                              <p:par>
                                <p:cTn id="233" presetID="17" presetClass="entr" presetSubtype="8" fill="hold" grpId="0" nodeType="clickEffect">
                                  <p:stCondLst>
                                    <p:cond delay="0"/>
                                  </p:stCondLst>
                                  <p:iterate type="lt">
                                    <p:tmPct val="100000"/>
                                  </p:iterate>
                                  <p:childTnLst>
                                    <p:set>
                                      <p:cBhvr>
                                        <p:cTn id="234" dur="1" fill="hold">
                                          <p:stCondLst>
                                            <p:cond delay="0"/>
                                          </p:stCondLst>
                                        </p:cTn>
                                        <p:tgtEl>
                                          <p:spTgt spid="1182762"/>
                                        </p:tgtEl>
                                        <p:attrNameLst>
                                          <p:attrName>style.visibility</p:attrName>
                                        </p:attrNameLst>
                                      </p:cBhvr>
                                      <p:to>
                                        <p:strVal val="visible"/>
                                      </p:to>
                                    </p:set>
                                    <p:anim calcmode="lin" valueType="num">
                                      <p:cBhvr>
                                        <p:cTn id="235" dur="75" fill="hold"/>
                                        <p:tgtEl>
                                          <p:spTgt spid="1182762"/>
                                        </p:tgtEl>
                                        <p:attrNameLst>
                                          <p:attrName>ppt_x</p:attrName>
                                        </p:attrNameLst>
                                      </p:cBhvr>
                                      <p:tavLst>
                                        <p:tav tm="0">
                                          <p:val>
                                            <p:strVal val="#ppt_x-#ppt_w/2"/>
                                          </p:val>
                                        </p:tav>
                                        <p:tav tm="100000">
                                          <p:val>
                                            <p:strVal val="#ppt_x"/>
                                          </p:val>
                                        </p:tav>
                                      </p:tavLst>
                                    </p:anim>
                                    <p:anim calcmode="lin" valueType="num">
                                      <p:cBhvr>
                                        <p:cTn id="236" dur="75" fill="hold"/>
                                        <p:tgtEl>
                                          <p:spTgt spid="1182762"/>
                                        </p:tgtEl>
                                        <p:attrNameLst>
                                          <p:attrName>ppt_y</p:attrName>
                                        </p:attrNameLst>
                                      </p:cBhvr>
                                      <p:tavLst>
                                        <p:tav tm="0">
                                          <p:val>
                                            <p:strVal val="#ppt_y"/>
                                          </p:val>
                                        </p:tav>
                                        <p:tav tm="100000">
                                          <p:val>
                                            <p:strVal val="#ppt_y"/>
                                          </p:val>
                                        </p:tav>
                                      </p:tavLst>
                                    </p:anim>
                                    <p:anim calcmode="lin" valueType="num">
                                      <p:cBhvr>
                                        <p:cTn id="237" dur="75" fill="hold"/>
                                        <p:tgtEl>
                                          <p:spTgt spid="1182762"/>
                                        </p:tgtEl>
                                        <p:attrNameLst>
                                          <p:attrName>ppt_w</p:attrName>
                                        </p:attrNameLst>
                                      </p:cBhvr>
                                      <p:tavLst>
                                        <p:tav tm="0">
                                          <p:val>
                                            <p:fltVal val="0"/>
                                          </p:val>
                                        </p:tav>
                                        <p:tav tm="100000">
                                          <p:val>
                                            <p:strVal val="#ppt_w"/>
                                          </p:val>
                                        </p:tav>
                                      </p:tavLst>
                                    </p:anim>
                                    <p:anim calcmode="lin" valueType="num">
                                      <p:cBhvr>
                                        <p:cTn id="238" dur="75" fill="hold"/>
                                        <p:tgtEl>
                                          <p:spTgt spid="1182762"/>
                                        </p:tgtEl>
                                        <p:attrNameLst>
                                          <p:attrName>ppt_h</p:attrName>
                                        </p:attrNameLst>
                                      </p:cBhvr>
                                      <p:tavLst>
                                        <p:tav tm="0">
                                          <p:val>
                                            <p:strVal val="#ppt_h"/>
                                          </p:val>
                                        </p:tav>
                                        <p:tav tm="100000">
                                          <p:val>
                                            <p:strVal val="#ppt_h"/>
                                          </p:val>
                                        </p:tav>
                                      </p:tavLst>
                                    </p:anim>
                                  </p:childTnLst>
                                </p:cTn>
                              </p:par>
                            </p:childTnLst>
                          </p:cTn>
                        </p:par>
                        <p:par>
                          <p:cTn id="239" fill="hold">
                            <p:stCondLst>
                              <p:cond delay="225"/>
                            </p:stCondLst>
                            <p:childTnLst>
                              <p:par>
                                <p:cTn id="240" presetID="17" presetClass="entr" presetSubtype="8" fill="hold" grpId="0" nodeType="afterEffect">
                                  <p:stCondLst>
                                    <p:cond delay="0"/>
                                  </p:stCondLst>
                                  <p:iterate type="lt">
                                    <p:tmPct val="100000"/>
                                  </p:iterate>
                                  <p:childTnLst>
                                    <p:set>
                                      <p:cBhvr>
                                        <p:cTn id="241" dur="1" fill="hold">
                                          <p:stCondLst>
                                            <p:cond delay="0"/>
                                          </p:stCondLst>
                                        </p:cTn>
                                        <p:tgtEl>
                                          <p:spTgt spid="1182763"/>
                                        </p:tgtEl>
                                        <p:attrNameLst>
                                          <p:attrName>style.visibility</p:attrName>
                                        </p:attrNameLst>
                                      </p:cBhvr>
                                      <p:to>
                                        <p:strVal val="visible"/>
                                      </p:to>
                                    </p:set>
                                    <p:anim calcmode="lin" valueType="num">
                                      <p:cBhvr>
                                        <p:cTn id="242" dur="75" fill="hold"/>
                                        <p:tgtEl>
                                          <p:spTgt spid="1182763"/>
                                        </p:tgtEl>
                                        <p:attrNameLst>
                                          <p:attrName>ppt_x</p:attrName>
                                        </p:attrNameLst>
                                      </p:cBhvr>
                                      <p:tavLst>
                                        <p:tav tm="0">
                                          <p:val>
                                            <p:strVal val="#ppt_x-#ppt_w/2"/>
                                          </p:val>
                                        </p:tav>
                                        <p:tav tm="100000">
                                          <p:val>
                                            <p:strVal val="#ppt_x"/>
                                          </p:val>
                                        </p:tav>
                                      </p:tavLst>
                                    </p:anim>
                                    <p:anim calcmode="lin" valueType="num">
                                      <p:cBhvr>
                                        <p:cTn id="243" dur="75" fill="hold"/>
                                        <p:tgtEl>
                                          <p:spTgt spid="1182763"/>
                                        </p:tgtEl>
                                        <p:attrNameLst>
                                          <p:attrName>ppt_y</p:attrName>
                                        </p:attrNameLst>
                                      </p:cBhvr>
                                      <p:tavLst>
                                        <p:tav tm="0">
                                          <p:val>
                                            <p:strVal val="#ppt_y"/>
                                          </p:val>
                                        </p:tav>
                                        <p:tav tm="100000">
                                          <p:val>
                                            <p:strVal val="#ppt_y"/>
                                          </p:val>
                                        </p:tav>
                                      </p:tavLst>
                                    </p:anim>
                                    <p:anim calcmode="lin" valueType="num">
                                      <p:cBhvr>
                                        <p:cTn id="244" dur="75" fill="hold"/>
                                        <p:tgtEl>
                                          <p:spTgt spid="1182763"/>
                                        </p:tgtEl>
                                        <p:attrNameLst>
                                          <p:attrName>ppt_w</p:attrName>
                                        </p:attrNameLst>
                                      </p:cBhvr>
                                      <p:tavLst>
                                        <p:tav tm="0">
                                          <p:val>
                                            <p:fltVal val="0"/>
                                          </p:val>
                                        </p:tav>
                                        <p:tav tm="100000">
                                          <p:val>
                                            <p:strVal val="#ppt_w"/>
                                          </p:val>
                                        </p:tav>
                                      </p:tavLst>
                                    </p:anim>
                                    <p:anim calcmode="lin" valueType="num">
                                      <p:cBhvr>
                                        <p:cTn id="245" dur="75" fill="hold"/>
                                        <p:tgtEl>
                                          <p:spTgt spid="1182763"/>
                                        </p:tgtEl>
                                        <p:attrNameLst>
                                          <p:attrName>ppt_h</p:attrName>
                                        </p:attrNameLst>
                                      </p:cBhvr>
                                      <p:tavLst>
                                        <p:tav tm="0">
                                          <p:val>
                                            <p:strVal val="#ppt_h"/>
                                          </p:val>
                                        </p:tav>
                                        <p:tav tm="100000">
                                          <p:val>
                                            <p:strVal val="#ppt_h"/>
                                          </p:val>
                                        </p:tav>
                                      </p:tavLst>
                                    </p:anim>
                                  </p:childTnLst>
                                </p:cTn>
                              </p:par>
                            </p:childTnLst>
                          </p:cTn>
                        </p:par>
                        <p:par>
                          <p:cTn id="246" fill="hold">
                            <p:stCondLst>
                              <p:cond delay="300"/>
                            </p:stCondLst>
                            <p:childTnLst>
                              <p:par>
                                <p:cTn id="247" presetID="17" presetClass="entr" presetSubtype="8" fill="hold" grpId="0" nodeType="afterEffect">
                                  <p:stCondLst>
                                    <p:cond delay="0"/>
                                  </p:stCondLst>
                                  <p:iterate type="lt">
                                    <p:tmPct val="100000"/>
                                  </p:iterate>
                                  <p:childTnLst>
                                    <p:set>
                                      <p:cBhvr>
                                        <p:cTn id="248" dur="1" fill="hold">
                                          <p:stCondLst>
                                            <p:cond delay="0"/>
                                          </p:stCondLst>
                                        </p:cTn>
                                        <p:tgtEl>
                                          <p:spTgt spid="1182764"/>
                                        </p:tgtEl>
                                        <p:attrNameLst>
                                          <p:attrName>style.visibility</p:attrName>
                                        </p:attrNameLst>
                                      </p:cBhvr>
                                      <p:to>
                                        <p:strVal val="visible"/>
                                      </p:to>
                                    </p:set>
                                    <p:anim calcmode="lin" valueType="num">
                                      <p:cBhvr>
                                        <p:cTn id="249" dur="75" fill="hold"/>
                                        <p:tgtEl>
                                          <p:spTgt spid="1182764"/>
                                        </p:tgtEl>
                                        <p:attrNameLst>
                                          <p:attrName>ppt_x</p:attrName>
                                        </p:attrNameLst>
                                      </p:cBhvr>
                                      <p:tavLst>
                                        <p:tav tm="0">
                                          <p:val>
                                            <p:strVal val="#ppt_x-#ppt_w/2"/>
                                          </p:val>
                                        </p:tav>
                                        <p:tav tm="100000">
                                          <p:val>
                                            <p:strVal val="#ppt_x"/>
                                          </p:val>
                                        </p:tav>
                                      </p:tavLst>
                                    </p:anim>
                                    <p:anim calcmode="lin" valueType="num">
                                      <p:cBhvr>
                                        <p:cTn id="250" dur="75" fill="hold"/>
                                        <p:tgtEl>
                                          <p:spTgt spid="1182764"/>
                                        </p:tgtEl>
                                        <p:attrNameLst>
                                          <p:attrName>ppt_y</p:attrName>
                                        </p:attrNameLst>
                                      </p:cBhvr>
                                      <p:tavLst>
                                        <p:tav tm="0">
                                          <p:val>
                                            <p:strVal val="#ppt_y"/>
                                          </p:val>
                                        </p:tav>
                                        <p:tav tm="100000">
                                          <p:val>
                                            <p:strVal val="#ppt_y"/>
                                          </p:val>
                                        </p:tav>
                                      </p:tavLst>
                                    </p:anim>
                                    <p:anim calcmode="lin" valueType="num">
                                      <p:cBhvr>
                                        <p:cTn id="251" dur="75" fill="hold"/>
                                        <p:tgtEl>
                                          <p:spTgt spid="1182764"/>
                                        </p:tgtEl>
                                        <p:attrNameLst>
                                          <p:attrName>ppt_w</p:attrName>
                                        </p:attrNameLst>
                                      </p:cBhvr>
                                      <p:tavLst>
                                        <p:tav tm="0">
                                          <p:val>
                                            <p:fltVal val="0"/>
                                          </p:val>
                                        </p:tav>
                                        <p:tav tm="100000">
                                          <p:val>
                                            <p:strVal val="#ppt_w"/>
                                          </p:val>
                                        </p:tav>
                                      </p:tavLst>
                                    </p:anim>
                                    <p:anim calcmode="lin" valueType="num">
                                      <p:cBhvr>
                                        <p:cTn id="252" dur="75" fill="hold"/>
                                        <p:tgtEl>
                                          <p:spTgt spid="1182764"/>
                                        </p:tgtEl>
                                        <p:attrNameLst>
                                          <p:attrName>ppt_h</p:attrName>
                                        </p:attrNameLst>
                                      </p:cBhvr>
                                      <p:tavLst>
                                        <p:tav tm="0">
                                          <p:val>
                                            <p:strVal val="#ppt_h"/>
                                          </p:val>
                                        </p:tav>
                                        <p:tav tm="100000">
                                          <p:val>
                                            <p:strVal val="#ppt_h"/>
                                          </p:val>
                                        </p:tav>
                                      </p:tavLst>
                                    </p:anim>
                                  </p:childTnLst>
                                </p:cTn>
                              </p:par>
                            </p:childTnLst>
                          </p:cTn>
                        </p:par>
                      </p:childTnLst>
                    </p:cTn>
                  </p:par>
                  <p:par>
                    <p:cTn id="253" fill="hold">
                      <p:stCondLst>
                        <p:cond delay="indefinite"/>
                      </p:stCondLst>
                      <p:childTnLst>
                        <p:par>
                          <p:cTn id="254" fill="hold">
                            <p:stCondLst>
                              <p:cond delay="0"/>
                            </p:stCondLst>
                            <p:childTnLst>
                              <p:par>
                                <p:cTn id="255" presetID="17" presetClass="entr" presetSubtype="8" fill="hold" grpId="0" nodeType="clickEffect">
                                  <p:stCondLst>
                                    <p:cond delay="0"/>
                                  </p:stCondLst>
                                  <p:iterate type="lt">
                                    <p:tmPct val="100000"/>
                                  </p:iterate>
                                  <p:childTnLst>
                                    <p:set>
                                      <p:cBhvr>
                                        <p:cTn id="256" dur="1" fill="hold">
                                          <p:stCondLst>
                                            <p:cond delay="0"/>
                                          </p:stCondLst>
                                        </p:cTn>
                                        <p:tgtEl>
                                          <p:spTgt spid="1182765"/>
                                        </p:tgtEl>
                                        <p:attrNameLst>
                                          <p:attrName>style.visibility</p:attrName>
                                        </p:attrNameLst>
                                      </p:cBhvr>
                                      <p:to>
                                        <p:strVal val="visible"/>
                                      </p:to>
                                    </p:set>
                                    <p:anim calcmode="lin" valueType="num">
                                      <p:cBhvr>
                                        <p:cTn id="257" dur="75" fill="hold"/>
                                        <p:tgtEl>
                                          <p:spTgt spid="1182765"/>
                                        </p:tgtEl>
                                        <p:attrNameLst>
                                          <p:attrName>ppt_x</p:attrName>
                                        </p:attrNameLst>
                                      </p:cBhvr>
                                      <p:tavLst>
                                        <p:tav tm="0">
                                          <p:val>
                                            <p:strVal val="#ppt_x-#ppt_w/2"/>
                                          </p:val>
                                        </p:tav>
                                        <p:tav tm="100000">
                                          <p:val>
                                            <p:strVal val="#ppt_x"/>
                                          </p:val>
                                        </p:tav>
                                      </p:tavLst>
                                    </p:anim>
                                    <p:anim calcmode="lin" valueType="num">
                                      <p:cBhvr>
                                        <p:cTn id="258" dur="75" fill="hold"/>
                                        <p:tgtEl>
                                          <p:spTgt spid="1182765"/>
                                        </p:tgtEl>
                                        <p:attrNameLst>
                                          <p:attrName>ppt_y</p:attrName>
                                        </p:attrNameLst>
                                      </p:cBhvr>
                                      <p:tavLst>
                                        <p:tav tm="0">
                                          <p:val>
                                            <p:strVal val="#ppt_y"/>
                                          </p:val>
                                        </p:tav>
                                        <p:tav tm="100000">
                                          <p:val>
                                            <p:strVal val="#ppt_y"/>
                                          </p:val>
                                        </p:tav>
                                      </p:tavLst>
                                    </p:anim>
                                    <p:anim calcmode="lin" valueType="num">
                                      <p:cBhvr>
                                        <p:cTn id="259" dur="75" fill="hold"/>
                                        <p:tgtEl>
                                          <p:spTgt spid="1182765"/>
                                        </p:tgtEl>
                                        <p:attrNameLst>
                                          <p:attrName>ppt_w</p:attrName>
                                        </p:attrNameLst>
                                      </p:cBhvr>
                                      <p:tavLst>
                                        <p:tav tm="0">
                                          <p:val>
                                            <p:fltVal val="0"/>
                                          </p:val>
                                        </p:tav>
                                        <p:tav tm="100000">
                                          <p:val>
                                            <p:strVal val="#ppt_w"/>
                                          </p:val>
                                        </p:tav>
                                      </p:tavLst>
                                    </p:anim>
                                    <p:anim calcmode="lin" valueType="num">
                                      <p:cBhvr>
                                        <p:cTn id="260" dur="75" fill="hold"/>
                                        <p:tgtEl>
                                          <p:spTgt spid="1182765"/>
                                        </p:tgtEl>
                                        <p:attrNameLst>
                                          <p:attrName>ppt_h</p:attrName>
                                        </p:attrNameLst>
                                      </p:cBhvr>
                                      <p:tavLst>
                                        <p:tav tm="0">
                                          <p:val>
                                            <p:strVal val="#ppt_h"/>
                                          </p:val>
                                        </p:tav>
                                        <p:tav tm="100000">
                                          <p:val>
                                            <p:strVal val="#ppt_h"/>
                                          </p:val>
                                        </p:tav>
                                      </p:tavLst>
                                    </p:anim>
                                  </p:childTnLst>
                                </p:cTn>
                              </p:par>
                            </p:childTnLst>
                          </p:cTn>
                        </p:par>
                        <p:par>
                          <p:cTn id="261" fill="hold">
                            <p:stCondLst>
                              <p:cond delay="225"/>
                            </p:stCondLst>
                            <p:childTnLst>
                              <p:par>
                                <p:cTn id="262" presetID="17" presetClass="entr" presetSubtype="8" fill="hold" grpId="0" nodeType="afterEffect">
                                  <p:stCondLst>
                                    <p:cond delay="0"/>
                                  </p:stCondLst>
                                  <p:iterate type="lt">
                                    <p:tmPct val="100000"/>
                                  </p:iterate>
                                  <p:childTnLst>
                                    <p:set>
                                      <p:cBhvr>
                                        <p:cTn id="263" dur="1" fill="hold">
                                          <p:stCondLst>
                                            <p:cond delay="0"/>
                                          </p:stCondLst>
                                        </p:cTn>
                                        <p:tgtEl>
                                          <p:spTgt spid="1182766"/>
                                        </p:tgtEl>
                                        <p:attrNameLst>
                                          <p:attrName>style.visibility</p:attrName>
                                        </p:attrNameLst>
                                      </p:cBhvr>
                                      <p:to>
                                        <p:strVal val="visible"/>
                                      </p:to>
                                    </p:set>
                                    <p:anim calcmode="lin" valueType="num">
                                      <p:cBhvr>
                                        <p:cTn id="264" dur="75" fill="hold"/>
                                        <p:tgtEl>
                                          <p:spTgt spid="1182766"/>
                                        </p:tgtEl>
                                        <p:attrNameLst>
                                          <p:attrName>ppt_x</p:attrName>
                                        </p:attrNameLst>
                                      </p:cBhvr>
                                      <p:tavLst>
                                        <p:tav tm="0">
                                          <p:val>
                                            <p:strVal val="#ppt_x-#ppt_w/2"/>
                                          </p:val>
                                        </p:tav>
                                        <p:tav tm="100000">
                                          <p:val>
                                            <p:strVal val="#ppt_x"/>
                                          </p:val>
                                        </p:tav>
                                      </p:tavLst>
                                    </p:anim>
                                    <p:anim calcmode="lin" valueType="num">
                                      <p:cBhvr>
                                        <p:cTn id="265" dur="75" fill="hold"/>
                                        <p:tgtEl>
                                          <p:spTgt spid="1182766"/>
                                        </p:tgtEl>
                                        <p:attrNameLst>
                                          <p:attrName>ppt_y</p:attrName>
                                        </p:attrNameLst>
                                      </p:cBhvr>
                                      <p:tavLst>
                                        <p:tav tm="0">
                                          <p:val>
                                            <p:strVal val="#ppt_y"/>
                                          </p:val>
                                        </p:tav>
                                        <p:tav tm="100000">
                                          <p:val>
                                            <p:strVal val="#ppt_y"/>
                                          </p:val>
                                        </p:tav>
                                      </p:tavLst>
                                    </p:anim>
                                    <p:anim calcmode="lin" valueType="num">
                                      <p:cBhvr>
                                        <p:cTn id="266" dur="75" fill="hold"/>
                                        <p:tgtEl>
                                          <p:spTgt spid="1182766"/>
                                        </p:tgtEl>
                                        <p:attrNameLst>
                                          <p:attrName>ppt_w</p:attrName>
                                        </p:attrNameLst>
                                      </p:cBhvr>
                                      <p:tavLst>
                                        <p:tav tm="0">
                                          <p:val>
                                            <p:fltVal val="0"/>
                                          </p:val>
                                        </p:tav>
                                        <p:tav tm="100000">
                                          <p:val>
                                            <p:strVal val="#ppt_w"/>
                                          </p:val>
                                        </p:tav>
                                      </p:tavLst>
                                    </p:anim>
                                    <p:anim calcmode="lin" valueType="num">
                                      <p:cBhvr>
                                        <p:cTn id="267" dur="75" fill="hold"/>
                                        <p:tgtEl>
                                          <p:spTgt spid="1182766"/>
                                        </p:tgtEl>
                                        <p:attrNameLst>
                                          <p:attrName>ppt_h</p:attrName>
                                        </p:attrNameLst>
                                      </p:cBhvr>
                                      <p:tavLst>
                                        <p:tav tm="0">
                                          <p:val>
                                            <p:strVal val="#ppt_h"/>
                                          </p:val>
                                        </p:tav>
                                        <p:tav tm="100000">
                                          <p:val>
                                            <p:strVal val="#ppt_h"/>
                                          </p:val>
                                        </p:tav>
                                      </p:tavLst>
                                    </p:anim>
                                  </p:childTnLst>
                                </p:cTn>
                              </p:par>
                            </p:childTnLst>
                          </p:cTn>
                        </p:par>
                        <p:par>
                          <p:cTn id="268" fill="hold">
                            <p:stCondLst>
                              <p:cond delay="300"/>
                            </p:stCondLst>
                            <p:childTnLst>
                              <p:par>
                                <p:cTn id="269" presetID="17" presetClass="entr" presetSubtype="8" fill="hold" grpId="0" nodeType="afterEffect">
                                  <p:stCondLst>
                                    <p:cond delay="0"/>
                                  </p:stCondLst>
                                  <p:iterate type="lt">
                                    <p:tmPct val="100000"/>
                                  </p:iterate>
                                  <p:childTnLst>
                                    <p:set>
                                      <p:cBhvr>
                                        <p:cTn id="270" dur="1" fill="hold">
                                          <p:stCondLst>
                                            <p:cond delay="0"/>
                                          </p:stCondLst>
                                        </p:cTn>
                                        <p:tgtEl>
                                          <p:spTgt spid="1182767"/>
                                        </p:tgtEl>
                                        <p:attrNameLst>
                                          <p:attrName>style.visibility</p:attrName>
                                        </p:attrNameLst>
                                      </p:cBhvr>
                                      <p:to>
                                        <p:strVal val="visible"/>
                                      </p:to>
                                    </p:set>
                                    <p:anim calcmode="lin" valueType="num">
                                      <p:cBhvr>
                                        <p:cTn id="271" dur="75" fill="hold"/>
                                        <p:tgtEl>
                                          <p:spTgt spid="1182767"/>
                                        </p:tgtEl>
                                        <p:attrNameLst>
                                          <p:attrName>ppt_x</p:attrName>
                                        </p:attrNameLst>
                                      </p:cBhvr>
                                      <p:tavLst>
                                        <p:tav tm="0">
                                          <p:val>
                                            <p:strVal val="#ppt_x-#ppt_w/2"/>
                                          </p:val>
                                        </p:tav>
                                        <p:tav tm="100000">
                                          <p:val>
                                            <p:strVal val="#ppt_x"/>
                                          </p:val>
                                        </p:tav>
                                      </p:tavLst>
                                    </p:anim>
                                    <p:anim calcmode="lin" valueType="num">
                                      <p:cBhvr>
                                        <p:cTn id="272" dur="75" fill="hold"/>
                                        <p:tgtEl>
                                          <p:spTgt spid="1182767"/>
                                        </p:tgtEl>
                                        <p:attrNameLst>
                                          <p:attrName>ppt_y</p:attrName>
                                        </p:attrNameLst>
                                      </p:cBhvr>
                                      <p:tavLst>
                                        <p:tav tm="0">
                                          <p:val>
                                            <p:strVal val="#ppt_y"/>
                                          </p:val>
                                        </p:tav>
                                        <p:tav tm="100000">
                                          <p:val>
                                            <p:strVal val="#ppt_y"/>
                                          </p:val>
                                        </p:tav>
                                      </p:tavLst>
                                    </p:anim>
                                    <p:anim calcmode="lin" valueType="num">
                                      <p:cBhvr>
                                        <p:cTn id="273" dur="75" fill="hold"/>
                                        <p:tgtEl>
                                          <p:spTgt spid="1182767"/>
                                        </p:tgtEl>
                                        <p:attrNameLst>
                                          <p:attrName>ppt_w</p:attrName>
                                        </p:attrNameLst>
                                      </p:cBhvr>
                                      <p:tavLst>
                                        <p:tav tm="0">
                                          <p:val>
                                            <p:fltVal val="0"/>
                                          </p:val>
                                        </p:tav>
                                        <p:tav tm="100000">
                                          <p:val>
                                            <p:strVal val="#ppt_w"/>
                                          </p:val>
                                        </p:tav>
                                      </p:tavLst>
                                    </p:anim>
                                    <p:anim calcmode="lin" valueType="num">
                                      <p:cBhvr>
                                        <p:cTn id="274" dur="75" fill="hold"/>
                                        <p:tgtEl>
                                          <p:spTgt spid="1182767"/>
                                        </p:tgtEl>
                                        <p:attrNameLst>
                                          <p:attrName>ppt_h</p:attrName>
                                        </p:attrNameLst>
                                      </p:cBhvr>
                                      <p:tavLst>
                                        <p:tav tm="0">
                                          <p:val>
                                            <p:strVal val="#ppt_h"/>
                                          </p:val>
                                        </p:tav>
                                        <p:tav tm="100000">
                                          <p:val>
                                            <p:strVal val="#ppt_h"/>
                                          </p:val>
                                        </p:tav>
                                      </p:tavLst>
                                    </p:anim>
                                  </p:childTnLst>
                                </p:cTn>
                              </p:par>
                            </p:childTnLst>
                          </p:cTn>
                        </p:par>
                      </p:childTnLst>
                    </p:cTn>
                  </p:par>
                  <p:par>
                    <p:cTn id="275" fill="hold">
                      <p:stCondLst>
                        <p:cond delay="indefinite"/>
                      </p:stCondLst>
                      <p:childTnLst>
                        <p:par>
                          <p:cTn id="276" fill="hold">
                            <p:stCondLst>
                              <p:cond delay="0"/>
                            </p:stCondLst>
                            <p:childTnLst>
                              <p:par>
                                <p:cTn id="277" presetID="17" presetClass="entr" presetSubtype="8" fill="hold" grpId="0" nodeType="clickEffect">
                                  <p:stCondLst>
                                    <p:cond delay="0"/>
                                  </p:stCondLst>
                                  <p:iterate type="lt">
                                    <p:tmPct val="100000"/>
                                  </p:iterate>
                                  <p:childTnLst>
                                    <p:set>
                                      <p:cBhvr>
                                        <p:cTn id="278" dur="1" fill="hold">
                                          <p:stCondLst>
                                            <p:cond delay="0"/>
                                          </p:stCondLst>
                                        </p:cTn>
                                        <p:tgtEl>
                                          <p:spTgt spid="1182768"/>
                                        </p:tgtEl>
                                        <p:attrNameLst>
                                          <p:attrName>style.visibility</p:attrName>
                                        </p:attrNameLst>
                                      </p:cBhvr>
                                      <p:to>
                                        <p:strVal val="visible"/>
                                      </p:to>
                                    </p:set>
                                    <p:anim calcmode="lin" valueType="num">
                                      <p:cBhvr>
                                        <p:cTn id="279" dur="75" fill="hold"/>
                                        <p:tgtEl>
                                          <p:spTgt spid="1182768"/>
                                        </p:tgtEl>
                                        <p:attrNameLst>
                                          <p:attrName>ppt_x</p:attrName>
                                        </p:attrNameLst>
                                      </p:cBhvr>
                                      <p:tavLst>
                                        <p:tav tm="0">
                                          <p:val>
                                            <p:strVal val="#ppt_x-#ppt_w/2"/>
                                          </p:val>
                                        </p:tav>
                                        <p:tav tm="100000">
                                          <p:val>
                                            <p:strVal val="#ppt_x"/>
                                          </p:val>
                                        </p:tav>
                                      </p:tavLst>
                                    </p:anim>
                                    <p:anim calcmode="lin" valueType="num">
                                      <p:cBhvr>
                                        <p:cTn id="280" dur="75" fill="hold"/>
                                        <p:tgtEl>
                                          <p:spTgt spid="1182768"/>
                                        </p:tgtEl>
                                        <p:attrNameLst>
                                          <p:attrName>ppt_y</p:attrName>
                                        </p:attrNameLst>
                                      </p:cBhvr>
                                      <p:tavLst>
                                        <p:tav tm="0">
                                          <p:val>
                                            <p:strVal val="#ppt_y"/>
                                          </p:val>
                                        </p:tav>
                                        <p:tav tm="100000">
                                          <p:val>
                                            <p:strVal val="#ppt_y"/>
                                          </p:val>
                                        </p:tav>
                                      </p:tavLst>
                                    </p:anim>
                                    <p:anim calcmode="lin" valueType="num">
                                      <p:cBhvr>
                                        <p:cTn id="281" dur="75" fill="hold"/>
                                        <p:tgtEl>
                                          <p:spTgt spid="1182768"/>
                                        </p:tgtEl>
                                        <p:attrNameLst>
                                          <p:attrName>ppt_w</p:attrName>
                                        </p:attrNameLst>
                                      </p:cBhvr>
                                      <p:tavLst>
                                        <p:tav tm="0">
                                          <p:val>
                                            <p:fltVal val="0"/>
                                          </p:val>
                                        </p:tav>
                                        <p:tav tm="100000">
                                          <p:val>
                                            <p:strVal val="#ppt_w"/>
                                          </p:val>
                                        </p:tav>
                                      </p:tavLst>
                                    </p:anim>
                                    <p:anim calcmode="lin" valueType="num">
                                      <p:cBhvr>
                                        <p:cTn id="282" dur="75" fill="hold"/>
                                        <p:tgtEl>
                                          <p:spTgt spid="1182768"/>
                                        </p:tgtEl>
                                        <p:attrNameLst>
                                          <p:attrName>ppt_h</p:attrName>
                                        </p:attrNameLst>
                                      </p:cBhvr>
                                      <p:tavLst>
                                        <p:tav tm="0">
                                          <p:val>
                                            <p:strVal val="#ppt_h"/>
                                          </p:val>
                                        </p:tav>
                                        <p:tav tm="100000">
                                          <p:val>
                                            <p:strVal val="#ppt_h"/>
                                          </p:val>
                                        </p:tav>
                                      </p:tavLst>
                                    </p:anim>
                                  </p:childTnLst>
                                </p:cTn>
                              </p:par>
                            </p:childTnLst>
                          </p:cTn>
                        </p:par>
                      </p:childTnLst>
                    </p:cTn>
                  </p:par>
                  <p:par>
                    <p:cTn id="283" fill="hold">
                      <p:stCondLst>
                        <p:cond delay="indefinite"/>
                      </p:stCondLst>
                      <p:childTnLst>
                        <p:par>
                          <p:cTn id="284" fill="hold">
                            <p:stCondLst>
                              <p:cond delay="0"/>
                            </p:stCondLst>
                            <p:childTnLst>
                              <p:par>
                                <p:cTn id="285" presetID="17" presetClass="entr" presetSubtype="8" fill="hold" grpId="0" nodeType="clickEffect">
                                  <p:stCondLst>
                                    <p:cond delay="0"/>
                                  </p:stCondLst>
                                  <p:iterate type="lt">
                                    <p:tmPct val="100000"/>
                                  </p:iterate>
                                  <p:childTnLst>
                                    <p:set>
                                      <p:cBhvr>
                                        <p:cTn id="286" dur="1" fill="hold">
                                          <p:stCondLst>
                                            <p:cond delay="0"/>
                                          </p:stCondLst>
                                        </p:cTn>
                                        <p:tgtEl>
                                          <p:spTgt spid="1182769"/>
                                        </p:tgtEl>
                                        <p:attrNameLst>
                                          <p:attrName>style.visibility</p:attrName>
                                        </p:attrNameLst>
                                      </p:cBhvr>
                                      <p:to>
                                        <p:strVal val="visible"/>
                                      </p:to>
                                    </p:set>
                                    <p:anim calcmode="lin" valueType="num">
                                      <p:cBhvr>
                                        <p:cTn id="287" dur="75" fill="hold"/>
                                        <p:tgtEl>
                                          <p:spTgt spid="1182769"/>
                                        </p:tgtEl>
                                        <p:attrNameLst>
                                          <p:attrName>ppt_x</p:attrName>
                                        </p:attrNameLst>
                                      </p:cBhvr>
                                      <p:tavLst>
                                        <p:tav tm="0">
                                          <p:val>
                                            <p:strVal val="#ppt_x-#ppt_w/2"/>
                                          </p:val>
                                        </p:tav>
                                        <p:tav tm="100000">
                                          <p:val>
                                            <p:strVal val="#ppt_x"/>
                                          </p:val>
                                        </p:tav>
                                      </p:tavLst>
                                    </p:anim>
                                    <p:anim calcmode="lin" valueType="num">
                                      <p:cBhvr>
                                        <p:cTn id="288" dur="75" fill="hold"/>
                                        <p:tgtEl>
                                          <p:spTgt spid="1182769"/>
                                        </p:tgtEl>
                                        <p:attrNameLst>
                                          <p:attrName>ppt_y</p:attrName>
                                        </p:attrNameLst>
                                      </p:cBhvr>
                                      <p:tavLst>
                                        <p:tav tm="0">
                                          <p:val>
                                            <p:strVal val="#ppt_y"/>
                                          </p:val>
                                        </p:tav>
                                        <p:tav tm="100000">
                                          <p:val>
                                            <p:strVal val="#ppt_y"/>
                                          </p:val>
                                        </p:tav>
                                      </p:tavLst>
                                    </p:anim>
                                    <p:anim calcmode="lin" valueType="num">
                                      <p:cBhvr>
                                        <p:cTn id="289" dur="75" fill="hold"/>
                                        <p:tgtEl>
                                          <p:spTgt spid="1182769"/>
                                        </p:tgtEl>
                                        <p:attrNameLst>
                                          <p:attrName>ppt_w</p:attrName>
                                        </p:attrNameLst>
                                      </p:cBhvr>
                                      <p:tavLst>
                                        <p:tav tm="0">
                                          <p:val>
                                            <p:fltVal val="0"/>
                                          </p:val>
                                        </p:tav>
                                        <p:tav tm="100000">
                                          <p:val>
                                            <p:strVal val="#ppt_w"/>
                                          </p:val>
                                        </p:tav>
                                      </p:tavLst>
                                    </p:anim>
                                    <p:anim calcmode="lin" valueType="num">
                                      <p:cBhvr>
                                        <p:cTn id="290" dur="75" fill="hold"/>
                                        <p:tgtEl>
                                          <p:spTgt spid="1182769"/>
                                        </p:tgtEl>
                                        <p:attrNameLst>
                                          <p:attrName>ppt_h</p:attrName>
                                        </p:attrNameLst>
                                      </p:cBhvr>
                                      <p:tavLst>
                                        <p:tav tm="0">
                                          <p:val>
                                            <p:strVal val="#ppt_h"/>
                                          </p:val>
                                        </p:tav>
                                        <p:tav tm="100000">
                                          <p:val>
                                            <p:strVal val="#ppt_h"/>
                                          </p:val>
                                        </p:tav>
                                      </p:tavLst>
                                    </p:anim>
                                  </p:childTnLst>
                                </p:cTn>
                              </p:par>
                            </p:childTnLst>
                          </p:cTn>
                        </p:par>
                      </p:childTnLst>
                    </p:cTn>
                  </p:par>
                  <p:par>
                    <p:cTn id="291" fill="hold">
                      <p:stCondLst>
                        <p:cond delay="indefinite"/>
                      </p:stCondLst>
                      <p:childTnLst>
                        <p:par>
                          <p:cTn id="292" fill="hold">
                            <p:stCondLst>
                              <p:cond delay="0"/>
                            </p:stCondLst>
                            <p:childTnLst>
                              <p:par>
                                <p:cTn id="293" presetID="17" presetClass="entr" presetSubtype="8" fill="hold" grpId="0" nodeType="clickEffect">
                                  <p:stCondLst>
                                    <p:cond delay="0"/>
                                  </p:stCondLst>
                                  <p:iterate type="lt">
                                    <p:tmPct val="100000"/>
                                  </p:iterate>
                                  <p:childTnLst>
                                    <p:set>
                                      <p:cBhvr>
                                        <p:cTn id="294" dur="1" fill="hold">
                                          <p:stCondLst>
                                            <p:cond delay="0"/>
                                          </p:stCondLst>
                                        </p:cTn>
                                        <p:tgtEl>
                                          <p:spTgt spid="1182770"/>
                                        </p:tgtEl>
                                        <p:attrNameLst>
                                          <p:attrName>style.visibility</p:attrName>
                                        </p:attrNameLst>
                                      </p:cBhvr>
                                      <p:to>
                                        <p:strVal val="visible"/>
                                      </p:to>
                                    </p:set>
                                    <p:anim calcmode="lin" valueType="num">
                                      <p:cBhvr>
                                        <p:cTn id="295" dur="75" fill="hold"/>
                                        <p:tgtEl>
                                          <p:spTgt spid="1182770"/>
                                        </p:tgtEl>
                                        <p:attrNameLst>
                                          <p:attrName>ppt_x</p:attrName>
                                        </p:attrNameLst>
                                      </p:cBhvr>
                                      <p:tavLst>
                                        <p:tav tm="0">
                                          <p:val>
                                            <p:strVal val="#ppt_x-#ppt_w/2"/>
                                          </p:val>
                                        </p:tav>
                                        <p:tav tm="100000">
                                          <p:val>
                                            <p:strVal val="#ppt_x"/>
                                          </p:val>
                                        </p:tav>
                                      </p:tavLst>
                                    </p:anim>
                                    <p:anim calcmode="lin" valueType="num">
                                      <p:cBhvr>
                                        <p:cTn id="296" dur="75" fill="hold"/>
                                        <p:tgtEl>
                                          <p:spTgt spid="1182770"/>
                                        </p:tgtEl>
                                        <p:attrNameLst>
                                          <p:attrName>ppt_y</p:attrName>
                                        </p:attrNameLst>
                                      </p:cBhvr>
                                      <p:tavLst>
                                        <p:tav tm="0">
                                          <p:val>
                                            <p:strVal val="#ppt_y"/>
                                          </p:val>
                                        </p:tav>
                                        <p:tav tm="100000">
                                          <p:val>
                                            <p:strVal val="#ppt_y"/>
                                          </p:val>
                                        </p:tav>
                                      </p:tavLst>
                                    </p:anim>
                                    <p:anim calcmode="lin" valueType="num">
                                      <p:cBhvr>
                                        <p:cTn id="297" dur="75" fill="hold"/>
                                        <p:tgtEl>
                                          <p:spTgt spid="1182770"/>
                                        </p:tgtEl>
                                        <p:attrNameLst>
                                          <p:attrName>ppt_w</p:attrName>
                                        </p:attrNameLst>
                                      </p:cBhvr>
                                      <p:tavLst>
                                        <p:tav tm="0">
                                          <p:val>
                                            <p:fltVal val="0"/>
                                          </p:val>
                                        </p:tav>
                                        <p:tav tm="100000">
                                          <p:val>
                                            <p:strVal val="#ppt_w"/>
                                          </p:val>
                                        </p:tav>
                                      </p:tavLst>
                                    </p:anim>
                                    <p:anim calcmode="lin" valueType="num">
                                      <p:cBhvr>
                                        <p:cTn id="298" dur="75" fill="hold"/>
                                        <p:tgtEl>
                                          <p:spTgt spid="1182770"/>
                                        </p:tgtEl>
                                        <p:attrNameLst>
                                          <p:attrName>ppt_h</p:attrName>
                                        </p:attrNameLst>
                                      </p:cBhvr>
                                      <p:tavLst>
                                        <p:tav tm="0">
                                          <p:val>
                                            <p:strVal val="#ppt_h"/>
                                          </p:val>
                                        </p:tav>
                                        <p:tav tm="100000">
                                          <p:val>
                                            <p:strVal val="#ppt_h"/>
                                          </p:val>
                                        </p:tav>
                                      </p:tavLst>
                                    </p:anim>
                                  </p:childTnLst>
                                </p:cTn>
                              </p:par>
                            </p:childTnLst>
                          </p:cTn>
                        </p:par>
                      </p:childTnLst>
                    </p:cTn>
                  </p:par>
                  <p:par>
                    <p:cTn id="299" fill="hold">
                      <p:stCondLst>
                        <p:cond delay="indefinite"/>
                      </p:stCondLst>
                      <p:childTnLst>
                        <p:par>
                          <p:cTn id="300" fill="hold">
                            <p:stCondLst>
                              <p:cond delay="0"/>
                            </p:stCondLst>
                            <p:childTnLst>
                              <p:par>
                                <p:cTn id="301" presetID="17" presetClass="entr" presetSubtype="8" fill="hold" grpId="0" nodeType="clickEffect">
                                  <p:stCondLst>
                                    <p:cond delay="0"/>
                                  </p:stCondLst>
                                  <p:iterate type="lt">
                                    <p:tmPct val="100000"/>
                                  </p:iterate>
                                  <p:childTnLst>
                                    <p:set>
                                      <p:cBhvr>
                                        <p:cTn id="302" dur="1" fill="hold">
                                          <p:stCondLst>
                                            <p:cond delay="0"/>
                                          </p:stCondLst>
                                        </p:cTn>
                                        <p:tgtEl>
                                          <p:spTgt spid="1182771"/>
                                        </p:tgtEl>
                                        <p:attrNameLst>
                                          <p:attrName>style.visibility</p:attrName>
                                        </p:attrNameLst>
                                      </p:cBhvr>
                                      <p:to>
                                        <p:strVal val="visible"/>
                                      </p:to>
                                    </p:set>
                                    <p:anim calcmode="lin" valueType="num">
                                      <p:cBhvr>
                                        <p:cTn id="303" dur="75" fill="hold"/>
                                        <p:tgtEl>
                                          <p:spTgt spid="1182771"/>
                                        </p:tgtEl>
                                        <p:attrNameLst>
                                          <p:attrName>ppt_x</p:attrName>
                                        </p:attrNameLst>
                                      </p:cBhvr>
                                      <p:tavLst>
                                        <p:tav tm="0">
                                          <p:val>
                                            <p:strVal val="#ppt_x-#ppt_w/2"/>
                                          </p:val>
                                        </p:tav>
                                        <p:tav tm="100000">
                                          <p:val>
                                            <p:strVal val="#ppt_x"/>
                                          </p:val>
                                        </p:tav>
                                      </p:tavLst>
                                    </p:anim>
                                    <p:anim calcmode="lin" valueType="num">
                                      <p:cBhvr>
                                        <p:cTn id="304" dur="75" fill="hold"/>
                                        <p:tgtEl>
                                          <p:spTgt spid="1182771"/>
                                        </p:tgtEl>
                                        <p:attrNameLst>
                                          <p:attrName>ppt_y</p:attrName>
                                        </p:attrNameLst>
                                      </p:cBhvr>
                                      <p:tavLst>
                                        <p:tav tm="0">
                                          <p:val>
                                            <p:strVal val="#ppt_y"/>
                                          </p:val>
                                        </p:tav>
                                        <p:tav tm="100000">
                                          <p:val>
                                            <p:strVal val="#ppt_y"/>
                                          </p:val>
                                        </p:tav>
                                      </p:tavLst>
                                    </p:anim>
                                    <p:anim calcmode="lin" valueType="num">
                                      <p:cBhvr>
                                        <p:cTn id="305" dur="75" fill="hold"/>
                                        <p:tgtEl>
                                          <p:spTgt spid="1182771"/>
                                        </p:tgtEl>
                                        <p:attrNameLst>
                                          <p:attrName>ppt_w</p:attrName>
                                        </p:attrNameLst>
                                      </p:cBhvr>
                                      <p:tavLst>
                                        <p:tav tm="0">
                                          <p:val>
                                            <p:fltVal val="0"/>
                                          </p:val>
                                        </p:tav>
                                        <p:tav tm="100000">
                                          <p:val>
                                            <p:strVal val="#ppt_w"/>
                                          </p:val>
                                        </p:tav>
                                      </p:tavLst>
                                    </p:anim>
                                    <p:anim calcmode="lin" valueType="num">
                                      <p:cBhvr>
                                        <p:cTn id="306" dur="75" fill="hold"/>
                                        <p:tgtEl>
                                          <p:spTgt spid="1182771"/>
                                        </p:tgtEl>
                                        <p:attrNameLst>
                                          <p:attrName>ppt_h</p:attrName>
                                        </p:attrNameLst>
                                      </p:cBhvr>
                                      <p:tavLst>
                                        <p:tav tm="0">
                                          <p:val>
                                            <p:strVal val="#ppt_h"/>
                                          </p:val>
                                        </p:tav>
                                        <p:tav tm="100000">
                                          <p:val>
                                            <p:strVal val="#ppt_h"/>
                                          </p:val>
                                        </p:tav>
                                      </p:tavLst>
                                    </p:anim>
                                  </p:childTnLst>
                                </p:cTn>
                              </p:par>
                            </p:childTnLst>
                          </p:cTn>
                        </p:par>
                      </p:childTnLst>
                    </p:cTn>
                  </p:par>
                  <p:par>
                    <p:cTn id="307" fill="hold">
                      <p:stCondLst>
                        <p:cond delay="indefinite"/>
                      </p:stCondLst>
                      <p:childTnLst>
                        <p:par>
                          <p:cTn id="308" fill="hold">
                            <p:stCondLst>
                              <p:cond delay="0"/>
                            </p:stCondLst>
                            <p:childTnLst>
                              <p:par>
                                <p:cTn id="309" presetID="17" presetClass="entr" presetSubtype="8" fill="hold" grpId="0" nodeType="clickEffect">
                                  <p:stCondLst>
                                    <p:cond delay="0"/>
                                  </p:stCondLst>
                                  <p:iterate type="lt">
                                    <p:tmPct val="100000"/>
                                  </p:iterate>
                                  <p:childTnLst>
                                    <p:set>
                                      <p:cBhvr>
                                        <p:cTn id="310" dur="1" fill="hold">
                                          <p:stCondLst>
                                            <p:cond delay="0"/>
                                          </p:stCondLst>
                                        </p:cTn>
                                        <p:tgtEl>
                                          <p:spTgt spid="1182772"/>
                                        </p:tgtEl>
                                        <p:attrNameLst>
                                          <p:attrName>style.visibility</p:attrName>
                                        </p:attrNameLst>
                                      </p:cBhvr>
                                      <p:to>
                                        <p:strVal val="visible"/>
                                      </p:to>
                                    </p:set>
                                    <p:anim calcmode="lin" valueType="num">
                                      <p:cBhvr>
                                        <p:cTn id="311" dur="75" fill="hold"/>
                                        <p:tgtEl>
                                          <p:spTgt spid="1182772"/>
                                        </p:tgtEl>
                                        <p:attrNameLst>
                                          <p:attrName>ppt_x</p:attrName>
                                        </p:attrNameLst>
                                      </p:cBhvr>
                                      <p:tavLst>
                                        <p:tav tm="0">
                                          <p:val>
                                            <p:strVal val="#ppt_x-#ppt_w/2"/>
                                          </p:val>
                                        </p:tav>
                                        <p:tav tm="100000">
                                          <p:val>
                                            <p:strVal val="#ppt_x"/>
                                          </p:val>
                                        </p:tav>
                                      </p:tavLst>
                                    </p:anim>
                                    <p:anim calcmode="lin" valueType="num">
                                      <p:cBhvr>
                                        <p:cTn id="312" dur="75" fill="hold"/>
                                        <p:tgtEl>
                                          <p:spTgt spid="1182772"/>
                                        </p:tgtEl>
                                        <p:attrNameLst>
                                          <p:attrName>ppt_y</p:attrName>
                                        </p:attrNameLst>
                                      </p:cBhvr>
                                      <p:tavLst>
                                        <p:tav tm="0">
                                          <p:val>
                                            <p:strVal val="#ppt_y"/>
                                          </p:val>
                                        </p:tav>
                                        <p:tav tm="100000">
                                          <p:val>
                                            <p:strVal val="#ppt_y"/>
                                          </p:val>
                                        </p:tav>
                                      </p:tavLst>
                                    </p:anim>
                                    <p:anim calcmode="lin" valueType="num">
                                      <p:cBhvr>
                                        <p:cTn id="313" dur="75" fill="hold"/>
                                        <p:tgtEl>
                                          <p:spTgt spid="1182772"/>
                                        </p:tgtEl>
                                        <p:attrNameLst>
                                          <p:attrName>ppt_w</p:attrName>
                                        </p:attrNameLst>
                                      </p:cBhvr>
                                      <p:tavLst>
                                        <p:tav tm="0">
                                          <p:val>
                                            <p:fltVal val="0"/>
                                          </p:val>
                                        </p:tav>
                                        <p:tav tm="100000">
                                          <p:val>
                                            <p:strVal val="#ppt_w"/>
                                          </p:val>
                                        </p:tav>
                                      </p:tavLst>
                                    </p:anim>
                                    <p:anim calcmode="lin" valueType="num">
                                      <p:cBhvr>
                                        <p:cTn id="314" dur="75" fill="hold"/>
                                        <p:tgtEl>
                                          <p:spTgt spid="1182772"/>
                                        </p:tgtEl>
                                        <p:attrNameLst>
                                          <p:attrName>ppt_h</p:attrName>
                                        </p:attrNameLst>
                                      </p:cBhvr>
                                      <p:tavLst>
                                        <p:tav tm="0">
                                          <p:val>
                                            <p:strVal val="#ppt_h"/>
                                          </p:val>
                                        </p:tav>
                                        <p:tav tm="100000">
                                          <p:val>
                                            <p:strVal val="#ppt_h"/>
                                          </p:val>
                                        </p:tav>
                                      </p:tavLst>
                                    </p:anim>
                                  </p:childTnLst>
                                </p:cTn>
                              </p:par>
                            </p:childTnLst>
                          </p:cTn>
                        </p:par>
                      </p:childTnLst>
                    </p:cTn>
                  </p:par>
                  <p:par>
                    <p:cTn id="315" fill="hold">
                      <p:stCondLst>
                        <p:cond delay="indefinite"/>
                      </p:stCondLst>
                      <p:childTnLst>
                        <p:par>
                          <p:cTn id="316" fill="hold">
                            <p:stCondLst>
                              <p:cond delay="0"/>
                            </p:stCondLst>
                            <p:childTnLst>
                              <p:par>
                                <p:cTn id="317" presetID="17" presetClass="entr" presetSubtype="8" fill="hold" grpId="0" nodeType="clickEffect">
                                  <p:stCondLst>
                                    <p:cond delay="0"/>
                                  </p:stCondLst>
                                  <p:iterate type="lt">
                                    <p:tmPct val="100000"/>
                                  </p:iterate>
                                  <p:childTnLst>
                                    <p:set>
                                      <p:cBhvr>
                                        <p:cTn id="318" dur="1" fill="hold">
                                          <p:stCondLst>
                                            <p:cond delay="0"/>
                                          </p:stCondLst>
                                        </p:cTn>
                                        <p:tgtEl>
                                          <p:spTgt spid="1182773"/>
                                        </p:tgtEl>
                                        <p:attrNameLst>
                                          <p:attrName>style.visibility</p:attrName>
                                        </p:attrNameLst>
                                      </p:cBhvr>
                                      <p:to>
                                        <p:strVal val="visible"/>
                                      </p:to>
                                    </p:set>
                                    <p:anim calcmode="lin" valueType="num">
                                      <p:cBhvr>
                                        <p:cTn id="319" dur="75" fill="hold"/>
                                        <p:tgtEl>
                                          <p:spTgt spid="1182773"/>
                                        </p:tgtEl>
                                        <p:attrNameLst>
                                          <p:attrName>ppt_x</p:attrName>
                                        </p:attrNameLst>
                                      </p:cBhvr>
                                      <p:tavLst>
                                        <p:tav tm="0">
                                          <p:val>
                                            <p:strVal val="#ppt_x-#ppt_w/2"/>
                                          </p:val>
                                        </p:tav>
                                        <p:tav tm="100000">
                                          <p:val>
                                            <p:strVal val="#ppt_x"/>
                                          </p:val>
                                        </p:tav>
                                      </p:tavLst>
                                    </p:anim>
                                    <p:anim calcmode="lin" valueType="num">
                                      <p:cBhvr>
                                        <p:cTn id="320" dur="75" fill="hold"/>
                                        <p:tgtEl>
                                          <p:spTgt spid="1182773"/>
                                        </p:tgtEl>
                                        <p:attrNameLst>
                                          <p:attrName>ppt_y</p:attrName>
                                        </p:attrNameLst>
                                      </p:cBhvr>
                                      <p:tavLst>
                                        <p:tav tm="0">
                                          <p:val>
                                            <p:strVal val="#ppt_y"/>
                                          </p:val>
                                        </p:tav>
                                        <p:tav tm="100000">
                                          <p:val>
                                            <p:strVal val="#ppt_y"/>
                                          </p:val>
                                        </p:tav>
                                      </p:tavLst>
                                    </p:anim>
                                    <p:anim calcmode="lin" valueType="num">
                                      <p:cBhvr>
                                        <p:cTn id="321" dur="75" fill="hold"/>
                                        <p:tgtEl>
                                          <p:spTgt spid="1182773"/>
                                        </p:tgtEl>
                                        <p:attrNameLst>
                                          <p:attrName>ppt_w</p:attrName>
                                        </p:attrNameLst>
                                      </p:cBhvr>
                                      <p:tavLst>
                                        <p:tav tm="0">
                                          <p:val>
                                            <p:fltVal val="0"/>
                                          </p:val>
                                        </p:tav>
                                        <p:tav tm="100000">
                                          <p:val>
                                            <p:strVal val="#ppt_w"/>
                                          </p:val>
                                        </p:tav>
                                      </p:tavLst>
                                    </p:anim>
                                    <p:anim calcmode="lin" valueType="num">
                                      <p:cBhvr>
                                        <p:cTn id="322" dur="75" fill="hold"/>
                                        <p:tgtEl>
                                          <p:spTgt spid="1182773"/>
                                        </p:tgtEl>
                                        <p:attrNameLst>
                                          <p:attrName>ppt_h</p:attrName>
                                        </p:attrNameLst>
                                      </p:cBhvr>
                                      <p:tavLst>
                                        <p:tav tm="0">
                                          <p:val>
                                            <p:strVal val="#ppt_h"/>
                                          </p:val>
                                        </p:tav>
                                        <p:tav tm="100000">
                                          <p:val>
                                            <p:strVal val="#ppt_h"/>
                                          </p:val>
                                        </p:tav>
                                      </p:tavLst>
                                    </p:anim>
                                  </p:childTnLst>
                                </p:cTn>
                              </p:par>
                            </p:childTnLst>
                          </p:cTn>
                        </p:par>
                      </p:childTnLst>
                    </p:cTn>
                  </p:par>
                  <p:par>
                    <p:cTn id="323" fill="hold">
                      <p:stCondLst>
                        <p:cond delay="indefinite"/>
                      </p:stCondLst>
                      <p:childTnLst>
                        <p:par>
                          <p:cTn id="324" fill="hold">
                            <p:stCondLst>
                              <p:cond delay="0"/>
                            </p:stCondLst>
                            <p:childTnLst>
                              <p:par>
                                <p:cTn id="325" presetID="17" presetClass="entr" presetSubtype="8" fill="hold" grpId="0" nodeType="clickEffect">
                                  <p:stCondLst>
                                    <p:cond delay="0"/>
                                  </p:stCondLst>
                                  <p:iterate type="lt">
                                    <p:tmPct val="100000"/>
                                  </p:iterate>
                                  <p:childTnLst>
                                    <p:set>
                                      <p:cBhvr>
                                        <p:cTn id="326" dur="1" fill="hold">
                                          <p:stCondLst>
                                            <p:cond delay="0"/>
                                          </p:stCondLst>
                                        </p:cTn>
                                        <p:tgtEl>
                                          <p:spTgt spid="1182774"/>
                                        </p:tgtEl>
                                        <p:attrNameLst>
                                          <p:attrName>style.visibility</p:attrName>
                                        </p:attrNameLst>
                                      </p:cBhvr>
                                      <p:to>
                                        <p:strVal val="visible"/>
                                      </p:to>
                                    </p:set>
                                    <p:anim calcmode="lin" valueType="num">
                                      <p:cBhvr>
                                        <p:cTn id="327" dur="75" fill="hold"/>
                                        <p:tgtEl>
                                          <p:spTgt spid="1182774"/>
                                        </p:tgtEl>
                                        <p:attrNameLst>
                                          <p:attrName>ppt_x</p:attrName>
                                        </p:attrNameLst>
                                      </p:cBhvr>
                                      <p:tavLst>
                                        <p:tav tm="0">
                                          <p:val>
                                            <p:strVal val="#ppt_x-#ppt_w/2"/>
                                          </p:val>
                                        </p:tav>
                                        <p:tav tm="100000">
                                          <p:val>
                                            <p:strVal val="#ppt_x"/>
                                          </p:val>
                                        </p:tav>
                                      </p:tavLst>
                                    </p:anim>
                                    <p:anim calcmode="lin" valueType="num">
                                      <p:cBhvr>
                                        <p:cTn id="328" dur="75" fill="hold"/>
                                        <p:tgtEl>
                                          <p:spTgt spid="1182774"/>
                                        </p:tgtEl>
                                        <p:attrNameLst>
                                          <p:attrName>ppt_y</p:attrName>
                                        </p:attrNameLst>
                                      </p:cBhvr>
                                      <p:tavLst>
                                        <p:tav tm="0">
                                          <p:val>
                                            <p:strVal val="#ppt_y"/>
                                          </p:val>
                                        </p:tav>
                                        <p:tav tm="100000">
                                          <p:val>
                                            <p:strVal val="#ppt_y"/>
                                          </p:val>
                                        </p:tav>
                                      </p:tavLst>
                                    </p:anim>
                                    <p:anim calcmode="lin" valueType="num">
                                      <p:cBhvr>
                                        <p:cTn id="329" dur="75" fill="hold"/>
                                        <p:tgtEl>
                                          <p:spTgt spid="1182774"/>
                                        </p:tgtEl>
                                        <p:attrNameLst>
                                          <p:attrName>ppt_w</p:attrName>
                                        </p:attrNameLst>
                                      </p:cBhvr>
                                      <p:tavLst>
                                        <p:tav tm="0">
                                          <p:val>
                                            <p:fltVal val="0"/>
                                          </p:val>
                                        </p:tav>
                                        <p:tav tm="100000">
                                          <p:val>
                                            <p:strVal val="#ppt_w"/>
                                          </p:val>
                                        </p:tav>
                                      </p:tavLst>
                                    </p:anim>
                                    <p:anim calcmode="lin" valueType="num">
                                      <p:cBhvr>
                                        <p:cTn id="330" dur="75" fill="hold"/>
                                        <p:tgtEl>
                                          <p:spTgt spid="1182774"/>
                                        </p:tgtEl>
                                        <p:attrNameLst>
                                          <p:attrName>ppt_h</p:attrName>
                                        </p:attrNameLst>
                                      </p:cBhvr>
                                      <p:tavLst>
                                        <p:tav tm="0">
                                          <p:val>
                                            <p:strVal val="#ppt_h"/>
                                          </p:val>
                                        </p:tav>
                                        <p:tav tm="100000">
                                          <p:val>
                                            <p:strVal val="#ppt_h"/>
                                          </p:val>
                                        </p:tav>
                                      </p:tavLst>
                                    </p:anim>
                                  </p:childTnLst>
                                </p:cTn>
                              </p:par>
                            </p:childTnLst>
                          </p:cTn>
                        </p:par>
                      </p:childTnLst>
                    </p:cTn>
                  </p:par>
                  <p:par>
                    <p:cTn id="331" fill="hold">
                      <p:stCondLst>
                        <p:cond delay="indefinite"/>
                      </p:stCondLst>
                      <p:childTnLst>
                        <p:par>
                          <p:cTn id="332" fill="hold">
                            <p:stCondLst>
                              <p:cond delay="0"/>
                            </p:stCondLst>
                            <p:childTnLst>
                              <p:par>
                                <p:cTn id="333" presetID="17" presetClass="entr" presetSubtype="8" fill="hold" grpId="0" nodeType="clickEffect">
                                  <p:stCondLst>
                                    <p:cond delay="0"/>
                                  </p:stCondLst>
                                  <p:iterate type="lt">
                                    <p:tmPct val="100000"/>
                                  </p:iterate>
                                  <p:childTnLst>
                                    <p:set>
                                      <p:cBhvr>
                                        <p:cTn id="334" dur="1" fill="hold">
                                          <p:stCondLst>
                                            <p:cond delay="0"/>
                                          </p:stCondLst>
                                        </p:cTn>
                                        <p:tgtEl>
                                          <p:spTgt spid="1182775"/>
                                        </p:tgtEl>
                                        <p:attrNameLst>
                                          <p:attrName>style.visibility</p:attrName>
                                        </p:attrNameLst>
                                      </p:cBhvr>
                                      <p:to>
                                        <p:strVal val="visible"/>
                                      </p:to>
                                    </p:set>
                                    <p:anim calcmode="lin" valueType="num">
                                      <p:cBhvr>
                                        <p:cTn id="335" dur="75" fill="hold"/>
                                        <p:tgtEl>
                                          <p:spTgt spid="1182775"/>
                                        </p:tgtEl>
                                        <p:attrNameLst>
                                          <p:attrName>ppt_x</p:attrName>
                                        </p:attrNameLst>
                                      </p:cBhvr>
                                      <p:tavLst>
                                        <p:tav tm="0">
                                          <p:val>
                                            <p:strVal val="#ppt_x-#ppt_w/2"/>
                                          </p:val>
                                        </p:tav>
                                        <p:tav tm="100000">
                                          <p:val>
                                            <p:strVal val="#ppt_x"/>
                                          </p:val>
                                        </p:tav>
                                      </p:tavLst>
                                    </p:anim>
                                    <p:anim calcmode="lin" valueType="num">
                                      <p:cBhvr>
                                        <p:cTn id="336" dur="75" fill="hold"/>
                                        <p:tgtEl>
                                          <p:spTgt spid="1182775"/>
                                        </p:tgtEl>
                                        <p:attrNameLst>
                                          <p:attrName>ppt_y</p:attrName>
                                        </p:attrNameLst>
                                      </p:cBhvr>
                                      <p:tavLst>
                                        <p:tav tm="0">
                                          <p:val>
                                            <p:strVal val="#ppt_y"/>
                                          </p:val>
                                        </p:tav>
                                        <p:tav tm="100000">
                                          <p:val>
                                            <p:strVal val="#ppt_y"/>
                                          </p:val>
                                        </p:tav>
                                      </p:tavLst>
                                    </p:anim>
                                    <p:anim calcmode="lin" valueType="num">
                                      <p:cBhvr>
                                        <p:cTn id="337" dur="75" fill="hold"/>
                                        <p:tgtEl>
                                          <p:spTgt spid="1182775"/>
                                        </p:tgtEl>
                                        <p:attrNameLst>
                                          <p:attrName>ppt_w</p:attrName>
                                        </p:attrNameLst>
                                      </p:cBhvr>
                                      <p:tavLst>
                                        <p:tav tm="0">
                                          <p:val>
                                            <p:fltVal val="0"/>
                                          </p:val>
                                        </p:tav>
                                        <p:tav tm="100000">
                                          <p:val>
                                            <p:strVal val="#ppt_w"/>
                                          </p:val>
                                        </p:tav>
                                      </p:tavLst>
                                    </p:anim>
                                    <p:anim calcmode="lin" valueType="num">
                                      <p:cBhvr>
                                        <p:cTn id="338" dur="75" fill="hold"/>
                                        <p:tgtEl>
                                          <p:spTgt spid="1182775"/>
                                        </p:tgtEl>
                                        <p:attrNameLst>
                                          <p:attrName>ppt_h</p:attrName>
                                        </p:attrNameLst>
                                      </p:cBhvr>
                                      <p:tavLst>
                                        <p:tav tm="0">
                                          <p:val>
                                            <p:strVal val="#ppt_h"/>
                                          </p:val>
                                        </p:tav>
                                        <p:tav tm="100000">
                                          <p:val>
                                            <p:strVal val="#ppt_h"/>
                                          </p:val>
                                        </p:tav>
                                      </p:tavLst>
                                    </p:anim>
                                  </p:childTnLst>
                                </p:cTn>
                              </p:par>
                            </p:childTnLst>
                          </p:cTn>
                        </p:par>
                      </p:childTnLst>
                    </p:cTn>
                  </p:par>
                  <p:par>
                    <p:cTn id="339" fill="hold">
                      <p:stCondLst>
                        <p:cond delay="indefinite"/>
                      </p:stCondLst>
                      <p:childTnLst>
                        <p:par>
                          <p:cTn id="340" fill="hold">
                            <p:stCondLst>
                              <p:cond delay="0"/>
                            </p:stCondLst>
                            <p:childTnLst>
                              <p:par>
                                <p:cTn id="341" presetID="17" presetClass="entr" presetSubtype="8" fill="hold" grpId="0" nodeType="clickEffect">
                                  <p:stCondLst>
                                    <p:cond delay="0"/>
                                  </p:stCondLst>
                                  <p:iterate type="lt">
                                    <p:tmPct val="100000"/>
                                  </p:iterate>
                                  <p:childTnLst>
                                    <p:set>
                                      <p:cBhvr>
                                        <p:cTn id="342" dur="1" fill="hold">
                                          <p:stCondLst>
                                            <p:cond delay="0"/>
                                          </p:stCondLst>
                                        </p:cTn>
                                        <p:tgtEl>
                                          <p:spTgt spid="1182776"/>
                                        </p:tgtEl>
                                        <p:attrNameLst>
                                          <p:attrName>style.visibility</p:attrName>
                                        </p:attrNameLst>
                                      </p:cBhvr>
                                      <p:to>
                                        <p:strVal val="visible"/>
                                      </p:to>
                                    </p:set>
                                    <p:anim calcmode="lin" valueType="num">
                                      <p:cBhvr>
                                        <p:cTn id="343" dur="75" fill="hold"/>
                                        <p:tgtEl>
                                          <p:spTgt spid="1182776"/>
                                        </p:tgtEl>
                                        <p:attrNameLst>
                                          <p:attrName>ppt_x</p:attrName>
                                        </p:attrNameLst>
                                      </p:cBhvr>
                                      <p:tavLst>
                                        <p:tav tm="0">
                                          <p:val>
                                            <p:strVal val="#ppt_x-#ppt_w/2"/>
                                          </p:val>
                                        </p:tav>
                                        <p:tav tm="100000">
                                          <p:val>
                                            <p:strVal val="#ppt_x"/>
                                          </p:val>
                                        </p:tav>
                                      </p:tavLst>
                                    </p:anim>
                                    <p:anim calcmode="lin" valueType="num">
                                      <p:cBhvr>
                                        <p:cTn id="344" dur="75" fill="hold"/>
                                        <p:tgtEl>
                                          <p:spTgt spid="1182776"/>
                                        </p:tgtEl>
                                        <p:attrNameLst>
                                          <p:attrName>ppt_y</p:attrName>
                                        </p:attrNameLst>
                                      </p:cBhvr>
                                      <p:tavLst>
                                        <p:tav tm="0">
                                          <p:val>
                                            <p:strVal val="#ppt_y"/>
                                          </p:val>
                                        </p:tav>
                                        <p:tav tm="100000">
                                          <p:val>
                                            <p:strVal val="#ppt_y"/>
                                          </p:val>
                                        </p:tav>
                                      </p:tavLst>
                                    </p:anim>
                                    <p:anim calcmode="lin" valueType="num">
                                      <p:cBhvr>
                                        <p:cTn id="345" dur="75" fill="hold"/>
                                        <p:tgtEl>
                                          <p:spTgt spid="1182776"/>
                                        </p:tgtEl>
                                        <p:attrNameLst>
                                          <p:attrName>ppt_w</p:attrName>
                                        </p:attrNameLst>
                                      </p:cBhvr>
                                      <p:tavLst>
                                        <p:tav tm="0">
                                          <p:val>
                                            <p:fltVal val="0"/>
                                          </p:val>
                                        </p:tav>
                                        <p:tav tm="100000">
                                          <p:val>
                                            <p:strVal val="#ppt_w"/>
                                          </p:val>
                                        </p:tav>
                                      </p:tavLst>
                                    </p:anim>
                                    <p:anim calcmode="lin" valueType="num">
                                      <p:cBhvr>
                                        <p:cTn id="346" dur="75" fill="hold"/>
                                        <p:tgtEl>
                                          <p:spTgt spid="1182776"/>
                                        </p:tgtEl>
                                        <p:attrNameLst>
                                          <p:attrName>ppt_h</p:attrName>
                                        </p:attrNameLst>
                                      </p:cBhvr>
                                      <p:tavLst>
                                        <p:tav tm="0">
                                          <p:val>
                                            <p:strVal val="#ppt_h"/>
                                          </p:val>
                                        </p:tav>
                                        <p:tav tm="100000">
                                          <p:val>
                                            <p:strVal val="#ppt_h"/>
                                          </p:val>
                                        </p:tav>
                                      </p:tavLst>
                                    </p:anim>
                                  </p:childTnLst>
                                </p:cTn>
                              </p:par>
                            </p:childTnLst>
                          </p:cTn>
                        </p:par>
                      </p:childTnLst>
                    </p:cTn>
                  </p:par>
                  <p:par>
                    <p:cTn id="347" fill="hold">
                      <p:stCondLst>
                        <p:cond delay="indefinite"/>
                      </p:stCondLst>
                      <p:childTnLst>
                        <p:par>
                          <p:cTn id="348" fill="hold">
                            <p:stCondLst>
                              <p:cond delay="0"/>
                            </p:stCondLst>
                            <p:childTnLst>
                              <p:par>
                                <p:cTn id="349" presetID="17" presetClass="entr" presetSubtype="8" fill="hold" grpId="0" nodeType="clickEffect">
                                  <p:stCondLst>
                                    <p:cond delay="0"/>
                                  </p:stCondLst>
                                  <p:iterate type="lt">
                                    <p:tmPct val="100000"/>
                                  </p:iterate>
                                  <p:childTnLst>
                                    <p:set>
                                      <p:cBhvr>
                                        <p:cTn id="350" dur="1" fill="hold">
                                          <p:stCondLst>
                                            <p:cond delay="0"/>
                                          </p:stCondLst>
                                        </p:cTn>
                                        <p:tgtEl>
                                          <p:spTgt spid="1182777"/>
                                        </p:tgtEl>
                                        <p:attrNameLst>
                                          <p:attrName>style.visibility</p:attrName>
                                        </p:attrNameLst>
                                      </p:cBhvr>
                                      <p:to>
                                        <p:strVal val="visible"/>
                                      </p:to>
                                    </p:set>
                                    <p:anim calcmode="lin" valueType="num">
                                      <p:cBhvr>
                                        <p:cTn id="351" dur="75" fill="hold"/>
                                        <p:tgtEl>
                                          <p:spTgt spid="1182777"/>
                                        </p:tgtEl>
                                        <p:attrNameLst>
                                          <p:attrName>ppt_x</p:attrName>
                                        </p:attrNameLst>
                                      </p:cBhvr>
                                      <p:tavLst>
                                        <p:tav tm="0">
                                          <p:val>
                                            <p:strVal val="#ppt_x-#ppt_w/2"/>
                                          </p:val>
                                        </p:tav>
                                        <p:tav tm="100000">
                                          <p:val>
                                            <p:strVal val="#ppt_x"/>
                                          </p:val>
                                        </p:tav>
                                      </p:tavLst>
                                    </p:anim>
                                    <p:anim calcmode="lin" valueType="num">
                                      <p:cBhvr>
                                        <p:cTn id="352" dur="75" fill="hold"/>
                                        <p:tgtEl>
                                          <p:spTgt spid="1182777"/>
                                        </p:tgtEl>
                                        <p:attrNameLst>
                                          <p:attrName>ppt_y</p:attrName>
                                        </p:attrNameLst>
                                      </p:cBhvr>
                                      <p:tavLst>
                                        <p:tav tm="0">
                                          <p:val>
                                            <p:strVal val="#ppt_y"/>
                                          </p:val>
                                        </p:tav>
                                        <p:tav tm="100000">
                                          <p:val>
                                            <p:strVal val="#ppt_y"/>
                                          </p:val>
                                        </p:tav>
                                      </p:tavLst>
                                    </p:anim>
                                    <p:anim calcmode="lin" valueType="num">
                                      <p:cBhvr>
                                        <p:cTn id="353" dur="75" fill="hold"/>
                                        <p:tgtEl>
                                          <p:spTgt spid="1182777"/>
                                        </p:tgtEl>
                                        <p:attrNameLst>
                                          <p:attrName>ppt_w</p:attrName>
                                        </p:attrNameLst>
                                      </p:cBhvr>
                                      <p:tavLst>
                                        <p:tav tm="0">
                                          <p:val>
                                            <p:fltVal val="0"/>
                                          </p:val>
                                        </p:tav>
                                        <p:tav tm="100000">
                                          <p:val>
                                            <p:strVal val="#ppt_w"/>
                                          </p:val>
                                        </p:tav>
                                      </p:tavLst>
                                    </p:anim>
                                    <p:anim calcmode="lin" valueType="num">
                                      <p:cBhvr>
                                        <p:cTn id="354" dur="75" fill="hold"/>
                                        <p:tgtEl>
                                          <p:spTgt spid="1182777"/>
                                        </p:tgtEl>
                                        <p:attrNameLst>
                                          <p:attrName>ppt_h</p:attrName>
                                        </p:attrNameLst>
                                      </p:cBhvr>
                                      <p:tavLst>
                                        <p:tav tm="0">
                                          <p:val>
                                            <p:strVal val="#ppt_h"/>
                                          </p:val>
                                        </p:tav>
                                        <p:tav tm="100000">
                                          <p:val>
                                            <p:strVal val="#ppt_h"/>
                                          </p:val>
                                        </p:tav>
                                      </p:tavLst>
                                    </p:anim>
                                  </p:childTnLst>
                                </p:cTn>
                              </p:par>
                            </p:childTnLst>
                          </p:cTn>
                        </p:par>
                      </p:childTnLst>
                    </p:cTn>
                  </p:par>
                  <p:par>
                    <p:cTn id="355" fill="hold">
                      <p:stCondLst>
                        <p:cond delay="indefinite"/>
                      </p:stCondLst>
                      <p:childTnLst>
                        <p:par>
                          <p:cTn id="356" fill="hold">
                            <p:stCondLst>
                              <p:cond delay="0"/>
                            </p:stCondLst>
                            <p:childTnLst>
                              <p:par>
                                <p:cTn id="357" presetID="17" presetClass="entr" presetSubtype="8" fill="hold" grpId="0" nodeType="clickEffect">
                                  <p:stCondLst>
                                    <p:cond delay="0"/>
                                  </p:stCondLst>
                                  <p:iterate type="lt">
                                    <p:tmPct val="100000"/>
                                  </p:iterate>
                                  <p:childTnLst>
                                    <p:set>
                                      <p:cBhvr>
                                        <p:cTn id="358" dur="1" fill="hold">
                                          <p:stCondLst>
                                            <p:cond delay="0"/>
                                          </p:stCondLst>
                                        </p:cTn>
                                        <p:tgtEl>
                                          <p:spTgt spid="1182778"/>
                                        </p:tgtEl>
                                        <p:attrNameLst>
                                          <p:attrName>style.visibility</p:attrName>
                                        </p:attrNameLst>
                                      </p:cBhvr>
                                      <p:to>
                                        <p:strVal val="visible"/>
                                      </p:to>
                                    </p:set>
                                    <p:anim calcmode="lin" valueType="num">
                                      <p:cBhvr>
                                        <p:cTn id="359" dur="75" fill="hold"/>
                                        <p:tgtEl>
                                          <p:spTgt spid="1182778"/>
                                        </p:tgtEl>
                                        <p:attrNameLst>
                                          <p:attrName>ppt_x</p:attrName>
                                        </p:attrNameLst>
                                      </p:cBhvr>
                                      <p:tavLst>
                                        <p:tav tm="0">
                                          <p:val>
                                            <p:strVal val="#ppt_x-#ppt_w/2"/>
                                          </p:val>
                                        </p:tav>
                                        <p:tav tm="100000">
                                          <p:val>
                                            <p:strVal val="#ppt_x"/>
                                          </p:val>
                                        </p:tav>
                                      </p:tavLst>
                                    </p:anim>
                                    <p:anim calcmode="lin" valueType="num">
                                      <p:cBhvr>
                                        <p:cTn id="360" dur="75" fill="hold"/>
                                        <p:tgtEl>
                                          <p:spTgt spid="1182778"/>
                                        </p:tgtEl>
                                        <p:attrNameLst>
                                          <p:attrName>ppt_y</p:attrName>
                                        </p:attrNameLst>
                                      </p:cBhvr>
                                      <p:tavLst>
                                        <p:tav tm="0">
                                          <p:val>
                                            <p:strVal val="#ppt_y"/>
                                          </p:val>
                                        </p:tav>
                                        <p:tav tm="100000">
                                          <p:val>
                                            <p:strVal val="#ppt_y"/>
                                          </p:val>
                                        </p:tav>
                                      </p:tavLst>
                                    </p:anim>
                                    <p:anim calcmode="lin" valueType="num">
                                      <p:cBhvr>
                                        <p:cTn id="361" dur="75" fill="hold"/>
                                        <p:tgtEl>
                                          <p:spTgt spid="1182778"/>
                                        </p:tgtEl>
                                        <p:attrNameLst>
                                          <p:attrName>ppt_w</p:attrName>
                                        </p:attrNameLst>
                                      </p:cBhvr>
                                      <p:tavLst>
                                        <p:tav tm="0">
                                          <p:val>
                                            <p:fltVal val="0"/>
                                          </p:val>
                                        </p:tav>
                                        <p:tav tm="100000">
                                          <p:val>
                                            <p:strVal val="#ppt_w"/>
                                          </p:val>
                                        </p:tav>
                                      </p:tavLst>
                                    </p:anim>
                                    <p:anim calcmode="lin" valueType="num">
                                      <p:cBhvr>
                                        <p:cTn id="362" dur="75" fill="hold"/>
                                        <p:tgtEl>
                                          <p:spTgt spid="1182778"/>
                                        </p:tgtEl>
                                        <p:attrNameLst>
                                          <p:attrName>ppt_h</p:attrName>
                                        </p:attrNameLst>
                                      </p:cBhvr>
                                      <p:tavLst>
                                        <p:tav tm="0">
                                          <p:val>
                                            <p:strVal val="#ppt_h"/>
                                          </p:val>
                                        </p:tav>
                                        <p:tav tm="100000">
                                          <p:val>
                                            <p:strVal val="#ppt_h"/>
                                          </p:val>
                                        </p:tav>
                                      </p:tavLst>
                                    </p:anim>
                                  </p:childTnLst>
                                </p:cTn>
                              </p:par>
                            </p:childTnLst>
                          </p:cTn>
                        </p:par>
                      </p:childTnLst>
                    </p:cTn>
                  </p:par>
                  <p:par>
                    <p:cTn id="363" fill="hold">
                      <p:stCondLst>
                        <p:cond delay="indefinite"/>
                      </p:stCondLst>
                      <p:childTnLst>
                        <p:par>
                          <p:cTn id="364" fill="hold">
                            <p:stCondLst>
                              <p:cond delay="0"/>
                            </p:stCondLst>
                            <p:childTnLst>
                              <p:par>
                                <p:cTn id="365" presetID="17" presetClass="entr" presetSubtype="8" fill="hold" grpId="0" nodeType="clickEffect">
                                  <p:stCondLst>
                                    <p:cond delay="0"/>
                                  </p:stCondLst>
                                  <p:iterate type="lt">
                                    <p:tmPct val="100000"/>
                                  </p:iterate>
                                  <p:childTnLst>
                                    <p:set>
                                      <p:cBhvr>
                                        <p:cTn id="366" dur="1" fill="hold">
                                          <p:stCondLst>
                                            <p:cond delay="0"/>
                                          </p:stCondLst>
                                        </p:cTn>
                                        <p:tgtEl>
                                          <p:spTgt spid="1182779"/>
                                        </p:tgtEl>
                                        <p:attrNameLst>
                                          <p:attrName>style.visibility</p:attrName>
                                        </p:attrNameLst>
                                      </p:cBhvr>
                                      <p:to>
                                        <p:strVal val="visible"/>
                                      </p:to>
                                    </p:set>
                                    <p:anim calcmode="lin" valueType="num">
                                      <p:cBhvr>
                                        <p:cTn id="367" dur="75" fill="hold"/>
                                        <p:tgtEl>
                                          <p:spTgt spid="1182779"/>
                                        </p:tgtEl>
                                        <p:attrNameLst>
                                          <p:attrName>ppt_x</p:attrName>
                                        </p:attrNameLst>
                                      </p:cBhvr>
                                      <p:tavLst>
                                        <p:tav tm="0">
                                          <p:val>
                                            <p:strVal val="#ppt_x-#ppt_w/2"/>
                                          </p:val>
                                        </p:tav>
                                        <p:tav tm="100000">
                                          <p:val>
                                            <p:strVal val="#ppt_x"/>
                                          </p:val>
                                        </p:tav>
                                      </p:tavLst>
                                    </p:anim>
                                    <p:anim calcmode="lin" valueType="num">
                                      <p:cBhvr>
                                        <p:cTn id="368" dur="75" fill="hold"/>
                                        <p:tgtEl>
                                          <p:spTgt spid="1182779"/>
                                        </p:tgtEl>
                                        <p:attrNameLst>
                                          <p:attrName>ppt_y</p:attrName>
                                        </p:attrNameLst>
                                      </p:cBhvr>
                                      <p:tavLst>
                                        <p:tav tm="0">
                                          <p:val>
                                            <p:strVal val="#ppt_y"/>
                                          </p:val>
                                        </p:tav>
                                        <p:tav tm="100000">
                                          <p:val>
                                            <p:strVal val="#ppt_y"/>
                                          </p:val>
                                        </p:tav>
                                      </p:tavLst>
                                    </p:anim>
                                    <p:anim calcmode="lin" valueType="num">
                                      <p:cBhvr>
                                        <p:cTn id="369" dur="75" fill="hold"/>
                                        <p:tgtEl>
                                          <p:spTgt spid="1182779"/>
                                        </p:tgtEl>
                                        <p:attrNameLst>
                                          <p:attrName>ppt_w</p:attrName>
                                        </p:attrNameLst>
                                      </p:cBhvr>
                                      <p:tavLst>
                                        <p:tav tm="0">
                                          <p:val>
                                            <p:fltVal val="0"/>
                                          </p:val>
                                        </p:tav>
                                        <p:tav tm="100000">
                                          <p:val>
                                            <p:strVal val="#ppt_w"/>
                                          </p:val>
                                        </p:tav>
                                      </p:tavLst>
                                    </p:anim>
                                    <p:anim calcmode="lin" valueType="num">
                                      <p:cBhvr>
                                        <p:cTn id="370" dur="75" fill="hold"/>
                                        <p:tgtEl>
                                          <p:spTgt spid="1182779"/>
                                        </p:tgtEl>
                                        <p:attrNameLst>
                                          <p:attrName>ppt_h</p:attrName>
                                        </p:attrNameLst>
                                      </p:cBhvr>
                                      <p:tavLst>
                                        <p:tav tm="0">
                                          <p:val>
                                            <p:strVal val="#ppt_h"/>
                                          </p:val>
                                        </p:tav>
                                        <p:tav tm="100000">
                                          <p:val>
                                            <p:strVal val="#ppt_h"/>
                                          </p:val>
                                        </p:tav>
                                      </p:tavLst>
                                    </p:anim>
                                  </p:childTnLst>
                                </p:cTn>
                              </p:par>
                            </p:childTnLst>
                          </p:cTn>
                        </p:par>
                      </p:childTnLst>
                    </p:cTn>
                  </p:par>
                  <p:par>
                    <p:cTn id="371" fill="hold">
                      <p:stCondLst>
                        <p:cond delay="indefinite"/>
                      </p:stCondLst>
                      <p:childTnLst>
                        <p:par>
                          <p:cTn id="372" fill="hold">
                            <p:stCondLst>
                              <p:cond delay="0"/>
                            </p:stCondLst>
                            <p:childTnLst>
                              <p:par>
                                <p:cTn id="373" presetID="17" presetClass="entr" presetSubtype="8" fill="hold" grpId="0" nodeType="clickEffect">
                                  <p:stCondLst>
                                    <p:cond delay="0"/>
                                  </p:stCondLst>
                                  <p:iterate type="lt">
                                    <p:tmPct val="100000"/>
                                  </p:iterate>
                                  <p:childTnLst>
                                    <p:set>
                                      <p:cBhvr>
                                        <p:cTn id="374" dur="1" fill="hold">
                                          <p:stCondLst>
                                            <p:cond delay="0"/>
                                          </p:stCondLst>
                                        </p:cTn>
                                        <p:tgtEl>
                                          <p:spTgt spid="1182780"/>
                                        </p:tgtEl>
                                        <p:attrNameLst>
                                          <p:attrName>style.visibility</p:attrName>
                                        </p:attrNameLst>
                                      </p:cBhvr>
                                      <p:to>
                                        <p:strVal val="visible"/>
                                      </p:to>
                                    </p:set>
                                    <p:anim calcmode="lin" valueType="num">
                                      <p:cBhvr>
                                        <p:cTn id="375" dur="75" fill="hold"/>
                                        <p:tgtEl>
                                          <p:spTgt spid="1182780"/>
                                        </p:tgtEl>
                                        <p:attrNameLst>
                                          <p:attrName>ppt_x</p:attrName>
                                        </p:attrNameLst>
                                      </p:cBhvr>
                                      <p:tavLst>
                                        <p:tav tm="0">
                                          <p:val>
                                            <p:strVal val="#ppt_x-#ppt_w/2"/>
                                          </p:val>
                                        </p:tav>
                                        <p:tav tm="100000">
                                          <p:val>
                                            <p:strVal val="#ppt_x"/>
                                          </p:val>
                                        </p:tav>
                                      </p:tavLst>
                                    </p:anim>
                                    <p:anim calcmode="lin" valueType="num">
                                      <p:cBhvr>
                                        <p:cTn id="376" dur="75" fill="hold"/>
                                        <p:tgtEl>
                                          <p:spTgt spid="1182780"/>
                                        </p:tgtEl>
                                        <p:attrNameLst>
                                          <p:attrName>ppt_y</p:attrName>
                                        </p:attrNameLst>
                                      </p:cBhvr>
                                      <p:tavLst>
                                        <p:tav tm="0">
                                          <p:val>
                                            <p:strVal val="#ppt_y"/>
                                          </p:val>
                                        </p:tav>
                                        <p:tav tm="100000">
                                          <p:val>
                                            <p:strVal val="#ppt_y"/>
                                          </p:val>
                                        </p:tav>
                                      </p:tavLst>
                                    </p:anim>
                                    <p:anim calcmode="lin" valueType="num">
                                      <p:cBhvr>
                                        <p:cTn id="377" dur="75" fill="hold"/>
                                        <p:tgtEl>
                                          <p:spTgt spid="1182780"/>
                                        </p:tgtEl>
                                        <p:attrNameLst>
                                          <p:attrName>ppt_w</p:attrName>
                                        </p:attrNameLst>
                                      </p:cBhvr>
                                      <p:tavLst>
                                        <p:tav tm="0">
                                          <p:val>
                                            <p:fltVal val="0"/>
                                          </p:val>
                                        </p:tav>
                                        <p:tav tm="100000">
                                          <p:val>
                                            <p:strVal val="#ppt_w"/>
                                          </p:val>
                                        </p:tav>
                                      </p:tavLst>
                                    </p:anim>
                                    <p:anim calcmode="lin" valueType="num">
                                      <p:cBhvr>
                                        <p:cTn id="378" dur="75" fill="hold"/>
                                        <p:tgtEl>
                                          <p:spTgt spid="1182780"/>
                                        </p:tgtEl>
                                        <p:attrNameLst>
                                          <p:attrName>ppt_h</p:attrName>
                                        </p:attrNameLst>
                                      </p:cBhvr>
                                      <p:tavLst>
                                        <p:tav tm="0">
                                          <p:val>
                                            <p:strVal val="#ppt_h"/>
                                          </p:val>
                                        </p:tav>
                                        <p:tav tm="100000">
                                          <p:val>
                                            <p:strVal val="#ppt_h"/>
                                          </p:val>
                                        </p:tav>
                                      </p:tavLst>
                                    </p:anim>
                                  </p:childTnLst>
                                </p:cTn>
                              </p:par>
                            </p:childTnLst>
                          </p:cTn>
                        </p:par>
                      </p:childTnLst>
                    </p:cTn>
                  </p:par>
                  <p:par>
                    <p:cTn id="379" fill="hold">
                      <p:stCondLst>
                        <p:cond delay="indefinite"/>
                      </p:stCondLst>
                      <p:childTnLst>
                        <p:par>
                          <p:cTn id="380" fill="hold">
                            <p:stCondLst>
                              <p:cond delay="0"/>
                            </p:stCondLst>
                            <p:childTnLst>
                              <p:par>
                                <p:cTn id="381" presetID="17" presetClass="entr" presetSubtype="8" fill="hold" grpId="0" nodeType="clickEffect">
                                  <p:stCondLst>
                                    <p:cond delay="0"/>
                                  </p:stCondLst>
                                  <p:iterate type="lt">
                                    <p:tmPct val="100000"/>
                                  </p:iterate>
                                  <p:childTnLst>
                                    <p:set>
                                      <p:cBhvr>
                                        <p:cTn id="382" dur="1" fill="hold">
                                          <p:stCondLst>
                                            <p:cond delay="0"/>
                                          </p:stCondLst>
                                        </p:cTn>
                                        <p:tgtEl>
                                          <p:spTgt spid="1182781"/>
                                        </p:tgtEl>
                                        <p:attrNameLst>
                                          <p:attrName>style.visibility</p:attrName>
                                        </p:attrNameLst>
                                      </p:cBhvr>
                                      <p:to>
                                        <p:strVal val="visible"/>
                                      </p:to>
                                    </p:set>
                                    <p:anim calcmode="lin" valueType="num">
                                      <p:cBhvr>
                                        <p:cTn id="383" dur="75" fill="hold"/>
                                        <p:tgtEl>
                                          <p:spTgt spid="1182781"/>
                                        </p:tgtEl>
                                        <p:attrNameLst>
                                          <p:attrName>ppt_x</p:attrName>
                                        </p:attrNameLst>
                                      </p:cBhvr>
                                      <p:tavLst>
                                        <p:tav tm="0">
                                          <p:val>
                                            <p:strVal val="#ppt_x-#ppt_w/2"/>
                                          </p:val>
                                        </p:tav>
                                        <p:tav tm="100000">
                                          <p:val>
                                            <p:strVal val="#ppt_x"/>
                                          </p:val>
                                        </p:tav>
                                      </p:tavLst>
                                    </p:anim>
                                    <p:anim calcmode="lin" valueType="num">
                                      <p:cBhvr>
                                        <p:cTn id="384" dur="75" fill="hold"/>
                                        <p:tgtEl>
                                          <p:spTgt spid="1182781"/>
                                        </p:tgtEl>
                                        <p:attrNameLst>
                                          <p:attrName>ppt_y</p:attrName>
                                        </p:attrNameLst>
                                      </p:cBhvr>
                                      <p:tavLst>
                                        <p:tav tm="0">
                                          <p:val>
                                            <p:strVal val="#ppt_y"/>
                                          </p:val>
                                        </p:tav>
                                        <p:tav tm="100000">
                                          <p:val>
                                            <p:strVal val="#ppt_y"/>
                                          </p:val>
                                        </p:tav>
                                      </p:tavLst>
                                    </p:anim>
                                    <p:anim calcmode="lin" valueType="num">
                                      <p:cBhvr>
                                        <p:cTn id="385" dur="75" fill="hold"/>
                                        <p:tgtEl>
                                          <p:spTgt spid="1182781"/>
                                        </p:tgtEl>
                                        <p:attrNameLst>
                                          <p:attrName>ppt_w</p:attrName>
                                        </p:attrNameLst>
                                      </p:cBhvr>
                                      <p:tavLst>
                                        <p:tav tm="0">
                                          <p:val>
                                            <p:fltVal val="0"/>
                                          </p:val>
                                        </p:tav>
                                        <p:tav tm="100000">
                                          <p:val>
                                            <p:strVal val="#ppt_w"/>
                                          </p:val>
                                        </p:tav>
                                      </p:tavLst>
                                    </p:anim>
                                    <p:anim calcmode="lin" valueType="num">
                                      <p:cBhvr>
                                        <p:cTn id="386" dur="75" fill="hold"/>
                                        <p:tgtEl>
                                          <p:spTgt spid="1182781"/>
                                        </p:tgtEl>
                                        <p:attrNameLst>
                                          <p:attrName>ppt_h</p:attrName>
                                        </p:attrNameLst>
                                      </p:cBhvr>
                                      <p:tavLst>
                                        <p:tav tm="0">
                                          <p:val>
                                            <p:strVal val="#ppt_h"/>
                                          </p:val>
                                        </p:tav>
                                        <p:tav tm="100000">
                                          <p:val>
                                            <p:strVal val="#ppt_h"/>
                                          </p:val>
                                        </p:tav>
                                      </p:tavLst>
                                    </p:anim>
                                  </p:childTnLst>
                                </p:cTn>
                              </p:par>
                            </p:childTnLst>
                          </p:cTn>
                        </p:par>
                      </p:childTnLst>
                    </p:cTn>
                  </p:par>
                  <p:par>
                    <p:cTn id="387" fill="hold">
                      <p:stCondLst>
                        <p:cond delay="indefinite"/>
                      </p:stCondLst>
                      <p:childTnLst>
                        <p:par>
                          <p:cTn id="388" fill="hold">
                            <p:stCondLst>
                              <p:cond delay="0"/>
                            </p:stCondLst>
                            <p:childTnLst>
                              <p:par>
                                <p:cTn id="389" presetID="17" presetClass="entr" presetSubtype="8" fill="hold" grpId="0" nodeType="clickEffect">
                                  <p:stCondLst>
                                    <p:cond delay="0"/>
                                  </p:stCondLst>
                                  <p:iterate type="lt">
                                    <p:tmPct val="100000"/>
                                  </p:iterate>
                                  <p:childTnLst>
                                    <p:set>
                                      <p:cBhvr>
                                        <p:cTn id="390" dur="1" fill="hold">
                                          <p:stCondLst>
                                            <p:cond delay="0"/>
                                          </p:stCondLst>
                                        </p:cTn>
                                        <p:tgtEl>
                                          <p:spTgt spid="1182782"/>
                                        </p:tgtEl>
                                        <p:attrNameLst>
                                          <p:attrName>style.visibility</p:attrName>
                                        </p:attrNameLst>
                                      </p:cBhvr>
                                      <p:to>
                                        <p:strVal val="visible"/>
                                      </p:to>
                                    </p:set>
                                    <p:anim calcmode="lin" valueType="num">
                                      <p:cBhvr>
                                        <p:cTn id="391" dur="75" fill="hold"/>
                                        <p:tgtEl>
                                          <p:spTgt spid="1182782"/>
                                        </p:tgtEl>
                                        <p:attrNameLst>
                                          <p:attrName>ppt_x</p:attrName>
                                        </p:attrNameLst>
                                      </p:cBhvr>
                                      <p:tavLst>
                                        <p:tav tm="0">
                                          <p:val>
                                            <p:strVal val="#ppt_x-#ppt_w/2"/>
                                          </p:val>
                                        </p:tav>
                                        <p:tav tm="100000">
                                          <p:val>
                                            <p:strVal val="#ppt_x"/>
                                          </p:val>
                                        </p:tav>
                                      </p:tavLst>
                                    </p:anim>
                                    <p:anim calcmode="lin" valueType="num">
                                      <p:cBhvr>
                                        <p:cTn id="392" dur="75" fill="hold"/>
                                        <p:tgtEl>
                                          <p:spTgt spid="1182782"/>
                                        </p:tgtEl>
                                        <p:attrNameLst>
                                          <p:attrName>ppt_y</p:attrName>
                                        </p:attrNameLst>
                                      </p:cBhvr>
                                      <p:tavLst>
                                        <p:tav tm="0">
                                          <p:val>
                                            <p:strVal val="#ppt_y"/>
                                          </p:val>
                                        </p:tav>
                                        <p:tav tm="100000">
                                          <p:val>
                                            <p:strVal val="#ppt_y"/>
                                          </p:val>
                                        </p:tav>
                                      </p:tavLst>
                                    </p:anim>
                                    <p:anim calcmode="lin" valueType="num">
                                      <p:cBhvr>
                                        <p:cTn id="393" dur="75" fill="hold"/>
                                        <p:tgtEl>
                                          <p:spTgt spid="1182782"/>
                                        </p:tgtEl>
                                        <p:attrNameLst>
                                          <p:attrName>ppt_w</p:attrName>
                                        </p:attrNameLst>
                                      </p:cBhvr>
                                      <p:tavLst>
                                        <p:tav tm="0">
                                          <p:val>
                                            <p:fltVal val="0"/>
                                          </p:val>
                                        </p:tav>
                                        <p:tav tm="100000">
                                          <p:val>
                                            <p:strVal val="#ppt_w"/>
                                          </p:val>
                                        </p:tav>
                                      </p:tavLst>
                                    </p:anim>
                                    <p:anim calcmode="lin" valueType="num">
                                      <p:cBhvr>
                                        <p:cTn id="394" dur="75" fill="hold"/>
                                        <p:tgtEl>
                                          <p:spTgt spid="1182782"/>
                                        </p:tgtEl>
                                        <p:attrNameLst>
                                          <p:attrName>ppt_h</p:attrName>
                                        </p:attrNameLst>
                                      </p:cBhvr>
                                      <p:tavLst>
                                        <p:tav tm="0">
                                          <p:val>
                                            <p:strVal val="#ppt_h"/>
                                          </p:val>
                                        </p:tav>
                                        <p:tav tm="100000">
                                          <p:val>
                                            <p:strVal val="#ppt_h"/>
                                          </p:val>
                                        </p:tav>
                                      </p:tavLst>
                                    </p:anim>
                                  </p:childTnLst>
                                </p:cTn>
                              </p:par>
                            </p:childTnLst>
                          </p:cTn>
                        </p:par>
                      </p:childTnLst>
                    </p:cTn>
                  </p:par>
                  <p:par>
                    <p:cTn id="395" fill="hold">
                      <p:stCondLst>
                        <p:cond delay="indefinite"/>
                      </p:stCondLst>
                      <p:childTnLst>
                        <p:par>
                          <p:cTn id="396" fill="hold">
                            <p:stCondLst>
                              <p:cond delay="0"/>
                            </p:stCondLst>
                            <p:childTnLst>
                              <p:par>
                                <p:cTn id="397" presetID="17" presetClass="entr" presetSubtype="8" fill="hold" grpId="0" nodeType="clickEffect">
                                  <p:stCondLst>
                                    <p:cond delay="0"/>
                                  </p:stCondLst>
                                  <p:iterate type="lt">
                                    <p:tmPct val="100000"/>
                                  </p:iterate>
                                  <p:childTnLst>
                                    <p:set>
                                      <p:cBhvr>
                                        <p:cTn id="398" dur="1" fill="hold">
                                          <p:stCondLst>
                                            <p:cond delay="0"/>
                                          </p:stCondLst>
                                        </p:cTn>
                                        <p:tgtEl>
                                          <p:spTgt spid="1182783"/>
                                        </p:tgtEl>
                                        <p:attrNameLst>
                                          <p:attrName>style.visibility</p:attrName>
                                        </p:attrNameLst>
                                      </p:cBhvr>
                                      <p:to>
                                        <p:strVal val="visible"/>
                                      </p:to>
                                    </p:set>
                                    <p:anim calcmode="lin" valueType="num">
                                      <p:cBhvr>
                                        <p:cTn id="399" dur="75" fill="hold"/>
                                        <p:tgtEl>
                                          <p:spTgt spid="1182783"/>
                                        </p:tgtEl>
                                        <p:attrNameLst>
                                          <p:attrName>ppt_x</p:attrName>
                                        </p:attrNameLst>
                                      </p:cBhvr>
                                      <p:tavLst>
                                        <p:tav tm="0">
                                          <p:val>
                                            <p:strVal val="#ppt_x-#ppt_w/2"/>
                                          </p:val>
                                        </p:tav>
                                        <p:tav tm="100000">
                                          <p:val>
                                            <p:strVal val="#ppt_x"/>
                                          </p:val>
                                        </p:tav>
                                      </p:tavLst>
                                    </p:anim>
                                    <p:anim calcmode="lin" valueType="num">
                                      <p:cBhvr>
                                        <p:cTn id="400" dur="75" fill="hold"/>
                                        <p:tgtEl>
                                          <p:spTgt spid="1182783"/>
                                        </p:tgtEl>
                                        <p:attrNameLst>
                                          <p:attrName>ppt_y</p:attrName>
                                        </p:attrNameLst>
                                      </p:cBhvr>
                                      <p:tavLst>
                                        <p:tav tm="0">
                                          <p:val>
                                            <p:strVal val="#ppt_y"/>
                                          </p:val>
                                        </p:tav>
                                        <p:tav tm="100000">
                                          <p:val>
                                            <p:strVal val="#ppt_y"/>
                                          </p:val>
                                        </p:tav>
                                      </p:tavLst>
                                    </p:anim>
                                    <p:anim calcmode="lin" valueType="num">
                                      <p:cBhvr>
                                        <p:cTn id="401" dur="75" fill="hold"/>
                                        <p:tgtEl>
                                          <p:spTgt spid="1182783"/>
                                        </p:tgtEl>
                                        <p:attrNameLst>
                                          <p:attrName>ppt_w</p:attrName>
                                        </p:attrNameLst>
                                      </p:cBhvr>
                                      <p:tavLst>
                                        <p:tav tm="0">
                                          <p:val>
                                            <p:fltVal val="0"/>
                                          </p:val>
                                        </p:tav>
                                        <p:tav tm="100000">
                                          <p:val>
                                            <p:strVal val="#ppt_w"/>
                                          </p:val>
                                        </p:tav>
                                      </p:tavLst>
                                    </p:anim>
                                    <p:anim calcmode="lin" valueType="num">
                                      <p:cBhvr>
                                        <p:cTn id="402" dur="75" fill="hold"/>
                                        <p:tgtEl>
                                          <p:spTgt spid="1182783"/>
                                        </p:tgtEl>
                                        <p:attrNameLst>
                                          <p:attrName>ppt_h</p:attrName>
                                        </p:attrNameLst>
                                      </p:cBhvr>
                                      <p:tavLst>
                                        <p:tav tm="0">
                                          <p:val>
                                            <p:strVal val="#ppt_h"/>
                                          </p:val>
                                        </p:tav>
                                        <p:tav tm="100000">
                                          <p:val>
                                            <p:strVal val="#ppt_h"/>
                                          </p:val>
                                        </p:tav>
                                      </p:tavLst>
                                    </p:anim>
                                  </p:childTnLst>
                                </p:cTn>
                              </p:par>
                            </p:childTnLst>
                          </p:cTn>
                        </p:par>
                      </p:childTnLst>
                    </p:cTn>
                  </p:par>
                  <p:par>
                    <p:cTn id="403" fill="hold">
                      <p:stCondLst>
                        <p:cond delay="indefinite"/>
                      </p:stCondLst>
                      <p:childTnLst>
                        <p:par>
                          <p:cTn id="404" fill="hold">
                            <p:stCondLst>
                              <p:cond delay="0"/>
                            </p:stCondLst>
                            <p:childTnLst>
                              <p:par>
                                <p:cTn id="405" presetID="17" presetClass="entr" presetSubtype="8" fill="hold" grpId="0" nodeType="clickEffect">
                                  <p:stCondLst>
                                    <p:cond delay="0"/>
                                  </p:stCondLst>
                                  <p:iterate type="lt">
                                    <p:tmPct val="100000"/>
                                  </p:iterate>
                                  <p:childTnLst>
                                    <p:set>
                                      <p:cBhvr>
                                        <p:cTn id="406" dur="1" fill="hold">
                                          <p:stCondLst>
                                            <p:cond delay="0"/>
                                          </p:stCondLst>
                                        </p:cTn>
                                        <p:tgtEl>
                                          <p:spTgt spid="1182784"/>
                                        </p:tgtEl>
                                        <p:attrNameLst>
                                          <p:attrName>style.visibility</p:attrName>
                                        </p:attrNameLst>
                                      </p:cBhvr>
                                      <p:to>
                                        <p:strVal val="visible"/>
                                      </p:to>
                                    </p:set>
                                    <p:anim calcmode="lin" valueType="num">
                                      <p:cBhvr>
                                        <p:cTn id="407" dur="75" fill="hold"/>
                                        <p:tgtEl>
                                          <p:spTgt spid="1182784"/>
                                        </p:tgtEl>
                                        <p:attrNameLst>
                                          <p:attrName>ppt_x</p:attrName>
                                        </p:attrNameLst>
                                      </p:cBhvr>
                                      <p:tavLst>
                                        <p:tav tm="0">
                                          <p:val>
                                            <p:strVal val="#ppt_x-#ppt_w/2"/>
                                          </p:val>
                                        </p:tav>
                                        <p:tav tm="100000">
                                          <p:val>
                                            <p:strVal val="#ppt_x"/>
                                          </p:val>
                                        </p:tav>
                                      </p:tavLst>
                                    </p:anim>
                                    <p:anim calcmode="lin" valueType="num">
                                      <p:cBhvr>
                                        <p:cTn id="408" dur="75" fill="hold"/>
                                        <p:tgtEl>
                                          <p:spTgt spid="1182784"/>
                                        </p:tgtEl>
                                        <p:attrNameLst>
                                          <p:attrName>ppt_y</p:attrName>
                                        </p:attrNameLst>
                                      </p:cBhvr>
                                      <p:tavLst>
                                        <p:tav tm="0">
                                          <p:val>
                                            <p:strVal val="#ppt_y"/>
                                          </p:val>
                                        </p:tav>
                                        <p:tav tm="100000">
                                          <p:val>
                                            <p:strVal val="#ppt_y"/>
                                          </p:val>
                                        </p:tav>
                                      </p:tavLst>
                                    </p:anim>
                                    <p:anim calcmode="lin" valueType="num">
                                      <p:cBhvr>
                                        <p:cTn id="409" dur="75" fill="hold"/>
                                        <p:tgtEl>
                                          <p:spTgt spid="1182784"/>
                                        </p:tgtEl>
                                        <p:attrNameLst>
                                          <p:attrName>ppt_w</p:attrName>
                                        </p:attrNameLst>
                                      </p:cBhvr>
                                      <p:tavLst>
                                        <p:tav tm="0">
                                          <p:val>
                                            <p:fltVal val="0"/>
                                          </p:val>
                                        </p:tav>
                                        <p:tav tm="100000">
                                          <p:val>
                                            <p:strVal val="#ppt_w"/>
                                          </p:val>
                                        </p:tav>
                                      </p:tavLst>
                                    </p:anim>
                                    <p:anim calcmode="lin" valueType="num">
                                      <p:cBhvr>
                                        <p:cTn id="410" dur="75" fill="hold"/>
                                        <p:tgtEl>
                                          <p:spTgt spid="1182784"/>
                                        </p:tgtEl>
                                        <p:attrNameLst>
                                          <p:attrName>ppt_h</p:attrName>
                                        </p:attrNameLst>
                                      </p:cBhvr>
                                      <p:tavLst>
                                        <p:tav tm="0">
                                          <p:val>
                                            <p:strVal val="#ppt_h"/>
                                          </p:val>
                                        </p:tav>
                                        <p:tav tm="100000">
                                          <p:val>
                                            <p:strVal val="#ppt_h"/>
                                          </p:val>
                                        </p:tav>
                                      </p:tavLst>
                                    </p:anim>
                                  </p:childTnLst>
                                </p:cTn>
                              </p:par>
                            </p:childTnLst>
                          </p:cTn>
                        </p:par>
                        <p:par>
                          <p:cTn id="411" fill="hold">
                            <p:stCondLst>
                              <p:cond delay="1950"/>
                            </p:stCondLst>
                            <p:childTnLst>
                              <p:par>
                                <p:cTn id="412" presetID="17" presetClass="entr" presetSubtype="8" fill="hold" grpId="0" nodeType="afterEffect">
                                  <p:stCondLst>
                                    <p:cond delay="0"/>
                                  </p:stCondLst>
                                  <p:iterate type="lt">
                                    <p:tmPct val="100000"/>
                                  </p:iterate>
                                  <p:childTnLst>
                                    <p:set>
                                      <p:cBhvr>
                                        <p:cTn id="413" dur="1" fill="hold">
                                          <p:stCondLst>
                                            <p:cond delay="0"/>
                                          </p:stCondLst>
                                        </p:cTn>
                                        <p:tgtEl>
                                          <p:spTgt spid="1182785"/>
                                        </p:tgtEl>
                                        <p:attrNameLst>
                                          <p:attrName>style.visibility</p:attrName>
                                        </p:attrNameLst>
                                      </p:cBhvr>
                                      <p:to>
                                        <p:strVal val="visible"/>
                                      </p:to>
                                    </p:set>
                                    <p:anim calcmode="lin" valueType="num">
                                      <p:cBhvr>
                                        <p:cTn id="414" dur="75" fill="hold"/>
                                        <p:tgtEl>
                                          <p:spTgt spid="1182785"/>
                                        </p:tgtEl>
                                        <p:attrNameLst>
                                          <p:attrName>ppt_x</p:attrName>
                                        </p:attrNameLst>
                                      </p:cBhvr>
                                      <p:tavLst>
                                        <p:tav tm="0">
                                          <p:val>
                                            <p:strVal val="#ppt_x-#ppt_w/2"/>
                                          </p:val>
                                        </p:tav>
                                        <p:tav tm="100000">
                                          <p:val>
                                            <p:strVal val="#ppt_x"/>
                                          </p:val>
                                        </p:tav>
                                      </p:tavLst>
                                    </p:anim>
                                    <p:anim calcmode="lin" valueType="num">
                                      <p:cBhvr>
                                        <p:cTn id="415" dur="75" fill="hold"/>
                                        <p:tgtEl>
                                          <p:spTgt spid="1182785"/>
                                        </p:tgtEl>
                                        <p:attrNameLst>
                                          <p:attrName>ppt_y</p:attrName>
                                        </p:attrNameLst>
                                      </p:cBhvr>
                                      <p:tavLst>
                                        <p:tav tm="0">
                                          <p:val>
                                            <p:strVal val="#ppt_y"/>
                                          </p:val>
                                        </p:tav>
                                        <p:tav tm="100000">
                                          <p:val>
                                            <p:strVal val="#ppt_y"/>
                                          </p:val>
                                        </p:tav>
                                      </p:tavLst>
                                    </p:anim>
                                    <p:anim calcmode="lin" valueType="num">
                                      <p:cBhvr>
                                        <p:cTn id="416" dur="75" fill="hold"/>
                                        <p:tgtEl>
                                          <p:spTgt spid="1182785"/>
                                        </p:tgtEl>
                                        <p:attrNameLst>
                                          <p:attrName>ppt_w</p:attrName>
                                        </p:attrNameLst>
                                      </p:cBhvr>
                                      <p:tavLst>
                                        <p:tav tm="0">
                                          <p:val>
                                            <p:fltVal val="0"/>
                                          </p:val>
                                        </p:tav>
                                        <p:tav tm="100000">
                                          <p:val>
                                            <p:strVal val="#ppt_w"/>
                                          </p:val>
                                        </p:tav>
                                      </p:tavLst>
                                    </p:anim>
                                    <p:anim calcmode="lin" valueType="num">
                                      <p:cBhvr>
                                        <p:cTn id="417" dur="75" fill="hold"/>
                                        <p:tgtEl>
                                          <p:spTgt spid="1182785"/>
                                        </p:tgtEl>
                                        <p:attrNameLst>
                                          <p:attrName>ppt_h</p:attrName>
                                        </p:attrNameLst>
                                      </p:cBhvr>
                                      <p:tavLst>
                                        <p:tav tm="0">
                                          <p:val>
                                            <p:strVal val="#ppt_h"/>
                                          </p:val>
                                        </p:tav>
                                        <p:tav tm="100000">
                                          <p:val>
                                            <p:strVal val="#ppt_h"/>
                                          </p:val>
                                        </p:tav>
                                      </p:tavLst>
                                    </p:anim>
                                  </p:childTnLst>
                                </p:cTn>
                              </p:par>
                            </p:childTnLst>
                          </p:cTn>
                        </p:par>
                      </p:childTnLst>
                    </p:cTn>
                  </p:par>
                  <p:par>
                    <p:cTn id="418" fill="hold">
                      <p:stCondLst>
                        <p:cond delay="indefinite"/>
                      </p:stCondLst>
                      <p:childTnLst>
                        <p:par>
                          <p:cTn id="419" fill="hold">
                            <p:stCondLst>
                              <p:cond delay="0"/>
                            </p:stCondLst>
                            <p:childTnLst>
                              <p:par>
                                <p:cTn id="420" presetID="17" presetClass="entr" presetSubtype="8" fill="hold" grpId="0" nodeType="clickEffect">
                                  <p:stCondLst>
                                    <p:cond delay="0"/>
                                  </p:stCondLst>
                                  <p:iterate type="lt">
                                    <p:tmPct val="100000"/>
                                  </p:iterate>
                                  <p:childTnLst>
                                    <p:set>
                                      <p:cBhvr>
                                        <p:cTn id="421" dur="1" fill="hold">
                                          <p:stCondLst>
                                            <p:cond delay="0"/>
                                          </p:stCondLst>
                                        </p:cTn>
                                        <p:tgtEl>
                                          <p:spTgt spid="1182786"/>
                                        </p:tgtEl>
                                        <p:attrNameLst>
                                          <p:attrName>style.visibility</p:attrName>
                                        </p:attrNameLst>
                                      </p:cBhvr>
                                      <p:to>
                                        <p:strVal val="visible"/>
                                      </p:to>
                                    </p:set>
                                    <p:anim calcmode="lin" valueType="num">
                                      <p:cBhvr>
                                        <p:cTn id="422" dur="75" fill="hold"/>
                                        <p:tgtEl>
                                          <p:spTgt spid="1182786"/>
                                        </p:tgtEl>
                                        <p:attrNameLst>
                                          <p:attrName>ppt_x</p:attrName>
                                        </p:attrNameLst>
                                      </p:cBhvr>
                                      <p:tavLst>
                                        <p:tav tm="0">
                                          <p:val>
                                            <p:strVal val="#ppt_x-#ppt_w/2"/>
                                          </p:val>
                                        </p:tav>
                                        <p:tav tm="100000">
                                          <p:val>
                                            <p:strVal val="#ppt_x"/>
                                          </p:val>
                                        </p:tav>
                                      </p:tavLst>
                                    </p:anim>
                                    <p:anim calcmode="lin" valueType="num">
                                      <p:cBhvr>
                                        <p:cTn id="423" dur="75" fill="hold"/>
                                        <p:tgtEl>
                                          <p:spTgt spid="1182786"/>
                                        </p:tgtEl>
                                        <p:attrNameLst>
                                          <p:attrName>ppt_y</p:attrName>
                                        </p:attrNameLst>
                                      </p:cBhvr>
                                      <p:tavLst>
                                        <p:tav tm="0">
                                          <p:val>
                                            <p:strVal val="#ppt_y"/>
                                          </p:val>
                                        </p:tav>
                                        <p:tav tm="100000">
                                          <p:val>
                                            <p:strVal val="#ppt_y"/>
                                          </p:val>
                                        </p:tav>
                                      </p:tavLst>
                                    </p:anim>
                                    <p:anim calcmode="lin" valueType="num">
                                      <p:cBhvr>
                                        <p:cTn id="424" dur="75" fill="hold"/>
                                        <p:tgtEl>
                                          <p:spTgt spid="1182786"/>
                                        </p:tgtEl>
                                        <p:attrNameLst>
                                          <p:attrName>ppt_w</p:attrName>
                                        </p:attrNameLst>
                                      </p:cBhvr>
                                      <p:tavLst>
                                        <p:tav tm="0">
                                          <p:val>
                                            <p:fltVal val="0"/>
                                          </p:val>
                                        </p:tav>
                                        <p:tav tm="100000">
                                          <p:val>
                                            <p:strVal val="#ppt_w"/>
                                          </p:val>
                                        </p:tav>
                                      </p:tavLst>
                                    </p:anim>
                                    <p:anim calcmode="lin" valueType="num">
                                      <p:cBhvr>
                                        <p:cTn id="425" dur="75" fill="hold"/>
                                        <p:tgtEl>
                                          <p:spTgt spid="1182786"/>
                                        </p:tgtEl>
                                        <p:attrNameLst>
                                          <p:attrName>ppt_h</p:attrName>
                                        </p:attrNameLst>
                                      </p:cBhvr>
                                      <p:tavLst>
                                        <p:tav tm="0">
                                          <p:val>
                                            <p:strVal val="#ppt_h"/>
                                          </p:val>
                                        </p:tav>
                                        <p:tav tm="100000">
                                          <p:val>
                                            <p:strVal val="#ppt_h"/>
                                          </p:val>
                                        </p:tav>
                                      </p:tavLst>
                                    </p:anim>
                                  </p:childTnLst>
                                </p:cTn>
                              </p:par>
                            </p:childTnLst>
                          </p:cTn>
                        </p:par>
                      </p:childTnLst>
                    </p:cTn>
                  </p:par>
                  <p:par>
                    <p:cTn id="426" fill="hold">
                      <p:stCondLst>
                        <p:cond delay="indefinite"/>
                      </p:stCondLst>
                      <p:childTnLst>
                        <p:par>
                          <p:cTn id="427" fill="hold">
                            <p:stCondLst>
                              <p:cond delay="0"/>
                            </p:stCondLst>
                            <p:childTnLst>
                              <p:par>
                                <p:cTn id="428" presetID="17" presetClass="entr" presetSubtype="8" fill="hold" grpId="0" nodeType="clickEffect">
                                  <p:stCondLst>
                                    <p:cond delay="0"/>
                                  </p:stCondLst>
                                  <p:iterate type="lt">
                                    <p:tmPct val="100000"/>
                                  </p:iterate>
                                  <p:childTnLst>
                                    <p:set>
                                      <p:cBhvr>
                                        <p:cTn id="429" dur="1" fill="hold">
                                          <p:stCondLst>
                                            <p:cond delay="0"/>
                                          </p:stCondLst>
                                        </p:cTn>
                                        <p:tgtEl>
                                          <p:spTgt spid="1182787"/>
                                        </p:tgtEl>
                                        <p:attrNameLst>
                                          <p:attrName>style.visibility</p:attrName>
                                        </p:attrNameLst>
                                      </p:cBhvr>
                                      <p:to>
                                        <p:strVal val="visible"/>
                                      </p:to>
                                    </p:set>
                                    <p:anim calcmode="lin" valueType="num">
                                      <p:cBhvr>
                                        <p:cTn id="430" dur="75" fill="hold"/>
                                        <p:tgtEl>
                                          <p:spTgt spid="1182787"/>
                                        </p:tgtEl>
                                        <p:attrNameLst>
                                          <p:attrName>ppt_x</p:attrName>
                                        </p:attrNameLst>
                                      </p:cBhvr>
                                      <p:tavLst>
                                        <p:tav tm="0">
                                          <p:val>
                                            <p:strVal val="#ppt_x-#ppt_w/2"/>
                                          </p:val>
                                        </p:tav>
                                        <p:tav tm="100000">
                                          <p:val>
                                            <p:strVal val="#ppt_x"/>
                                          </p:val>
                                        </p:tav>
                                      </p:tavLst>
                                    </p:anim>
                                    <p:anim calcmode="lin" valueType="num">
                                      <p:cBhvr>
                                        <p:cTn id="431" dur="75" fill="hold"/>
                                        <p:tgtEl>
                                          <p:spTgt spid="1182787"/>
                                        </p:tgtEl>
                                        <p:attrNameLst>
                                          <p:attrName>ppt_y</p:attrName>
                                        </p:attrNameLst>
                                      </p:cBhvr>
                                      <p:tavLst>
                                        <p:tav tm="0">
                                          <p:val>
                                            <p:strVal val="#ppt_y"/>
                                          </p:val>
                                        </p:tav>
                                        <p:tav tm="100000">
                                          <p:val>
                                            <p:strVal val="#ppt_y"/>
                                          </p:val>
                                        </p:tav>
                                      </p:tavLst>
                                    </p:anim>
                                    <p:anim calcmode="lin" valueType="num">
                                      <p:cBhvr>
                                        <p:cTn id="432" dur="75" fill="hold"/>
                                        <p:tgtEl>
                                          <p:spTgt spid="1182787"/>
                                        </p:tgtEl>
                                        <p:attrNameLst>
                                          <p:attrName>ppt_w</p:attrName>
                                        </p:attrNameLst>
                                      </p:cBhvr>
                                      <p:tavLst>
                                        <p:tav tm="0">
                                          <p:val>
                                            <p:fltVal val="0"/>
                                          </p:val>
                                        </p:tav>
                                        <p:tav tm="100000">
                                          <p:val>
                                            <p:strVal val="#ppt_w"/>
                                          </p:val>
                                        </p:tav>
                                      </p:tavLst>
                                    </p:anim>
                                    <p:anim calcmode="lin" valueType="num">
                                      <p:cBhvr>
                                        <p:cTn id="433" dur="75" fill="hold"/>
                                        <p:tgtEl>
                                          <p:spTgt spid="1182787"/>
                                        </p:tgtEl>
                                        <p:attrNameLst>
                                          <p:attrName>ppt_h</p:attrName>
                                        </p:attrNameLst>
                                      </p:cBhvr>
                                      <p:tavLst>
                                        <p:tav tm="0">
                                          <p:val>
                                            <p:strVal val="#ppt_h"/>
                                          </p:val>
                                        </p:tav>
                                        <p:tav tm="100000">
                                          <p:val>
                                            <p:strVal val="#ppt_h"/>
                                          </p:val>
                                        </p:tav>
                                      </p:tavLst>
                                    </p:anim>
                                  </p:childTnLst>
                                </p:cTn>
                              </p:par>
                            </p:childTnLst>
                          </p:cTn>
                        </p:par>
                      </p:childTnLst>
                    </p:cTn>
                  </p:par>
                  <p:par>
                    <p:cTn id="434" fill="hold">
                      <p:stCondLst>
                        <p:cond delay="indefinite"/>
                      </p:stCondLst>
                      <p:childTnLst>
                        <p:par>
                          <p:cTn id="435" fill="hold">
                            <p:stCondLst>
                              <p:cond delay="0"/>
                            </p:stCondLst>
                            <p:childTnLst>
                              <p:par>
                                <p:cTn id="436" presetID="17" presetClass="entr" presetSubtype="8" fill="hold" grpId="0" nodeType="clickEffect">
                                  <p:stCondLst>
                                    <p:cond delay="0"/>
                                  </p:stCondLst>
                                  <p:iterate type="lt">
                                    <p:tmPct val="100000"/>
                                  </p:iterate>
                                  <p:childTnLst>
                                    <p:set>
                                      <p:cBhvr>
                                        <p:cTn id="437" dur="1" fill="hold">
                                          <p:stCondLst>
                                            <p:cond delay="0"/>
                                          </p:stCondLst>
                                        </p:cTn>
                                        <p:tgtEl>
                                          <p:spTgt spid="1182788"/>
                                        </p:tgtEl>
                                        <p:attrNameLst>
                                          <p:attrName>style.visibility</p:attrName>
                                        </p:attrNameLst>
                                      </p:cBhvr>
                                      <p:to>
                                        <p:strVal val="visible"/>
                                      </p:to>
                                    </p:set>
                                    <p:anim calcmode="lin" valueType="num">
                                      <p:cBhvr>
                                        <p:cTn id="438" dur="75" fill="hold"/>
                                        <p:tgtEl>
                                          <p:spTgt spid="1182788"/>
                                        </p:tgtEl>
                                        <p:attrNameLst>
                                          <p:attrName>ppt_x</p:attrName>
                                        </p:attrNameLst>
                                      </p:cBhvr>
                                      <p:tavLst>
                                        <p:tav tm="0">
                                          <p:val>
                                            <p:strVal val="#ppt_x-#ppt_w/2"/>
                                          </p:val>
                                        </p:tav>
                                        <p:tav tm="100000">
                                          <p:val>
                                            <p:strVal val="#ppt_x"/>
                                          </p:val>
                                        </p:tav>
                                      </p:tavLst>
                                    </p:anim>
                                    <p:anim calcmode="lin" valueType="num">
                                      <p:cBhvr>
                                        <p:cTn id="439" dur="75" fill="hold"/>
                                        <p:tgtEl>
                                          <p:spTgt spid="1182788"/>
                                        </p:tgtEl>
                                        <p:attrNameLst>
                                          <p:attrName>ppt_y</p:attrName>
                                        </p:attrNameLst>
                                      </p:cBhvr>
                                      <p:tavLst>
                                        <p:tav tm="0">
                                          <p:val>
                                            <p:strVal val="#ppt_y"/>
                                          </p:val>
                                        </p:tav>
                                        <p:tav tm="100000">
                                          <p:val>
                                            <p:strVal val="#ppt_y"/>
                                          </p:val>
                                        </p:tav>
                                      </p:tavLst>
                                    </p:anim>
                                    <p:anim calcmode="lin" valueType="num">
                                      <p:cBhvr>
                                        <p:cTn id="440" dur="75" fill="hold"/>
                                        <p:tgtEl>
                                          <p:spTgt spid="1182788"/>
                                        </p:tgtEl>
                                        <p:attrNameLst>
                                          <p:attrName>ppt_w</p:attrName>
                                        </p:attrNameLst>
                                      </p:cBhvr>
                                      <p:tavLst>
                                        <p:tav tm="0">
                                          <p:val>
                                            <p:fltVal val="0"/>
                                          </p:val>
                                        </p:tav>
                                        <p:tav tm="100000">
                                          <p:val>
                                            <p:strVal val="#ppt_w"/>
                                          </p:val>
                                        </p:tav>
                                      </p:tavLst>
                                    </p:anim>
                                    <p:anim calcmode="lin" valueType="num">
                                      <p:cBhvr>
                                        <p:cTn id="441" dur="75" fill="hold"/>
                                        <p:tgtEl>
                                          <p:spTgt spid="1182788"/>
                                        </p:tgtEl>
                                        <p:attrNameLst>
                                          <p:attrName>ppt_h</p:attrName>
                                        </p:attrNameLst>
                                      </p:cBhvr>
                                      <p:tavLst>
                                        <p:tav tm="0">
                                          <p:val>
                                            <p:strVal val="#ppt_h"/>
                                          </p:val>
                                        </p:tav>
                                        <p:tav tm="100000">
                                          <p:val>
                                            <p:strVal val="#ppt_h"/>
                                          </p:val>
                                        </p:tav>
                                      </p:tavLst>
                                    </p:anim>
                                  </p:childTnLst>
                                </p:cTn>
                              </p:par>
                            </p:childTnLst>
                          </p:cTn>
                        </p:par>
                      </p:childTnLst>
                    </p:cTn>
                  </p:par>
                  <p:par>
                    <p:cTn id="442" fill="hold">
                      <p:stCondLst>
                        <p:cond delay="indefinite"/>
                      </p:stCondLst>
                      <p:childTnLst>
                        <p:par>
                          <p:cTn id="443" fill="hold">
                            <p:stCondLst>
                              <p:cond delay="0"/>
                            </p:stCondLst>
                            <p:childTnLst>
                              <p:par>
                                <p:cTn id="444" presetID="17" presetClass="entr" presetSubtype="8" fill="hold" grpId="0" nodeType="clickEffect">
                                  <p:stCondLst>
                                    <p:cond delay="0"/>
                                  </p:stCondLst>
                                  <p:iterate type="lt">
                                    <p:tmPct val="100000"/>
                                  </p:iterate>
                                  <p:childTnLst>
                                    <p:set>
                                      <p:cBhvr>
                                        <p:cTn id="445" dur="1" fill="hold">
                                          <p:stCondLst>
                                            <p:cond delay="0"/>
                                          </p:stCondLst>
                                        </p:cTn>
                                        <p:tgtEl>
                                          <p:spTgt spid="1182789"/>
                                        </p:tgtEl>
                                        <p:attrNameLst>
                                          <p:attrName>style.visibility</p:attrName>
                                        </p:attrNameLst>
                                      </p:cBhvr>
                                      <p:to>
                                        <p:strVal val="visible"/>
                                      </p:to>
                                    </p:set>
                                    <p:anim calcmode="lin" valueType="num">
                                      <p:cBhvr>
                                        <p:cTn id="446" dur="75" fill="hold"/>
                                        <p:tgtEl>
                                          <p:spTgt spid="1182789"/>
                                        </p:tgtEl>
                                        <p:attrNameLst>
                                          <p:attrName>ppt_x</p:attrName>
                                        </p:attrNameLst>
                                      </p:cBhvr>
                                      <p:tavLst>
                                        <p:tav tm="0">
                                          <p:val>
                                            <p:strVal val="#ppt_x-#ppt_w/2"/>
                                          </p:val>
                                        </p:tav>
                                        <p:tav tm="100000">
                                          <p:val>
                                            <p:strVal val="#ppt_x"/>
                                          </p:val>
                                        </p:tav>
                                      </p:tavLst>
                                    </p:anim>
                                    <p:anim calcmode="lin" valueType="num">
                                      <p:cBhvr>
                                        <p:cTn id="447" dur="75" fill="hold"/>
                                        <p:tgtEl>
                                          <p:spTgt spid="1182789"/>
                                        </p:tgtEl>
                                        <p:attrNameLst>
                                          <p:attrName>ppt_y</p:attrName>
                                        </p:attrNameLst>
                                      </p:cBhvr>
                                      <p:tavLst>
                                        <p:tav tm="0">
                                          <p:val>
                                            <p:strVal val="#ppt_y"/>
                                          </p:val>
                                        </p:tav>
                                        <p:tav tm="100000">
                                          <p:val>
                                            <p:strVal val="#ppt_y"/>
                                          </p:val>
                                        </p:tav>
                                      </p:tavLst>
                                    </p:anim>
                                    <p:anim calcmode="lin" valueType="num">
                                      <p:cBhvr>
                                        <p:cTn id="448" dur="75" fill="hold"/>
                                        <p:tgtEl>
                                          <p:spTgt spid="1182789"/>
                                        </p:tgtEl>
                                        <p:attrNameLst>
                                          <p:attrName>ppt_w</p:attrName>
                                        </p:attrNameLst>
                                      </p:cBhvr>
                                      <p:tavLst>
                                        <p:tav tm="0">
                                          <p:val>
                                            <p:fltVal val="0"/>
                                          </p:val>
                                        </p:tav>
                                        <p:tav tm="100000">
                                          <p:val>
                                            <p:strVal val="#ppt_w"/>
                                          </p:val>
                                        </p:tav>
                                      </p:tavLst>
                                    </p:anim>
                                    <p:anim calcmode="lin" valueType="num">
                                      <p:cBhvr>
                                        <p:cTn id="449" dur="75" fill="hold"/>
                                        <p:tgtEl>
                                          <p:spTgt spid="1182789"/>
                                        </p:tgtEl>
                                        <p:attrNameLst>
                                          <p:attrName>ppt_h</p:attrName>
                                        </p:attrNameLst>
                                      </p:cBhvr>
                                      <p:tavLst>
                                        <p:tav tm="0">
                                          <p:val>
                                            <p:strVal val="#ppt_h"/>
                                          </p:val>
                                        </p:tav>
                                        <p:tav tm="100000">
                                          <p:val>
                                            <p:strVal val="#ppt_h"/>
                                          </p:val>
                                        </p:tav>
                                      </p:tavLst>
                                    </p:anim>
                                  </p:childTnLst>
                                </p:cTn>
                              </p:par>
                            </p:childTnLst>
                          </p:cTn>
                        </p:par>
                      </p:childTnLst>
                    </p:cTn>
                  </p:par>
                  <p:par>
                    <p:cTn id="450" fill="hold">
                      <p:stCondLst>
                        <p:cond delay="indefinite"/>
                      </p:stCondLst>
                      <p:childTnLst>
                        <p:par>
                          <p:cTn id="451" fill="hold">
                            <p:stCondLst>
                              <p:cond delay="0"/>
                            </p:stCondLst>
                            <p:childTnLst>
                              <p:par>
                                <p:cTn id="452" presetID="17" presetClass="entr" presetSubtype="8" fill="hold" grpId="0" nodeType="clickEffect">
                                  <p:stCondLst>
                                    <p:cond delay="0"/>
                                  </p:stCondLst>
                                  <p:iterate type="lt">
                                    <p:tmPct val="100000"/>
                                  </p:iterate>
                                  <p:childTnLst>
                                    <p:set>
                                      <p:cBhvr>
                                        <p:cTn id="453" dur="1" fill="hold">
                                          <p:stCondLst>
                                            <p:cond delay="0"/>
                                          </p:stCondLst>
                                        </p:cTn>
                                        <p:tgtEl>
                                          <p:spTgt spid="1182790"/>
                                        </p:tgtEl>
                                        <p:attrNameLst>
                                          <p:attrName>style.visibility</p:attrName>
                                        </p:attrNameLst>
                                      </p:cBhvr>
                                      <p:to>
                                        <p:strVal val="visible"/>
                                      </p:to>
                                    </p:set>
                                    <p:anim calcmode="lin" valueType="num">
                                      <p:cBhvr>
                                        <p:cTn id="454" dur="75" fill="hold"/>
                                        <p:tgtEl>
                                          <p:spTgt spid="1182790"/>
                                        </p:tgtEl>
                                        <p:attrNameLst>
                                          <p:attrName>ppt_x</p:attrName>
                                        </p:attrNameLst>
                                      </p:cBhvr>
                                      <p:tavLst>
                                        <p:tav tm="0">
                                          <p:val>
                                            <p:strVal val="#ppt_x-#ppt_w/2"/>
                                          </p:val>
                                        </p:tav>
                                        <p:tav tm="100000">
                                          <p:val>
                                            <p:strVal val="#ppt_x"/>
                                          </p:val>
                                        </p:tav>
                                      </p:tavLst>
                                    </p:anim>
                                    <p:anim calcmode="lin" valueType="num">
                                      <p:cBhvr>
                                        <p:cTn id="455" dur="75" fill="hold"/>
                                        <p:tgtEl>
                                          <p:spTgt spid="1182790"/>
                                        </p:tgtEl>
                                        <p:attrNameLst>
                                          <p:attrName>ppt_y</p:attrName>
                                        </p:attrNameLst>
                                      </p:cBhvr>
                                      <p:tavLst>
                                        <p:tav tm="0">
                                          <p:val>
                                            <p:strVal val="#ppt_y"/>
                                          </p:val>
                                        </p:tav>
                                        <p:tav tm="100000">
                                          <p:val>
                                            <p:strVal val="#ppt_y"/>
                                          </p:val>
                                        </p:tav>
                                      </p:tavLst>
                                    </p:anim>
                                    <p:anim calcmode="lin" valueType="num">
                                      <p:cBhvr>
                                        <p:cTn id="456" dur="75" fill="hold"/>
                                        <p:tgtEl>
                                          <p:spTgt spid="1182790"/>
                                        </p:tgtEl>
                                        <p:attrNameLst>
                                          <p:attrName>ppt_w</p:attrName>
                                        </p:attrNameLst>
                                      </p:cBhvr>
                                      <p:tavLst>
                                        <p:tav tm="0">
                                          <p:val>
                                            <p:fltVal val="0"/>
                                          </p:val>
                                        </p:tav>
                                        <p:tav tm="100000">
                                          <p:val>
                                            <p:strVal val="#ppt_w"/>
                                          </p:val>
                                        </p:tav>
                                      </p:tavLst>
                                    </p:anim>
                                    <p:anim calcmode="lin" valueType="num">
                                      <p:cBhvr>
                                        <p:cTn id="457" dur="75" fill="hold"/>
                                        <p:tgtEl>
                                          <p:spTgt spid="1182790"/>
                                        </p:tgtEl>
                                        <p:attrNameLst>
                                          <p:attrName>ppt_h</p:attrName>
                                        </p:attrNameLst>
                                      </p:cBhvr>
                                      <p:tavLst>
                                        <p:tav tm="0">
                                          <p:val>
                                            <p:strVal val="#ppt_h"/>
                                          </p:val>
                                        </p:tav>
                                        <p:tav tm="100000">
                                          <p:val>
                                            <p:strVal val="#ppt_h"/>
                                          </p:val>
                                        </p:tav>
                                      </p:tavLst>
                                    </p:anim>
                                  </p:childTnLst>
                                </p:cTn>
                              </p:par>
                            </p:childTnLst>
                          </p:cTn>
                        </p:par>
                      </p:childTnLst>
                    </p:cTn>
                  </p:par>
                  <p:par>
                    <p:cTn id="458" fill="hold">
                      <p:stCondLst>
                        <p:cond delay="indefinite"/>
                      </p:stCondLst>
                      <p:childTnLst>
                        <p:par>
                          <p:cTn id="459" fill="hold">
                            <p:stCondLst>
                              <p:cond delay="0"/>
                            </p:stCondLst>
                            <p:childTnLst>
                              <p:par>
                                <p:cTn id="460" presetID="17" presetClass="entr" presetSubtype="8" fill="hold" grpId="0" nodeType="clickEffect">
                                  <p:stCondLst>
                                    <p:cond delay="0"/>
                                  </p:stCondLst>
                                  <p:iterate type="lt">
                                    <p:tmPct val="100000"/>
                                  </p:iterate>
                                  <p:childTnLst>
                                    <p:set>
                                      <p:cBhvr>
                                        <p:cTn id="461" dur="1" fill="hold">
                                          <p:stCondLst>
                                            <p:cond delay="0"/>
                                          </p:stCondLst>
                                        </p:cTn>
                                        <p:tgtEl>
                                          <p:spTgt spid="1182791"/>
                                        </p:tgtEl>
                                        <p:attrNameLst>
                                          <p:attrName>style.visibility</p:attrName>
                                        </p:attrNameLst>
                                      </p:cBhvr>
                                      <p:to>
                                        <p:strVal val="visible"/>
                                      </p:to>
                                    </p:set>
                                    <p:anim calcmode="lin" valueType="num">
                                      <p:cBhvr>
                                        <p:cTn id="462" dur="75" fill="hold"/>
                                        <p:tgtEl>
                                          <p:spTgt spid="1182791"/>
                                        </p:tgtEl>
                                        <p:attrNameLst>
                                          <p:attrName>ppt_x</p:attrName>
                                        </p:attrNameLst>
                                      </p:cBhvr>
                                      <p:tavLst>
                                        <p:tav tm="0">
                                          <p:val>
                                            <p:strVal val="#ppt_x-#ppt_w/2"/>
                                          </p:val>
                                        </p:tav>
                                        <p:tav tm="100000">
                                          <p:val>
                                            <p:strVal val="#ppt_x"/>
                                          </p:val>
                                        </p:tav>
                                      </p:tavLst>
                                    </p:anim>
                                    <p:anim calcmode="lin" valueType="num">
                                      <p:cBhvr>
                                        <p:cTn id="463" dur="75" fill="hold"/>
                                        <p:tgtEl>
                                          <p:spTgt spid="1182791"/>
                                        </p:tgtEl>
                                        <p:attrNameLst>
                                          <p:attrName>ppt_y</p:attrName>
                                        </p:attrNameLst>
                                      </p:cBhvr>
                                      <p:tavLst>
                                        <p:tav tm="0">
                                          <p:val>
                                            <p:strVal val="#ppt_y"/>
                                          </p:val>
                                        </p:tav>
                                        <p:tav tm="100000">
                                          <p:val>
                                            <p:strVal val="#ppt_y"/>
                                          </p:val>
                                        </p:tav>
                                      </p:tavLst>
                                    </p:anim>
                                    <p:anim calcmode="lin" valueType="num">
                                      <p:cBhvr>
                                        <p:cTn id="464" dur="75" fill="hold"/>
                                        <p:tgtEl>
                                          <p:spTgt spid="1182791"/>
                                        </p:tgtEl>
                                        <p:attrNameLst>
                                          <p:attrName>ppt_w</p:attrName>
                                        </p:attrNameLst>
                                      </p:cBhvr>
                                      <p:tavLst>
                                        <p:tav tm="0">
                                          <p:val>
                                            <p:fltVal val="0"/>
                                          </p:val>
                                        </p:tav>
                                        <p:tav tm="100000">
                                          <p:val>
                                            <p:strVal val="#ppt_w"/>
                                          </p:val>
                                        </p:tav>
                                      </p:tavLst>
                                    </p:anim>
                                    <p:anim calcmode="lin" valueType="num">
                                      <p:cBhvr>
                                        <p:cTn id="465" dur="75" fill="hold"/>
                                        <p:tgtEl>
                                          <p:spTgt spid="1182791"/>
                                        </p:tgtEl>
                                        <p:attrNameLst>
                                          <p:attrName>ppt_h</p:attrName>
                                        </p:attrNameLst>
                                      </p:cBhvr>
                                      <p:tavLst>
                                        <p:tav tm="0">
                                          <p:val>
                                            <p:strVal val="#ppt_h"/>
                                          </p:val>
                                        </p:tav>
                                        <p:tav tm="100000">
                                          <p:val>
                                            <p:strVal val="#ppt_h"/>
                                          </p:val>
                                        </p:tav>
                                      </p:tavLst>
                                    </p:anim>
                                  </p:childTnLst>
                                </p:cTn>
                              </p:par>
                            </p:childTnLst>
                          </p:cTn>
                        </p:par>
                      </p:childTnLst>
                    </p:cTn>
                  </p:par>
                  <p:par>
                    <p:cTn id="466" fill="hold">
                      <p:stCondLst>
                        <p:cond delay="indefinite"/>
                      </p:stCondLst>
                      <p:childTnLst>
                        <p:par>
                          <p:cTn id="467" fill="hold">
                            <p:stCondLst>
                              <p:cond delay="0"/>
                            </p:stCondLst>
                            <p:childTnLst>
                              <p:par>
                                <p:cTn id="468" presetID="17" presetClass="entr" presetSubtype="8" fill="hold" grpId="0" nodeType="clickEffect">
                                  <p:stCondLst>
                                    <p:cond delay="0"/>
                                  </p:stCondLst>
                                  <p:iterate type="lt">
                                    <p:tmPct val="100000"/>
                                  </p:iterate>
                                  <p:childTnLst>
                                    <p:set>
                                      <p:cBhvr>
                                        <p:cTn id="469" dur="1" fill="hold">
                                          <p:stCondLst>
                                            <p:cond delay="0"/>
                                          </p:stCondLst>
                                        </p:cTn>
                                        <p:tgtEl>
                                          <p:spTgt spid="1182792"/>
                                        </p:tgtEl>
                                        <p:attrNameLst>
                                          <p:attrName>style.visibility</p:attrName>
                                        </p:attrNameLst>
                                      </p:cBhvr>
                                      <p:to>
                                        <p:strVal val="visible"/>
                                      </p:to>
                                    </p:set>
                                    <p:anim calcmode="lin" valueType="num">
                                      <p:cBhvr>
                                        <p:cTn id="470" dur="75" fill="hold"/>
                                        <p:tgtEl>
                                          <p:spTgt spid="1182792"/>
                                        </p:tgtEl>
                                        <p:attrNameLst>
                                          <p:attrName>ppt_x</p:attrName>
                                        </p:attrNameLst>
                                      </p:cBhvr>
                                      <p:tavLst>
                                        <p:tav tm="0">
                                          <p:val>
                                            <p:strVal val="#ppt_x-#ppt_w/2"/>
                                          </p:val>
                                        </p:tav>
                                        <p:tav tm="100000">
                                          <p:val>
                                            <p:strVal val="#ppt_x"/>
                                          </p:val>
                                        </p:tav>
                                      </p:tavLst>
                                    </p:anim>
                                    <p:anim calcmode="lin" valueType="num">
                                      <p:cBhvr>
                                        <p:cTn id="471" dur="75" fill="hold"/>
                                        <p:tgtEl>
                                          <p:spTgt spid="1182792"/>
                                        </p:tgtEl>
                                        <p:attrNameLst>
                                          <p:attrName>ppt_y</p:attrName>
                                        </p:attrNameLst>
                                      </p:cBhvr>
                                      <p:tavLst>
                                        <p:tav tm="0">
                                          <p:val>
                                            <p:strVal val="#ppt_y"/>
                                          </p:val>
                                        </p:tav>
                                        <p:tav tm="100000">
                                          <p:val>
                                            <p:strVal val="#ppt_y"/>
                                          </p:val>
                                        </p:tav>
                                      </p:tavLst>
                                    </p:anim>
                                    <p:anim calcmode="lin" valueType="num">
                                      <p:cBhvr>
                                        <p:cTn id="472" dur="75" fill="hold"/>
                                        <p:tgtEl>
                                          <p:spTgt spid="1182792"/>
                                        </p:tgtEl>
                                        <p:attrNameLst>
                                          <p:attrName>ppt_w</p:attrName>
                                        </p:attrNameLst>
                                      </p:cBhvr>
                                      <p:tavLst>
                                        <p:tav tm="0">
                                          <p:val>
                                            <p:fltVal val="0"/>
                                          </p:val>
                                        </p:tav>
                                        <p:tav tm="100000">
                                          <p:val>
                                            <p:strVal val="#ppt_w"/>
                                          </p:val>
                                        </p:tav>
                                      </p:tavLst>
                                    </p:anim>
                                    <p:anim calcmode="lin" valueType="num">
                                      <p:cBhvr>
                                        <p:cTn id="473" dur="75" fill="hold"/>
                                        <p:tgtEl>
                                          <p:spTgt spid="1182792"/>
                                        </p:tgtEl>
                                        <p:attrNameLst>
                                          <p:attrName>ppt_h</p:attrName>
                                        </p:attrNameLst>
                                      </p:cBhvr>
                                      <p:tavLst>
                                        <p:tav tm="0">
                                          <p:val>
                                            <p:strVal val="#ppt_h"/>
                                          </p:val>
                                        </p:tav>
                                        <p:tav tm="100000">
                                          <p:val>
                                            <p:strVal val="#ppt_h"/>
                                          </p:val>
                                        </p:tav>
                                      </p:tavLst>
                                    </p:anim>
                                  </p:childTnLst>
                                </p:cTn>
                              </p:par>
                            </p:childTnLst>
                          </p:cTn>
                        </p:par>
                      </p:childTnLst>
                    </p:cTn>
                  </p:par>
                  <p:par>
                    <p:cTn id="474" fill="hold">
                      <p:stCondLst>
                        <p:cond delay="indefinite"/>
                      </p:stCondLst>
                      <p:childTnLst>
                        <p:par>
                          <p:cTn id="475" fill="hold">
                            <p:stCondLst>
                              <p:cond delay="0"/>
                            </p:stCondLst>
                            <p:childTnLst>
                              <p:par>
                                <p:cTn id="476" presetID="17" presetClass="entr" presetSubtype="8" fill="hold" grpId="0" nodeType="clickEffect">
                                  <p:stCondLst>
                                    <p:cond delay="0"/>
                                  </p:stCondLst>
                                  <p:iterate type="lt">
                                    <p:tmPct val="100000"/>
                                  </p:iterate>
                                  <p:childTnLst>
                                    <p:set>
                                      <p:cBhvr>
                                        <p:cTn id="477" dur="1" fill="hold">
                                          <p:stCondLst>
                                            <p:cond delay="0"/>
                                          </p:stCondLst>
                                        </p:cTn>
                                        <p:tgtEl>
                                          <p:spTgt spid="1182793"/>
                                        </p:tgtEl>
                                        <p:attrNameLst>
                                          <p:attrName>style.visibility</p:attrName>
                                        </p:attrNameLst>
                                      </p:cBhvr>
                                      <p:to>
                                        <p:strVal val="visible"/>
                                      </p:to>
                                    </p:set>
                                    <p:anim calcmode="lin" valueType="num">
                                      <p:cBhvr>
                                        <p:cTn id="478" dur="75" fill="hold"/>
                                        <p:tgtEl>
                                          <p:spTgt spid="1182793"/>
                                        </p:tgtEl>
                                        <p:attrNameLst>
                                          <p:attrName>ppt_x</p:attrName>
                                        </p:attrNameLst>
                                      </p:cBhvr>
                                      <p:tavLst>
                                        <p:tav tm="0">
                                          <p:val>
                                            <p:strVal val="#ppt_x-#ppt_w/2"/>
                                          </p:val>
                                        </p:tav>
                                        <p:tav tm="100000">
                                          <p:val>
                                            <p:strVal val="#ppt_x"/>
                                          </p:val>
                                        </p:tav>
                                      </p:tavLst>
                                    </p:anim>
                                    <p:anim calcmode="lin" valueType="num">
                                      <p:cBhvr>
                                        <p:cTn id="479" dur="75" fill="hold"/>
                                        <p:tgtEl>
                                          <p:spTgt spid="1182793"/>
                                        </p:tgtEl>
                                        <p:attrNameLst>
                                          <p:attrName>ppt_y</p:attrName>
                                        </p:attrNameLst>
                                      </p:cBhvr>
                                      <p:tavLst>
                                        <p:tav tm="0">
                                          <p:val>
                                            <p:strVal val="#ppt_y"/>
                                          </p:val>
                                        </p:tav>
                                        <p:tav tm="100000">
                                          <p:val>
                                            <p:strVal val="#ppt_y"/>
                                          </p:val>
                                        </p:tav>
                                      </p:tavLst>
                                    </p:anim>
                                    <p:anim calcmode="lin" valueType="num">
                                      <p:cBhvr>
                                        <p:cTn id="480" dur="75" fill="hold"/>
                                        <p:tgtEl>
                                          <p:spTgt spid="1182793"/>
                                        </p:tgtEl>
                                        <p:attrNameLst>
                                          <p:attrName>ppt_w</p:attrName>
                                        </p:attrNameLst>
                                      </p:cBhvr>
                                      <p:tavLst>
                                        <p:tav tm="0">
                                          <p:val>
                                            <p:fltVal val="0"/>
                                          </p:val>
                                        </p:tav>
                                        <p:tav tm="100000">
                                          <p:val>
                                            <p:strVal val="#ppt_w"/>
                                          </p:val>
                                        </p:tav>
                                      </p:tavLst>
                                    </p:anim>
                                    <p:anim calcmode="lin" valueType="num">
                                      <p:cBhvr>
                                        <p:cTn id="481" dur="75" fill="hold"/>
                                        <p:tgtEl>
                                          <p:spTgt spid="1182793"/>
                                        </p:tgtEl>
                                        <p:attrNameLst>
                                          <p:attrName>ppt_h</p:attrName>
                                        </p:attrNameLst>
                                      </p:cBhvr>
                                      <p:tavLst>
                                        <p:tav tm="0">
                                          <p:val>
                                            <p:strVal val="#ppt_h"/>
                                          </p:val>
                                        </p:tav>
                                        <p:tav tm="100000">
                                          <p:val>
                                            <p:strVal val="#ppt_h"/>
                                          </p:val>
                                        </p:tav>
                                      </p:tavLst>
                                    </p:anim>
                                  </p:childTnLst>
                                </p:cTn>
                              </p:par>
                            </p:childTnLst>
                          </p:cTn>
                        </p:par>
                      </p:childTnLst>
                    </p:cTn>
                  </p:par>
                  <p:par>
                    <p:cTn id="482" fill="hold">
                      <p:stCondLst>
                        <p:cond delay="indefinite"/>
                      </p:stCondLst>
                      <p:childTnLst>
                        <p:par>
                          <p:cTn id="483" fill="hold">
                            <p:stCondLst>
                              <p:cond delay="0"/>
                            </p:stCondLst>
                            <p:childTnLst>
                              <p:par>
                                <p:cTn id="484" presetID="17" presetClass="entr" presetSubtype="8" fill="hold" grpId="0" nodeType="clickEffect">
                                  <p:stCondLst>
                                    <p:cond delay="0"/>
                                  </p:stCondLst>
                                  <p:iterate type="lt">
                                    <p:tmPct val="100000"/>
                                  </p:iterate>
                                  <p:childTnLst>
                                    <p:set>
                                      <p:cBhvr>
                                        <p:cTn id="485" dur="1" fill="hold">
                                          <p:stCondLst>
                                            <p:cond delay="0"/>
                                          </p:stCondLst>
                                        </p:cTn>
                                        <p:tgtEl>
                                          <p:spTgt spid="1182794"/>
                                        </p:tgtEl>
                                        <p:attrNameLst>
                                          <p:attrName>style.visibility</p:attrName>
                                        </p:attrNameLst>
                                      </p:cBhvr>
                                      <p:to>
                                        <p:strVal val="visible"/>
                                      </p:to>
                                    </p:set>
                                    <p:anim calcmode="lin" valueType="num">
                                      <p:cBhvr>
                                        <p:cTn id="486" dur="75" fill="hold"/>
                                        <p:tgtEl>
                                          <p:spTgt spid="1182794"/>
                                        </p:tgtEl>
                                        <p:attrNameLst>
                                          <p:attrName>ppt_x</p:attrName>
                                        </p:attrNameLst>
                                      </p:cBhvr>
                                      <p:tavLst>
                                        <p:tav tm="0">
                                          <p:val>
                                            <p:strVal val="#ppt_x-#ppt_w/2"/>
                                          </p:val>
                                        </p:tav>
                                        <p:tav tm="100000">
                                          <p:val>
                                            <p:strVal val="#ppt_x"/>
                                          </p:val>
                                        </p:tav>
                                      </p:tavLst>
                                    </p:anim>
                                    <p:anim calcmode="lin" valueType="num">
                                      <p:cBhvr>
                                        <p:cTn id="487" dur="75" fill="hold"/>
                                        <p:tgtEl>
                                          <p:spTgt spid="1182794"/>
                                        </p:tgtEl>
                                        <p:attrNameLst>
                                          <p:attrName>ppt_y</p:attrName>
                                        </p:attrNameLst>
                                      </p:cBhvr>
                                      <p:tavLst>
                                        <p:tav tm="0">
                                          <p:val>
                                            <p:strVal val="#ppt_y"/>
                                          </p:val>
                                        </p:tav>
                                        <p:tav tm="100000">
                                          <p:val>
                                            <p:strVal val="#ppt_y"/>
                                          </p:val>
                                        </p:tav>
                                      </p:tavLst>
                                    </p:anim>
                                    <p:anim calcmode="lin" valueType="num">
                                      <p:cBhvr>
                                        <p:cTn id="488" dur="75" fill="hold"/>
                                        <p:tgtEl>
                                          <p:spTgt spid="1182794"/>
                                        </p:tgtEl>
                                        <p:attrNameLst>
                                          <p:attrName>ppt_w</p:attrName>
                                        </p:attrNameLst>
                                      </p:cBhvr>
                                      <p:tavLst>
                                        <p:tav tm="0">
                                          <p:val>
                                            <p:fltVal val="0"/>
                                          </p:val>
                                        </p:tav>
                                        <p:tav tm="100000">
                                          <p:val>
                                            <p:strVal val="#ppt_w"/>
                                          </p:val>
                                        </p:tav>
                                      </p:tavLst>
                                    </p:anim>
                                    <p:anim calcmode="lin" valueType="num">
                                      <p:cBhvr>
                                        <p:cTn id="489" dur="75" fill="hold"/>
                                        <p:tgtEl>
                                          <p:spTgt spid="1182794"/>
                                        </p:tgtEl>
                                        <p:attrNameLst>
                                          <p:attrName>ppt_h</p:attrName>
                                        </p:attrNameLst>
                                      </p:cBhvr>
                                      <p:tavLst>
                                        <p:tav tm="0">
                                          <p:val>
                                            <p:strVal val="#ppt_h"/>
                                          </p:val>
                                        </p:tav>
                                        <p:tav tm="100000">
                                          <p:val>
                                            <p:strVal val="#ppt_h"/>
                                          </p:val>
                                        </p:tav>
                                      </p:tavLst>
                                    </p:anim>
                                  </p:childTnLst>
                                </p:cTn>
                              </p:par>
                            </p:childTnLst>
                          </p:cTn>
                        </p:par>
                      </p:childTnLst>
                    </p:cTn>
                  </p:par>
                  <p:par>
                    <p:cTn id="490" fill="hold">
                      <p:stCondLst>
                        <p:cond delay="indefinite"/>
                      </p:stCondLst>
                      <p:childTnLst>
                        <p:par>
                          <p:cTn id="491" fill="hold">
                            <p:stCondLst>
                              <p:cond delay="0"/>
                            </p:stCondLst>
                            <p:childTnLst>
                              <p:par>
                                <p:cTn id="492" presetID="17" presetClass="entr" presetSubtype="8" fill="hold" grpId="0" nodeType="clickEffect">
                                  <p:stCondLst>
                                    <p:cond delay="0"/>
                                  </p:stCondLst>
                                  <p:iterate type="lt">
                                    <p:tmPct val="100000"/>
                                  </p:iterate>
                                  <p:childTnLst>
                                    <p:set>
                                      <p:cBhvr>
                                        <p:cTn id="493" dur="1" fill="hold">
                                          <p:stCondLst>
                                            <p:cond delay="0"/>
                                          </p:stCondLst>
                                        </p:cTn>
                                        <p:tgtEl>
                                          <p:spTgt spid="1182795"/>
                                        </p:tgtEl>
                                        <p:attrNameLst>
                                          <p:attrName>style.visibility</p:attrName>
                                        </p:attrNameLst>
                                      </p:cBhvr>
                                      <p:to>
                                        <p:strVal val="visible"/>
                                      </p:to>
                                    </p:set>
                                    <p:anim calcmode="lin" valueType="num">
                                      <p:cBhvr>
                                        <p:cTn id="494" dur="75" fill="hold"/>
                                        <p:tgtEl>
                                          <p:spTgt spid="1182795"/>
                                        </p:tgtEl>
                                        <p:attrNameLst>
                                          <p:attrName>ppt_x</p:attrName>
                                        </p:attrNameLst>
                                      </p:cBhvr>
                                      <p:tavLst>
                                        <p:tav tm="0">
                                          <p:val>
                                            <p:strVal val="#ppt_x-#ppt_w/2"/>
                                          </p:val>
                                        </p:tav>
                                        <p:tav tm="100000">
                                          <p:val>
                                            <p:strVal val="#ppt_x"/>
                                          </p:val>
                                        </p:tav>
                                      </p:tavLst>
                                    </p:anim>
                                    <p:anim calcmode="lin" valueType="num">
                                      <p:cBhvr>
                                        <p:cTn id="495" dur="75" fill="hold"/>
                                        <p:tgtEl>
                                          <p:spTgt spid="1182795"/>
                                        </p:tgtEl>
                                        <p:attrNameLst>
                                          <p:attrName>ppt_y</p:attrName>
                                        </p:attrNameLst>
                                      </p:cBhvr>
                                      <p:tavLst>
                                        <p:tav tm="0">
                                          <p:val>
                                            <p:strVal val="#ppt_y"/>
                                          </p:val>
                                        </p:tav>
                                        <p:tav tm="100000">
                                          <p:val>
                                            <p:strVal val="#ppt_y"/>
                                          </p:val>
                                        </p:tav>
                                      </p:tavLst>
                                    </p:anim>
                                    <p:anim calcmode="lin" valueType="num">
                                      <p:cBhvr>
                                        <p:cTn id="496" dur="75" fill="hold"/>
                                        <p:tgtEl>
                                          <p:spTgt spid="1182795"/>
                                        </p:tgtEl>
                                        <p:attrNameLst>
                                          <p:attrName>ppt_w</p:attrName>
                                        </p:attrNameLst>
                                      </p:cBhvr>
                                      <p:tavLst>
                                        <p:tav tm="0">
                                          <p:val>
                                            <p:fltVal val="0"/>
                                          </p:val>
                                        </p:tav>
                                        <p:tav tm="100000">
                                          <p:val>
                                            <p:strVal val="#ppt_w"/>
                                          </p:val>
                                        </p:tav>
                                      </p:tavLst>
                                    </p:anim>
                                    <p:anim calcmode="lin" valueType="num">
                                      <p:cBhvr>
                                        <p:cTn id="497" dur="75" fill="hold"/>
                                        <p:tgtEl>
                                          <p:spTgt spid="118279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22" grpId="0" autoUpdateAnimBg="0"/>
      <p:bldP spid="1182723" grpId="0" animBg="1"/>
      <p:bldP spid="1182724" grpId="0" autoUpdateAnimBg="0"/>
      <p:bldP spid="1182725" grpId="0" animBg="1"/>
      <p:bldP spid="1182726" grpId="0" animBg="1"/>
      <p:bldP spid="1182727" grpId="0" autoUpdateAnimBg="0"/>
      <p:bldP spid="1182728" grpId="0" animBg="1"/>
      <p:bldP spid="1182729" grpId="0" animBg="1"/>
      <p:bldP spid="1182730" grpId="0" autoUpdateAnimBg="0"/>
      <p:bldP spid="1182731" grpId="0" animBg="1"/>
      <p:bldP spid="1182732" grpId="0" animBg="1"/>
      <p:bldP spid="1182733" grpId="0" autoUpdateAnimBg="0"/>
      <p:bldP spid="1182734" grpId="0" animBg="1"/>
      <p:bldP spid="1182735" grpId="0" animBg="1"/>
      <p:bldP spid="1182736" grpId="0" autoUpdateAnimBg="0"/>
      <p:bldP spid="1182737" grpId="0" animBg="1"/>
      <p:bldP spid="1182738" grpId="0" animBg="1"/>
      <p:bldP spid="1182739" grpId="0" autoUpdateAnimBg="0"/>
      <p:bldP spid="1182740" grpId="0" animBg="1"/>
      <p:bldP spid="1182741" grpId="0" animBg="1"/>
      <p:bldP spid="1182742" grpId="0" autoUpdateAnimBg="0"/>
      <p:bldP spid="1182743" grpId="0" animBg="1"/>
      <p:bldP spid="1182744" grpId="0" animBg="1"/>
      <p:bldP spid="1182745" grpId="0" autoUpdateAnimBg="0"/>
      <p:bldP spid="1182746" grpId="0" animBg="1"/>
      <p:bldP spid="1182747" grpId="0" animBg="1"/>
      <p:bldP spid="1182748" grpId="0" autoUpdateAnimBg="0"/>
      <p:bldP spid="1182749" grpId="0" animBg="1"/>
      <p:bldP spid="1182750" grpId="0" animBg="1"/>
      <p:bldP spid="1182751" grpId="0" autoUpdateAnimBg="0"/>
      <p:bldP spid="1182752" grpId="0" autoUpdateAnimBg="0"/>
      <p:bldP spid="1182753" grpId="0" autoUpdateAnimBg="0"/>
      <p:bldP spid="1182754" grpId="0" autoUpdateAnimBg="0"/>
      <p:bldP spid="1182755" grpId="0" autoUpdateAnimBg="0"/>
      <p:bldP spid="1182756" grpId="0" autoUpdateAnimBg="0"/>
      <p:bldP spid="1182757" grpId="0" autoUpdateAnimBg="0"/>
      <p:bldP spid="1182758" grpId="0" autoUpdateAnimBg="0"/>
      <p:bldP spid="1182759" grpId="0" autoUpdateAnimBg="0"/>
      <p:bldP spid="1182760" grpId="0" autoUpdateAnimBg="0"/>
      <p:bldP spid="1182761" grpId="0" autoUpdateAnimBg="0"/>
      <p:bldP spid="1182762" grpId="0" autoUpdateAnimBg="0"/>
      <p:bldP spid="1182763" grpId="0" autoUpdateAnimBg="0"/>
      <p:bldP spid="1182764" grpId="0" autoUpdateAnimBg="0"/>
      <p:bldP spid="1182765" grpId="0" autoUpdateAnimBg="0"/>
      <p:bldP spid="1182766" grpId="0" autoUpdateAnimBg="0"/>
      <p:bldP spid="1182767" grpId="0" autoUpdateAnimBg="0"/>
      <p:bldP spid="1182768" grpId="0" autoUpdateAnimBg="0"/>
      <p:bldP spid="1182769" grpId="0" autoUpdateAnimBg="0"/>
      <p:bldP spid="1182770" grpId="0" autoUpdateAnimBg="0"/>
      <p:bldP spid="1182771" grpId="0" autoUpdateAnimBg="0"/>
      <p:bldP spid="1182772" grpId="0" autoUpdateAnimBg="0"/>
      <p:bldP spid="1182773" grpId="0" autoUpdateAnimBg="0"/>
      <p:bldP spid="1182774" grpId="0" autoUpdateAnimBg="0"/>
      <p:bldP spid="1182775" grpId="0" autoUpdateAnimBg="0"/>
      <p:bldP spid="1182776" grpId="0" autoUpdateAnimBg="0"/>
      <p:bldP spid="1182777" grpId="0" autoUpdateAnimBg="0"/>
      <p:bldP spid="1182778" grpId="0" autoUpdateAnimBg="0"/>
      <p:bldP spid="1182779" grpId="0" autoUpdateAnimBg="0"/>
      <p:bldP spid="1182780" grpId="0" autoUpdateAnimBg="0"/>
      <p:bldP spid="1182781" grpId="0" autoUpdateAnimBg="0"/>
      <p:bldP spid="1182782" grpId="0" autoUpdateAnimBg="0"/>
      <p:bldP spid="1182783" grpId="0" autoUpdateAnimBg="0"/>
      <p:bldP spid="1182784" grpId="0" autoUpdateAnimBg="0"/>
      <p:bldP spid="1182785" grpId="0" autoUpdateAnimBg="0"/>
      <p:bldP spid="1182786" grpId="0" autoUpdateAnimBg="0"/>
      <p:bldP spid="1182787" grpId="0" autoUpdateAnimBg="0"/>
      <p:bldP spid="1182788" grpId="0" autoUpdateAnimBg="0"/>
      <p:bldP spid="1182789" grpId="0" autoUpdateAnimBg="0"/>
      <p:bldP spid="1182790" grpId="0" autoUpdateAnimBg="0"/>
      <p:bldP spid="1182791" grpId="0" autoUpdateAnimBg="0"/>
      <p:bldP spid="1182792" grpId="0" autoUpdateAnimBg="0"/>
      <p:bldP spid="1182793" grpId="0" autoUpdateAnimBg="0"/>
      <p:bldP spid="1182794" grpId="0" autoUpdateAnimBg="0"/>
      <p:bldP spid="118279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灯片编号占位符 1"/>
          <p:cNvSpPr>
            <a:spLocks noGrp="1"/>
          </p:cNvSpPr>
          <p:nvPr>
            <p:ph type="sldNum" sz="quarter" idx="12"/>
          </p:nvPr>
        </p:nvSpPr>
        <p:spPr>
          <a:xfrm>
            <a:off x="323850" y="404813"/>
            <a:ext cx="504825" cy="431800"/>
          </a:xfrm>
          <a:ln>
            <a:miter lim="800000"/>
          </a:ln>
        </p:spPr>
        <p:txBody>
          <a:bodyPr anchor="b"/>
          <a:lstStyle/>
          <a:p>
            <a:pPr>
              <a:defRPr/>
            </a:pPr>
            <a:fld id="{BB4BA273-B6D0-4ACC-99C3-6EBC49AD2E5F}" type="slidenum">
              <a:rPr lang="zh-CN" altLang="en-US" sz="1200">
                <a:solidFill>
                  <a:schemeClr val="bg2"/>
                </a:solidFill>
              </a:rPr>
            </a:fld>
            <a:endParaRPr lang="en-US" altLang="zh-CN" sz="1200">
              <a:solidFill>
                <a:schemeClr val="bg2"/>
              </a:solidFill>
            </a:endParaRPr>
          </a:p>
        </p:txBody>
      </p:sp>
      <p:sp>
        <p:nvSpPr>
          <p:cNvPr id="83" name="日期占位符 2"/>
          <p:cNvSpPr>
            <a:spLocks noGrp="1"/>
          </p:cNvSpPr>
          <p:nvPr>
            <p:ph type="dt" sz="quarter" idx="10"/>
          </p:nvPr>
        </p:nvSpPr>
        <p:spPr>
          <a:xfrm>
            <a:off x="34925" y="836613"/>
            <a:ext cx="1042988" cy="549275"/>
          </a:xfrm>
          <a:ln>
            <a:miter lim="800000"/>
          </a:ln>
        </p:spPr>
        <p:txBody>
          <a:bodyPr/>
          <a:lstStyle/>
          <a:p>
            <a:pPr>
              <a:defRPr/>
            </a:pPr>
            <a:fld id="{EC4A5F20-9BB4-4481-87D8-7274FC574A79}" type="datetime7">
              <a:rPr kumimoji="1" lang="zh-CN" altLang="en-US" sz="1200">
                <a:latin typeface="+mn-ea"/>
              </a:rPr>
            </a:fld>
            <a:endParaRPr kumimoji="1" lang="en-US" altLang="zh-CN" sz="1200">
              <a:latin typeface="+mn-ea"/>
            </a:endParaRPr>
          </a:p>
        </p:txBody>
      </p:sp>
      <p:grpSp>
        <p:nvGrpSpPr>
          <p:cNvPr id="2" name="Group 2"/>
          <p:cNvGrpSpPr/>
          <p:nvPr/>
        </p:nvGrpSpPr>
        <p:grpSpPr bwMode="auto">
          <a:xfrm>
            <a:off x="388938" y="2279650"/>
            <a:ext cx="2593975" cy="2616200"/>
            <a:chOff x="2062" y="1666"/>
            <a:chExt cx="1634" cy="1648"/>
          </a:xfrm>
        </p:grpSpPr>
        <p:sp>
          <p:nvSpPr>
            <p:cNvPr id="37943" name="Oval 3"/>
            <p:cNvSpPr>
              <a:spLocks noChangeArrowheads="1"/>
            </p:cNvSpPr>
            <p:nvPr/>
          </p:nvSpPr>
          <p:spPr bwMode="auto">
            <a:xfrm>
              <a:off x="2689" y="1693"/>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37944" name="Text Box 4"/>
            <p:cNvSpPr txBox="1">
              <a:spLocks noChangeArrowheads="1"/>
            </p:cNvSpPr>
            <p:nvPr/>
          </p:nvSpPr>
          <p:spPr bwMode="auto">
            <a:xfrm>
              <a:off x="2717" y="166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sz="2000">
                <a:latin typeface="宋体" pitchFamily="2" charset="-122"/>
              </a:endParaRPr>
            </a:p>
          </p:txBody>
        </p:sp>
        <p:sp>
          <p:nvSpPr>
            <p:cNvPr id="37945" name="Line 5"/>
            <p:cNvSpPr>
              <a:spLocks noChangeShapeType="1"/>
            </p:cNvSpPr>
            <p:nvPr/>
          </p:nvSpPr>
          <p:spPr bwMode="auto">
            <a:xfrm flipH="1">
              <a:off x="2477" y="1906"/>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46" name="Oval 6"/>
            <p:cNvSpPr>
              <a:spLocks noChangeArrowheads="1"/>
            </p:cNvSpPr>
            <p:nvPr/>
          </p:nvSpPr>
          <p:spPr bwMode="auto">
            <a:xfrm>
              <a:off x="2315" y="2129"/>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47" name="Text Box 7"/>
            <p:cNvSpPr txBox="1">
              <a:spLocks noChangeArrowheads="1"/>
            </p:cNvSpPr>
            <p:nvPr/>
          </p:nvSpPr>
          <p:spPr bwMode="auto">
            <a:xfrm>
              <a:off x="2352"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sz="2000">
                <a:latin typeface="宋体" pitchFamily="2" charset="-122"/>
              </a:endParaRPr>
            </a:p>
          </p:txBody>
        </p:sp>
        <p:sp>
          <p:nvSpPr>
            <p:cNvPr id="37948" name="Line 8"/>
            <p:cNvSpPr>
              <a:spLocks noChangeShapeType="1"/>
            </p:cNvSpPr>
            <p:nvPr/>
          </p:nvSpPr>
          <p:spPr bwMode="auto">
            <a:xfrm>
              <a:off x="2912" y="1910"/>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49" name="Oval 9"/>
            <p:cNvSpPr>
              <a:spLocks noChangeArrowheads="1"/>
            </p:cNvSpPr>
            <p:nvPr/>
          </p:nvSpPr>
          <p:spPr bwMode="auto">
            <a:xfrm>
              <a:off x="3046" y="212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50" name="Text Box 10"/>
            <p:cNvSpPr txBox="1">
              <a:spLocks noChangeArrowheads="1"/>
            </p:cNvSpPr>
            <p:nvPr/>
          </p:nvSpPr>
          <p:spPr bwMode="auto">
            <a:xfrm>
              <a:off x="3072"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sz="2000">
                <a:latin typeface="宋体" pitchFamily="2" charset="-122"/>
              </a:endParaRPr>
            </a:p>
          </p:txBody>
        </p:sp>
        <p:sp>
          <p:nvSpPr>
            <p:cNvPr id="37951" name="Line 11"/>
            <p:cNvSpPr>
              <a:spLocks noChangeShapeType="1"/>
            </p:cNvSpPr>
            <p:nvPr/>
          </p:nvSpPr>
          <p:spPr bwMode="auto">
            <a:xfrm flipH="1">
              <a:off x="2228" y="2390"/>
              <a:ext cx="144"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52" name="Oval 12"/>
            <p:cNvSpPr>
              <a:spLocks noChangeArrowheads="1"/>
            </p:cNvSpPr>
            <p:nvPr/>
          </p:nvSpPr>
          <p:spPr bwMode="auto">
            <a:xfrm>
              <a:off x="2062" y="2601"/>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53" name="Text Box 13"/>
            <p:cNvSpPr txBox="1">
              <a:spLocks noChangeArrowheads="1"/>
            </p:cNvSpPr>
            <p:nvPr/>
          </p:nvSpPr>
          <p:spPr bwMode="auto">
            <a:xfrm>
              <a:off x="2099" y="25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sz="2000">
                <a:latin typeface="宋体" pitchFamily="2" charset="-122"/>
              </a:endParaRPr>
            </a:p>
          </p:txBody>
        </p:sp>
        <p:sp>
          <p:nvSpPr>
            <p:cNvPr id="37954" name="Line 14"/>
            <p:cNvSpPr>
              <a:spLocks noChangeShapeType="1"/>
            </p:cNvSpPr>
            <p:nvPr/>
          </p:nvSpPr>
          <p:spPr bwMode="auto">
            <a:xfrm>
              <a:off x="2448" y="2400"/>
              <a:ext cx="116"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55" name="Oval 15"/>
            <p:cNvSpPr>
              <a:spLocks noChangeArrowheads="1"/>
            </p:cNvSpPr>
            <p:nvPr/>
          </p:nvSpPr>
          <p:spPr bwMode="auto">
            <a:xfrm>
              <a:off x="2459" y="260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56" name="Text Box 16"/>
            <p:cNvSpPr txBox="1">
              <a:spLocks noChangeArrowheads="1"/>
            </p:cNvSpPr>
            <p:nvPr/>
          </p:nvSpPr>
          <p:spPr bwMode="auto">
            <a:xfrm>
              <a:off x="2496"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sz="2000">
                <a:latin typeface="宋体" pitchFamily="2" charset="-122"/>
              </a:endParaRPr>
            </a:p>
          </p:txBody>
        </p:sp>
        <p:sp>
          <p:nvSpPr>
            <p:cNvPr id="37957" name="Line 17"/>
            <p:cNvSpPr>
              <a:spLocks noChangeShapeType="1"/>
            </p:cNvSpPr>
            <p:nvPr/>
          </p:nvSpPr>
          <p:spPr bwMode="auto">
            <a:xfrm>
              <a:off x="3216" y="2400"/>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58" name="Oval 18"/>
            <p:cNvSpPr>
              <a:spLocks noChangeArrowheads="1"/>
            </p:cNvSpPr>
            <p:nvPr/>
          </p:nvSpPr>
          <p:spPr bwMode="auto">
            <a:xfrm>
              <a:off x="3237" y="2597"/>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59" name="Text Box 19"/>
            <p:cNvSpPr txBox="1">
              <a:spLocks noChangeArrowheads="1"/>
            </p:cNvSpPr>
            <p:nvPr/>
          </p:nvSpPr>
          <p:spPr bwMode="auto">
            <a:xfrm>
              <a:off x="3264"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sz="2000">
                <a:latin typeface="宋体" pitchFamily="2" charset="-122"/>
              </a:endParaRPr>
            </a:p>
          </p:txBody>
        </p:sp>
        <p:sp>
          <p:nvSpPr>
            <p:cNvPr id="37960" name="Line 20"/>
            <p:cNvSpPr>
              <a:spLocks noChangeShapeType="1"/>
            </p:cNvSpPr>
            <p:nvPr/>
          </p:nvSpPr>
          <p:spPr bwMode="auto">
            <a:xfrm>
              <a:off x="2192" y="2864"/>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61" name="Oval 21"/>
            <p:cNvSpPr>
              <a:spLocks noChangeArrowheads="1"/>
            </p:cNvSpPr>
            <p:nvPr/>
          </p:nvSpPr>
          <p:spPr bwMode="auto">
            <a:xfrm>
              <a:off x="2230" y="3030"/>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62" name="Text Box 22"/>
            <p:cNvSpPr txBox="1">
              <a:spLocks noChangeArrowheads="1"/>
            </p:cNvSpPr>
            <p:nvPr/>
          </p:nvSpPr>
          <p:spPr bwMode="auto">
            <a:xfrm>
              <a:off x="2256"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sz="2000">
                <a:latin typeface="宋体" pitchFamily="2" charset="-122"/>
              </a:endParaRPr>
            </a:p>
          </p:txBody>
        </p:sp>
        <p:sp>
          <p:nvSpPr>
            <p:cNvPr id="37963" name="Line 23"/>
            <p:cNvSpPr>
              <a:spLocks noChangeShapeType="1"/>
            </p:cNvSpPr>
            <p:nvPr/>
          </p:nvSpPr>
          <p:spPr bwMode="auto">
            <a:xfrm>
              <a:off x="2635" y="2867"/>
              <a:ext cx="95"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64" name="Oval 24"/>
            <p:cNvSpPr>
              <a:spLocks noChangeArrowheads="1"/>
            </p:cNvSpPr>
            <p:nvPr/>
          </p:nvSpPr>
          <p:spPr bwMode="auto">
            <a:xfrm>
              <a:off x="2620" y="3029"/>
              <a:ext cx="271" cy="27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37965" name="Text Box 25"/>
            <p:cNvSpPr txBox="1">
              <a:spLocks noChangeArrowheads="1"/>
            </p:cNvSpPr>
            <p:nvPr/>
          </p:nvSpPr>
          <p:spPr bwMode="auto">
            <a:xfrm>
              <a:off x="2657"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sz="2000">
                <a:latin typeface="宋体" pitchFamily="2" charset="-122"/>
              </a:endParaRPr>
            </a:p>
          </p:txBody>
        </p:sp>
        <p:sp>
          <p:nvSpPr>
            <p:cNvPr id="37966" name="Line 26"/>
            <p:cNvSpPr>
              <a:spLocks noChangeShapeType="1"/>
            </p:cNvSpPr>
            <p:nvPr/>
          </p:nvSpPr>
          <p:spPr bwMode="auto">
            <a:xfrm flipH="1">
              <a:off x="3205" y="2826"/>
              <a:ext cx="121" cy="25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67" name="Oval 27"/>
            <p:cNvSpPr>
              <a:spLocks noChangeArrowheads="1"/>
            </p:cNvSpPr>
            <p:nvPr/>
          </p:nvSpPr>
          <p:spPr bwMode="auto">
            <a:xfrm>
              <a:off x="3035" y="30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68" name="Text Box 28"/>
            <p:cNvSpPr txBox="1">
              <a:spLocks noChangeArrowheads="1"/>
            </p:cNvSpPr>
            <p:nvPr/>
          </p:nvSpPr>
          <p:spPr bwMode="auto">
            <a:xfrm>
              <a:off x="3072" y="304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I</a:t>
              </a:r>
              <a:endParaRPr lang="en-US" altLang="zh-CN" sz="2000">
                <a:latin typeface="宋体" pitchFamily="2" charset="-122"/>
              </a:endParaRPr>
            </a:p>
          </p:txBody>
        </p:sp>
        <p:sp>
          <p:nvSpPr>
            <p:cNvPr id="37969" name="Line 29"/>
            <p:cNvSpPr>
              <a:spLocks noChangeShapeType="1"/>
            </p:cNvSpPr>
            <p:nvPr/>
          </p:nvSpPr>
          <p:spPr bwMode="auto">
            <a:xfrm>
              <a:off x="3418" y="2842"/>
              <a:ext cx="134"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70" name="Oval 30"/>
            <p:cNvSpPr>
              <a:spLocks noChangeArrowheads="1"/>
            </p:cNvSpPr>
            <p:nvPr/>
          </p:nvSpPr>
          <p:spPr bwMode="auto">
            <a:xfrm>
              <a:off x="3419" y="30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71" name="Text Box 31"/>
            <p:cNvSpPr txBox="1">
              <a:spLocks noChangeArrowheads="1"/>
            </p:cNvSpPr>
            <p:nvPr/>
          </p:nvSpPr>
          <p:spPr bwMode="auto">
            <a:xfrm>
              <a:off x="3456"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J</a:t>
              </a:r>
              <a:endParaRPr lang="en-US" altLang="zh-CN" sz="2000">
                <a:latin typeface="宋体" pitchFamily="2" charset="-122"/>
              </a:endParaRPr>
            </a:p>
          </p:txBody>
        </p:sp>
      </p:grpSp>
      <p:sp>
        <p:nvSpPr>
          <p:cNvPr id="1183776" name="Text Box 32"/>
          <p:cNvSpPr txBox="1">
            <a:spLocks noChangeArrowheads="1"/>
          </p:cNvSpPr>
          <p:nvPr/>
        </p:nvSpPr>
        <p:spPr bwMode="auto">
          <a:xfrm>
            <a:off x="23701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D</a:t>
            </a:r>
            <a:endParaRPr lang="en-US" altLang="zh-CN">
              <a:latin typeface="宋体" pitchFamily="2" charset="-122"/>
            </a:endParaRPr>
          </a:p>
        </p:txBody>
      </p:sp>
      <p:sp>
        <p:nvSpPr>
          <p:cNvPr id="1183777" name="Text Box 33"/>
          <p:cNvSpPr txBox="1">
            <a:spLocks noChangeArrowheads="1"/>
          </p:cNvSpPr>
          <p:nvPr/>
        </p:nvSpPr>
        <p:spPr bwMode="auto">
          <a:xfrm>
            <a:off x="26749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G</a:t>
            </a:r>
            <a:endParaRPr lang="en-US" altLang="zh-CN">
              <a:latin typeface="宋体" pitchFamily="2" charset="-122"/>
            </a:endParaRPr>
          </a:p>
        </p:txBody>
      </p:sp>
      <p:sp>
        <p:nvSpPr>
          <p:cNvPr id="1183778" name="Text Box 34"/>
          <p:cNvSpPr txBox="1">
            <a:spLocks noChangeArrowheads="1"/>
          </p:cNvSpPr>
          <p:nvPr/>
        </p:nvSpPr>
        <p:spPr bwMode="auto">
          <a:xfrm>
            <a:off x="29797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B</a:t>
            </a:r>
            <a:endParaRPr lang="en-US" altLang="zh-CN">
              <a:latin typeface="宋体" pitchFamily="2" charset="-122"/>
            </a:endParaRPr>
          </a:p>
        </p:txBody>
      </p:sp>
      <p:sp>
        <p:nvSpPr>
          <p:cNvPr id="1183779" name="Text Box 35"/>
          <p:cNvSpPr txBox="1">
            <a:spLocks noChangeArrowheads="1"/>
          </p:cNvSpPr>
          <p:nvPr/>
        </p:nvSpPr>
        <p:spPr bwMode="auto">
          <a:xfrm>
            <a:off x="32845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E</a:t>
            </a:r>
            <a:endParaRPr lang="en-US" altLang="zh-CN">
              <a:latin typeface="宋体" pitchFamily="2" charset="-122"/>
            </a:endParaRPr>
          </a:p>
        </p:txBody>
      </p:sp>
      <p:sp>
        <p:nvSpPr>
          <p:cNvPr id="1183780" name="Text Box 36"/>
          <p:cNvSpPr txBox="1">
            <a:spLocks noChangeArrowheads="1"/>
          </p:cNvSpPr>
          <p:nvPr/>
        </p:nvSpPr>
        <p:spPr bwMode="auto">
          <a:xfrm>
            <a:off x="35893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H</a:t>
            </a:r>
            <a:endParaRPr lang="en-US" altLang="zh-CN">
              <a:latin typeface="宋体" pitchFamily="2" charset="-122"/>
            </a:endParaRPr>
          </a:p>
        </p:txBody>
      </p:sp>
      <p:sp>
        <p:nvSpPr>
          <p:cNvPr id="1183781" name="Text Box 37"/>
          <p:cNvSpPr txBox="1">
            <a:spLocks noChangeArrowheads="1"/>
          </p:cNvSpPr>
          <p:nvPr/>
        </p:nvSpPr>
        <p:spPr bwMode="auto">
          <a:xfrm>
            <a:off x="38941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A</a:t>
            </a:r>
            <a:endParaRPr lang="en-US" altLang="zh-CN">
              <a:latin typeface="宋体" pitchFamily="2" charset="-122"/>
            </a:endParaRPr>
          </a:p>
        </p:txBody>
      </p:sp>
      <p:sp>
        <p:nvSpPr>
          <p:cNvPr id="1183782" name="Text Box 38"/>
          <p:cNvSpPr txBox="1">
            <a:spLocks noChangeArrowheads="1"/>
          </p:cNvSpPr>
          <p:nvPr/>
        </p:nvSpPr>
        <p:spPr bwMode="auto">
          <a:xfrm>
            <a:off x="41989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C</a:t>
            </a:r>
            <a:endParaRPr lang="en-US" altLang="zh-CN">
              <a:latin typeface="宋体" pitchFamily="2" charset="-122"/>
            </a:endParaRPr>
          </a:p>
        </p:txBody>
      </p:sp>
      <p:sp>
        <p:nvSpPr>
          <p:cNvPr id="1183783" name="Text Box 39"/>
          <p:cNvSpPr txBox="1">
            <a:spLocks noChangeArrowheads="1"/>
          </p:cNvSpPr>
          <p:nvPr/>
        </p:nvSpPr>
        <p:spPr bwMode="auto">
          <a:xfrm>
            <a:off x="4503738" y="25082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I</a:t>
            </a:r>
            <a:endParaRPr lang="en-US" altLang="zh-CN">
              <a:latin typeface="宋体" pitchFamily="2" charset="-122"/>
            </a:endParaRPr>
          </a:p>
        </p:txBody>
      </p:sp>
      <p:sp>
        <p:nvSpPr>
          <p:cNvPr id="1183784" name="Text Box 40"/>
          <p:cNvSpPr txBox="1">
            <a:spLocks noChangeArrowheads="1"/>
          </p:cNvSpPr>
          <p:nvPr/>
        </p:nvSpPr>
        <p:spPr bwMode="auto">
          <a:xfrm>
            <a:off x="4808538" y="250825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F J</a:t>
            </a:r>
            <a:endParaRPr lang="en-US" altLang="zh-CN">
              <a:latin typeface="宋体" pitchFamily="2" charset="-122"/>
            </a:endParaRPr>
          </a:p>
        </p:txBody>
      </p:sp>
      <p:grpSp>
        <p:nvGrpSpPr>
          <p:cNvPr id="3" name="Group 41"/>
          <p:cNvGrpSpPr/>
          <p:nvPr/>
        </p:nvGrpSpPr>
        <p:grpSpPr bwMode="auto">
          <a:xfrm>
            <a:off x="5951538" y="2490788"/>
            <a:ext cx="2379662" cy="3386137"/>
            <a:chOff x="3840" y="1008"/>
            <a:chExt cx="1499" cy="2133"/>
          </a:xfrm>
        </p:grpSpPr>
        <p:sp>
          <p:nvSpPr>
            <p:cNvPr id="37914" name="Oval 42"/>
            <p:cNvSpPr>
              <a:spLocks noChangeArrowheads="1"/>
            </p:cNvSpPr>
            <p:nvPr/>
          </p:nvSpPr>
          <p:spPr bwMode="auto">
            <a:xfrm>
              <a:off x="4645" y="1029"/>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15" name="Text Box 43"/>
            <p:cNvSpPr txBox="1">
              <a:spLocks noChangeArrowheads="1"/>
            </p:cNvSpPr>
            <p:nvPr/>
          </p:nvSpPr>
          <p:spPr bwMode="auto">
            <a:xfrm>
              <a:off x="4656" y="100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sz="2000">
                <a:latin typeface="宋体" pitchFamily="2" charset="-122"/>
              </a:endParaRPr>
            </a:p>
          </p:txBody>
        </p:sp>
        <p:sp>
          <p:nvSpPr>
            <p:cNvPr id="37916" name="Line 44"/>
            <p:cNvSpPr>
              <a:spLocks noChangeShapeType="1"/>
            </p:cNvSpPr>
            <p:nvPr/>
          </p:nvSpPr>
          <p:spPr bwMode="auto">
            <a:xfrm flipH="1">
              <a:off x="4320" y="1200"/>
              <a:ext cx="288"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17" name="Oval 45"/>
            <p:cNvSpPr>
              <a:spLocks noChangeArrowheads="1"/>
            </p:cNvSpPr>
            <p:nvPr/>
          </p:nvSpPr>
          <p:spPr bwMode="auto">
            <a:xfrm>
              <a:off x="4128" y="146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18" name="Text Box 46"/>
            <p:cNvSpPr txBox="1">
              <a:spLocks noChangeArrowheads="1"/>
            </p:cNvSpPr>
            <p:nvPr/>
          </p:nvSpPr>
          <p:spPr bwMode="auto">
            <a:xfrm>
              <a:off x="4139"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sz="2000">
                <a:latin typeface="宋体" pitchFamily="2" charset="-122"/>
              </a:endParaRPr>
            </a:p>
          </p:txBody>
        </p:sp>
        <p:sp>
          <p:nvSpPr>
            <p:cNvPr id="37919" name="Line 47"/>
            <p:cNvSpPr>
              <a:spLocks noChangeShapeType="1"/>
            </p:cNvSpPr>
            <p:nvPr/>
          </p:nvSpPr>
          <p:spPr bwMode="auto">
            <a:xfrm>
              <a:off x="4896" y="1200"/>
              <a:ext cx="288"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20" name="Oval 48"/>
            <p:cNvSpPr>
              <a:spLocks noChangeArrowheads="1"/>
            </p:cNvSpPr>
            <p:nvPr/>
          </p:nvSpPr>
          <p:spPr bwMode="auto">
            <a:xfrm>
              <a:off x="5088" y="1459"/>
              <a:ext cx="229" cy="221"/>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21" name="Text Box 49"/>
            <p:cNvSpPr txBox="1">
              <a:spLocks noChangeArrowheads="1"/>
            </p:cNvSpPr>
            <p:nvPr/>
          </p:nvSpPr>
          <p:spPr bwMode="auto">
            <a:xfrm>
              <a:off x="5088" y="1440"/>
              <a:ext cx="2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sz="2000">
                <a:latin typeface="宋体" pitchFamily="2" charset="-122"/>
              </a:endParaRPr>
            </a:p>
          </p:txBody>
        </p:sp>
        <p:sp>
          <p:nvSpPr>
            <p:cNvPr id="37922" name="Line 50"/>
            <p:cNvSpPr>
              <a:spLocks noChangeShapeType="1"/>
            </p:cNvSpPr>
            <p:nvPr/>
          </p:nvSpPr>
          <p:spPr bwMode="auto">
            <a:xfrm>
              <a:off x="4272" y="1680"/>
              <a:ext cx="96"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23" name="Oval 51"/>
            <p:cNvSpPr>
              <a:spLocks noChangeArrowheads="1"/>
            </p:cNvSpPr>
            <p:nvPr/>
          </p:nvSpPr>
          <p:spPr bwMode="auto">
            <a:xfrm>
              <a:off x="4272" y="194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24" name="Text Box 52"/>
            <p:cNvSpPr txBox="1">
              <a:spLocks noChangeArrowheads="1"/>
            </p:cNvSpPr>
            <p:nvPr/>
          </p:nvSpPr>
          <p:spPr bwMode="auto">
            <a:xfrm>
              <a:off x="4283" y="192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sz="2000">
                <a:latin typeface="宋体" pitchFamily="2" charset="-122"/>
              </a:endParaRPr>
            </a:p>
          </p:txBody>
        </p:sp>
        <p:sp>
          <p:nvSpPr>
            <p:cNvPr id="37925" name="Line 53"/>
            <p:cNvSpPr>
              <a:spLocks noChangeShapeType="1"/>
            </p:cNvSpPr>
            <p:nvPr/>
          </p:nvSpPr>
          <p:spPr bwMode="auto">
            <a:xfrm flipH="1">
              <a:off x="5040" y="1728"/>
              <a:ext cx="144"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26" name="Oval 54"/>
            <p:cNvSpPr>
              <a:spLocks noChangeArrowheads="1"/>
            </p:cNvSpPr>
            <p:nvPr/>
          </p:nvSpPr>
          <p:spPr bwMode="auto">
            <a:xfrm>
              <a:off x="4944" y="194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27" name="Text Box 55"/>
            <p:cNvSpPr txBox="1">
              <a:spLocks noChangeArrowheads="1"/>
            </p:cNvSpPr>
            <p:nvPr/>
          </p:nvSpPr>
          <p:spPr bwMode="auto">
            <a:xfrm>
              <a:off x="4955" y="192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sz="2000">
                <a:latin typeface="宋体" pitchFamily="2" charset="-122"/>
              </a:endParaRPr>
            </a:p>
          </p:txBody>
        </p:sp>
        <p:sp>
          <p:nvSpPr>
            <p:cNvPr id="37928" name="Line 56"/>
            <p:cNvSpPr>
              <a:spLocks noChangeShapeType="1"/>
            </p:cNvSpPr>
            <p:nvPr/>
          </p:nvSpPr>
          <p:spPr bwMode="auto">
            <a:xfrm flipH="1">
              <a:off x="4224" y="2208"/>
              <a:ext cx="144" cy="21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29" name="Oval 57"/>
            <p:cNvSpPr>
              <a:spLocks noChangeArrowheads="1"/>
            </p:cNvSpPr>
            <p:nvPr/>
          </p:nvSpPr>
          <p:spPr bwMode="auto">
            <a:xfrm>
              <a:off x="4080" y="2423"/>
              <a:ext cx="229" cy="265"/>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30" name="Text Box 58"/>
            <p:cNvSpPr txBox="1">
              <a:spLocks noChangeArrowheads="1"/>
            </p:cNvSpPr>
            <p:nvPr/>
          </p:nvSpPr>
          <p:spPr bwMode="auto">
            <a:xfrm>
              <a:off x="4091" y="2400"/>
              <a:ext cx="2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sz="2000">
                <a:latin typeface="宋体" pitchFamily="2" charset="-122"/>
              </a:endParaRPr>
            </a:p>
          </p:txBody>
        </p:sp>
        <p:sp>
          <p:nvSpPr>
            <p:cNvPr id="37931" name="Line 59"/>
            <p:cNvSpPr>
              <a:spLocks noChangeShapeType="1"/>
            </p:cNvSpPr>
            <p:nvPr/>
          </p:nvSpPr>
          <p:spPr bwMode="auto">
            <a:xfrm>
              <a:off x="4416" y="2208"/>
              <a:ext cx="96" cy="21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32" name="Oval 60"/>
            <p:cNvSpPr>
              <a:spLocks noChangeArrowheads="1"/>
            </p:cNvSpPr>
            <p:nvPr/>
          </p:nvSpPr>
          <p:spPr bwMode="auto">
            <a:xfrm>
              <a:off x="4416" y="2423"/>
              <a:ext cx="240" cy="265"/>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33" name="Text Box 61"/>
            <p:cNvSpPr txBox="1">
              <a:spLocks noChangeArrowheads="1"/>
            </p:cNvSpPr>
            <p:nvPr/>
          </p:nvSpPr>
          <p:spPr bwMode="auto">
            <a:xfrm>
              <a:off x="4427"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j</a:t>
              </a:r>
              <a:endParaRPr lang="en-US" altLang="zh-CN" sz="2000">
                <a:latin typeface="宋体" pitchFamily="2" charset="-122"/>
              </a:endParaRPr>
            </a:p>
          </p:txBody>
        </p:sp>
        <p:sp>
          <p:nvSpPr>
            <p:cNvPr id="37934" name="Line 62"/>
            <p:cNvSpPr>
              <a:spLocks noChangeShapeType="1"/>
            </p:cNvSpPr>
            <p:nvPr/>
          </p:nvSpPr>
          <p:spPr bwMode="auto">
            <a:xfrm flipH="1">
              <a:off x="4896" y="2208"/>
              <a:ext cx="144"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35" name="Oval 63"/>
            <p:cNvSpPr>
              <a:spLocks noChangeArrowheads="1"/>
            </p:cNvSpPr>
            <p:nvPr/>
          </p:nvSpPr>
          <p:spPr bwMode="auto">
            <a:xfrm>
              <a:off x="4752" y="242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36" name="Text Box 64"/>
            <p:cNvSpPr txBox="1">
              <a:spLocks noChangeArrowheads="1"/>
            </p:cNvSpPr>
            <p:nvPr/>
          </p:nvSpPr>
          <p:spPr bwMode="auto">
            <a:xfrm>
              <a:off x="4763"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i</a:t>
              </a:r>
              <a:endParaRPr lang="en-US" altLang="zh-CN" sz="2000">
                <a:latin typeface="宋体" pitchFamily="2" charset="-122"/>
              </a:endParaRPr>
            </a:p>
          </p:txBody>
        </p:sp>
        <p:sp>
          <p:nvSpPr>
            <p:cNvPr id="37937" name="Line 65"/>
            <p:cNvSpPr>
              <a:spLocks noChangeShapeType="1"/>
            </p:cNvSpPr>
            <p:nvPr/>
          </p:nvSpPr>
          <p:spPr bwMode="auto">
            <a:xfrm>
              <a:off x="5088" y="2208"/>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38" name="Oval 66"/>
            <p:cNvSpPr>
              <a:spLocks noChangeArrowheads="1"/>
            </p:cNvSpPr>
            <p:nvPr/>
          </p:nvSpPr>
          <p:spPr bwMode="auto">
            <a:xfrm>
              <a:off x="5088" y="242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39" name="Text Box 67"/>
            <p:cNvSpPr txBox="1">
              <a:spLocks noChangeArrowheads="1"/>
            </p:cNvSpPr>
            <p:nvPr/>
          </p:nvSpPr>
          <p:spPr bwMode="auto">
            <a:xfrm>
              <a:off x="5099"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sz="2000">
                <a:latin typeface="宋体" pitchFamily="2" charset="-122"/>
              </a:endParaRPr>
            </a:p>
          </p:txBody>
        </p:sp>
        <p:sp>
          <p:nvSpPr>
            <p:cNvPr id="37940" name="Line 68"/>
            <p:cNvSpPr>
              <a:spLocks noChangeShapeType="1"/>
            </p:cNvSpPr>
            <p:nvPr/>
          </p:nvSpPr>
          <p:spPr bwMode="auto">
            <a:xfrm flipH="1">
              <a:off x="3984" y="2688"/>
              <a:ext cx="144"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7941" name="Oval 69"/>
            <p:cNvSpPr>
              <a:spLocks noChangeArrowheads="1"/>
            </p:cNvSpPr>
            <p:nvPr/>
          </p:nvSpPr>
          <p:spPr bwMode="auto">
            <a:xfrm>
              <a:off x="3840" y="2901"/>
              <a:ext cx="240" cy="24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7942" name="Text Box 70"/>
            <p:cNvSpPr txBox="1">
              <a:spLocks noChangeArrowheads="1"/>
            </p:cNvSpPr>
            <p:nvPr/>
          </p:nvSpPr>
          <p:spPr bwMode="auto">
            <a:xfrm>
              <a:off x="3851" y="288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sz="2000">
                <a:latin typeface="宋体" pitchFamily="2" charset="-122"/>
              </a:endParaRPr>
            </a:p>
          </p:txBody>
        </p:sp>
      </p:grpSp>
      <p:sp>
        <p:nvSpPr>
          <p:cNvPr id="1183815" name="Text Box 71"/>
          <p:cNvSpPr txBox="1">
            <a:spLocks noChangeArrowheads="1"/>
          </p:cNvSpPr>
          <p:nvPr/>
        </p:nvSpPr>
        <p:spPr bwMode="auto">
          <a:xfrm>
            <a:off x="25225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a</a:t>
            </a:r>
            <a:endParaRPr lang="en-US" altLang="zh-CN">
              <a:latin typeface="宋体" pitchFamily="2" charset="-122"/>
            </a:endParaRPr>
          </a:p>
        </p:txBody>
      </p:sp>
      <p:sp>
        <p:nvSpPr>
          <p:cNvPr id="1183816" name="Text Box 72"/>
          <p:cNvSpPr txBox="1">
            <a:spLocks noChangeArrowheads="1"/>
          </p:cNvSpPr>
          <p:nvPr/>
        </p:nvSpPr>
        <p:spPr bwMode="auto">
          <a:xfrm>
            <a:off x="28273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b</a:t>
            </a:r>
            <a:endParaRPr lang="en-US" altLang="zh-CN">
              <a:latin typeface="宋体" pitchFamily="2" charset="-122"/>
            </a:endParaRPr>
          </a:p>
        </p:txBody>
      </p:sp>
      <p:sp>
        <p:nvSpPr>
          <p:cNvPr id="1183817" name="Text Box 73"/>
          <p:cNvSpPr txBox="1">
            <a:spLocks noChangeArrowheads="1"/>
          </p:cNvSpPr>
          <p:nvPr/>
        </p:nvSpPr>
        <p:spPr bwMode="auto">
          <a:xfrm>
            <a:off x="31321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c</a:t>
            </a:r>
            <a:endParaRPr lang="en-US" altLang="zh-CN">
              <a:latin typeface="宋体" pitchFamily="2" charset="-122"/>
            </a:endParaRPr>
          </a:p>
        </p:txBody>
      </p:sp>
      <p:sp>
        <p:nvSpPr>
          <p:cNvPr id="1183818" name="Text Box 74"/>
          <p:cNvSpPr txBox="1">
            <a:spLocks noChangeArrowheads="1"/>
          </p:cNvSpPr>
          <p:nvPr/>
        </p:nvSpPr>
        <p:spPr bwMode="auto">
          <a:xfrm>
            <a:off x="34369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d</a:t>
            </a:r>
            <a:endParaRPr lang="en-US" altLang="zh-CN">
              <a:latin typeface="宋体" pitchFamily="2" charset="-122"/>
            </a:endParaRPr>
          </a:p>
        </p:txBody>
      </p:sp>
      <p:sp>
        <p:nvSpPr>
          <p:cNvPr id="1183819" name="Text Box 75"/>
          <p:cNvSpPr txBox="1">
            <a:spLocks noChangeArrowheads="1"/>
          </p:cNvSpPr>
          <p:nvPr/>
        </p:nvSpPr>
        <p:spPr bwMode="auto">
          <a:xfrm>
            <a:off x="37417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j</a:t>
            </a:r>
            <a:endParaRPr lang="en-US" altLang="zh-CN">
              <a:latin typeface="宋体" pitchFamily="2" charset="-122"/>
            </a:endParaRPr>
          </a:p>
        </p:txBody>
      </p:sp>
      <p:sp>
        <p:nvSpPr>
          <p:cNvPr id="1183820" name="Text Box 76"/>
          <p:cNvSpPr txBox="1">
            <a:spLocks noChangeArrowheads="1"/>
          </p:cNvSpPr>
          <p:nvPr/>
        </p:nvSpPr>
        <p:spPr bwMode="auto">
          <a:xfrm>
            <a:off x="40465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e</a:t>
            </a:r>
            <a:endParaRPr lang="en-US" altLang="zh-CN">
              <a:latin typeface="宋体" pitchFamily="2" charset="-122"/>
            </a:endParaRPr>
          </a:p>
        </p:txBody>
      </p:sp>
      <p:sp>
        <p:nvSpPr>
          <p:cNvPr id="1183821" name="Text Box 77"/>
          <p:cNvSpPr txBox="1">
            <a:spLocks noChangeArrowheads="1"/>
          </p:cNvSpPr>
          <p:nvPr/>
        </p:nvSpPr>
        <p:spPr bwMode="auto">
          <a:xfrm>
            <a:off x="43513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i</a:t>
            </a:r>
            <a:endParaRPr lang="en-US" altLang="zh-CN">
              <a:latin typeface="宋体" pitchFamily="2" charset="-122"/>
            </a:endParaRPr>
          </a:p>
        </p:txBody>
      </p:sp>
      <p:sp>
        <p:nvSpPr>
          <p:cNvPr id="1183822" name="Text Box 78"/>
          <p:cNvSpPr txBox="1">
            <a:spLocks noChangeArrowheads="1"/>
          </p:cNvSpPr>
          <p:nvPr/>
        </p:nvSpPr>
        <p:spPr bwMode="auto">
          <a:xfrm>
            <a:off x="46561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g</a:t>
            </a:r>
            <a:endParaRPr lang="en-US" altLang="zh-CN">
              <a:latin typeface="宋体" pitchFamily="2" charset="-122"/>
            </a:endParaRPr>
          </a:p>
        </p:txBody>
      </p:sp>
      <p:sp>
        <p:nvSpPr>
          <p:cNvPr id="1183823" name="Text Box 79"/>
          <p:cNvSpPr txBox="1">
            <a:spLocks noChangeArrowheads="1"/>
          </p:cNvSpPr>
          <p:nvPr/>
        </p:nvSpPr>
        <p:spPr bwMode="auto">
          <a:xfrm>
            <a:off x="49609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h</a:t>
            </a:r>
            <a:endParaRPr lang="en-US" altLang="zh-CN">
              <a:latin typeface="宋体" pitchFamily="2" charset="-122"/>
            </a:endParaRPr>
          </a:p>
        </p:txBody>
      </p:sp>
      <p:sp>
        <p:nvSpPr>
          <p:cNvPr id="1183824" name="Text Box 80"/>
          <p:cNvSpPr txBox="1">
            <a:spLocks noChangeArrowheads="1"/>
          </p:cNvSpPr>
          <p:nvPr/>
        </p:nvSpPr>
        <p:spPr bwMode="auto">
          <a:xfrm>
            <a:off x="5265738" y="540385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f</a:t>
            </a:r>
            <a:endParaRPr lang="en-US" altLang="zh-CN">
              <a:latin typeface="宋体" pitchFamily="2" charset="-122"/>
            </a:endParaRPr>
          </a:p>
        </p:txBody>
      </p:sp>
      <p:sp>
        <p:nvSpPr>
          <p:cNvPr id="37913" name="Rectangle 81"/>
          <p:cNvSpPr>
            <a:spLocks noChangeArrowheads="1"/>
          </p:cNvSpPr>
          <p:nvPr/>
        </p:nvSpPr>
        <p:spPr bwMode="auto">
          <a:xfrm>
            <a:off x="468313" y="1628775"/>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hlink"/>
                </a:solidFill>
                <a:latin typeface="Tahoma" panose="020B0804030504040204" pitchFamily="34" charset="0"/>
              </a:rPr>
              <a:t>中序遍历</a:t>
            </a:r>
            <a:r>
              <a:rPr lang="en-US" altLang="zh-CN">
                <a:solidFill>
                  <a:schemeClr val="hlink"/>
                </a:solidFill>
                <a:latin typeface="Tahoma" panose="020B0804030504040204" pitchFamily="34" charset="0"/>
              </a:rPr>
              <a:t>(LDR)</a:t>
            </a:r>
            <a:endParaRPr lang="zh-CN" altLang="en-US">
              <a:solidFill>
                <a:schemeClr val="hlink"/>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iterate type="lt">
                                    <p:tmPct val="100000"/>
                                  </p:iterate>
                                  <p:childTnLst>
                                    <p:set>
                                      <p:cBhvr>
                                        <p:cTn id="10" dur="1" fill="hold">
                                          <p:stCondLst>
                                            <p:cond delay="0"/>
                                          </p:stCondLst>
                                        </p:cTn>
                                        <p:tgtEl>
                                          <p:spTgt spid="1183776"/>
                                        </p:tgtEl>
                                        <p:attrNameLst>
                                          <p:attrName>style.visibility</p:attrName>
                                        </p:attrNameLst>
                                      </p:cBhvr>
                                      <p:to>
                                        <p:strVal val="visible"/>
                                      </p:to>
                                    </p:set>
                                    <p:anim calcmode="lin" valueType="num">
                                      <p:cBhvr>
                                        <p:cTn id="11" dur="75" fill="hold"/>
                                        <p:tgtEl>
                                          <p:spTgt spid="1183776"/>
                                        </p:tgtEl>
                                        <p:attrNameLst>
                                          <p:attrName>ppt_x</p:attrName>
                                        </p:attrNameLst>
                                      </p:cBhvr>
                                      <p:tavLst>
                                        <p:tav tm="0">
                                          <p:val>
                                            <p:strVal val="#ppt_x-#ppt_w/2"/>
                                          </p:val>
                                        </p:tav>
                                        <p:tav tm="100000">
                                          <p:val>
                                            <p:strVal val="#ppt_x"/>
                                          </p:val>
                                        </p:tav>
                                      </p:tavLst>
                                    </p:anim>
                                    <p:anim calcmode="lin" valueType="num">
                                      <p:cBhvr>
                                        <p:cTn id="12" dur="75" fill="hold"/>
                                        <p:tgtEl>
                                          <p:spTgt spid="1183776"/>
                                        </p:tgtEl>
                                        <p:attrNameLst>
                                          <p:attrName>ppt_y</p:attrName>
                                        </p:attrNameLst>
                                      </p:cBhvr>
                                      <p:tavLst>
                                        <p:tav tm="0">
                                          <p:val>
                                            <p:strVal val="#ppt_y"/>
                                          </p:val>
                                        </p:tav>
                                        <p:tav tm="100000">
                                          <p:val>
                                            <p:strVal val="#ppt_y"/>
                                          </p:val>
                                        </p:tav>
                                      </p:tavLst>
                                    </p:anim>
                                    <p:anim calcmode="lin" valueType="num">
                                      <p:cBhvr>
                                        <p:cTn id="13" dur="75" fill="hold"/>
                                        <p:tgtEl>
                                          <p:spTgt spid="1183776"/>
                                        </p:tgtEl>
                                        <p:attrNameLst>
                                          <p:attrName>ppt_w</p:attrName>
                                        </p:attrNameLst>
                                      </p:cBhvr>
                                      <p:tavLst>
                                        <p:tav tm="0">
                                          <p:val>
                                            <p:fltVal val="0"/>
                                          </p:val>
                                        </p:tav>
                                        <p:tav tm="100000">
                                          <p:val>
                                            <p:strVal val="#ppt_w"/>
                                          </p:val>
                                        </p:tav>
                                      </p:tavLst>
                                    </p:anim>
                                    <p:anim calcmode="lin" valueType="num">
                                      <p:cBhvr>
                                        <p:cTn id="14" dur="75" fill="hold"/>
                                        <p:tgtEl>
                                          <p:spTgt spid="118377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iterate type="lt">
                                    <p:tmPct val="100000"/>
                                  </p:iterate>
                                  <p:childTnLst>
                                    <p:set>
                                      <p:cBhvr>
                                        <p:cTn id="18" dur="1" fill="hold">
                                          <p:stCondLst>
                                            <p:cond delay="0"/>
                                          </p:stCondLst>
                                        </p:cTn>
                                        <p:tgtEl>
                                          <p:spTgt spid="1183777"/>
                                        </p:tgtEl>
                                        <p:attrNameLst>
                                          <p:attrName>style.visibility</p:attrName>
                                        </p:attrNameLst>
                                      </p:cBhvr>
                                      <p:to>
                                        <p:strVal val="visible"/>
                                      </p:to>
                                    </p:set>
                                    <p:anim calcmode="lin" valueType="num">
                                      <p:cBhvr>
                                        <p:cTn id="19" dur="75" fill="hold"/>
                                        <p:tgtEl>
                                          <p:spTgt spid="1183777"/>
                                        </p:tgtEl>
                                        <p:attrNameLst>
                                          <p:attrName>ppt_x</p:attrName>
                                        </p:attrNameLst>
                                      </p:cBhvr>
                                      <p:tavLst>
                                        <p:tav tm="0">
                                          <p:val>
                                            <p:strVal val="#ppt_x-#ppt_w/2"/>
                                          </p:val>
                                        </p:tav>
                                        <p:tav tm="100000">
                                          <p:val>
                                            <p:strVal val="#ppt_x"/>
                                          </p:val>
                                        </p:tav>
                                      </p:tavLst>
                                    </p:anim>
                                    <p:anim calcmode="lin" valueType="num">
                                      <p:cBhvr>
                                        <p:cTn id="20" dur="75" fill="hold"/>
                                        <p:tgtEl>
                                          <p:spTgt spid="1183777"/>
                                        </p:tgtEl>
                                        <p:attrNameLst>
                                          <p:attrName>ppt_y</p:attrName>
                                        </p:attrNameLst>
                                      </p:cBhvr>
                                      <p:tavLst>
                                        <p:tav tm="0">
                                          <p:val>
                                            <p:strVal val="#ppt_y"/>
                                          </p:val>
                                        </p:tav>
                                        <p:tav tm="100000">
                                          <p:val>
                                            <p:strVal val="#ppt_y"/>
                                          </p:val>
                                        </p:tav>
                                      </p:tavLst>
                                    </p:anim>
                                    <p:anim calcmode="lin" valueType="num">
                                      <p:cBhvr>
                                        <p:cTn id="21" dur="75" fill="hold"/>
                                        <p:tgtEl>
                                          <p:spTgt spid="1183777"/>
                                        </p:tgtEl>
                                        <p:attrNameLst>
                                          <p:attrName>ppt_w</p:attrName>
                                        </p:attrNameLst>
                                      </p:cBhvr>
                                      <p:tavLst>
                                        <p:tav tm="0">
                                          <p:val>
                                            <p:fltVal val="0"/>
                                          </p:val>
                                        </p:tav>
                                        <p:tav tm="100000">
                                          <p:val>
                                            <p:strVal val="#ppt_w"/>
                                          </p:val>
                                        </p:tav>
                                      </p:tavLst>
                                    </p:anim>
                                    <p:anim calcmode="lin" valueType="num">
                                      <p:cBhvr>
                                        <p:cTn id="22" dur="75" fill="hold"/>
                                        <p:tgtEl>
                                          <p:spTgt spid="118377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iterate type="lt">
                                    <p:tmPct val="100000"/>
                                  </p:iterate>
                                  <p:childTnLst>
                                    <p:set>
                                      <p:cBhvr>
                                        <p:cTn id="26" dur="1" fill="hold">
                                          <p:stCondLst>
                                            <p:cond delay="0"/>
                                          </p:stCondLst>
                                        </p:cTn>
                                        <p:tgtEl>
                                          <p:spTgt spid="1183778"/>
                                        </p:tgtEl>
                                        <p:attrNameLst>
                                          <p:attrName>style.visibility</p:attrName>
                                        </p:attrNameLst>
                                      </p:cBhvr>
                                      <p:to>
                                        <p:strVal val="visible"/>
                                      </p:to>
                                    </p:set>
                                    <p:anim calcmode="lin" valueType="num">
                                      <p:cBhvr>
                                        <p:cTn id="27" dur="75" fill="hold"/>
                                        <p:tgtEl>
                                          <p:spTgt spid="1183778"/>
                                        </p:tgtEl>
                                        <p:attrNameLst>
                                          <p:attrName>ppt_x</p:attrName>
                                        </p:attrNameLst>
                                      </p:cBhvr>
                                      <p:tavLst>
                                        <p:tav tm="0">
                                          <p:val>
                                            <p:strVal val="#ppt_x-#ppt_w/2"/>
                                          </p:val>
                                        </p:tav>
                                        <p:tav tm="100000">
                                          <p:val>
                                            <p:strVal val="#ppt_x"/>
                                          </p:val>
                                        </p:tav>
                                      </p:tavLst>
                                    </p:anim>
                                    <p:anim calcmode="lin" valueType="num">
                                      <p:cBhvr>
                                        <p:cTn id="28" dur="75" fill="hold"/>
                                        <p:tgtEl>
                                          <p:spTgt spid="1183778"/>
                                        </p:tgtEl>
                                        <p:attrNameLst>
                                          <p:attrName>ppt_y</p:attrName>
                                        </p:attrNameLst>
                                      </p:cBhvr>
                                      <p:tavLst>
                                        <p:tav tm="0">
                                          <p:val>
                                            <p:strVal val="#ppt_y"/>
                                          </p:val>
                                        </p:tav>
                                        <p:tav tm="100000">
                                          <p:val>
                                            <p:strVal val="#ppt_y"/>
                                          </p:val>
                                        </p:tav>
                                      </p:tavLst>
                                    </p:anim>
                                    <p:anim calcmode="lin" valueType="num">
                                      <p:cBhvr>
                                        <p:cTn id="29" dur="75" fill="hold"/>
                                        <p:tgtEl>
                                          <p:spTgt spid="1183778"/>
                                        </p:tgtEl>
                                        <p:attrNameLst>
                                          <p:attrName>ppt_w</p:attrName>
                                        </p:attrNameLst>
                                      </p:cBhvr>
                                      <p:tavLst>
                                        <p:tav tm="0">
                                          <p:val>
                                            <p:fltVal val="0"/>
                                          </p:val>
                                        </p:tav>
                                        <p:tav tm="100000">
                                          <p:val>
                                            <p:strVal val="#ppt_w"/>
                                          </p:val>
                                        </p:tav>
                                      </p:tavLst>
                                    </p:anim>
                                    <p:anim calcmode="lin" valueType="num">
                                      <p:cBhvr>
                                        <p:cTn id="30" dur="75" fill="hold"/>
                                        <p:tgtEl>
                                          <p:spTgt spid="1183778"/>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iterate type="lt">
                                    <p:tmPct val="100000"/>
                                  </p:iterate>
                                  <p:childTnLst>
                                    <p:set>
                                      <p:cBhvr>
                                        <p:cTn id="34" dur="1" fill="hold">
                                          <p:stCondLst>
                                            <p:cond delay="0"/>
                                          </p:stCondLst>
                                        </p:cTn>
                                        <p:tgtEl>
                                          <p:spTgt spid="1183779"/>
                                        </p:tgtEl>
                                        <p:attrNameLst>
                                          <p:attrName>style.visibility</p:attrName>
                                        </p:attrNameLst>
                                      </p:cBhvr>
                                      <p:to>
                                        <p:strVal val="visible"/>
                                      </p:to>
                                    </p:set>
                                    <p:anim calcmode="lin" valueType="num">
                                      <p:cBhvr>
                                        <p:cTn id="35" dur="75" fill="hold"/>
                                        <p:tgtEl>
                                          <p:spTgt spid="1183779"/>
                                        </p:tgtEl>
                                        <p:attrNameLst>
                                          <p:attrName>ppt_x</p:attrName>
                                        </p:attrNameLst>
                                      </p:cBhvr>
                                      <p:tavLst>
                                        <p:tav tm="0">
                                          <p:val>
                                            <p:strVal val="#ppt_x-#ppt_w/2"/>
                                          </p:val>
                                        </p:tav>
                                        <p:tav tm="100000">
                                          <p:val>
                                            <p:strVal val="#ppt_x"/>
                                          </p:val>
                                        </p:tav>
                                      </p:tavLst>
                                    </p:anim>
                                    <p:anim calcmode="lin" valueType="num">
                                      <p:cBhvr>
                                        <p:cTn id="36" dur="75" fill="hold"/>
                                        <p:tgtEl>
                                          <p:spTgt spid="1183779"/>
                                        </p:tgtEl>
                                        <p:attrNameLst>
                                          <p:attrName>ppt_y</p:attrName>
                                        </p:attrNameLst>
                                      </p:cBhvr>
                                      <p:tavLst>
                                        <p:tav tm="0">
                                          <p:val>
                                            <p:strVal val="#ppt_y"/>
                                          </p:val>
                                        </p:tav>
                                        <p:tav tm="100000">
                                          <p:val>
                                            <p:strVal val="#ppt_y"/>
                                          </p:val>
                                        </p:tav>
                                      </p:tavLst>
                                    </p:anim>
                                    <p:anim calcmode="lin" valueType="num">
                                      <p:cBhvr>
                                        <p:cTn id="37" dur="75" fill="hold"/>
                                        <p:tgtEl>
                                          <p:spTgt spid="1183779"/>
                                        </p:tgtEl>
                                        <p:attrNameLst>
                                          <p:attrName>ppt_w</p:attrName>
                                        </p:attrNameLst>
                                      </p:cBhvr>
                                      <p:tavLst>
                                        <p:tav tm="0">
                                          <p:val>
                                            <p:fltVal val="0"/>
                                          </p:val>
                                        </p:tav>
                                        <p:tav tm="100000">
                                          <p:val>
                                            <p:strVal val="#ppt_w"/>
                                          </p:val>
                                        </p:tav>
                                      </p:tavLst>
                                    </p:anim>
                                    <p:anim calcmode="lin" valueType="num">
                                      <p:cBhvr>
                                        <p:cTn id="38" dur="75" fill="hold"/>
                                        <p:tgtEl>
                                          <p:spTgt spid="1183779"/>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iterate type="lt">
                                    <p:tmPct val="100000"/>
                                  </p:iterate>
                                  <p:childTnLst>
                                    <p:set>
                                      <p:cBhvr>
                                        <p:cTn id="42" dur="1" fill="hold">
                                          <p:stCondLst>
                                            <p:cond delay="0"/>
                                          </p:stCondLst>
                                        </p:cTn>
                                        <p:tgtEl>
                                          <p:spTgt spid="1183780"/>
                                        </p:tgtEl>
                                        <p:attrNameLst>
                                          <p:attrName>style.visibility</p:attrName>
                                        </p:attrNameLst>
                                      </p:cBhvr>
                                      <p:to>
                                        <p:strVal val="visible"/>
                                      </p:to>
                                    </p:set>
                                    <p:anim calcmode="lin" valueType="num">
                                      <p:cBhvr>
                                        <p:cTn id="43" dur="75" fill="hold"/>
                                        <p:tgtEl>
                                          <p:spTgt spid="1183780"/>
                                        </p:tgtEl>
                                        <p:attrNameLst>
                                          <p:attrName>ppt_x</p:attrName>
                                        </p:attrNameLst>
                                      </p:cBhvr>
                                      <p:tavLst>
                                        <p:tav tm="0">
                                          <p:val>
                                            <p:strVal val="#ppt_x-#ppt_w/2"/>
                                          </p:val>
                                        </p:tav>
                                        <p:tav tm="100000">
                                          <p:val>
                                            <p:strVal val="#ppt_x"/>
                                          </p:val>
                                        </p:tav>
                                      </p:tavLst>
                                    </p:anim>
                                    <p:anim calcmode="lin" valueType="num">
                                      <p:cBhvr>
                                        <p:cTn id="44" dur="75" fill="hold"/>
                                        <p:tgtEl>
                                          <p:spTgt spid="1183780"/>
                                        </p:tgtEl>
                                        <p:attrNameLst>
                                          <p:attrName>ppt_y</p:attrName>
                                        </p:attrNameLst>
                                      </p:cBhvr>
                                      <p:tavLst>
                                        <p:tav tm="0">
                                          <p:val>
                                            <p:strVal val="#ppt_y"/>
                                          </p:val>
                                        </p:tav>
                                        <p:tav tm="100000">
                                          <p:val>
                                            <p:strVal val="#ppt_y"/>
                                          </p:val>
                                        </p:tav>
                                      </p:tavLst>
                                    </p:anim>
                                    <p:anim calcmode="lin" valueType="num">
                                      <p:cBhvr>
                                        <p:cTn id="45" dur="75" fill="hold"/>
                                        <p:tgtEl>
                                          <p:spTgt spid="1183780"/>
                                        </p:tgtEl>
                                        <p:attrNameLst>
                                          <p:attrName>ppt_w</p:attrName>
                                        </p:attrNameLst>
                                      </p:cBhvr>
                                      <p:tavLst>
                                        <p:tav tm="0">
                                          <p:val>
                                            <p:fltVal val="0"/>
                                          </p:val>
                                        </p:tav>
                                        <p:tav tm="100000">
                                          <p:val>
                                            <p:strVal val="#ppt_w"/>
                                          </p:val>
                                        </p:tav>
                                      </p:tavLst>
                                    </p:anim>
                                    <p:anim calcmode="lin" valueType="num">
                                      <p:cBhvr>
                                        <p:cTn id="46" dur="75" fill="hold"/>
                                        <p:tgtEl>
                                          <p:spTgt spid="1183780"/>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iterate type="lt">
                                    <p:tmPct val="100000"/>
                                  </p:iterate>
                                  <p:childTnLst>
                                    <p:set>
                                      <p:cBhvr>
                                        <p:cTn id="50" dur="1" fill="hold">
                                          <p:stCondLst>
                                            <p:cond delay="0"/>
                                          </p:stCondLst>
                                        </p:cTn>
                                        <p:tgtEl>
                                          <p:spTgt spid="1183781"/>
                                        </p:tgtEl>
                                        <p:attrNameLst>
                                          <p:attrName>style.visibility</p:attrName>
                                        </p:attrNameLst>
                                      </p:cBhvr>
                                      <p:to>
                                        <p:strVal val="visible"/>
                                      </p:to>
                                    </p:set>
                                    <p:anim calcmode="lin" valueType="num">
                                      <p:cBhvr>
                                        <p:cTn id="51" dur="75" fill="hold"/>
                                        <p:tgtEl>
                                          <p:spTgt spid="1183781"/>
                                        </p:tgtEl>
                                        <p:attrNameLst>
                                          <p:attrName>ppt_x</p:attrName>
                                        </p:attrNameLst>
                                      </p:cBhvr>
                                      <p:tavLst>
                                        <p:tav tm="0">
                                          <p:val>
                                            <p:strVal val="#ppt_x-#ppt_w/2"/>
                                          </p:val>
                                        </p:tav>
                                        <p:tav tm="100000">
                                          <p:val>
                                            <p:strVal val="#ppt_x"/>
                                          </p:val>
                                        </p:tav>
                                      </p:tavLst>
                                    </p:anim>
                                    <p:anim calcmode="lin" valueType="num">
                                      <p:cBhvr>
                                        <p:cTn id="52" dur="75" fill="hold"/>
                                        <p:tgtEl>
                                          <p:spTgt spid="1183781"/>
                                        </p:tgtEl>
                                        <p:attrNameLst>
                                          <p:attrName>ppt_y</p:attrName>
                                        </p:attrNameLst>
                                      </p:cBhvr>
                                      <p:tavLst>
                                        <p:tav tm="0">
                                          <p:val>
                                            <p:strVal val="#ppt_y"/>
                                          </p:val>
                                        </p:tav>
                                        <p:tav tm="100000">
                                          <p:val>
                                            <p:strVal val="#ppt_y"/>
                                          </p:val>
                                        </p:tav>
                                      </p:tavLst>
                                    </p:anim>
                                    <p:anim calcmode="lin" valueType="num">
                                      <p:cBhvr>
                                        <p:cTn id="53" dur="75" fill="hold"/>
                                        <p:tgtEl>
                                          <p:spTgt spid="1183781"/>
                                        </p:tgtEl>
                                        <p:attrNameLst>
                                          <p:attrName>ppt_w</p:attrName>
                                        </p:attrNameLst>
                                      </p:cBhvr>
                                      <p:tavLst>
                                        <p:tav tm="0">
                                          <p:val>
                                            <p:fltVal val="0"/>
                                          </p:val>
                                        </p:tav>
                                        <p:tav tm="100000">
                                          <p:val>
                                            <p:strVal val="#ppt_w"/>
                                          </p:val>
                                        </p:tav>
                                      </p:tavLst>
                                    </p:anim>
                                    <p:anim calcmode="lin" valueType="num">
                                      <p:cBhvr>
                                        <p:cTn id="54" dur="75" fill="hold"/>
                                        <p:tgtEl>
                                          <p:spTgt spid="1183781"/>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grpId="0" nodeType="clickEffect">
                                  <p:stCondLst>
                                    <p:cond delay="0"/>
                                  </p:stCondLst>
                                  <p:iterate type="lt">
                                    <p:tmPct val="100000"/>
                                  </p:iterate>
                                  <p:childTnLst>
                                    <p:set>
                                      <p:cBhvr>
                                        <p:cTn id="58" dur="1" fill="hold">
                                          <p:stCondLst>
                                            <p:cond delay="0"/>
                                          </p:stCondLst>
                                        </p:cTn>
                                        <p:tgtEl>
                                          <p:spTgt spid="1183782"/>
                                        </p:tgtEl>
                                        <p:attrNameLst>
                                          <p:attrName>style.visibility</p:attrName>
                                        </p:attrNameLst>
                                      </p:cBhvr>
                                      <p:to>
                                        <p:strVal val="visible"/>
                                      </p:to>
                                    </p:set>
                                    <p:anim calcmode="lin" valueType="num">
                                      <p:cBhvr>
                                        <p:cTn id="59" dur="75" fill="hold"/>
                                        <p:tgtEl>
                                          <p:spTgt spid="1183782"/>
                                        </p:tgtEl>
                                        <p:attrNameLst>
                                          <p:attrName>ppt_x</p:attrName>
                                        </p:attrNameLst>
                                      </p:cBhvr>
                                      <p:tavLst>
                                        <p:tav tm="0">
                                          <p:val>
                                            <p:strVal val="#ppt_x-#ppt_w/2"/>
                                          </p:val>
                                        </p:tav>
                                        <p:tav tm="100000">
                                          <p:val>
                                            <p:strVal val="#ppt_x"/>
                                          </p:val>
                                        </p:tav>
                                      </p:tavLst>
                                    </p:anim>
                                    <p:anim calcmode="lin" valueType="num">
                                      <p:cBhvr>
                                        <p:cTn id="60" dur="75" fill="hold"/>
                                        <p:tgtEl>
                                          <p:spTgt spid="1183782"/>
                                        </p:tgtEl>
                                        <p:attrNameLst>
                                          <p:attrName>ppt_y</p:attrName>
                                        </p:attrNameLst>
                                      </p:cBhvr>
                                      <p:tavLst>
                                        <p:tav tm="0">
                                          <p:val>
                                            <p:strVal val="#ppt_y"/>
                                          </p:val>
                                        </p:tav>
                                        <p:tav tm="100000">
                                          <p:val>
                                            <p:strVal val="#ppt_y"/>
                                          </p:val>
                                        </p:tav>
                                      </p:tavLst>
                                    </p:anim>
                                    <p:anim calcmode="lin" valueType="num">
                                      <p:cBhvr>
                                        <p:cTn id="61" dur="75" fill="hold"/>
                                        <p:tgtEl>
                                          <p:spTgt spid="1183782"/>
                                        </p:tgtEl>
                                        <p:attrNameLst>
                                          <p:attrName>ppt_w</p:attrName>
                                        </p:attrNameLst>
                                      </p:cBhvr>
                                      <p:tavLst>
                                        <p:tav tm="0">
                                          <p:val>
                                            <p:fltVal val="0"/>
                                          </p:val>
                                        </p:tav>
                                        <p:tav tm="100000">
                                          <p:val>
                                            <p:strVal val="#ppt_w"/>
                                          </p:val>
                                        </p:tav>
                                      </p:tavLst>
                                    </p:anim>
                                    <p:anim calcmode="lin" valueType="num">
                                      <p:cBhvr>
                                        <p:cTn id="62" dur="75" fill="hold"/>
                                        <p:tgtEl>
                                          <p:spTgt spid="1183782"/>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8" fill="hold" grpId="0" nodeType="clickEffect">
                                  <p:stCondLst>
                                    <p:cond delay="0"/>
                                  </p:stCondLst>
                                  <p:iterate type="lt">
                                    <p:tmPct val="100000"/>
                                  </p:iterate>
                                  <p:childTnLst>
                                    <p:set>
                                      <p:cBhvr>
                                        <p:cTn id="66" dur="1" fill="hold">
                                          <p:stCondLst>
                                            <p:cond delay="0"/>
                                          </p:stCondLst>
                                        </p:cTn>
                                        <p:tgtEl>
                                          <p:spTgt spid="1183783"/>
                                        </p:tgtEl>
                                        <p:attrNameLst>
                                          <p:attrName>style.visibility</p:attrName>
                                        </p:attrNameLst>
                                      </p:cBhvr>
                                      <p:to>
                                        <p:strVal val="visible"/>
                                      </p:to>
                                    </p:set>
                                    <p:anim calcmode="lin" valueType="num">
                                      <p:cBhvr>
                                        <p:cTn id="67" dur="75" fill="hold"/>
                                        <p:tgtEl>
                                          <p:spTgt spid="1183783"/>
                                        </p:tgtEl>
                                        <p:attrNameLst>
                                          <p:attrName>ppt_x</p:attrName>
                                        </p:attrNameLst>
                                      </p:cBhvr>
                                      <p:tavLst>
                                        <p:tav tm="0">
                                          <p:val>
                                            <p:strVal val="#ppt_x-#ppt_w/2"/>
                                          </p:val>
                                        </p:tav>
                                        <p:tav tm="100000">
                                          <p:val>
                                            <p:strVal val="#ppt_x"/>
                                          </p:val>
                                        </p:tav>
                                      </p:tavLst>
                                    </p:anim>
                                    <p:anim calcmode="lin" valueType="num">
                                      <p:cBhvr>
                                        <p:cTn id="68" dur="75" fill="hold"/>
                                        <p:tgtEl>
                                          <p:spTgt spid="1183783"/>
                                        </p:tgtEl>
                                        <p:attrNameLst>
                                          <p:attrName>ppt_y</p:attrName>
                                        </p:attrNameLst>
                                      </p:cBhvr>
                                      <p:tavLst>
                                        <p:tav tm="0">
                                          <p:val>
                                            <p:strVal val="#ppt_y"/>
                                          </p:val>
                                        </p:tav>
                                        <p:tav tm="100000">
                                          <p:val>
                                            <p:strVal val="#ppt_y"/>
                                          </p:val>
                                        </p:tav>
                                      </p:tavLst>
                                    </p:anim>
                                    <p:anim calcmode="lin" valueType="num">
                                      <p:cBhvr>
                                        <p:cTn id="69" dur="75" fill="hold"/>
                                        <p:tgtEl>
                                          <p:spTgt spid="1183783"/>
                                        </p:tgtEl>
                                        <p:attrNameLst>
                                          <p:attrName>ppt_w</p:attrName>
                                        </p:attrNameLst>
                                      </p:cBhvr>
                                      <p:tavLst>
                                        <p:tav tm="0">
                                          <p:val>
                                            <p:fltVal val="0"/>
                                          </p:val>
                                        </p:tav>
                                        <p:tav tm="100000">
                                          <p:val>
                                            <p:strVal val="#ppt_w"/>
                                          </p:val>
                                        </p:tav>
                                      </p:tavLst>
                                    </p:anim>
                                    <p:anim calcmode="lin" valueType="num">
                                      <p:cBhvr>
                                        <p:cTn id="70" dur="75" fill="hold"/>
                                        <p:tgtEl>
                                          <p:spTgt spid="1183783"/>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8" fill="hold" grpId="0" nodeType="clickEffect">
                                  <p:stCondLst>
                                    <p:cond delay="0"/>
                                  </p:stCondLst>
                                  <p:iterate type="lt">
                                    <p:tmPct val="100000"/>
                                  </p:iterate>
                                  <p:childTnLst>
                                    <p:set>
                                      <p:cBhvr>
                                        <p:cTn id="74" dur="1" fill="hold">
                                          <p:stCondLst>
                                            <p:cond delay="0"/>
                                          </p:stCondLst>
                                        </p:cTn>
                                        <p:tgtEl>
                                          <p:spTgt spid="1183784"/>
                                        </p:tgtEl>
                                        <p:attrNameLst>
                                          <p:attrName>style.visibility</p:attrName>
                                        </p:attrNameLst>
                                      </p:cBhvr>
                                      <p:to>
                                        <p:strVal val="visible"/>
                                      </p:to>
                                    </p:set>
                                    <p:anim calcmode="lin" valueType="num">
                                      <p:cBhvr>
                                        <p:cTn id="75" dur="75" fill="hold"/>
                                        <p:tgtEl>
                                          <p:spTgt spid="1183784"/>
                                        </p:tgtEl>
                                        <p:attrNameLst>
                                          <p:attrName>ppt_x</p:attrName>
                                        </p:attrNameLst>
                                      </p:cBhvr>
                                      <p:tavLst>
                                        <p:tav tm="0">
                                          <p:val>
                                            <p:strVal val="#ppt_x-#ppt_w/2"/>
                                          </p:val>
                                        </p:tav>
                                        <p:tav tm="100000">
                                          <p:val>
                                            <p:strVal val="#ppt_x"/>
                                          </p:val>
                                        </p:tav>
                                      </p:tavLst>
                                    </p:anim>
                                    <p:anim calcmode="lin" valueType="num">
                                      <p:cBhvr>
                                        <p:cTn id="76" dur="75" fill="hold"/>
                                        <p:tgtEl>
                                          <p:spTgt spid="1183784"/>
                                        </p:tgtEl>
                                        <p:attrNameLst>
                                          <p:attrName>ppt_y</p:attrName>
                                        </p:attrNameLst>
                                      </p:cBhvr>
                                      <p:tavLst>
                                        <p:tav tm="0">
                                          <p:val>
                                            <p:strVal val="#ppt_y"/>
                                          </p:val>
                                        </p:tav>
                                        <p:tav tm="100000">
                                          <p:val>
                                            <p:strVal val="#ppt_y"/>
                                          </p:val>
                                        </p:tav>
                                      </p:tavLst>
                                    </p:anim>
                                    <p:anim calcmode="lin" valueType="num">
                                      <p:cBhvr>
                                        <p:cTn id="77" dur="75" fill="hold"/>
                                        <p:tgtEl>
                                          <p:spTgt spid="1183784"/>
                                        </p:tgtEl>
                                        <p:attrNameLst>
                                          <p:attrName>ppt_w</p:attrName>
                                        </p:attrNameLst>
                                      </p:cBhvr>
                                      <p:tavLst>
                                        <p:tav tm="0">
                                          <p:val>
                                            <p:fltVal val="0"/>
                                          </p:val>
                                        </p:tav>
                                        <p:tav tm="100000">
                                          <p:val>
                                            <p:strVal val="#ppt_w"/>
                                          </p:val>
                                        </p:tav>
                                      </p:tavLst>
                                    </p:anim>
                                    <p:anim calcmode="lin" valueType="num">
                                      <p:cBhvr>
                                        <p:cTn id="78" dur="75" fill="hold"/>
                                        <p:tgtEl>
                                          <p:spTgt spid="1183784"/>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7" presetClass="entr" presetSubtype="8" fill="hold" grpId="0" nodeType="clickEffect">
                                  <p:stCondLst>
                                    <p:cond delay="0"/>
                                  </p:stCondLst>
                                  <p:iterate type="lt">
                                    <p:tmPct val="100000"/>
                                  </p:iterate>
                                  <p:childTnLst>
                                    <p:set>
                                      <p:cBhvr>
                                        <p:cTn id="86" dur="1" fill="hold">
                                          <p:stCondLst>
                                            <p:cond delay="0"/>
                                          </p:stCondLst>
                                        </p:cTn>
                                        <p:tgtEl>
                                          <p:spTgt spid="1183815"/>
                                        </p:tgtEl>
                                        <p:attrNameLst>
                                          <p:attrName>style.visibility</p:attrName>
                                        </p:attrNameLst>
                                      </p:cBhvr>
                                      <p:to>
                                        <p:strVal val="visible"/>
                                      </p:to>
                                    </p:set>
                                    <p:anim calcmode="lin" valueType="num">
                                      <p:cBhvr>
                                        <p:cTn id="87" dur="75" fill="hold"/>
                                        <p:tgtEl>
                                          <p:spTgt spid="1183815"/>
                                        </p:tgtEl>
                                        <p:attrNameLst>
                                          <p:attrName>ppt_x</p:attrName>
                                        </p:attrNameLst>
                                      </p:cBhvr>
                                      <p:tavLst>
                                        <p:tav tm="0">
                                          <p:val>
                                            <p:strVal val="#ppt_x-#ppt_w/2"/>
                                          </p:val>
                                        </p:tav>
                                        <p:tav tm="100000">
                                          <p:val>
                                            <p:strVal val="#ppt_x"/>
                                          </p:val>
                                        </p:tav>
                                      </p:tavLst>
                                    </p:anim>
                                    <p:anim calcmode="lin" valueType="num">
                                      <p:cBhvr>
                                        <p:cTn id="88" dur="75" fill="hold"/>
                                        <p:tgtEl>
                                          <p:spTgt spid="1183815"/>
                                        </p:tgtEl>
                                        <p:attrNameLst>
                                          <p:attrName>ppt_y</p:attrName>
                                        </p:attrNameLst>
                                      </p:cBhvr>
                                      <p:tavLst>
                                        <p:tav tm="0">
                                          <p:val>
                                            <p:strVal val="#ppt_y"/>
                                          </p:val>
                                        </p:tav>
                                        <p:tav tm="100000">
                                          <p:val>
                                            <p:strVal val="#ppt_y"/>
                                          </p:val>
                                        </p:tav>
                                      </p:tavLst>
                                    </p:anim>
                                    <p:anim calcmode="lin" valueType="num">
                                      <p:cBhvr>
                                        <p:cTn id="89" dur="75" fill="hold"/>
                                        <p:tgtEl>
                                          <p:spTgt spid="1183815"/>
                                        </p:tgtEl>
                                        <p:attrNameLst>
                                          <p:attrName>ppt_w</p:attrName>
                                        </p:attrNameLst>
                                      </p:cBhvr>
                                      <p:tavLst>
                                        <p:tav tm="0">
                                          <p:val>
                                            <p:fltVal val="0"/>
                                          </p:val>
                                        </p:tav>
                                        <p:tav tm="100000">
                                          <p:val>
                                            <p:strVal val="#ppt_w"/>
                                          </p:val>
                                        </p:tav>
                                      </p:tavLst>
                                    </p:anim>
                                    <p:anim calcmode="lin" valueType="num">
                                      <p:cBhvr>
                                        <p:cTn id="90" dur="75" fill="hold"/>
                                        <p:tgtEl>
                                          <p:spTgt spid="1183815"/>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8" fill="hold" grpId="0" nodeType="clickEffect">
                                  <p:stCondLst>
                                    <p:cond delay="0"/>
                                  </p:stCondLst>
                                  <p:iterate type="lt">
                                    <p:tmPct val="100000"/>
                                  </p:iterate>
                                  <p:childTnLst>
                                    <p:set>
                                      <p:cBhvr>
                                        <p:cTn id="94" dur="1" fill="hold">
                                          <p:stCondLst>
                                            <p:cond delay="0"/>
                                          </p:stCondLst>
                                        </p:cTn>
                                        <p:tgtEl>
                                          <p:spTgt spid="1183816"/>
                                        </p:tgtEl>
                                        <p:attrNameLst>
                                          <p:attrName>style.visibility</p:attrName>
                                        </p:attrNameLst>
                                      </p:cBhvr>
                                      <p:to>
                                        <p:strVal val="visible"/>
                                      </p:to>
                                    </p:set>
                                    <p:anim calcmode="lin" valueType="num">
                                      <p:cBhvr>
                                        <p:cTn id="95" dur="75" fill="hold"/>
                                        <p:tgtEl>
                                          <p:spTgt spid="1183816"/>
                                        </p:tgtEl>
                                        <p:attrNameLst>
                                          <p:attrName>ppt_x</p:attrName>
                                        </p:attrNameLst>
                                      </p:cBhvr>
                                      <p:tavLst>
                                        <p:tav tm="0">
                                          <p:val>
                                            <p:strVal val="#ppt_x-#ppt_w/2"/>
                                          </p:val>
                                        </p:tav>
                                        <p:tav tm="100000">
                                          <p:val>
                                            <p:strVal val="#ppt_x"/>
                                          </p:val>
                                        </p:tav>
                                      </p:tavLst>
                                    </p:anim>
                                    <p:anim calcmode="lin" valueType="num">
                                      <p:cBhvr>
                                        <p:cTn id="96" dur="75" fill="hold"/>
                                        <p:tgtEl>
                                          <p:spTgt spid="1183816"/>
                                        </p:tgtEl>
                                        <p:attrNameLst>
                                          <p:attrName>ppt_y</p:attrName>
                                        </p:attrNameLst>
                                      </p:cBhvr>
                                      <p:tavLst>
                                        <p:tav tm="0">
                                          <p:val>
                                            <p:strVal val="#ppt_y"/>
                                          </p:val>
                                        </p:tav>
                                        <p:tav tm="100000">
                                          <p:val>
                                            <p:strVal val="#ppt_y"/>
                                          </p:val>
                                        </p:tav>
                                      </p:tavLst>
                                    </p:anim>
                                    <p:anim calcmode="lin" valueType="num">
                                      <p:cBhvr>
                                        <p:cTn id="97" dur="75" fill="hold"/>
                                        <p:tgtEl>
                                          <p:spTgt spid="1183816"/>
                                        </p:tgtEl>
                                        <p:attrNameLst>
                                          <p:attrName>ppt_w</p:attrName>
                                        </p:attrNameLst>
                                      </p:cBhvr>
                                      <p:tavLst>
                                        <p:tav tm="0">
                                          <p:val>
                                            <p:fltVal val="0"/>
                                          </p:val>
                                        </p:tav>
                                        <p:tav tm="100000">
                                          <p:val>
                                            <p:strVal val="#ppt_w"/>
                                          </p:val>
                                        </p:tav>
                                      </p:tavLst>
                                    </p:anim>
                                    <p:anim calcmode="lin" valueType="num">
                                      <p:cBhvr>
                                        <p:cTn id="98" dur="75" fill="hold"/>
                                        <p:tgtEl>
                                          <p:spTgt spid="1183816"/>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grpId="0" nodeType="clickEffect">
                                  <p:stCondLst>
                                    <p:cond delay="0"/>
                                  </p:stCondLst>
                                  <p:iterate type="lt">
                                    <p:tmPct val="100000"/>
                                  </p:iterate>
                                  <p:childTnLst>
                                    <p:set>
                                      <p:cBhvr>
                                        <p:cTn id="102" dur="1" fill="hold">
                                          <p:stCondLst>
                                            <p:cond delay="0"/>
                                          </p:stCondLst>
                                        </p:cTn>
                                        <p:tgtEl>
                                          <p:spTgt spid="1183817"/>
                                        </p:tgtEl>
                                        <p:attrNameLst>
                                          <p:attrName>style.visibility</p:attrName>
                                        </p:attrNameLst>
                                      </p:cBhvr>
                                      <p:to>
                                        <p:strVal val="visible"/>
                                      </p:to>
                                    </p:set>
                                    <p:anim calcmode="lin" valueType="num">
                                      <p:cBhvr>
                                        <p:cTn id="103" dur="75" fill="hold"/>
                                        <p:tgtEl>
                                          <p:spTgt spid="1183817"/>
                                        </p:tgtEl>
                                        <p:attrNameLst>
                                          <p:attrName>ppt_x</p:attrName>
                                        </p:attrNameLst>
                                      </p:cBhvr>
                                      <p:tavLst>
                                        <p:tav tm="0">
                                          <p:val>
                                            <p:strVal val="#ppt_x-#ppt_w/2"/>
                                          </p:val>
                                        </p:tav>
                                        <p:tav tm="100000">
                                          <p:val>
                                            <p:strVal val="#ppt_x"/>
                                          </p:val>
                                        </p:tav>
                                      </p:tavLst>
                                    </p:anim>
                                    <p:anim calcmode="lin" valueType="num">
                                      <p:cBhvr>
                                        <p:cTn id="104" dur="75" fill="hold"/>
                                        <p:tgtEl>
                                          <p:spTgt spid="1183817"/>
                                        </p:tgtEl>
                                        <p:attrNameLst>
                                          <p:attrName>ppt_y</p:attrName>
                                        </p:attrNameLst>
                                      </p:cBhvr>
                                      <p:tavLst>
                                        <p:tav tm="0">
                                          <p:val>
                                            <p:strVal val="#ppt_y"/>
                                          </p:val>
                                        </p:tav>
                                        <p:tav tm="100000">
                                          <p:val>
                                            <p:strVal val="#ppt_y"/>
                                          </p:val>
                                        </p:tav>
                                      </p:tavLst>
                                    </p:anim>
                                    <p:anim calcmode="lin" valueType="num">
                                      <p:cBhvr>
                                        <p:cTn id="105" dur="75" fill="hold"/>
                                        <p:tgtEl>
                                          <p:spTgt spid="1183817"/>
                                        </p:tgtEl>
                                        <p:attrNameLst>
                                          <p:attrName>ppt_w</p:attrName>
                                        </p:attrNameLst>
                                      </p:cBhvr>
                                      <p:tavLst>
                                        <p:tav tm="0">
                                          <p:val>
                                            <p:fltVal val="0"/>
                                          </p:val>
                                        </p:tav>
                                        <p:tav tm="100000">
                                          <p:val>
                                            <p:strVal val="#ppt_w"/>
                                          </p:val>
                                        </p:tav>
                                      </p:tavLst>
                                    </p:anim>
                                    <p:anim calcmode="lin" valueType="num">
                                      <p:cBhvr>
                                        <p:cTn id="106" dur="75" fill="hold"/>
                                        <p:tgtEl>
                                          <p:spTgt spid="1183817"/>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grpId="0" nodeType="clickEffect">
                                  <p:stCondLst>
                                    <p:cond delay="0"/>
                                  </p:stCondLst>
                                  <p:iterate type="lt">
                                    <p:tmPct val="100000"/>
                                  </p:iterate>
                                  <p:childTnLst>
                                    <p:set>
                                      <p:cBhvr>
                                        <p:cTn id="110" dur="1" fill="hold">
                                          <p:stCondLst>
                                            <p:cond delay="0"/>
                                          </p:stCondLst>
                                        </p:cTn>
                                        <p:tgtEl>
                                          <p:spTgt spid="1183818"/>
                                        </p:tgtEl>
                                        <p:attrNameLst>
                                          <p:attrName>style.visibility</p:attrName>
                                        </p:attrNameLst>
                                      </p:cBhvr>
                                      <p:to>
                                        <p:strVal val="visible"/>
                                      </p:to>
                                    </p:set>
                                    <p:anim calcmode="lin" valueType="num">
                                      <p:cBhvr>
                                        <p:cTn id="111" dur="75" fill="hold"/>
                                        <p:tgtEl>
                                          <p:spTgt spid="1183818"/>
                                        </p:tgtEl>
                                        <p:attrNameLst>
                                          <p:attrName>ppt_x</p:attrName>
                                        </p:attrNameLst>
                                      </p:cBhvr>
                                      <p:tavLst>
                                        <p:tav tm="0">
                                          <p:val>
                                            <p:strVal val="#ppt_x-#ppt_w/2"/>
                                          </p:val>
                                        </p:tav>
                                        <p:tav tm="100000">
                                          <p:val>
                                            <p:strVal val="#ppt_x"/>
                                          </p:val>
                                        </p:tav>
                                      </p:tavLst>
                                    </p:anim>
                                    <p:anim calcmode="lin" valueType="num">
                                      <p:cBhvr>
                                        <p:cTn id="112" dur="75" fill="hold"/>
                                        <p:tgtEl>
                                          <p:spTgt spid="1183818"/>
                                        </p:tgtEl>
                                        <p:attrNameLst>
                                          <p:attrName>ppt_y</p:attrName>
                                        </p:attrNameLst>
                                      </p:cBhvr>
                                      <p:tavLst>
                                        <p:tav tm="0">
                                          <p:val>
                                            <p:strVal val="#ppt_y"/>
                                          </p:val>
                                        </p:tav>
                                        <p:tav tm="100000">
                                          <p:val>
                                            <p:strVal val="#ppt_y"/>
                                          </p:val>
                                        </p:tav>
                                      </p:tavLst>
                                    </p:anim>
                                    <p:anim calcmode="lin" valueType="num">
                                      <p:cBhvr>
                                        <p:cTn id="113" dur="75" fill="hold"/>
                                        <p:tgtEl>
                                          <p:spTgt spid="1183818"/>
                                        </p:tgtEl>
                                        <p:attrNameLst>
                                          <p:attrName>ppt_w</p:attrName>
                                        </p:attrNameLst>
                                      </p:cBhvr>
                                      <p:tavLst>
                                        <p:tav tm="0">
                                          <p:val>
                                            <p:fltVal val="0"/>
                                          </p:val>
                                        </p:tav>
                                        <p:tav tm="100000">
                                          <p:val>
                                            <p:strVal val="#ppt_w"/>
                                          </p:val>
                                        </p:tav>
                                      </p:tavLst>
                                    </p:anim>
                                    <p:anim calcmode="lin" valueType="num">
                                      <p:cBhvr>
                                        <p:cTn id="114" dur="75" fill="hold"/>
                                        <p:tgtEl>
                                          <p:spTgt spid="1183818"/>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iterate type="lt">
                                    <p:tmPct val="100000"/>
                                  </p:iterate>
                                  <p:childTnLst>
                                    <p:set>
                                      <p:cBhvr>
                                        <p:cTn id="118" dur="1" fill="hold">
                                          <p:stCondLst>
                                            <p:cond delay="0"/>
                                          </p:stCondLst>
                                        </p:cTn>
                                        <p:tgtEl>
                                          <p:spTgt spid="1183819"/>
                                        </p:tgtEl>
                                        <p:attrNameLst>
                                          <p:attrName>style.visibility</p:attrName>
                                        </p:attrNameLst>
                                      </p:cBhvr>
                                      <p:to>
                                        <p:strVal val="visible"/>
                                      </p:to>
                                    </p:set>
                                    <p:anim calcmode="lin" valueType="num">
                                      <p:cBhvr>
                                        <p:cTn id="119" dur="75" fill="hold"/>
                                        <p:tgtEl>
                                          <p:spTgt spid="1183819"/>
                                        </p:tgtEl>
                                        <p:attrNameLst>
                                          <p:attrName>ppt_x</p:attrName>
                                        </p:attrNameLst>
                                      </p:cBhvr>
                                      <p:tavLst>
                                        <p:tav tm="0">
                                          <p:val>
                                            <p:strVal val="#ppt_x-#ppt_w/2"/>
                                          </p:val>
                                        </p:tav>
                                        <p:tav tm="100000">
                                          <p:val>
                                            <p:strVal val="#ppt_x"/>
                                          </p:val>
                                        </p:tav>
                                      </p:tavLst>
                                    </p:anim>
                                    <p:anim calcmode="lin" valueType="num">
                                      <p:cBhvr>
                                        <p:cTn id="120" dur="75" fill="hold"/>
                                        <p:tgtEl>
                                          <p:spTgt spid="1183819"/>
                                        </p:tgtEl>
                                        <p:attrNameLst>
                                          <p:attrName>ppt_y</p:attrName>
                                        </p:attrNameLst>
                                      </p:cBhvr>
                                      <p:tavLst>
                                        <p:tav tm="0">
                                          <p:val>
                                            <p:strVal val="#ppt_y"/>
                                          </p:val>
                                        </p:tav>
                                        <p:tav tm="100000">
                                          <p:val>
                                            <p:strVal val="#ppt_y"/>
                                          </p:val>
                                        </p:tav>
                                      </p:tavLst>
                                    </p:anim>
                                    <p:anim calcmode="lin" valueType="num">
                                      <p:cBhvr>
                                        <p:cTn id="121" dur="75" fill="hold"/>
                                        <p:tgtEl>
                                          <p:spTgt spid="1183819"/>
                                        </p:tgtEl>
                                        <p:attrNameLst>
                                          <p:attrName>ppt_w</p:attrName>
                                        </p:attrNameLst>
                                      </p:cBhvr>
                                      <p:tavLst>
                                        <p:tav tm="0">
                                          <p:val>
                                            <p:fltVal val="0"/>
                                          </p:val>
                                        </p:tav>
                                        <p:tav tm="100000">
                                          <p:val>
                                            <p:strVal val="#ppt_w"/>
                                          </p:val>
                                        </p:tav>
                                      </p:tavLst>
                                    </p:anim>
                                    <p:anim calcmode="lin" valueType="num">
                                      <p:cBhvr>
                                        <p:cTn id="122" dur="75" fill="hold"/>
                                        <p:tgtEl>
                                          <p:spTgt spid="1183819"/>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iterate type="lt">
                                    <p:tmPct val="100000"/>
                                  </p:iterate>
                                  <p:childTnLst>
                                    <p:set>
                                      <p:cBhvr>
                                        <p:cTn id="126" dur="1" fill="hold">
                                          <p:stCondLst>
                                            <p:cond delay="0"/>
                                          </p:stCondLst>
                                        </p:cTn>
                                        <p:tgtEl>
                                          <p:spTgt spid="1183820"/>
                                        </p:tgtEl>
                                        <p:attrNameLst>
                                          <p:attrName>style.visibility</p:attrName>
                                        </p:attrNameLst>
                                      </p:cBhvr>
                                      <p:to>
                                        <p:strVal val="visible"/>
                                      </p:to>
                                    </p:set>
                                    <p:anim calcmode="lin" valueType="num">
                                      <p:cBhvr>
                                        <p:cTn id="127" dur="75" fill="hold"/>
                                        <p:tgtEl>
                                          <p:spTgt spid="1183820"/>
                                        </p:tgtEl>
                                        <p:attrNameLst>
                                          <p:attrName>ppt_x</p:attrName>
                                        </p:attrNameLst>
                                      </p:cBhvr>
                                      <p:tavLst>
                                        <p:tav tm="0">
                                          <p:val>
                                            <p:strVal val="#ppt_x-#ppt_w/2"/>
                                          </p:val>
                                        </p:tav>
                                        <p:tav tm="100000">
                                          <p:val>
                                            <p:strVal val="#ppt_x"/>
                                          </p:val>
                                        </p:tav>
                                      </p:tavLst>
                                    </p:anim>
                                    <p:anim calcmode="lin" valueType="num">
                                      <p:cBhvr>
                                        <p:cTn id="128" dur="75" fill="hold"/>
                                        <p:tgtEl>
                                          <p:spTgt spid="1183820"/>
                                        </p:tgtEl>
                                        <p:attrNameLst>
                                          <p:attrName>ppt_y</p:attrName>
                                        </p:attrNameLst>
                                      </p:cBhvr>
                                      <p:tavLst>
                                        <p:tav tm="0">
                                          <p:val>
                                            <p:strVal val="#ppt_y"/>
                                          </p:val>
                                        </p:tav>
                                        <p:tav tm="100000">
                                          <p:val>
                                            <p:strVal val="#ppt_y"/>
                                          </p:val>
                                        </p:tav>
                                      </p:tavLst>
                                    </p:anim>
                                    <p:anim calcmode="lin" valueType="num">
                                      <p:cBhvr>
                                        <p:cTn id="129" dur="75" fill="hold"/>
                                        <p:tgtEl>
                                          <p:spTgt spid="1183820"/>
                                        </p:tgtEl>
                                        <p:attrNameLst>
                                          <p:attrName>ppt_w</p:attrName>
                                        </p:attrNameLst>
                                      </p:cBhvr>
                                      <p:tavLst>
                                        <p:tav tm="0">
                                          <p:val>
                                            <p:fltVal val="0"/>
                                          </p:val>
                                        </p:tav>
                                        <p:tav tm="100000">
                                          <p:val>
                                            <p:strVal val="#ppt_w"/>
                                          </p:val>
                                        </p:tav>
                                      </p:tavLst>
                                    </p:anim>
                                    <p:anim calcmode="lin" valueType="num">
                                      <p:cBhvr>
                                        <p:cTn id="130" dur="75" fill="hold"/>
                                        <p:tgtEl>
                                          <p:spTgt spid="1183820"/>
                                        </p:tgtEl>
                                        <p:attrNameLst>
                                          <p:attrName>ppt_h</p:attrName>
                                        </p:attrNameLst>
                                      </p:cBhvr>
                                      <p:tavLst>
                                        <p:tav tm="0">
                                          <p:val>
                                            <p:strVal val="#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8" fill="hold" grpId="0" nodeType="clickEffect">
                                  <p:stCondLst>
                                    <p:cond delay="0"/>
                                  </p:stCondLst>
                                  <p:iterate type="lt">
                                    <p:tmPct val="100000"/>
                                  </p:iterate>
                                  <p:childTnLst>
                                    <p:set>
                                      <p:cBhvr>
                                        <p:cTn id="134" dur="1" fill="hold">
                                          <p:stCondLst>
                                            <p:cond delay="0"/>
                                          </p:stCondLst>
                                        </p:cTn>
                                        <p:tgtEl>
                                          <p:spTgt spid="1183821"/>
                                        </p:tgtEl>
                                        <p:attrNameLst>
                                          <p:attrName>style.visibility</p:attrName>
                                        </p:attrNameLst>
                                      </p:cBhvr>
                                      <p:to>
                                        <p:strVal val="visible"/>
                                      </p:to>
                                    </p:set>
                                    <p:anim calcmode="lin" valueType="num">
                                      <p:cBhvr>
                                        <p:cTn id="135" dur="75" fill="hold"/>
                                        <p:tgtEl>
                                          <p:spTgt spid="1183821"/>
                                        </p:tgtEl>
                                        <p:attrNameLst>
                                          <p:attrName>ppt_x</p:attrName>
                                        </p:attrNameLst>
                                      </p:cBhvr>
                                      <p:tavLst>
                                        <p:tav tm="0">
                                          <p:val>
                                            <p:strVal val="#ppt_x-#ppt_w/2"/>
                                          </p:val>
                                        </p:tav>
                                        <p:tav tm="100000">
                                          <p:val>
                                            <p:strVal val="#ppt_x"/>
                                          </p:val>
                                        </p:tav>
                                      </p:tavLst>
                                    </p:anim>
                                    <p:anim calcmode="lin" valueType="num">
                                      <p:cBhvr>
                                        <p:cTn id="136" dur="75" fill="hold"/>
                                        <p:tgtEl>
                                          <p:spTgt spid="1183821"/>
                                        </p:tgtEl>
                                        <p:attrNameLst>
                                          <p:attrName>ppt_y</p:attrName>
                                        </p:attrNameLst>
                                      </p:cBhvr>
                                      <p:tavLst>
                                        <p:tav tm="0">
                                          <p:val>
                                            <p:strVal val="#ppt_y"/>
                                          </p:val>
                                        </p:tav>
                                        <p:tav tm="100000">
                                          <p:val>
                                            <p:strVal val="#ppt_y"/>
                                          </p:val>
                                        </p:tav>
                                      </p:tavLst>
                                    </p:anim>
                                    <p:anim calcmode="lin" valueType="num">
                                      <p:cBhvr>
                                        <p:cTn id="137" dur="75" fill="hold"/>
                                        <p:tgtEl>
                                          <p:spTgt spid="1183821"/>
                                        </p:tgtEl>
                                        <p:attrNameLst>
                                          <p:attrName>ppt_w</p:attrName>
                                        </p:attrNameLst>
                                      </p:cBhvr>
                                      <p:tavLst>
                                        <p:tav tm="0">
                                          <p:val>
                                            <p:fltVal val="0"/>
                                          </p:val>
                                        </p:tav>
                                        <p:tav tm="100000">
                                          <p:val>
                                            <p:strVal val="#ppt_w"/>
                                          </p:val>
                                        </p:tav>
                                      </p:tavLst>
                                    </p:anim>
                                    <p:anim calcmode="lin" valueType="num">
                                      <p:cBhvr>
                                        <p:cTn id="138" dur="75" fill="hold"/>
                                        <p:tgtEl>
                                          <p:spTgt spid="1183821"/>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8" fill="hold" grpId="0" nodeType="clickEffect">
                                  <p:stCondLst>
                                    <p:cond delay="0"/>
                                  </p:stCondLst>
                                  <p:iterate type="lt">
                                    <p:tmPct val="100000"/>
                                  </p:iterate>
                                  <p:childTnLst>
                                    <p:set>
                                      <p:cBhvr>
                                        <p:cTn id="142" dur="1" fill="hold">
                                          <p:stCondLst>
                                            <p:cond delay="0"/>
                                          </p:stCondLst>
                                        </p:cTn>
                                        <p:tgtEl>
                                          <p:spTgt spid="1183822"/>
                                        </p:tgtEl>
                                        <p:attrNameLst>
                                          <p:attrName>style.visibility</p:attrName>
                                        </p:attrNameLst>
                                      </p:cBhvr>
                                      <p:to>
                                        <p:strVal val="visible"/>
                                      </p:to>
                                    </p:set>
                                    <p:anim calcmode="lin" valueType="num">
                                      <p:cBhvr>
                                        <p:cTn id="143" dur="75" fill="hold"/>
                                        <p:tgtEl>
                                          <p:spTgt spid="1183822"/>
                                        </p:tgtEl>
                                        <p:attrNameLst>
                                          <p:attrName>ppt_x</p:attrName>
                                        </p:attrNameLst>
                                      </p:cBhvr>
                                      <p:tavLst>
                                        <p:tav tm="0">
                                          <p:val>
                                            <p:strVal val="#ppt_x-#ppt_w/2"/>
                                          </p:val>
                                        </p:tav>
                                        <p:tav tm="100000">
                                          <p:val>
                                            <p:strVal val="#ppt_x"/>
                                          </p:val>
                                        </p:tav>
                                      </p:tavLst>
                                    </p:anim>
                                    <p:anim calcmode="lin" valueType="num">
                                      <p:cBhvr>
                                        <p:cTn id="144" dur="75" fill="hold"/>
                                        <p:tgtEl>
                                          <p:spTgt spid="1183822"/>
                                        </p:tgtEl>
                                        <p:attrNameLst>
                                          <p:attrName>ppt_y</p:attrName>
                                        </p:attrNameLst>
                                      </p:cBhvr>
                                      <p:tavLst>
                                        <p:tav tm="0">
                                          <p:val>
                                            <p:strVal val="#ppt_y"/>
                                          </p:val>
                                        </p:tav>
                                        <p:tav tm="100000">
                                          <p:val>
                                            <p:strVal val="#ppt_y"/>
                                          </p:val>
                                        </p:tav>
                                      </p:tavLst>
                                    </p:anim>
                                    <p:anim calcmode="lin" valueType="num">
                                      <p:cBhvr>
                                        <p:cTn id="145" dur="75" fill="hold"/>
                                        <p:tgtEl>
                                          <p:spTgt spid="1183822"/>
                                        </p:tgtEl>
                                        <p:attrNameLst>
                                          <p:attrName>ppt_w</p:attrName>
                                        </p:attrNameLst>
                                      </p:cBhvr>
                                      <p:tavLst>
                                        <p:tav tm="0">
                                          <p:val>
                                            <p:fltVal val="0"/>
                                          </p:val>
                                        </p:tav>
                                        <p:tav tm="100000">
                                          <p:val>
                                            <p:strVal val="#ppt_w"/>
                                          </p:val>
                                        </p:tav>
                                      </p:tavLst>
                                    </p:anim>
                                    <p:anim calcmode="lin" valueType="num">
                                      <p:cBhvr>
                                        <p:cTn id="146" dur="75" fill="hold"/>
                                        <p:tgtEl>
                                          <p:spTgt spid="1183822"/>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7" presetClass="entr" presetSubtype="8" fill="hold" grpId="0" nodeType="clickEffect">
                                  <p:stCondLst>
                                    <p:cond delay="0"/>
                                  </p:stCondLst>
                                  <p:iterate type="lt">
                                    <p:tmPct val="100000"/>
                                  </p:iterate>
                                  <p:childTnLst>
                                    <p:set>
                                      <p:cBhvr>
                                        <p:cTn id="150" dur="1" fill="hold">
                                          <p:stCondLst>
                                            <p:cond delay="0"/>
                                          </p:stCondLst>
                                        </p:cTn>
                                        <p:tgtEl>
                                          <p:spTgt spid="1183823"/>
                                        </p:tgtEl>
                                        <p:attrNameLst>
                                          <p:attrName>style.visibility</p:attrName>
                                        </p:attrNameLst>
                                      </p:cBhvr>
                                      <p:to>
                                        <p:strVal val="visible"/>
                                      </p:to>
                                    </p:set>
                                    <p:anim calcmode="lin" valueType="num">
                                      <p:cBhvr>
                                        <p:cTn id="151" dur="75" fill="hold"/>
                                        <p:tgtEl>
                                          <p:spTgt spid="1183823"/>
                                        </p:tgtEl>
                                        <p:attrNameLst>
                                          <p:attrName>ppt_x</p:attrName>
                                        </p:attrNameLst>
                                      </p:cBhvr>
                                      <p:tavLst>
                                        <p:tav tm="0">
                                          <p:val>
                                            <p:strVal val="#ppt_x-#ppt_w/2"/>
                                          </p:val>
                                        </p:tav>
                                        <p:tav tm="100000">
                                          <p:val>
                                            <p:strVal val="#ppt_x"/>
                                          </p:val>
                                        </p:tav>
                                      </p:tavLst>
                                    </p:anim>
                                    <p:anim calcmode="lin" valueType="num">
                                      <p:cBhvr>
                                        <p:cTn id="152" dur="75" fill="hold"/>
                                        <p:tgtEl>
                                          <p:spTgt spid="1183823"/>
                                        </p:tgtEl>
                                        <p:attrNameLst>
                                          <p:attrName>ppt_y</p:attrName>
                                        </p:attrNameLst>
                                      </p:cBhvr>
                                      <p:tavLst>
                                        <p:tav tm="0">
                                          <p:val>
                                            <p:strVal val="#ppt_y"/>
                                          </p:val>
                                        </p:tav>
                                        <p:tav tm="100000">
                                          <p:val>
                                            <p:strVal val="#ppt_y"/>
                                          </p:val>
                                        </p:tav>
                                      </p:tavLst>
                                    </p:anim>
                                    <p:anim calcmode="lin" valueType="num">
                                      <p:cBhvr>
                                        <p:cTn id="153" dur="75" fill="hold"/>
                                        <p:tgtEl>
                                          <p:spTgt spid="1183823"/>
                                        </p:tgtEl>
                                        <p:attrNameLst>
                                          <p:attrName>ppt_w</p:attrName>
                                        </p:attrNameLst>
                                      </p:cBhvr>
                                      <p:tavLst>
                                        <p:tav tm="0">
                                          <p:val>
                                            <p:fltVal val="0"/>
                                          </p:val>
                                        </p:tav>
                                        <p:tav tm="100000">
                                          <p:val>
                                            <p:strVal val="#ppt_w"/>
                                          </p:val>
                                        </p:tav>
                                      </p:tavLst>
                                    </p:anim>
                                    <p:anim calcmode="lin" valueType="num">
                                      <p:cBhvr>
                                        <p:cTn id="154" dur="75" fill="hold"/>
                                        <p:tgtEl>
                                          <p:spTgt spid="1183823"/>
                                        </p:tgtEl>
                                        <p:attrNameLst>
                                          <p:attrName>ppt_h</p:attrName>
                                        </p:attrNameLst>
                                      </p:cBhvr>
                                      <p:tavLst>
                                        <p:tav tm="0">
                                          <p:val>
                                            <p:strVal val="#ppt_h"/>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17" presetClass="entr" presetSubtype="8" fill="hold" grpId="0" nodeType="clickEffect">
                                  <p:stCondLst>
                                    <p:cond delay="0"/>
                                  </p:stCondLst>
                                  <p:iterate type="lt">
                                    <p:tmPct val="100000"/>
                                  </p:iterate>
                                  <p:childTnLst>
                                    <p:set>
                                      <p:cBhvr>
                                        <p:cTn id="158" dur="1" fill="hold">
                                          <p:stCondLst>
                                            <p:cond delay="0"/>
                                          </p:stCondLst>
                                        </p:cTn>
                                        <p:tgtEl>
                                          <p:spTgt spid="1183824"/>
                                        </p:tgtEl>
                                        <p:attrNameLst>
                                          <p:attrName>style.visibility</p:attrName>
                                        </p:attrNameLst>
                                      </p:cBhvr>
                                      <p:to>
                                        <p:strVal val="visible"/>
                                      </p:to>
                                    </p:set>
                                    <p:anim calcmode="lin" valueType="num">
                                      <p:cBhvr>
                                        <p:cTn id="159" dur="75" fill="hold"/>
                                        <p:tgtEl>
                                          <p:spTgt spid="1183824"/>
                                        </p:tgtEl>
                                        <p:attrNameLst>
                                          <p:attrName>ppt_x</p:attrName>
                                        </p:attrNameLst>
                                      </p:cBhvr>
                                      <p:tavLst>
                                        <p:tav tm="0">
                                          <p:val>
                                            <p:strVal val="#ppt_x-#ppt_w/2"/>
                                          </p:val>
                                        </p:tav>
                                        <p:tav tm="100000">
                                          <p:val>
                                            <p:strVal val="#ppt_x"/>
                                          </p:val>
                                        </p:tav>
                                      </p:tavLst>
                                    </p:anim>
                                    <p:anim calcmode="lin" valueType="num">
                                      <p:cBhvr>
                                        <p:cTn id="160" dur="75" fill="hold"/>
                                        <p:tgtEl>
                                          <p:spTgt spid="1183824"/>
                                        </p:tgtEl>
                                        <p:attrNameLst>
                                          <p:attrName>ppt_y</p:attrName>
                                        </p:attrNameLst>
                                      </p:cBhvr>
                                      <p:tavLst>
                                        <p:tav tm="0">
                                          <p:val>
                                            <p:strVal val="#ppt_y"/>
                                          </p:val>
                                        </p:tav>
                                        <p:tav tm="100000">
                                          <p:val>
                                            <p:strVal val="#ppt_y"/>
                                          </p:val>
                                        </p:tav>
                                      </p:tavLst>
                                    </p:anim>
                                    <p:anim calcmode="lin" valueType="num">
                                      <p:cBhvr>
                                        <p:cTn id="161" dur="75" fill="hold"/>
                                        <p:tgtEl>
                                          <p:spTgt spid="1183824"/>
                                        </p:tgtEl>
                                        <p:attrNameLst>
                                          <p:attrName>ppt_w</p:attrName>
                                        </p:attrNameLst>
                                      </p:cBhvr>
                                      <p:tavLst>
                                        <p:tav tm="0">
                                          <p:val>
                                            <p:fltVal val="0"/>
                                          </p:val>
                                        </p:tav>
                                        <p:tav tm="100000">
                                          <p:val>
                                            <p:strVal val="#ppt_w"/>
                                          </p:val>
                                        </p:tav>
                                      </p:tavLst>
                                    </p:anim>
                                    <p:anim calcmode="lin" valueType="num">
                                      <p:cBhvr>
                                        <p:cTn id="162" dur="75" fill="hold"/>
                                        <p:tgtEl>
                                          <p:spTgt spid="11838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76" grpId="0" autoUpdateAnimBg="0"/>
      <p:bldP spid="1183777" grpId="0" autoUpdateAnimBg="0"/>
      <p:bldP spid="1183778" grpId="0" autoUpdateAnimBg="0"/>
      <p:bldP spid="1183779" grpId="0" autoUpdateAnimBg="0"/>
      <p:bldP spid="1183780" grpId="0" autoUpdateAnimBg="0"/>
      <p:bldP spid="1183781" grpId="0" autoUpdateAnimBg="0"/>
      <p:bldP spid="1183782" grpId="0" autoUpdateAnimBg="0"/>
      <p:bldP spid="1183783" grpId="0" autoUpdateAnimBg="0"/>
      <p:bldP spid="1183784" grpId="0" autoUpdateAnimBg="0"/>
      <p:bldP spid="1183815" grpId="0" autoUpdateAnimBg="0"/>
      <p:bldP spid="1183816" grpId="0" autoUpdateAnimBg="0"/>
      <p:bldP spid="1183817" grpId="0" autoUpdateAnimBg="0"/>
      <p:bldP spid="1183818" grpId="0" autoUpdateAnimBg="0"/>
      <p:bldP spid="1183819" grpId="0" autoUpdateAnimBg="0"/>
      <p:bldP spid="1183820" grpId="0" autoUpdateAnimBg="0"/>
      <p:bldP spid="1183821" grpId="0" autoUpdateAnimBg="0"/>
      <p:bldP spid="1183822" grpId="0" autoUpdateAnimBg="0"/>
      <p:bldP spid="1183823" grpId="0" autoUpdateAnimBg="0"/>
      <p:bldP spid="1183824"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灯片编号占位符 1"/>
          <p:cNvSpPr>
            <a:spLocks noGrp="1"/>
          </p:cNvSpPr>
          <p:nvPr>
            <p:ph type="sldNum" sz="quarter" idx="12"/>
          </p:nvPr>
        </p:nvSpPr>
        <p:spPr>
          <a:xfrm>
            <a:off x="323850" y="404813"/>
            <a:ext cx="504825" cy="431800"/>
          </a:xfrm>
          <a:ln>
            <a:miter lim="800000"/>
          </a:ln>
        </p:spPr>
        <p:txBody>
          <a:bodyPr anchor="b"/>
          <a:lstStyle/>
          <a:p>
            <a:pPr>
              <a:defRPr/>
            </a:pPr>
            <a:fld id="{017A8EDF-8218-4329-BB6D-68A9B180C0B8}" type="slidenum">
              <a:rPr lang="zh-CN" altLang="en-US" sz="1200">
                <a:solidFill>
                  <a:schemeClr val="bg2"/>
                </a:solidFill>
              </a:rPr>
            </a:fld>
            <a:endParaRPr lang="en-US" altLang="zh-CN" sz="1200">
              <a:solidFill>
                <a:schemeClr val="bg2"/>
              </a:solidFill>
            </a:endParaRPr>
          </a:p>
        </p:txBody>
      </p:sp>
      <p:sp>
        <p:nvSpPr>
          <p:cNvPr id="98" name="日期占位符 2"/>
          <p:cNvSpPr>
            <a:spLocks noGrp="1"/>
          </p:cNvSpPr>
          <p:nvPr>
            <p:ph type="dt" sz="quarter" idx="10"/>
          </p:nvPr>
        </p:nvSpPr>
        <p:spPr>
          <a:xfrm>
            <a:off x="34925" y="836613"/>
            <a:ext cx="1042988" cy="549275"/>
          </a:xfrm>
          <a:ln>
            <a:miter lim="800000"/>
          </a:ln>
        </p:spPr>
        <p:txBody>
          <a:bodyPr/>
          <a:lstStyle/>
          <a:p>
            <a:pPr>
              <a:defRPr/>
            </a:pPr>
            <a:fld id="{A9CD56F4-C946-4E42-8F06-229FEDA75074}" type="datetime7">
              <a:rPr kumimoji="1" lang="zh-CN" altLang="en-US" sz="1200">
                <a:latin typeface="+mn-ea"/>
              </a:rPr>
            </a:fld>
            <a:endParaRPr kumimoji="1" lang="en-US" altLang="zh-CN" sz="1200">
              <a:latin typeface="+mn-ea"/>
            </a:endParaRPr>
          </a:p>
        </p:txBody>
      </p:sp>
      <p:sp>
        <p:nvSpPr>
          <p:cNvPr id="1184770" name="Text Box 2"/>
          <p:cNvSpPr txBox="1">
            <a:spLocks noChangeArrowheads="1"/>
          </p:cNvSpPr>
          <p:nvPr/>
        </p:nvSpPr>
        <p:spPr bwMode="auto">
          <a:xfrm>
            <a:off x="0" y="1317625"/>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⑶ </a:t>
            </a:r>
            <a:r>
              <a:rPr lang="zh-CN" altLang="en-US" sz="2000">
                <a:latin typeface="宋体" pitchFamily="2" charset="-122"/>
              </a:rPr>
              <a:t>后序遍历</a:t>
            </a:r>
            <a:r>
              <a:rPr lang="en-US" altLang="zh-CN" sz="2000">
                <a:latin typeface="宋体" pitchFamily="2" charset="-122"/>
              </a:rPr>
              <a:t>(LRD)</a:t>
            </a:r>
            <a:endParaRPr lang="en-US" altLang="zh-CN" sz="2000">
              <a:latin typeface="宋体" pitchFamily="2" charset="-122"/>
            </a:endParaRPr>
          </a:p>
        </p:txBody>
      </p:sp>
      <p:sp>
        <p:nvSpPr>
          <p:cNvPr id="1184771" name="Text Box 3"/>
          <p:cNvSpPr txBox="1">
            <a:spLocks noChangeArrowheads="1"/>
          </p:cNvSpPr>
          <p:nvPr/>
        </p:nvSpPr>
        <p:spPr bwMode="auto">
          <a:xfrm>
            <a:off x="0" y="1774825"/>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若二叉树为空，则算法结束</a:t>
            </a:r>
            <a:r>
              <a:rPr lang="en-US" altLang="zh-CN" sz="2000">
                <a:latin typeface="宋体" pitchFamily="2" charset="-122"/>
              </a:rPr>
              <a:t>;</a:t>
            </a:r>
            <a:endParaRPr lang="en-US" altLang="zh-CN" sz="2000">
              <a:latin typeface="宋体" pitchFamily="2" charset="-122"/>
            </a:endParaRPr>
          </a:p>
        </p:txBody>
      </p:sp>
      <p:sp>
        <p:nvSpPr>
          <p:cNvPr id="1184772" name="Text Box 4"/>
          <p:cNvSpPr txBox="1">
            <a:spLocks noChangeArrowheads="1"/>
          </p:cNvSpPr>
          <p:nvPr/>
        </p:nvSpPr>
        <p:spPr bwMode="auto">
          <a:xfrm>
            <a:off x="0" y="2232025"/>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按后序遍历左子树</a:t>
            </a:r>
            <a:r>
              <a:rPr lang="en-US" altLang="zh-CN" sz="2000">
                <a:latin typeface="宋体" pitchFamily="2" charset="-122"/>
              </a:rPr>
              <a:t>;</a:t>
            </a:r>
            <a:endParaRPr lang="en-US" altLang="zh-CN" sz="2000">
              <a:latin typeface="宋体" pitchFamily="2" charset="-122"/>
            </a:endParaRPr>
          </a:p>
        </p:txBody>
      </p:sp>
      <p:sp>
        <p:nvSpPr>
          <p:cNvPr id="1184773" name="Text Box 5"/>
          <p:cNvSpPr txBox="1">
            <a:spLocks noChangeArrowheads="1"/>
          </p:cNvSpPr>
          <p:nvPr/>
        </p:nvSpPr>
        <p:spPr bwMode="auto">
          <a:xfrm>
            <a:off x="0" y="2695575"/>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按后序遍历右子树</a:t>
            </a:r>
            <a:r>
              <a:rPr lang="en-US" altLang="zh-CN" sz="2000">
                <a:latin typeface="宋体" pitchFamily="2" charset="-122"/>
              </a:rPr>
              <a:t>;</a:t>
            </a:r>
            <a:endParaRPr lang="en-US" altLang="zh-CN" sz="2000">
              <a:latin typeface="宋体" pitchFamily="2" charset="-122"/>
            </a:endParaRPr>
          </a:p>
        </p:txBody>
      </p:sp>
      <p:sp>
        <p:nvSpPr>
          <p:cNvPr id="1184774" name="Text Box 6"/>
          <p:cNvSpPr txBox="1">
            <a:spLocks noChangeArrowheads="1"/>
          </p:cNvSpPr>
          <p:nvPr/>
        </p:nvSpPr>
        <p:spPr bwMode="auto">
          <a:xfrm>
            <a:off x="0" y="31369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buFontTx/>
              <a:buChar char="•"/>
            </a:pPr>
            <a:r>
              <a:rPr lang="zh-CN" altLang="en-US" sz="2000">
                <a:latin typeface="宋体" pitchFamily="2" charset="-122"/>
              </a:rPr>
              <a:t>访问根节点</a:t>
            </a:r>
            <a:r>
              <a:rPr lang="en-US" altLang="zh-CN" sz="2000">
                <a:latin typeface="宋体" pitchFamily="2" charset="-122"/>
              </a:rPr>
              <a:t>;</a:t>
            </a:r>
            <a:endParaRPr lang="en-US" altLang="zh-CN" sz="2000">
              <a:latin typeface="宋体" pitchFamily="2" charset="-122"/>
            </a:endParaRPr>
          </a:p>
        </p:txBody>
      </p:sp>
      <p:sp>
        <p:nvSpPr>
          <p:cNvPr id="1184775" name="Text Box 7"/>
          <p:cNvSpPr txBox="1">
            <a:spLocks noChangeArrowheads="1"/>
          </p:cNvSpPr>
          <p:nvPr/>
        </p:nvSpPr>
        <p:spPr bwMode="auto">
          <a:xfrm>
            <a:off x="106363" y="36083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例</a:t>
            </a:r>
            <a:r>
              <a:rPr lang="en-US" altLang="zh-CN" sz="2000">
                <a:latin typeface="宋体" pitchFamily="2" charset="-122"/>
              </a:rPr>
              <a:t>:</a:t>
            </a:r>
            <a:endParaRPr lang="en-US" altLang="zh-CN" sz="2000">
              <a:latin typeface="宋体" pitchFamily="2" charset="-122"/>
            </a:endParaRPr>
          </a:p>
        </p:txBody>
      </p:sp>
      <p:grpSp>
        <p:nvGrpSpPr>
          <p:cNvPr id="2" name="Group 8"/>
          <p:cNvGrpSpPr/>
          <p:nvPr/>
        </p:nvGrpSpPr>
        <p:grpSpPr bwMode="auto">
          <a:xfrm>
            <a:off x="465138" y="3908425"/>
            <a:ext cx="2593975" cy="2616200"/>
            <a:chOff x="2062" y="1666"/>
            <a:chExt cx="1634" cy="1648"/>
          </a:xfrm>
        </p:grpSpPr>
        <p:sp>
          <p:nvSpPr>
            <p:cNvPr id="38982" name="Oval 9"/>
            <p:cNvSpPr>
              <a:spLocks noChangeArrowheads="1"/>
            </p:cNvSpPr>
            <p:nvPr/>
          </p:nvSpPr>
          <p:spPr bwMode="auto">
            <a:xfrm>
              <a:off x="2689" y="1693"/>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38983" name="Text Box 10"/>
            <p:cNvSpPr txBox="1">
              <a:spLocks noChangeArrowheads="1"/>
            </p:cNvSpPr>
            <p:nvPr/>
          </p:nvSpPr>
          <p:spPr bwMode="auto">
            <a:xfrm>
              <a:off x="2717" y="166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sz="2000">
                <a:latin typeface="宋体" pitchFamily="2" charset="-122"/>
              </a:endParaRPr>
            </a:p>
          </p:txBody>
        </p:sp>
        <p:sp>
          <p:nvSpPr>
            <p:cNvPr id="38984" name="Line 11"/>
            <p:cNvSpPr>
              <a:spLocks noChangeShapeType="1"/>
            </p:cNvSpPr>
            <p:nvPr/>
          </p:nvSpPr>
          <p:spPr bwMode="auto">
            <a:xfrm flipH="1">
              <a:off x="2477" y="1906"/>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85" name="Oval 12"/>
            <p:cNvSpPr>
              <a:spLocks noChangeArrowheads="1"/>
            </p:cNvSpPr>
            <p:nvPr/>
          </p:nvSpPr>
          <p:spPr bwMode="auto">
            <a:xfrm>
              <a:off x="2315" y="2129"/>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86" name="Text Box 13"/>
            <p:cNvSpPr txBox="1">
              <a:spLocks noChangeArrowheads="1"/>
            </p:cNvSpPr>
            <p:nvPr/>
          </p:nvSpPr>
          <p:spPr bwMode="auto">
            <a:xfrm>
              <a:off x="2352"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sz="2000">
                <a:latin typeface="宋体" pitchFamily="2" charset="-122"/>
              </a:endParaRPr>
            </a:p>
          </p:txBody>
        </p:sp>
        <p:sp>
          <p:nvSpPr>
            <p:cNvPr id="38987" name="Line 14"/>
            <p:cNvSpPr>
              <a:spLocks noChangeShapeType="1"/>
            </p:cNvSpPr>
            <p:nvPr/>
          </p:nvSpPr>
          <p:spPr bwMode="auto">
            <a:xfrm>
              <a:off x="2912" y="1910"/>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88" name="Oval 15"/>
            <p:cNvSpPr>
              <a:spLocks noChangeArrowheads="1"/>
            </p:cNvSpPr>
            <p:nvPr/>
          </p:nvSpPr>
          <p:spPr bwMode="auto">
            <a:xfrm>
              <a:off x="3046" y="212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89" name="Text Box 16"/>
            <p:cNvSpPr txBox="1">
              <a:spLocks noChangeArrowheads="1"/>
            </p:cNvSpPr>
            <p:nvPr/>
          </p:nvSpPr>
          <p:spPr bwMode="auto">
            <a:xfrm>
              <a:off x="3072"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sz="2000">
                <a:latin typeface="宋体" pitchFamily="2" charset="-122"/>
              </a:endParaRPr>
            </a:p>
          </p:txBody>
        </p:sp>
        <p:sp>
          <p:nvSpPr>
            <p:cNvPr id="38990" name="Line 17"/>
            <p:cNvSpPr>
              <a:spLocks noChangeShapeType="1"/>
            </p:cNvSpPr>
            <p:nvPr/>
          </p:nvSpPr>
          <p:spPr bwMode="auto">
            <a:xfrm flipH="1">
              <a:off x="2228" y="2390"/>
              <a:ext cx="144"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91" name="Oval 18"/>
            <p:cNvSpPr>
              <a:spLocks noChangeArrowheads="1"/>
            </p:cNvSpPr>
            <p:nvPr/>
          </p:nvSpPr>
          <p:spPr bwMode="auto">
            <a:xfrm>
              <a:off x="2062" y="2601"/>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92" name="Text Box 19"/>
            <p:cNvSpPr txBox="1">
              <a:spLocks noChangeArrowheads="1"/>
            </p:cNvSpPr>
            <p:nvPr/>
          </p:nvSpPr>
          <p:spPr bwMode="auto">
            <a:xfrm>
              <a:off x="2099" y="25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sz="2000">
                <a:latin typeface="宋体" pitchFamily="2" charset="-122"/>
              </a:endParaRPr>
            </a:p>
          </p:txBody>
        </p:sp>
        <p:sp>
          <p:nvSpPr>
            <p:cNvPr id="38993" name="Line 20"/>
            <p:cNvSpPr>
              <a:spLocks noChangeShapeType="1"/>
            </p:cNvSpPr>
            <p:nvPr/>
          </p:nvSpPr>
          <p:spPr bwMode="auto">
            <a:xfrm>
              <a:off x="2448" y="2400"/>
              <a:ext cx="116"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94" name="Oval 21"/>
            <p:cNvSpPr>
              <a:spLocks noChangeArrowheads="1"/>
            </p:cNvSpPr>
            <p:nvPr/>
          </p:nvSpPr>
          <p:spPr bwMode="auto">
            <a:xfrm>
              <a:off x="2459" y="260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95" name="Text Box 22"/>
            <p:cNvSpPr txBox="1">
              <a:spLocks noChangeArrowheads="1"/>
            </p:cNvSpPr>
            <p:nvPr/>
          </p:nvSpPr>
          <p:spPr bwMode="auto">
            <a:xfrm>
              <a:off x="2496"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sz="2000">
                <a:latin typeface="宋体" pitchFamily="2" charset="-122"/>
              </a:endParaRPr>
            </a:p>
          </p:txBody>
        </p:sp>
        <p:sp>
          <p:nvSpPr>
            <p:cNvPr id="38996" name="Line 23"/>
            <p:cNvSpPr>
              <a:spLocks noChangeShapeType="1"/>
            </p:cNvSpPr>
            <p:nvPr/>
          </p:nvSpPr>
          <p:spPr bwMode="auto">
            <a:xfrm>
              <a:off x="3216" y="2400"/>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97" name="Oval 24"/>
            <p:cNvSpPr>
              <a:spLocks noChangeArrowheads="1"/>
            </p:cNvSpPr>
            <p:nvPr/>
          </p:nvSpPr>
          <p:spPr bwMode="auto">
            <a:xfrm>
              <a:off x="3237" y="2597"/>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98" name="Text Box 25"/>
            <p:cNvSpPr txBox="1">
              <a:spLocks noChangeArrowheads="1"/>
            </p:cNvSpPr>
            <p:nvPr/>
          </p:nvSpPr>
          <p:spPr bwMode="auto">
            <a:xfrm>
              <a:off x="3264"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sz="2000">
                <a:latin typeface="宋体" pitchFamily="2" charset="-122"/>
              </a:endParaRPr>
            </a:p>
          </p:txBody>
        </p:sp>
        <p:sp>
          <p:nvSpPr>
            <p:cNvPr id="38999" name="Line 26"/>
            <p:cNvSpPr>
              <a:spLocks noChangeShapeType="1"/>
            </p:cNvSpPr>
            <p:nvPr/>
          </p:nvSpPr>
          <p:spPr bwMode="auto">
            <a:xfrm>
              <a:off x="2192" y="2864"/>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9000" name="Oval 27"/>
            <p:cNvSpPr>
              <a:spLocks noChangeArrowheads="1"/>
            </p:cNvSpPr>
            <p:nvPr/>
          </p:nvSpPr>
          <p:spPr bwMode="auto">
            <a:xfrm>
              <a:off x="2230" y="3030"/>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9001" name="Text Box 28"/>
            <p:cNvSpPr txBox="1">
              <a:spLocks noChangeArrowheads="1"/>
            </p:cNvSpPr>
            <p:nvPr/>
          </p:nvSpPr>
          <p:spPr bwMode="auto">
            <a:xfrm>
              <a:off x="2256"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sz="2000">
                <a:latin typeface="宋体" pitchFamily="2" charset="-122"/>
              </a:endParaRPr>
            </a:p>
          </p:txBody>
        </p:sp>
        <p:sp>
          <p:nvSpPr>
            <p:cNvPr id="39002" name="Line 29"/>
            <p:cNvSpPr>
              <a:spLocks noChangeShapeType="1"/>
            </p:cNvSpPr>
            <p:nvPr/>
          </p:nvSpPr>
          <p:spPr bwMode="auto">
            <a:xfrm>
              <a:off x="2635" y="2867"/>
              <a:ext cx="95"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9003" name="Oval 30"/>
            <p:cNvSpPr>
              <a:spLocks noChangeArrowheads="1"/>
            </p:cNvSpPr>
            <p:nvPr/>
          </p:nvSpPr>
          <p:spPr bwMode="auto">
            <a:xfrm>
              <a:off x="2620" y="3029"/>
              <a:ext cx="271" cy="27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39004" name="Text Box 31"/>
            <p:cNvSpPr txBox="1">
              <a:spLocks noChangeArrowheads="1"/>
            </p:cNvSpPr>
            <p:nvPr/>
          </p:nvSpPr>
          <p:spPr bwMode="auto">
            <a:xfrm>
              <a:off x="2657"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sz="2000">
                <a:latin typeface="宋体" pitchFamily="2" charset="-122"/>
              </a:endParaRPr>
            </a:p>
          </p:txBody>
        </p:sp>
        <p:sp>
          <p:nvSpPr>
            <p:cNvPr id="39005" name="Line 32"/>
            <p:cNvSpPr>
              <a:spLocks noChangeShapeType="1"/>
            </p:cNvSpPr>
            <p:nvPr/>
          </p:nvSpPr>
          <p:spPr bwMode="auto">
            <a:xfrm flipH="1">
              <a:off x="3205" y="2826"/>
              <a:ext cx="121" cy="25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9006" name="Oval 33"/>
            <p:cNvSpPr>
              <a:spLocks noChangeArrowheads="1"/>
            </p:cNvSpPr>
            <p:nvPr/>
          </p:nvSpPr>
          <p:spPr bwMode="auto">
            <a:xfrm>
              <a:off x="3035" y="30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9007" name="Text Box 34"/>
            <p:cNvSpPr txBox="1">
              <a:spLocks noChangeArrowheads="1"/>
            </p:cNvSpPr>
            <p:nvPr/>
          </p:nvSpPr>
          <p:spPr bwMode="auto">
            <a:xfrm>
              <a:off x="3072" y="304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I</a:t>
              </a:r>
              <a:endParaRPr lang="en-US" altLang="zh-CN" sz="2000">
                <a:latin typeface="宋体" pitchFamily="2" charset="-122"/>
              </a:endParaRPr>
            </a:p>
          </p:txBody>
        </p:sp>
        <p:sp>
          <p:nvSpPr>
            <p:cNvPr id="39008" name="Line 35"/>
            <p:cNvSpPr>
              <a:spLocks noChangeShapeType="1"/>
            </p:cNvSpPr>
            <p:nvPr/>
          </p:nvSpPr>
          <p:spPr bwMode="auto">
            <a:xfrm>
              <a:off x="3418" y="2842"/>
              <a:ext cx="134"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9009" name="Oval 36"/>
            <p:cNvSpPr>
              <a:spLocks noChangeArrowheads="1"/>
            </p:cNvSpPr>
            <p:nvPr/>
          </p:nvSpPr>
          <p:spPr bwMode="auto">
            <a:xfrm>
              <a:off x="3419" y="3062"/>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9010" name="Text Box 37"/>
            <p:cNvSpPr txBox="1">
              <a:spLocks noChangeArrowheads="1"/>
            </p:cNvSpPr>
            <p:nvPr/>
          </p:nvSpPr>
          <p:spPr bwMode="auto">
            <a:xfrm>
              <a:off x="3456" y="30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J</a:t>
              </a:r>
              <a:endParaRPr lang="en-US" altLang="zh-CN" sz="2000">
                <a:latin typeface="宋体" pitchFamily="2" charset="-122"/>
              </a:endParaRPr>
            </a:p>
          </p:txBody>
        </p:sp>
      </p:grpSp>
      <p:sp>
        <p:nvSpPr>
          <p:cNvPr id="1184806" name="Text Box 38"/>
          <p:cNvSpPr txBox="1">
            <a:spLocks noChangeArrowheads="1"/>
          </p:cNvSpPr>
          <p:nvPr/>
        </p:nvSpPr>
        <p:spPr bwMode="auto">
          <a:xfrm>
            <a:off x="3886200" y="70167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A: BCA</a:t>
            </a:r>
            <a:endParaRPr lang="en-US" altLang="zh-CN" sz="2000">
              <a:latin typeface="宋体" pitchFamily="2" charset="-122"/>
            </a:endParaRPr>
          </a:p>
        </p:txBody>
      </p:sp>
      <p:sp>
        <p:nvSpPr>
          <p:cNvPr id="1184807" name="Text Box 39"/>
          <p:cNvSpPr txBox="1">
            <a:spLocks noChangeArrowheads="1"/>
          </p:cNvSpPr>
          <p:nvPr/>
        </p:nvSpPr>
        <p:spPr bwMode="auto">
          <a:xfrm>
            <a:off x="3886200" y="108267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B: DEB</a:t>
            </a:r>
            <a:endParaRPr lang="en-US" altLang="zh-CN" sz="2000">
              <a:latin typeface="宋体" pitchFamily="2" charset="-122"/>
            </a:endParaRPr>
          </a:p>
        </p:txBody>
      </p:sp>
      <p:sp>
        <p:nvSpPr>
          <p:cNvPr id="1184808" name="AutoShape 40"/>
          <p:cNvSpPr>
            <a:spLocks noChangeArrowheads="1"/>
          </p:cNvSpPr>
          <p:nvPr/>
        </p:nvSpPr>
        <p:spPr bwMode="auto">
          <a:xfrm>
            <a:off x="5486400" y="1235075"/>
            <a:ext cx="381000" cy="76200"/>
          </a:xfrm>
          <a:prstGeom prst="rightArrow">
            <a:avLst>
              <a:gd name="adj1" fmla="val 50000"/>
              <a:gd name="adj2" fmla="val 125000"/>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4809" name="Text Box 41"/>
          <p:cNvSpPr txBox="1">
            <a:spLocks noChangeArrowheads="1"/>
          </p:cNvSpPr>
          <p:nvPr/>
        </p:nvSpPr>
        <p:spPr bwMode="auto">
          <a:xfrm>
            <a:off x="5943600" y="1082675"/>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 E B C A</a:t>
            </a:r>
            <a:endParaRPr lang="en-US" altLang="zh-CN" sz="2000">
              <a:latin typeface="宋体" pitchFamily="2" charset="-122"/>
            </a:endParaRPr>
          </a:p>
        </p:txBody>
      </p:sp>
      <p:sp>
        <p:nvSpPr>
          <p:cNvPr id="1184810" name="Text Box 42"/>
          <p:cNvSpPr txBox="1">
            <a:spLocks noChangeArrowheads="1"/>
          </p:cNvSpPr>
          <p:nvPr/>
        </p:nvSpPr>
        <p:spPr bwMode="auto">
          <a:xfrm>
            <a:off x="3886200" y="146367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D: GD</a:t>
            </a:r>
            <a:endParaRPr lang="en-US" altLang="zh-CN" sz="2000">
              <a:latin typeface="宋体" pitchFamily="2" charset="-122"/>
            </a:endParaRPr>
          </a:p>
        </p:txBody>
      </p:sp>
      <p:sp>
        <p:nvSpPr>
          <p:cNvPr id="1184811" name="AutoShape 43"/>
          <p:cNvSpPr>
            <a:spLocks noChangeArrowheads="1"/>
          </p:cNvSpPr>
          <p:nvPr/>
        </p:nvSpPr>
        <p:spPr bwMode="auto">
          <a:xfrm>
            <a:off x="5486400" y="1616075"/>
            <a:ext cx="381000" cy="76200"/>
          </a:xfrm>
          <a:prstGeom prst="rightArrow">
            <a:avLst>
              <a:gd name="adj1" fmla="val 50000"/>
              <a:gd name="adj2" fmla="val 125000"/>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4812" name="Text Box 44"/>
          <p:cNvSpPr txBox="1">
            <a:spLocks noChangeArrowheads="1"/>
          </p:cNvSpPr>
          <p:nvPr/>
        </p:nvSpPr>
        <p:spPr bwMode="auto">
          <a:xfrm>
            <a:off x="5943600" y="146367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 D E B C A</a:t>
            </a:r>
            <a:endParaRPr lang="en-US" altLang="zh-CN" sz="2000">
              <a:latin typeface="宋体" pitchFamily="2" charset="-122"/>
            </a:endParaRPr>
          </a:p>
        </p:txBody>
      </p:sp>
      <p:sp>
        <p:nvSpPr>
          <p:cNvPr id="1184813" name="Text Box 45"/>
          <p:cNvSpPr txBox="1">
            <a:spLocks noChangeArrowheads="1"/>
          </p:cNvSpPr>
          <p:nvPr/>
        </p:nvSpPr>
        <p:spPr bwMode="auto">
          <a:xfrm>
            <a:off x="3886200" y="184467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E: HE</a:t>
            </a:r>
            <a:endParaRPr lang="en-US" altLang="zh-CN" sz="2000">
              <a:latin typeface="宋体" pitchFamily="2" charset="-122"/>
            </a:endParaRPr>
          </a:p>
        </p:txBody>
      </p:sp>
      <p:sp>
        <p:nvSpPr>
          <p:cNvPr id="1184814" name="AutoShape 46"/>
          <p:cNvSpPr>
            <a:spLocks noChangeArrowheads="1"/>
          </p:cNvSpPr>
          <p:nvPr/>
        </p:nvSpPr>
        <p:spPr bwMode="auto">
          <a:xfrm>
            <a:off x="5486400" y="1997075"/>
            <a:ext cx="381000" cy="76200"/>
          </a:xfrm>
          <a:prstGeom prst="rightArrow">
            <a:avLst>
              <a:gd name="adj1" fmla="val 50000"/>
              <a:gd name="adj2" fmla="val 125000"/>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4815" name="Text Box 47"/>
          <p:cNvSpPr txBox="1">
            <a:spLocks noChangeArrowheads="1"/>
          </p:cNvSpPr>
          <p:nvPr/>
        </p:nvSpPr>
        <p:spPr bwMode="auto">
          <a:xfrm>
            <a:off x="5943600" y="184467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 D H E B C A</a:t>
            </a:r>
            <a:endParaRPr lang="en-US" altLang="zh-CN" sz="2000">
              <a:latin typeface="宋体" pitchFamily="2" charset="-122"/>
            </a:endParaRPr>
          </a:p>
        </p:txBody>
      </p:sp>
      <p:sp>
        <p:nvSpPr>
          <p:cNvPr id="1184816" name="Text Box 48"/>
          <p:cNvSpPr txBox="1">
            <a:spLocks noChangeArrowheads="1"/>
          </p:cNvSpPr>
          <p:nvPr/>
        </p:nvSpPr>
        <p:spPr bwMode="auto">
          <a:xfrm>
            <a:off x="3886200" y="222567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C: FC</a:t>
            </a:r>
            <a:endParaRPr lang="en-US" altLang="zh-CN" sz="2000">
              <a:latin typeface="宋体" pitchFamily="2" charset="-122"/>
            </a:endParaRPr>
          </a:p>
        </p:txBody>
      </p:sp>
      <p:sp>
        <p:nvSpPr>
          <p:cNvPr id="1184817" name="AutoShape 49"/>
          <p:cNvSpPr>
            <a:spLocks noChangeArrowheads="1"/>
          </p:cNvSpPr>
          <p:nvPr/>
        </p:nvSpPr>
        <p:spPr bwMode="auto">
          <a:xfrm>
            <a:off x="5486400" y="2378075"/>
            <a:ext cx="381000" cy="76200"/>
          </a:xfrm>
          <a:prstGeom prst="rightArrow">
            <a:avLst>
              <a:gd name="adj1" fmla="val 50000"/>
              <a:gd name="adj2" fmla="val 125000"/>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4818" name="Text Box 50"/>
          <p:cNvSpPr txBox="1">
            <a:spLocks noChangeArrowheads="1"/>
          </p:cNvSpPr>
          <p:nvPr/>
        </p:nvSpPr>
        <p:spPr bwMode="auto">
          <a:xfrm>
            <a:off x="5943600" y="2225675"/>
            <a:ext cx="228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 D H E B F C A</a:t>
            </a:r>
            <a:endParaRPr lang="en-US" altLang="zh-CN" sz="2000">
              <a:latin typeface="宋体" pitchFamily="2" charset="-122"/>
            </a:endParaRPr>
          </a:p>
        </p:txBody>
      </p:sp>
      <p:sp>
        <p:nvSpPr>
          <p:cNvPr id="1184819" name="Text Box 51"/>
          <p:cNvSpPr txBox="1">
            <a:spLocks noChangeArrowheads="1"/>
          </p:cNvSpPr>
          <p:nvPr/>
        </p:nvSpPr>
        <p:spPr bwMode="auto">
          <a:xfrm>
            <a:off x="3886200" y="260667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节点</a:t>
            </a:r>
            <a:r>
              <a:rPr lang="en-US" altLang="zh-CN" sz="2000">
                <a:latin typeface="宋体" pitchFamily="2" charset="-122"/>
              </a:rPr>
              <a:t>F: IJF</a:t>
            </a:r>
            <a:endParaRPr lang="en-US" altLang="zh-CN" sz="2000">
              <a:latin typeface="宋体" pitchFamily="2" charset="-122"/>
            </a:endParaRPr>
          </a:p>
        </p:txBody>
      </p:sp>
      <p:sp>
        <p:nvSpPr>
          <p:cNvPr id="1184820" name="AutoShape 52"/>
          <p:cNvSpPr>
            <a:spLocks noChangeArrowheads="1"/>
          </p:cNvSpPr>
          <p:nvPr/>
        </p:nvSpPr>
        <p:spPr bwMode="auto">
          <a:xfrm>
            <a:off x="5486400" y="2759075"/>
            <a:ext cx="381000" cy="76200"/>
          </a:xfrm>
          <a:prstGeom prst="rightArrow">
            <a:avLst>
              <a:gd name="adj1" fmla="val 50000"/>
              <a:gd name="adj2" fmla="val 125000"/>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4821" name="Text Box 53"/>
          <p:cNvSpPr txBox="1">
            <a:spLocks noChangeArrowheads="1"/>
          </p:cNvSpPr>
          <p:nvPr/>
        </p:nvSpPr>
        <p:spPr bwMode="auto">
          <a:xfrm>
            <a:off x="5943600" y="2606675"/>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 D H E B I J F C A</a:t>
            </a:r>
            <a:endParaRPr lang="en-US" altLang="zh-CN" sz="2000">
              <a:latin typeface="宋体" pitchFamily="2" charset="-122"/>
            </a:endParaRPr>
          </a:p>
        </p:txBody>
      </p:sp>
      <p:grpSp>
        <p:nvGrpSpPr>
          <p:cNvPr id="3" name="Group 54"/>
          <p:cNvGrpSpPr/>
          <p:nvPr/>
        </p:nvGrpSpPr>
        <p:grpSpPr bwMode="auto">
          <a:xfrm>
            <a:off x="3429000" y="3292475"/>
            <a:ext cx="2319338" cy="3305175"/>
            <a:chOff x="2367" y="1618"/>
            <a:chExt cx="1461" cy="2082"/>
          </a:xfrm>
        </p:grpSpPr>
        <p:sp>
          <p:nvSpPr>
            <p:cNvPr id="38953" name="Oval 55"/>
            <p:cNvSpPr>
              <a:spLocks noChangeArrowheads="1"/>
            </p:cNvSpPr>
            <p:nvPr/>
          </p:nvSpPr>
          <p:spPr bwMode="auto">
            <a:xfrm>
              <a:off x="2821" y="1645"/>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38954" name="Text Box 56"/>
            <p:cNvSpPr txBox="1">
              <a:spLocks noChangeArrowheads="1"/>
            </p:cNvSpPr>
            <p:nvPr/>
          </p:nvSpPr>
          <p:spPr bwMode="auto">
            <a:xfrm>
              <a:off x="2849" y="161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sz="2000">
                <a:latin typeface="宋体" pitchFamily="2" charset="-122"/>
              </a:endParaRPr>
            </a:p>
          </p:txBody>
        </p:sp>
        <p:sp>
          <p:nvSpPr>
            <p:cNvPr id="38955" name="Line 57"/>
            <p:cNvSpPr>
              <a:spLocks noChangeShapeType="1"/>
            </p:cNvSpPr>
            <p:nvPr/>
          </p:nvSpPr>
          <p:spPr bwMode="auto">
            <a:xfrm flipH="1">
              <a:off x="2609" y="1858"/>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56" name="Oval 58"/>
            <p:cNvSpPr>
              <a:spLocks noChangeArrowheads="1"/>
            </p:cNvSpPr>
            <p:nvPr/>
          </p:nvSpPr>
          <p:spPr bwMode="auto">
            <a:xfrm>
              <a:off x="2447" y="2081"/>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57" name="Text Box 59"/>
            <p:cNvSpPr txBox="1">
              <a:spLocks noChangeArrowheads="1"/>
            </p:cNvSpPr>
            <p:nvPr/>
          </p:nvSpPr>
          <p:spPr bwMode="auto">
            <a:xfrm>
              <a:off x="2484" y="20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sz="2000">
                <a:latin typeface="宋体" pitchFamily="2" charset="-122"/>
              </a:endParaRPr>
            </a:p>
          </p:txBody>
        </p:sp>
        <p:sp>
          <p:nvSpPr>
            <p:cNvPr id="38958" name="Line 60"/>
            <p:cNvSpPr>
              <a:spLocks noChangeShapeType="1"/>
            </p:cNvSpPr>
            <p:nvPr/>
          </p:nvSpPr>
          <p:spPr bwMode="auto">
            <a:xfrm>
              <a:off x="3044" y="1862"/>
              <a:ext cx="240"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59" name="Oval 61"/>
            <p:cNvSpPr>
              <a:spLocks noChangeArrowheads="1"/>
            </p:cNvSpPr>
            <p:nvPr/>
          </p:nvSpPr>
          <p:spPr bwMode="auto">
            <a:xfrm>
              <a:off x="3178" y="2080"/>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60" name="Text Box 62"/>
            <p:cNvSpPr txBox="1">
              <a:spLocks noChangeArrowheads="1"/>
            </p:cNvSpPr>
            <p:nvPr/>
          </p:nvSpPr>
          <p:spPr bwMode="auto">
            <a:xfrm>
              <a:off x="3204" y="20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sz="2000">
                <a:latin typeface="宋体" pitchFamily="2" charset="-122"/>
              </a:endParaRPr>
            </a:p>
          </p:txBody>
        </p:sp>
        <p:sp>
          <p:nvSpPr>
            <p:cNvPr id="38961" name="Line 63"/>
            <p:cNvSpPr>
              <a:spLocks noChangeShapeType="1"/>
            </p:cNvSpPr>
            <p:nvPr/>
          </p:nvSpPr>
          <p:spPr bwMode="auto">
            <a:xfrm>
              <a:off x="2572" y="2333"/>
              <a:ext cx="116"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62" name="Oval 64"/>
            <p:cNvSpPr>
              <a:spLocks noChangeArrowheads="1"/>
            </p:cNvSpPr>
            <p:nvPr/>
          </p:nvSpPr>
          <p:spPr bwMode="auto">
            <a:xfrm>
              <a:off x="2591" y="2560"/>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63" name="Text Box 65"/>
            <p:cNvSpPr txBox="1">
              <a:spLocks noChangeArrowheads="1"/>
            </p:cNvSpPr>
            <p:nvPr/>
          </p:nvSpPr>
          <p:spPr bwMode="auto">
            <a:xfrm>
              <a:off x="2628" y="25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sz="2000">
                <a:latin typeface="宋体" pitchFamily="2" charset="-122"/>
              </a:endParaRPr>
            </a:p>
          </p:txBody>
        </p:sp>
        <p:sp>
          <p:nvSpPr>
            <p:cNvPr id="38964" name="Line 66"/>
            <p:cNvSpPr>
              <a:spLocks noChangeShapeType="1"/>
            </p:cNvSpPr>
            <p:nvPr/>
          </p:nvSpPr>
          <p:spPr bwMode="auto">
            <a:xfrm flipH="1">
              <a:off x="2533" y="2808"/>
              <a:ext cx="144" cy="24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65" name="Oval 67"/>
            <p:cNvSpPr>
              <a:spLocks noChangeArrowheads="1"/>
            </p:cNvSpPr>
            <p:nvPr/>
          </p:nvSpPr>
          <p:spPr bwMode="auto">
            <a:xfrm>
              <a:off x="2367" y="3019"/>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66" name="Text Box 68"/>
            <p:cNvSpPr txBox="1">
              <a:spLocks noChangeArrowheads="1"/>
            </p:cNvSpPr>
            <p:nvPr/>
          </p:nvSpPr>
          <p:spPr bwMode="auto">
            <a:xfrm>
              <a:off x="2404" y="300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sz="2000">
                <a:latin typeface="宋体" pitchFamily="2" charset="-122"/>
              </a:endParaRPr>
            </a:p>
          </p:txBody>
        </p:sp>
        <p:sp>
          <p:nvSpPr>
            <p:cNvPr id="38967" name="Line 69"/>
            <p:cNvSpPr>
              <a:spLocks noChangeShapeType="1"/>
            </p:cNvSpPr>
            <p:nvPr/>
          </p:nvSpPr>
          <p:spPr bwMode="auto">
            <a:xfrm>
              <a:off x="2767" y="2819"/>
              <a:ext cx="95"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68" name="Oval 70"/>
            <p:cNvSpPr>
              <a:spLocks noChangeArrowheads="1"/>
            </p:cNvSpPr>
            <p:nvPr/>
          </p:nvSpPr>
          <p:spPr bwMode="auto">
            <a:xfrm>
              <a:off x="2752" y="2981"/>
              <a:ext cx="271" cy="270"/>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38969" name="Text Box 71"/>
            <p:cNvSpPr txBox="1">
              <a:spLocks noChangeArrowheads="1"/>
            </p:cNvSpPr>
            <p:nvPr/>
          </p:nvSpPr>
          <p:spPr bwMode="auto">
            <a:xfrm>
              <a:off x="2789" y="29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J</a:t>
              </a:r>
              <a:endParaRPr lang="en-US" altLang="zh-CN" sz="2000">
                <a:latin typeface="宋体" pitchFamily="2" charset="-122"/>
              </a:endParaRPr>
            </a:p>
          </p:txBody>
        </p:sp>
        <p:sp>
          <p:nvSpPr>
            <p:cNvPr id="38970" name="Line 72"/>
            <p:cNvSpPr>
              <a:spLocks noChangeShapeType="1"/>
            </p:cNvSpPr>
            <p:nvPr/>
          </p:nvSpPr>
          <p:spPr bwMode="auto">
            <a:xfrm>
              <a:off x="2497" y="3282"/>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71" name="Oval 73"/>
            <p:cNvSpPr>
              <a:spLocks noChangeArrowheads="1"/>
            </p:cNvSpPr>
            <p:nvPr/>
          </p:nvSpPr>
          <p:spPr bwMode="auto">
            <a:xfrm>
              <a:off x="2535" y="3448"/>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72" name="Text Box 74"/>
            <p:cNvSpPr txBox="1">
              <a:spLocks noChangeArrowheads="1"/>
            </p:cNvSpPr>
            <p:nvPr/>
          </p:nvSpPr>
          <p:spPr bwMode="auto">
            <a:xfrm>
              <a:off x="2561" y="344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sz="2000">
                <a:latin typeface="宋体" pitchFamily="2" charset="-122"/>
              </a:endParaRPr>
            </a:p>
          </p:txBody>
        </p:sp>
        <p:sp>
          <p:nvSpPr>
            <p:cNvPr id="38973" name="Line 75"/>
            <p:cNvSpPr>
              <a:spLocks noChangeShapeType="1"/>
            </p:cNvSpPr>
            <p:nvPr/>
          </p:nvSpPr>
          <p:spPr bwMode="auto">
            <a:xfrm>
              <a:off x="3348" y="2352"/>
              <a:ext cx="96" cy="19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74" name="Oval 76"/>
            <p:cNvSpPr>
              <a:spLocks noChangeArrowheads="1"/>
            </p:cNvSpPr>
            <p:nvPr/>
          </p:nvSpPr>
          <p:spPr bwMode="auto">
            <a:xfrm>
              <a:off x="3369" y="2549"/>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75" name="Text Box 77"/>
            <p:cNvSpPr txBox="1">
              <a:spLocks noChangeArrowheads="1"/>
            </p:cNvSpPr>
            <p:nvPr/>
          </p:nvSpPr>
          <p:spPr bwMode="auto">
            <a:xfrm>
              <a:off x="3396" y="25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sz="2000">
                <a:latin typeface="宋体" pitchFamily="2" charset="-122"/>
              </a:endParaRPr>
            </a:p>
          </p:txBody>
        </p:sp>
        <p:sp>
          <p:nvSpPr>
            <p:cNvPr id="38976" name="Line 78"/>
            <p:cNvSpPr>
              <a:spLocks noChangeShapeType="1"/>
            </p:cNvSpPr>
            <p:nvPr/>
          </p:nvSpPr>
          <p:spPr bwMode="auto">
            <a:xfrm flipH="1">
              <a:off x="3337" y="2778"/>
              <a:ext cx="121" cy="25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77" name="Oval 79"/>
            <p:cNvSpPr>
              <a:spLocks noChangeArrowheads="1"/>
            </p:cNvSpPr>
            <p:nvPr/>
          </p:nvSpPr>
          <p:spPr bwMode="auto">
            <a:xfrm>
              <a:off x="3167" y="3014"/>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78" name="Text Box 80"/>
            <p:cNvSpPr txBox="1">
              <a:spLocks noChangeArrowheads="1"/>
            </p:cNvSpPr>
            <p:nvPr/>
          </p:nvSpPr>
          <p:spPr bwMode="auto">
            <a:xfrm>
              <a:off x="3204" y="299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sz="2000">
                <a:latin typeface="宋体" pitchFamily="2" charset="-122"/>
              </a:endParaRPr>
            </a:p>
          </p:txBody>
        </p:sp>
        <p:sp>
          <p:nvSpPr>
            <p:cNvPr id="38979" name="Line 81"/>
            <p:cNvSpPr>
              <a:spLocks noChangeShapeType="1"/>
            </p:cNvSpPr>
            <p:nvPr/>
          </p:nvSpPr>
          <p:spPr bwMode="auto">
            <a:xfrm>
              <a:off x="3550" y="2794"/>
              <a:ext cx="134" cy="23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38980" name="Oval 82"/>
            <p:cNvSpPr>
              <a:spLocks noChangeArrowheads="1"/>
            </p:cNvSpPr>
            <p:nvPr/>
          </p:nvSpPr>
          <p:spPr bwMode="auto">
            <a:xfrm>
              <a:off x="3551" y="3014"/>
              <a:ext cx="263" cy="252"/>
            </a:xfrm>
            <a:prstGeom prst="ellipse">
              <a:avLst/>
            </a:prstGeom>
            <a:noFill/>
            <a:ln w="28575">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38981" name="Text Box 83"/>
            <p:cNvSpPr txBox="1">
              <a:spLocks noChangeArrowheads="1"/>
            </p:cNvSpPr>
            <p:nvPr/>
          </p:nvSpPr>
          <p:spPr bwMode="auto">
            <a:xfrm>
              <a:off x="3588" y="298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I</a:t>
              </a:r>
              <a:endParaRPr lang="en-US" altLang="zh-CN" sz="2000">
                <a:latin typeface="宋体" pitchFamily="2" charset="-122"/>
              </a:endParaRPr>
            </a:p>
          </p:txBody>
        </p:sp>
      </p:grpSp>
      <p:sp>
        <p:nvSpPr>
          <p:cNvPr id="1184852" name="Text Box 84"/>
          <p:cNvSpPr txBox="1">
            <a:spLocks noChangeArrowheads="1"/>
          </p:cNvSpPr>
          <p:nvPr/>
        </p:nvSpPr>
        <p:spPr bwMode="auto">
          <a:xfrm>
            <a:off x="57150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sz="2000">
              <a:latin typeface="宋体" pitchFamily="2" charset="-122"/>
            </a:endParaRPr>
          </a:p>
        </p:txBody>
      </p:sp>
      <p:sp>
        <p:nvSpPr>
          <p:cNvPr id="1184853" name="Text Box 85"/>
          <p:cNvSpPr txBox="1">
            <a:spLocks noChangeArrowheads="1"/>
          </p:cNvSpPr>
          <p:nvPr/>
        </p:nvSpPr>
        <p:spPr bwMode="auto">
          <a:xfrm>
            <a:off x="60198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sz="2000">
              <a:latin typeface="宋体" pitchFamily="2" charset="-122"/>
            </a:endParaRPr>
          </a:p>
        </p:txBody>
      </p:sp>
      <p:sp>
        <p:nvSpPr>
          <p:cNvPr id="1184854" name="Text Box 86"/>
          <p:cNvSpPr txBox="1">
            <a:spLocks noChangeArrowheads="1"/>
          </p:cNvSpPr>
          <p:nvPr/>
        </p:nvSpPr>
        <p:spPr bwMode="auto">
          <a:xfrm>
            <a:off x="63246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J</a:t>
            </a:r>
            <a:endParaRPr lang="en-US" altLang="zh-CN" sz="2000">
              <a:latin typeface="宋体" pitchFamily="2" charset="-122"/>
            </a:endParaRPr>
          </a:p>
        </p:txBody>
      </p:sp>
      <p:sp>
        <p:nvSpPr>
          <p:cNvPr id="1184855" name="Text Box 87"/>
          <p:cNvSpPr txBox="1">
            <a:spLocks noChangeArrowheads="1"/>
          </p:cNvSpPr>
          <p:nvPr/>
        </p:nvSpPr>
        <p:spPr bwMode="auto">
          <a:xfrm>
            <a:off x="66294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sz="2000">
              <a:latin typeface="宋体" pitchFamily="2" charset="-122"/>
            </a:endParaRPr>
          </a:p>
        </p:txBody>
      </p:sp>
      <p:sp>
        <p:nvSpPr>
          <p:cNvPr id="1184856" name="Text Box 88"/>
          <p:cNvSpPr txBox="1">
            <a:spLocks noChangeArrowheads="1"/>
          </p:cNvSpPr>
          <p:nvPr/>
        </p:nvSpPr>
        <p:spPr bwMode="auto">
          <a:xfrm>
            <a:off x="69342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sz="2000">
              <a:latin typeface="宋体" pitchFamily="2" charset="-122"/>
            </a:endParaRPr>
          </a:p>
        </p:txBody>
      </p:sp>
      <p:sp>
        <p:nvSpPr>
          <p:cNvPr id="1184857" name="Text Box 89"/>
          <p:cNvSpPr txBox="1">
            <a:spLocks noChangeArrowheads="1"/>
          </p:cNvSpPr>
          <p:nvPr/>
        </p:nvSpPr>
        <p:spPr bwMode="auto">
          <a:xfrm>
            <a:off x="72390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sz="2000">
              <a:latin typeface="宋体" pitchFamily="2" charset="-122"/>
            </a:endParaRPr>
          </a:p>
        </p:txBody>
      </p:sp>
      <p:sp>
        <p:nvSpPr>
          <p:cNvPr id="1184858" name="Text Box 90"/>
          <p:cNvSpPr txBox="1">
            <a:spLocks noChangeArrowheads="1"/>
          </p:cNvSpPr>
          <p:nvPr/>
        </p:nvSpPr>
        <p:spPr bwMode="auto">
          <a:xfrm>
            <a:off x="75438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I</a:t>
            </a:r>
            <a:endParaRPr lang="en-US" altLang="zh-CN" sz="2000">
              <a:latin typeface="宋体" pitchFamily="2" charset="-122"/>
            </a:endParaRPr>
          </a:p>
        </p:txBody>
      </p:sp>
      <p:sp>
        <p:nvSpPr>
          <p:cNvPr id="1184859" name="Text Box 91"/>
          <p:cNvSpPr txBox="1">
            <a:spLocks noChangeArrowheads="1"/>
          </p:cNvSpPr>
          <p:nvPr/>
        </p:nvSpPr>
        <p:spPr bwMode="auto">
          <a:xfrm>
            <a:off x="77724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sz="2000">
              <a:latin typeface="宋体" pitchFamily="2" charset="-122"/>
            </a:endParaRPr>
          </a:p>
        </p:txBody>
      </p:sp>
      <p:sp>
        <p:nvSpPr>
          <p:cNvPr id="1184860" name="Text Box 92"/>
          <p:cNvSpPr txBox="1">
            <a:spLocks noChangeArrowheads="1"/>
          </p:cNvSpPr>
          <p:nvPr/>
        </p:nvSpPr>
        <p:spPr bwMode="auto">
          <a:xfrm>
            <a:off x="80772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sz="2000">
              <a:latin typeface="宋体" pitchFamily="2" charset="-122"/>
            </a:endParaRPr>
          </a:p>
        </p:txBody>
      </p:sp>
      <p:sp>
        <p:nvSpPr>
          <p:cNvPr id="1184861" name="Text Box 93"/>
          <p:cNvSpPr txBox="1">
            <a:spLocks noChangeArrowheads="1"/>
          </p:cNvSpPr>
          <p:nvPr/>
        </p:nvSpPr>
        <p:spPr bwMode="auto">
          <a:xfrm>
            <a:off x="8305800" y="35210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sz="2000">
              <a:latin typeface="宋体" pitchFamily="2" charset="-122"/>
            </a:endParaRPr>
          </a:p>
        </p:txBody>
      </p:sp>
      <p:sp>
        <p:nvSpPr>
          <p:cNvPr id="1184862" name="Text Box 94"/>
          <p:cNvSpPr txBox="1">
            <a:spLocks noChangeArrowheads="1"/>
          </p:cNvSpPr>
          <p:nvPr/>
        </p:nvSpPr>
        <p:spPr bwMode="auto">
          <a:xfrm>
            <a:off x="5715000" y="4283075"/>
            <a:ext cx="3429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练习</a:t>
            </a:r>
            <a:r>
              <a:rPr lang="en-US" altLang="zh-CN" sz="2000">
                <a:latin typeface="宋体" pitchFamily="2" charset="-122"/>
              </a:rPr>
              <a:t>: </a:t>
            </a:r>
            <a:r>
              <a:rPr lang="zh-CN" altLang="en-US" sz="2000">
                <a:latin typeface="宋体" pitchFamily="2" charset="-122"/>
              </a:rPr>
              <a:t>已知某二叉树的先序</a:t>
            </a:r>
            <a:endParaRPr lang="zh-CN" altLang="en-US" sz="2000">
              <a:latin typeface="宋体" pitchFamily="2" charset="-122"/>
            </a:endParaRPr>
          </a:p>
          <a:p>
            <a:pPr algn="just"/>
            <a:r>
              <a:rPr lang="zh-CN" altLang="en-US" sz="2000">
                <a:latin typeface="宋体" pitchFamily="2" charset="-122"/>
              </a:rPr>
              <a:t>      序列为</a:t>
            </a:r>
            <a:r>
              <a:rPr lang="en-US" altLang="zh-CN" sz="2000">
                <a:latin typeface="宋体" pitchFamily="2" charset="-122"/>
              </a:rPr>
              <a:t>: </a:t>
            </a:r>
            <a:endParaRPr lang="en-US" altLang="zh-CN" sz="2000">
              <a:latin typeface="宋体" pitchFamily="2" charset="-122"/>
            </a:endParaRPr>
          </a:p>
          <a:p>
            <a:pPr algn="just"/>
            <a:r>
              <a:rPr lang="en-US" altLang="zh-CN" sz="2000">
                <a:latin typeface="宋体" pitchFamily="2" charset="-122"/>
              </a:rPr>
              <a:t>   a b d g c e f h</a:t>
            </a:r>
            <a:endParaRPr lang="en-US" altLang="zh-CN" sz="2000">
              <a:latin typeface="宋体" pitchFamily="2" charset="-122"/>
            </a:endParaRPr>
          </a:p>
        </p:txBody>
      </p:sp>
      <p:sp>
        <p:nvSpPr>
          <p:cNvPr id="1184863" name="Text Box 95"/>
          <p:cNvSpPr txBox="1">
            <a:spLocks noChangeArrowheads="1"/>
          </p:cNvSpPr>
          <p:nvPr/>
        </p:nvSpPr>
        <p:spPr bwMode="auto">
          <a:xfrm>
            <a:off x="5715000" y="5273675"/>
            <a:ext cx="342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      中序序列为</a:t>
            </a:r>
            <a:r>
              <a:rPr lang="en-US" altLang="zh-CN" sz="2000">
                <a:latin typeface="宋体" pitchFamily="2" charset="-122"/>
              </a:rPr>
              <a:t>: </a:t>
            </a:r>
            <a:endParaRPr lang="en-US" altLang="zh-CN" sz="2000">
              <a:latin typeface="宋体" pitchFamily="2" charset="-122"/>
            </a:endParaRPr>
          </a:p>
          <a:p>
            <a:pPr algn="just"/>
            <a:r>
              <a:rPr lang="en-US" altLang="zh-CN" sz="2000">
                <a:latin typeface="宋体" pitchFamily="2" charset="-122"/>
              </a:rPr>
              <a:t>   d g b a e c h f</a:t>
            </a:r>
            <a:endParaRPr lang="en-US" altLang="zh-CN" sz="2000">
              <a:latin typeface="宋体" pitchFamily="2" charset="-122"/>
            </a:endParaRPr>
          </a:p>
        </p:txBody>
      </p:sp>
      <p:sp>
        <p:nvSpPr>
          <p:cNvPr id="1184864" name="Text Box 96"/>
          <p:cNvSpPr txBox="1">
            <a:spLocks noChangeArrowheads="1"/>
          </p:cNvSpPr>
          <p:nvPr/>
        </p:nvSpPr>
        <p:spPr bwMode="auto">
          <a:xfrm>
            <a:off x="5715000" y="6035675"/>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求其后序序列</a:t>
            </a:r>
            <a:endParaRPr lang="zh-CN" altLang="en-US" sz="20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84770"/>
                                        </p:tgtEl>
                                        <p:attrNameLst>
                                          <p:attrName>style.visibility</p:attrName>
                                        </p:attrNameLst>
                                      </p:cBhvr>
                                      <p:to>
                                        <p:strVal val="visible"/>
                                      </p:to>
                                    </p:set>
                                    <p:anim calcmode="lin" valueType="num">
                                      <p:cBhvr>
                                        <p:cTn id="7" dur="75" fill="hold"/>
                                        <p:tgtEl>
                                          <p:spTgt spid="1184770"/>
                                        </p:tgtEl>
                                        <p:attrNameLst>
                                          <p:attrName>ppt_x</p:attrName>
                                        </p:attrNameLst>
                                      </p:cBhvr>
                                      <p:tavLst>
                                        <p:tav tm="0">
                                          <p:val>
                                            <p:strVal val="#ppt_x-#ppt_w/2"/>
                                          </p:val>
                                        </p:tav>
                                        <p:tav tm="100000">
                                          <p:val>
                                            <p:strVal val="#ppt_x"/>
                                          </p:val>
                                        </p:tav>
                                      </p:tavLst>
                                    </p:anim>
                                    <p:anim calcmode="lin" valueType="num">
                                      <p:cBhvr>
                                        <p:cTn id="8" dur="75" fill="hold"/>
                                        <p:tgtEl>
                                          <p:spTgt spid="1184770"/>
                                        </p:tgtEl>
                                        <p:attrNameLst>
                                          <p:attrName>ppt_y</p:attrName>
                                        </p:attrNameLst>
                                      </p:cBhvr>
                                      <p:tavLst>
                                        <p:tav tm="0">
                                          <p:val>
                                            <p:strVal val="#ppt_y"/>
                                          </p:val>
                                        </p:tav>
                                        <p:tav tm="100000">
                                          <p:val>
                                            <p:strVal val="#ppt_y"/>
                                          </p:val>
                                        </p:tav>
                                      </p:tavLst>
                                    </p:anim>
                                    <p:anim calcmode="lin" valueType="num">
                                      <p:cBhvr>
                                        <p:cTn id="9" dur="75" fill="hold"/>
                                        <p:tgtEl>
                                          <p:spTgt spid="1184770"/>
                                        </p:tgtEl>
                                        <p:attrNameLst>
                                          <p:attrName>ppt_w</p:attrName>
                                        </p:attrNameLst>
                                      </p:cBhvr>
                                      <p:tavLst>
                                        <p:tav tm="0">
                                          <p:val>
                                            <p:fltVal val="0"/>
                                          </p:val>
                                        </p:tav>
                                        <p:tav tm="100000">
                                          <p:val>
                                            <p:strVal val="#ppt_w"/>
                                          </p:val>
                                        </p:tav>
                                      </p:tavLst>
                                    </p:anim>
                                    <p:anim calcmode="lin" valueType="num">
                                      <p:cBhvr>
                                        <p:cTn id="10" dur="75" fill="hold"/>
                                        <p:tgtEl>
                                          <p:spTgt spid="118477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184771"/>
                                        </p:tgtEl>
                                        <p:attrNameLst>
                                          <p:attrName>style.visibility</p:attrName>
                                        </p:attrNameLst>
                                      </p:cBhvr>
                                      <p:to>
                                        <p:strVal val="visible"/>
                                      </p:to>
                                    </p:set>
                                    <p:anim calcmode="lin" valueType="num">
                                      <p:cBhvr>
                                        <p:cTn id="15" dur="75" fill="hold"/>
                                        <p:tgtEl>
                                          <p:spTgt spid="1184771"/>
                                        </p:tgtEl>
                                        <p:attrNameLst>
                                          <p:attrName>ppt_x</p:attrName>
                                        </p:attrNameLst>
                                      </p:cBhvr>
                                      <p:tavLst>
                                        <p:tav tm="0">
                                          <p:val>
                                            <p:strVal val="#ppt_x-#ppt_w/2"/>
                                          </p:val>
                                        </p:tav>
                                        <p:tav tm="100000">
                                          <p:val>
                                            <p:strVal val="#ppt_x"/>
                                          </p:val>
                                        </p:tav>
                                      </p:tavLst>
                                    </p:anim>
                                    <p:anim calcmode="lin" valueType="num">
                                      <p:cBhvr>
                                        <p:cTn id="16" dur="75" fill="hold"/>
                                        <p:tgtEl>
                                          <p:spTgt spid="1184771"/>
                                        </p:tgtEl>
                                        <p:attrNameLst>
                                          <p:attrName>ppt_y</p:attrName>
                                        </p:attrNameLst>
                                      </p:cBhvr>
                                      <p:tavLst>
                                        <p:tav tm="0">
                                          <p:val>
                                            <p:strVal val="#ppt_y"/>
                                          </p:val>
                                        </p:tav>
                                        <p:tav tm="100000">
                                          <p:val>
                                            <p:strVal val="#ppt_y"/>
                                          </p:val>
                                        </p:tav>
                                      </p:tavLst>
                                    </p:anim>
                                    <p:anim calcmode="lin" valueType="num">
                                      <p:cBhvr>
                                        <p:cTn id="17" dur="75" fill="hold"/>
                                        <p:tgtEl>
                                          <p:spTgt spid="1184771"/>
                                        </p:tgtEl>
                                        <p:attrNameLst>
                                          <p:attrName>ppt_w</p:attrName>
                                        </p:attrNameLst>
                                      </p:cBhvr>
                                      <p:tavLst>
                                        <p:tav tm="0">
                                          <p:val>
                                            <p:fltVal val="0"/>
                                          </p:val>
                                        </p:tav>
                                        <p:tav tm="100000">
                                          <p:val>
                                            <p:strVal val="#ppt_w"/>
                                          </p:val>
                                        </p:tav>
                                      </p:tavLst>
                                    </p:anim>
                                    <p:anim calcmode="lin" valueType="num">
                                      <p:cBhvr>
                                        <p:cTn id="18" dur="75" fill="hold"/>
                                        <p:tgtEl>
                                          <p:spTgt spid="118477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iterate type="lt">
                                    <p:tmPct val="100000"/>
                                  </p:iterate>
                                  <p:childTnLst>
                                    <p:set>
                                      <p:cBhvr>
                                        <p:cTn id="22" dur="1" fill="hold">
                                          <p:stCondLst>
                                            <p:cond delay="0"/>
                                          </p:stCondLst>
                                        </p:cTn>
                                        <p:tgtEl>
                                          <p:spTgt spid="1184772"/>
                                        </p:tgtEl>
                                        <p:attrNameLst>
                                          <p:attrName>style.visibility</p:attrName>
                                        </p:attrNameLst>
                                      </p:cBhvr>
                                      <p:to>
                                        <p:strVal val="visible"/>
                                      </p:to>
                                    </p:set>
                                    <p:anim calcmode="lin" valueType="num">
                                      <p:cBhvr>
                                        <p:cTn id="23" dur="75" fill="hold"/>
                                        <p:tgtEl>
                                          <p:spTgt spid="1184772"/>
                                        </p:tgtEl>
                                        <p:attrNameLst>
                                          <p:attrName>ppt_x</p:attrName>
                                        </p:attrNameLst>
                                      </p:cBhvr>
                                      <p:tavLst>
                                        <p:tav tm="0">
                                          <p:val>
                                            <p:strVal val="#ppt_x-#ppt_w/2"/>
                                          </p:val>
                                        </p:tav>
                                        <p:tav tm="100000">
                                          <p:val>
                                            <p:strVal val="#ppt_x"/>
                                          </p:val>
                                        </p:tav>
                                      </p:tavLst>
                                    </p:anim>
                                    <p:anim calcmode="lin" valueType="num">
                                      <p:cBhvr>
                                        <p:cTn id="24" dur="75" fill="hold"/>
                                        <p:tgtEl>
                                          <p:spTgt spid="1184772"/>
                                        </p:tgtEl>
                                        <p:attrNameLst>
                                          <p:attrName>ppt_y</p:attrName>
                                        </p:attrNameLst>
                                      </p:cBhvr>
                                      <p:tavLst>
                                        <p:tav tm="0">
                                          <p:val>
                                            <p:strVal val="#ppt_y"/>
                                          </p:val>
                                        </p:tav>
                                        <p:tav tm="100000">
                                          <p:val>
                                            <p:strVal val="#ppt_y"/>
                                          </p:val>
                                        </p:tav>
                                      </p:tavLst>
                                    </p:anim>
                                    <p:anim calcmode="lin" valueType="num">
                                      <p:cBhvr>
                                        <p:cTn id="25" dur="75" fill="hold"/>
                                        <p:tgtEl>
                                          <p:spTgt spid="1184772"/>
                                        </p:tgtEl>
                                        <p:attrNameLst>
                                          <p:attrName>ppt_w</p:attrName>
                                        </p:attrNameLst>
                                      </p:cBhvr>
                                      <p:tavLst>
                                        <p:tav tm="0">
                                          <p:val>
                                            <p:fltVal val="0"/>
                                          </p:val>
                                        </p:tav>
                                        <p:tav tm="100000">
                                          <p:val>
                                            <p:strVal val="#ppt_w"/>
                                          </p:val>
                                        </p:tav>
                                      </p:tavLst>
                                    </p:anim>
                                    <p:anim calcmode="lin" valueType="num">
                                      <p:cBhvr>
                                        <p:cTn id="26" dur="75" fill="hold"/>
                                        <p:tgtEl>
                                          <p:spTgt spid="118477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iterate type="lt">
                                    <p:tmPct val="100000"/>
                                  </p:iterate>
                                  <p:childTnLst>
                                    <p:set>
                                      <p:cBhvr>
                                        <p:cTn id="30" dur="1" fill="hold">
                                          <p:stCondLst>
                                            <p:cond delay="0"/>
                                          </p:stCondLst>
                                        </p:cTn>
                                        <p:tgtEl>
                                          <p:spTgt spid="1184773"/>
                                        </p:tgtEl>
                                        <p:attrNameLst>
                                          <p:attrName>style.visibility</p:attrName>
                                        </p:attrNameLst>
                                      </p:cBhvr>
                                      <p:to>
                                        <p:strVal val="visible"/>
                                      </p:to>
                                    </p:set>
                                    <p:anim calcmode="lin" valueType="num">
                                      <p:cBhvr>
                                        <p:cTn id="31" dur="75" fill="hold"/>
                                        <p:tgtEl>
                                          <p:spTgt spid="1184773"/>
                                        </p:tgtEl>
                                        <p:attrNameLst>
                                          <p:attrName>ppt_x</p:attrName>
                                        </p:attrNameLst>
                                      </p:cBhvr>
                                      <p:tavLst>
                                        <p:tav tm="0">
                                          <p:val>
                                            <p:strVal val="#ppt_x-#ppt_w/2"/>
                                          </p:val>
                                        </p:tav>
                                        <p:tav tm="100000">
                                          <p:val>
                                            <p:strVal val="#ppt_x"/>
                                          </p:val>
                                        </p:tav>
                                      </p:tavLst>
                                    </p:anim>
                                    <p:anim calcmode="lin" valueType="num">
                                      <p:cBhvr>
                                        <p:cTn id="32" dur="75" fill="hold"/>
                                        <p:tgtEl>
                                          <p:spTgt spid="1184773"/>
                                        </p:tgtEl>
                                        <p:attrNameLst>
                                          <p:attrName>ppt_y</p:attrName>
                                        </p:attrNameLst>
                                      </p:cBhvr>
                                      <p:tavLst>
                                        <p:tav tm="0">
                                          <p:val>
                                            <p:strVal val="#ppt_y"/>
                                          </p:val>
                                        </p:tav>
                                        <p:tav tm="100000">
                                          <p:val>
                                            <p:strVal val="#ppt_y"/>
                                          </p:val>
                                        </p:tav>
                                      </p:tavLst>
                                    </p:anim>
                                    <p:anim calcmode="lin" valueType="num">
                                      <p:cBhvr>
                                        <p:cTn id="33" dur="75" fill="hold"/>
                                        <p:tgtEl>
                                          <p:spTgt spid="1184773"/>
                                        </p:tgtEl>
                                        <p:attrNameLst>
                                          <p:attrName>ppt_w</p:attrName>
                                        </p:attrNameLst>
                                      </p:cBhvr>
                                      <p:tavLst>
                                        <p:tav tm="0">
                                          <p:val>
                                            <p:fltVal val="0"/>
                                          </p:val>
                                        </p:tav>
                                        <p:tav tm="100000">
                                          <p:val>
                                            <p:strVal val="#ppt_w"/>
                                          </p:val>
                                        </p:tav>
                                      </p:tavLst>
                                    </p:anim>
                                    <p:anim calcmode="lin" valueType="num">
                                      <p:cBhvr>
                                        <p:cTn id="34" dur="75" fill="hold"/>
                                        <p:tgtEl>
                                          <p:spTgt spid="1184773"/>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iterate type="lt">
                                    <p:tmPct val="100000"/>
                                  </p:iterate>
                                  <p:childTnLst>
                                    <p:set>
                                      <p:cBhvr>
                                        <p:cTn id="38" dur="1" fill="hold">
                                          <p:stCondLst>
                                            <p:cond delay="0"/>
                                          </p:stCondLst>
                                        </p:cTn>
                                        <p:tgtEl>
                                          <p:spTgt spid="1184774"/>
                                        </p:tgtEl>
                                        <p:attrNameLst>
                                          <p:attrName>style.visibility</p:attrName>
                                        </p:attrNameLst>
                                      </p:cBhvr>
                                      <p:to>
                                        <p:strVal val="visible"/>
                                      </p:to>
                                    </p:set>
                                    <p:anim calcmode="lin" valueType="num">
                                      <p:cBhvr>
                                        <p:cTn id="39" dur="75" fill="hold"/>
                                        <p:tgtEl>
                                          <p:spTgt spid="1184774"/>
                                        </p:tgtEl>
                                        <p:attrNameLst>
                                          <p:attrName>ppt_x</p:attrName>
                                        </p:attrNameLst>
                                      </p:cBhvr>
                                      <p:tavLst>
                                        <p:tav tm="0">
                                          <p:val>
                                            <p:strVal val="#ppt_x-#ppt_w/2"/>
                                          </p:val>
                                        </p:tav>
                                        <p:tav tm="100000">
                                          <p:val>
                                            <p:strVal val="#ppt_x"/>
                                          </p:val>
                                        </p:tav>
                                      </p:tavLst>
                                    </p:anim>
                                    <p:anim calcmode="lin" valueType="num">
                                      <p:cBhvr>
                                        <p:cTn id="40" dur="75" fill="hold"/>
                                        <p:tgtEl>
                                          <p:spTgt spid="1184774"/>
                                        </p:tgtEl>
                                        <p:attrNameLst>
                                          <p:attrName>ppt_y</p:attrName>
                                        </p:attrNameLst>
                                      </p:cBhvr>
                                      <p:tavLst>
                                        <p:tav tm="0">
                                          <p:val>
                                            <p:strVal val="#ppt_y"/>
                                          </p:val>
                                        </p:tav>
                                        <p:tav tm="100000">
                                          <p:val>
                                            <p:strVal val="#ppt_y"/>
                                          </p:val>
                                        </p:tav>
                                      </p:tavLst>
                                    </p:anim>
                                    <p:anim calcmode="lin" valueType="num">
                                      <p:cBhvr>
                                        <p:cTn id="41" dur="75" fill="hold"/>
                                        <p:tgtEl>
                                          <p:spTgt spid="1184774"/>
                                        </p:tgtEl>
                                        <p:attrNameLst>
                                          <p:attrName>ppt_w</p:attrName>
                                        </p:attrNameLst>
                                      </p:cBhvr>
                                      <p:tavLst>
                                        <p:tav tm="0">
                                          <p:val>
                                            <p:fltVal val="0"/>
                                          </p:val>
                                        </p:tav>
                                        <p:tav tm="100000">
                                          <p:val>
                                            <p:strVal val="#ppt_w"/>
                                          </p:val>
                                        </p:tav>
                                      </p:tavLst>
                                    </p:anim>
                                    <p:anim calcmode="lin" valueType="num">
                                      <p:cBhvr>
                                        <p:cTn id="42" dur="75" fill="hold"/>
                                        <p:tgtEl>
                                          <p:spTgt spid="1184774"/>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iterate type="lt">
                                    <p:tmPct val="100000"/>
                                  </p:iterate>
                                  <p:childTnLst>
                                    <p:set>
                                      <p:cBhvr>
                                        <p:cTn id="46" dur="1" fill="hold">
                                          <p:stCondLst>
                                            <p:cond delay="0"/>
                                          </p:stCondLst>
                                        </p:cTn>
                                        <p:tgtEl>
                                          <p:spTgt spid="1184775"/>
                                        </p:tgtEl>
                                        <p:attrNameLst>
                                          <p:attrName>style.visibility</p:attrName>
                                        </p:attrNameLst>
                                      </p:cBhvr>
                                      <p:to>
                                        <p:strVal val="visible"/>
                                      </p:to>
                                    </p:set>
                                    <p:anim calcmode="lin" valueType="num">
                                      <p:cBhvr>
                                        <p:cTn id="47" dur="75" fill="hold"/>
                                        <p:tgtEl>
                                          <p:spTgt spid="1184775"/>
                                        </p:tgtEl>
                                        <p:attrNameLst>
                                          <p:attrName>ppt_x</p:attrName>
                                        </p:attrNameLst>
                                      </p:cBhvr>
                                      <p:tavLst>
                                        <p:tav tm="0">
                                          <p:val>
                                            <p:strVal val="#ppt_x-#ppt_w/2"/>
                                          </p:val>
                                        </p:tav>
                                        <p:tav tm="100000">
                                          <p:val>
                                            <p:strVal val="#ppt_x"/>
                                          </p:val>
                                        </p:tav>
                                      </p:tavLst>
                                    </p:anim>
                                    <p:anim calcmode="lin" valueType="num">
                                      <p:cBhvr>
                                        <p:cTn id="48" dur="75" fill="hold"/>
                                        <p:tgtEl>
                                          <p:spTgt spid="1184775"/>
                                        </p:tgtEl>
                                        <p:attrNameLst>
                                          <p:attrName>ppt_y</p:attrName>
                                        </p:attrNameLst>
                                      </p:cBhvr>
                                      <p:tavLst>
                                        <p:tav tm="0">
                                          <p:val>
                                            <p:strVal val="#ppt_y"/>
                                          </p:val>
                                        </p:tav>
                                        <p:tav tm="100000">
                                          <p:val>
                                            <p:strVal val="#ppt_y"/>
                                          </p:val>
                                        </p:tav>
                                      </p:tavLst>
                                    </p:anim>
                                    <p:anim calcmode="lin" valueType="num">
                                      <p:cBhvr>
                                        <p:cTn id="49" dur="75" fill="hold"/>
                                        <p:tgtEl>
                                          <p:spTgt spid="1184775"/>
                                        </p:tgtEl>
                                        <p:attrNameLst>
                                          <p:attrName>ppt_w</p:attrName>
                                        </p:attrNameLst>
                                      </p:cBhvr>
                                      <p:tavLst>
                                        <p:tav tm="0">
                                          <p:val>
                                            <p:fltVal val="0"/>
                                          </p:val>
                                        </p:tav>
                                        <p:tav tm="100000">
                                          <p:val>
                                            <p:strVal val="#ppt_w"/>
                                          </p:val>
                                        </p:tav>
                                      </p:tavLst>
                                    </p:anim>
                                    <p:anim calcmode="lin" valueType="num">
                                      <p:cBhvr>
                                        <p:cTn id="50" dur="75" fill="hold"/>
                                        <p:tgtEl>
                                          <p:spTgt spid="1184775"/>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grpId="0" nodeType="clickEffect">
                                  <p:stCondLst>
                                    <p:cond delay="0"/>
                                  </p:stCondLst>
                                  <p:iterate type="lt">
                                    <p:tmPct val="100000"/>
                                  </p:iterate>
                                  <p:childTnLst>
                                    <p:set>
                                      <p:cBhvr>
                                        <p:cTn id="58" dur="1" fill="hold">
                                          <p:stCondLst>
                                            <p:cond delay="0"/>
                                          </p:stCondLst>
                                        </p:cTn>
                                        <p:tgtEl>
                                          <p:spTgt spid="1184806"/>
                                        </p:tgtEl>
                                        <p:attrNameLst>
                                          <p:attrName>style.visibility</p:attrName>
                                        </p:attrNameLst>
                                      </p:cBhvr>
                                      <p:to>
                                        <p:strVal val="visible"/>
                                      </p:to>
                                    </p:set>
                                    <p:anim calcmode="lin" valueType="num">
                                      <p:cBhvr>
                                        <p:cTn id="59" dur="75" fill="hold"/>
                                        <p:tgtEl>
                                          <p:spTgt spid="1184806"/>
                                        </p:tgtEl>
                                        <p:attrNameLst>
                                          <p:attrName>ppt_x</p:attrName>
                                        </p:attrNameLst>
                                      </p:cBhvr>
                                      <p:tavLst>
                                        <p:tav tm="0">
                                          <p:val>
                                            <p:strVal val="#ppt_x-#ppt_w/2"/>
                                          </p:val>
                                        </p:tav>
                                        <p:tav tm="100000">
                                          <p:val>
                                            <p:strVal val="#ppt_x"/>
                                          </p:val>
                                        </p:tav>
                                      </p:tavLst>
                                    </p:anim>
                                    <p:anim calcmode="lin" valueType="num">
                                      <p:cBhvr>
                                        <p:cTn id="60" dur="75" fill="hold"/>
                                        <p:tgtEl>
                                          <p:spTgt spid="1184806"/>
                                        </p:tgtEl>
                                        <p:attrNameLst>
                                          <p:attrName>ppt_y</p:attrName>
                                        </p:attrNameLst>
                                      </p:cBhvr>
                                      <p:tavLst>
                                        <p:tav tm="0">
                                          <p:val>
                                            <p:strVal val="#ppt_y"/>
                                          </p:val>
                                        </p:tav>
                                        <p:tav tm="100000">
                                          <p:val>
                                            <p:strVal val="#ppt_y"/>
                                          </p:val>
                                        </p:tav>
                                      </p:tavLst>
                                    </p:anim>
                                    <p:anim calcmode="lin" valueType="num">
                                      <p:cBhvr>
                                        <p:cTn id="61" dur="75" fill="hold"/>
                                        <p:tgtEl>
                                          <p:spTgt spid="1184806"/>
                                        </p:tgtEl>
                                        <p:attrNameLst>
                                          <p:attrName>ppt_w</p:attrName>
                                        </p:attrNameLst>
                                      </p:cBhvr>
                                      <p:tavLst>
                                        <p:tav tm="0">
                                          <p:val>
                                            <p:fltVal val="0"/>
                                          </p:val>
                                        </p:tav>
                                        <p:tav tm="100000">
                                          <p:val>
                                            <p:strVal val="#ppt_w"/>
                                          </p:val>
                                        </p:tav>
                                      </p:tavLst>
                                    </p:anim>
                                    <p:anim calcmode="lin" valueType="num">
                                      <p:cBhvr>
                                        <p:cTn id="62" dur="75" fill="hold"/>
                                        <p:tgtEl>
                                          <p:spTgt spid="1184806"/>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8" fill="hold" grpId="0" nodeType="clickEffect">
                                  <p:stCondLst>
                                    <p:cond delay="0"/>
                                  </p:stCondLst>
                                  <p:iterate type="lt">
                                    <p:tmPct val="100000"/>
                                  </p:iterate>
                                  <p:childTnLst>
                                    <p:set>
                                      <p:cBhvr>
                                        <p:cTn id="66" dur="1" fill="hold">
                                          <p:stCondLst>
                                            <p:cond delay="0"/>
                                          </p:stCondLst>
                                        </p:cTn>
                                        <p:tgtEl>
                                          <p:spTgt spid="1184807"/>
                                        </p:tgtEl>
                                        <p:attrNameLst>
                                          <p:attrName>style.visibility</p:attrName>
                                        </p:attrNameLst>
                                      </p:cBhvr>
                                      <p:to>
                                        <p:strVal val="visible"/>
                                      </p:to>
                                    </p:set>
                                    <p:anim calcmode="lin" valueType="num">
                                      <p:cBhvr>
                                        <p:cTn id="67" dur="75" fill="hold"/>
                                        <p:tgtEl>
                                          <p:spTgt spid="1184807"/>
                                        </p:tgtEl>
                                        <p:attrNameLst>
                                          <p:attrName>ppt_x</p:attrName>
                                        </p:attrNameLst>
                                      </p:cBhvr>
                                      <p:tavLst>
                                        <p:tav tm="0">
                                          <p:val>
                                            <p:strVal val="#ppt_x-#ppt_w/2"/>
                                          </p:val>
                                        </p:tav>
                                        <p:tav tm="100000">
                                          <p:val>
                                            <p:strVal val="#ppt_x"/>
                                          </p:val>
                                        </p:tav>
                                      </p:tavLst>
                                    </p:anim>
                                    <p:anim calcmode="lin" valueType="num">
                                      <p:cBhvr>
                                        <p:cTn id="68" dur="75" fill="hold"/>
                                        <p:tgtEl>
                                          <p:spTgt spid="1184807"/>
                                        </p:tgtEl>
                                        <p:attrNameLst>
                                          <p:attrName>ppt_y</p:attrName>
                                        </p:attrNameLst>
                                      </p:cBhvr>
                                      <p:tavLst>
                                        <p:tav tm="0">
                                          <p:val>
                                            <p:strVal val="#ppt_y"/>
                                          </p:val>
                                        </p:tav>
                                        <p:tav tm="100000">
                                          <p:val>
                                            <p:strVal val="#ppt_y"/>
                                          </p:val>
                                        </p:tav>
                                      </p:tavLst>
                                    </p:anim>
                                    <p:anim calcmode="lin" valueType="num">
                                      <p:cBhvr>
                                        <p:cTn id="69" dur="75" fill="hold"/>
                                        <p:tgtEl>
                                          <p:spTgt spid="1184807"/>
                                        </p:tgtEl>
                                        <p:attrNameLst>
                                          <p:attrName>ppt_w</p:attrName>
                                        </p:attrNameLst>
                                      </p:cBhvr>
                                      <p:tavLst>
                                        <p:tav tm="0">
                                          <p:val>
                                            <p:fltVal val="0"/>
                                          </p:val>
                                        </p:tav>
                                        <p:tav tm="100000">
                                          <p:val>
                                            <p:strVal val="#ppt_w"/>
                                          </p:val>
                                        </p:tav>
                                      </p:tavLst>
                                    </p:anim>
                                    <p:anim calcmode="lin" valueType="num">
                                      <p:cBhvr>
                                        <p:cTn id="70" dur="75" fill="hold"/>
                                        <p:tgtEl>
                                          <p:spTgt spid="1184807"/>
                                        </p:tgtEl>
                                        <p:attrNameLst>
                                          <p:attrName>ppt_h</p:attrName>
                                        </p:attrNameLst>
                                      </p:cBhvr>
                                      <p:tavLst>
                                        <p:tav tm="0">
                                          <p:val>
                                            <p:strVal val="#ppt_h"/>
                                          </p:val>
                                        </p:tav>
                                        <p:tav tm="100000">
                                          <p:val>
                                            <p:strVal val="#ppt_h"/>
                                          </p:val>
                                        </p:tav>
                                      </p:tavLst>
                                    </p:anim>
                                  </p:childTnLst>
                                </p:cTn>
                              </p:par>
                            </p:childTnLst>
                          </p:cTn>
                        </p:par>
                        <p:par>
                          <p:cTn id="71" fill="hold">
                            <p:stCondLst>
                              <p:cond delay="600"/>
                            </p:stCondLst>
                            <p:childTnLst>
                              <p:par>
                                <p:cTn id="72" presetID="17" presetClass="entr" presetSubtype="8" fill="hold" grpId="0" nodeType="afterEffect">
                                  <p:stCondLst>
                                    <p:cond delay="0"/>
                                  </p:stCondLst>
                                  <p:childTnLst>
                                    <p:set>
                                      <p:cBhvr>
                                        <p:cTn id="73" dur="1" fill="hold">
                                          <p:stCondLst>
                                            <p:cond delay="0"/>
                                          </p:stCondLst>
                                        </p:cTn>
                                        <p:tgtEl>
                                          <p:spTgt spid="1184808"/>
                                        </p:tgtEl>
                                        <p:attrNameLst>
                                          <p:attrName>style.visibility</p:attrName>
                                        </p:attrNameLst>
                                      </p:cBhvr>
                                      <p:to>
                                        <p:strVal val="visible"/>
                                      </p:to>
                                    </p:set>
                                    <p:anim calcmode="lin" valueType="num">
                                      <p:cBhvr>
                                        <p:cTn id="74" dur="500" fill="hold"/>
                                        <p:tgtEl>
                                          <p:spTgt spid="1184808"/>
                                        </p:tgtEl>
                                        <p:attrNameLst>
                                          <p:attrName>ppt_x</p:attrName>
                                        </p:attrNameLst>
                                      </p:cBhvr>
                                      <p:tavLst>
                                        <p:tav tm="0">
                                          <p:val>
                                            <p:strVal val="#ppt_x-#ppt_w/2"/>
                                          </p:val>
                                        </p:tav>
                                        <p:tav tm="100000">
                                          <p:val>
                                            <p:strVal val="#ppt_x"/>
                                          </p:val>
                                        </p:tav>
                                      </p:tavLst>
                                    </p:anim>
                                    <p:anim calcmode="lin" valueType="num">
                                      <p:cBhvr>
                                        <p:cTn id="75" dur="500" fill="hold"/>
                                        <p:tgtEl>
                                          <p:spTgt spid="1184808"/>
                                        </p:tgtEl>
                                        <p:attrNameLst>
                                          <p:attrName>ppt_y</p:attrName>
                                        </p:attrNameLst>
                                      </p:cBhvr>
                                      <p:tavLst>
                                        <p:tav tm="0">
                                          <p:val>
                                            <p:strVal val="#ppt_y"/>
                                          </p:val>
                                        </p:tav>
                                        <p:tav tm="100000">
                                          <p:val>
                                            <p:strVal val="#ppt_y"/>
                                          </p:val>
                                        </p:tav>
                                      </p:tavLst>
                                    </p:anim>
                                    <p:anim calcmode="lin" valueType="num">
                                      <p:cBhvr>
                                        <p:cTn id="76" dur="500" fill="hold"/>
                                        <p:tgtEl>
                                          <p:spTgt spid="1184808"/>
                                        </p:tgtEl>
                                        <p:attrNameLst>
                                          <p:attrName>ppt_w</p:attrName>
                                        </p:attrNameLst>
                                      </p:cBhvr>
                                      <p:tavLst>
                                        <p:tav tm="0">
                                          <p:val>
                                            <p:fltVal val="0"/>
                                          </p:val>
                                        </p:tav>
                                        <p:tav tm="100000">
                                          <p:val>
                                            <p:strVal val="#ppt_w"/>
                                          </p:val>
                                        </p:tav>
                                      </p:tavLst>
                                    </p:anim>
                                    <p:anim calcmode="lin" valueType="num">
                                      <p:cBhvr>
                                        <p:cTn id="77" dur="500" fill="hold"/>
                                        <p:tgtEl>
                                          <p:spTgt spid="1184808"/>
                                        </p:tgtEl>
                                        <p:attrNameLst>
                                          <p:attrName>ppt_h</p:attrName>
                                        </p:attrNameLst>
                                      </p:cBhvr>
                                      <p:tavLst>
                                        <p:tav tm="0">
                                          <p:val>
                                            <p:strVal val="#ppt_h"/>
                                          </p:val>
                                        </p:tav>
                                        <p:tav tm="100000">
                                          <p:val>
                                            <p:strVal val="#ppt_h"/>
                                          </p:val>
                                        </p:tav>
                                      </p:tavLst>
                                    </p:anim>
                                  </p:childTnLst>
                                </p:cTn>
                              </p:par>
                            </p:childTnLst>
                          </p:cTn>
                        </p:par>
                        <p:par>
                          <p:cTn id="78" fill="hold">
                            <p:stCondLst>
                              <p:cond delay="1100"/>
                            </p:stCondLst>
                            <p:childTnLst>
                              <p:par>
                                <p:cTn id="79" presetID="17" presetClass="entr" presetSubtype="8" fill="hold" grpId="0" nodeType="afterEffect">
                                  <p:stCondLst>
                                    <p:cond delay="0"/>
                                  </p:stCondLst>
                                  <p:iterate type="lt">
                                    <p:tmPct val="100000"/>
                                  </p:iterate>
                                  <p:childTnLst>
                                    <p:set>
                                      <p:cBhvr>
                                        <p:cTn id="80" dur="1" fill="hold">
                                          <p:stCondLst>
                                            <p:cond delay="0"/>
                                          </p:stCondLst>
                                        </p:cTn>
                                        <p:tgtEl>
                                          <p:spTgt spid="1184809"/>
                                        </p:tgtEl>
                                        <p:attrNameLst>
                                          <p:attrName>style.visibility</p:attrName>
                                        </p:attrNameLst>
                                      </p:cBhvr>
                                      <p:to>
                                        <p:strVal val="visible"/>
                                      </p:to>
                                    </p:set>
                                    <p:anim calcmode="lin" valueType="num">
                                      <p:cBhvr>
                                        <p:cTn id="81" dur="75" fill="hold"/>
                                        <p:tgtEl>
                                          <p:spTgt spid="1184809"/>
                                        </p:tgtEl>
                                        <p:attrNameLst>
                                          <p:attrName>ppt_x</p:attrName>
                                        </p:attrNameLst>
                                      </p:cBhvr>
                                      <p:tavLst>
                                        <p:tav tm="0">
                                          <p:val>
                                            <p:strVal val="#ppt_x-#ppt_w/2"/>
                                          </p:val>
                                        </p:tav>
                                        <p:tav tm="100000">
                                          <p:val>
                                            <p:strVal val="#ppt_x"/>
                                          </p:val>
                                        </p:tav>
                                      </p:tavLst>
                                    </p:anim>
                                    <p:anim calcmode="lin" valueType="num">
                                      <p:cBhvr>
                                        <p:cTn id="82" dur="75" fill="hold"/>
                                        <p:tgtEl>
                                          <p:spTgt spid="1184809"/>
                                        </p:tgtEl>
                                        <p:attrNameLst>
                                          <p:attrName>ppt_y</p:attrName>
                                        </p:attrNameLst>
                                      </p:cBhvr>
                                      <p:tavLst>
                                        <p:tav tm="0">
                                          <p:val>
                                            <p:strVal val="#ppt_y"/>
                                          </p:val>
                                        </p:tav>
                                        <p:tav tm="100000">
                                          <p:val>
                                            <p:strVal val="#ppt_y"/>
                                          </p:val>
                                        </p:tav>
                                      </p:tavLst>
                                    </p:anim>
                                    <p:anim calcmode="lin" valueType="num">
                                      <p:cBhvr>
                                        <p:cTn id="83" dur="75" fill="hold"/>
                                        <p:tgtEl>
                                          <p:spTgt spid="1184809"/>
                                        </p:tgtEl>
                                        <p:attrNameLst>
                                          <p:attrName>ppt_w</p:attrName>
                                        </p:attrNameLst>
                                      </p:cBhvr>
                                      <p:tavLst>
                                        <p:tav tm="0">
                                          <p:val>
                                            <p:fltVal val="0"/>
                                          </p:val>
                                        </p:tav>
                                        <p:tav tm="100000">
                                          <p:val>
                                            <p:strVal val="#ppt_w"/>
                                          </p:val>
                                        </p:tav>
                                      </p:tavLst>
                                    </p:anim>
                                    <p:anim calcmode="lin" valueType="num">
                                      <p:cBhvr>
                                        <p:cTn id="84" dur="75" fill="hold"/>
                                        <p:tgtEl>
                                          <p:spTgt spid="1184809"/>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8" fill="hold" grpId="0" nodeType="clickEffect">
                                  <p:stCondLst>
                                    <p:cond delay="0"/>
                                  </p:stCondLst>
                                  <p:iterate type="lt">
                                    <p:tmPct val="100000"/>
                                  </p:iterate>
                                  <p:childTnLst>
                                    <p:set>
                                      <p:cBhvr>
                                        <p:cTn id="88" dur="1" fill="hold">
                                          <p:stCondLst>
                                            <p:cond delay="0"/>
                                          </p:stCondLst>
                                        </p:cTn>
                                        <p:tgtEl>
                                          <p:spTgt spid="1184810"/>
                                        </p:tgtEl>
                                        <p:attrNameLst>
                                          <p:attrName>style.visibility</p:attrName>
                                        </p:attrNameLst>
                                      </p:cBhvr>
                                      <p:to>
                                        <p:strVal val="visible"/>
                                      </p:to>
                                    </p:set>
                                    <p:anim calcmode="lin" valueType="num">
                                      <p:cBhvr>
                                        <p:cTn id="89" dur="75" fill="hold"/>
                                        <p:tgtEl>
                                          <p:spTgt spid="1184810"/>
                                        </p:tgtEl>
                                        <p:attrNameLst>
                                          <p:attrName>ppt_x</p:attrName>
                                        </p:attrNameLst>
                                      </p:cBhvr>
                                      <p:tavLst>
                                        <p:tav tm="0">
                                          <p:val>
                                            <p:strVal val="#ppt_x-#ppt_w/2"/>
                                          </p:val>
                                        </p:tav>
                                        <p:tav tm="100000">
                                          <p:val>
                                            <p:strVal val="#ppt_x"/>
                                          </p:val>
                                        </p:tav>
                                      </p:tavLst>
                                    </p:anim>
                                    <p:anim calcmode="lin" valueType="num">
                                      <p:cBhvr>
                                        <p:cTn id="90" dur="75" fill="hold"/>
                                        <p:tgtEl>
                                          <p:spTgt spid="1184810"/>
                                        </p:tgtEl>
                                        <p:attrNameLst>
                                          <p:attrName>ppt_y</p:attrName>
                                        </p:attrNameLst>
                                      </p:cBhvr>
                                      <p:tavLst>
                                        <p:tav tm="0">
                                          <p:val>
                                            <p:strVal val="#ppt_y"/>
                                          </p:val>
                                        </p:tav>
                                        <p:tav tm="100000">
                                          <p:val>
                                            <p:strVal val="#ppt_y"/>
                                          </p:val>
                                        </p:tav>
                                      </p:tavLst>
                                    </p:anim>
                                    <p:anim calcmode="lin" valueType="num">
                                      <p:cBhvr>
                                        <p:cTn id="91" dur="75" fill="hold"/>
                                        <p:tgtEl>
                                          <p:spTgt spid="1184810"/>
                                        </p:tgtEl>
                                        <p:attrNameLst>
                                          <p:attrName>ppt_w</p:attrName>
                                        </p:attrNameLst>
                                      </p:cBhvr>
                                      <p:tavLst>
                                        <p:tav tm="0">
                                          <p:val>
                                            <p:fltVal val="0"/>
                                          </p:val>
                                        </p:tav>
                                        <p:tav tm="100000">
                                          <p:val>
                                            <p:strVal val="#ppt_w"/>
                                          </p:val>
                                        </p:tav>
                                      </p:tavLst>
                                    </p:anim>
                                    <p:anim calcmode="lin" valueType="num">
                                      <p:cBhvr>
                                        <p:cTn id="92" dur="75" fill="hold"/>
                                        <p:tgtEl>
                                          <p:spTgt spid="1184810"/>
                                        </p:tgtEl>
                                        <p:attrNameLst>
                                          <p:attrName>ppt_h</p:attrName>
                                        </p:attrNameLst>
                                      </p:cBhvr>
                                      <p:tavLst>
                                        <p:tav tm="0">
                                          <p:val>
                                            <p:strVal val="#ppt_h"/>
                                          </p:val>
                                        </p:tav>
                                        <p:tav tm="100000">
                                          <p:val>
                                            <p:strVal val="#ppt_h"/>
                                          </p:val>
                                        </p:tav>
                                      </p:tavLst>
                                    </p:anim>
                                  </p:childTnLst>
                                </p:cTn>
                              </p:par>
                            </p:childTnLst>
                          </p:cTn>
                        </p:par>
                        <p:par>
                          <p:cTn id="93" fill="hold">
                            <p:stCondLst>
                              <p:cond delay="525"/>
                            </p:stCondLst>
                            <p:childTnLst>
                              <p:par>
                                <p:cTn id="94" presetID="17" presetClass="entr" presetSubtype="8" fill="hold" grpId="0" nodeType="afterEffect">
                                  <p:stCondLst>
                                    <p:cond delay="0"/>
                                  </p:stCondLst>
                                  <p:childTnLst>
                                    <p:set>
                                      <p:cBhvr>
                                        <p:cTn id="95" dur="1" fill="hold">
                                          <p:stCondLst>
                                            <p:cond delay="0"/>
                                          </p:stCondLst>
                                        </p:cTn>
                                        <p:tgtEl>
                                          <p:spTgt spid="1184811"/>
                                        </p:tgtEl>
                                        <p:attrNameLst>
                                          <p:attrName>style.visibility</p:attrName>
                                        </p:attrNameLst>
                                      </p:cBhvr>
                                      <p:to>
                                        <p:strVal val="visible"/>
                                      </p:to>
                                    </p:set>
                                    <p:anim calcmode="lin" valueType="num">
                                      <p:cBhvr>
                                        <p:cTn id="96" dur="500" fill="hold"/>
                                        <p:tgtEl>
                                          <p:spTgt spid="1184811"/>
                                        </p:tgtEl>
                                        <p:attrNameLst>
                                          <p:attrName>ppt_x</p:attrName>
                                        </p:attrNameLst>
                                      </p:cBhvr>
                                      <p:tavLst>
                                        <p:tav tm="0">
                                          <p:val>
                                            <p:strVal val="#ppt_x-#ppt_w/2"/>
                                          </p:val>
                                        </p:tav>
                                        <p:tav tm="100000">
                                          <p:val>
                                            <p:strVal val="#ppt_x"/>
                                          </p:val>
                                        </p:tav>
                                      </p:tavLst>
                                    </p:anim>
                                    <p:anim calcmode="lin" valueType="num">
                                      <p:cBhvr>
                                        <p:cTn id="97" dur="500" fill="hold"/>
                                        <p:tgtEl>
                                          <p:spTgt spid="1184811"/>
                                        </p:tgtEl>
                                        <p:attrNameLst>
                                          <p:attrName>ppt_y</p:attrName>
                                        </p:attrNameLst>
                                      </p:cBhvr>
                                      <p:tavLst>
                                        <p:tav tm="0">
                                          <p:val>
                                            <p:strVal val="#ppt_y"/>
                                          </p:val>
                                        </p:tav>
                                        <p:tav tm="100000">
                                          <p:val>
                                            <p:strVal val="#ppt_y"/>
                                          </p:val>
                                        </p:tav>
                                      </p:tavLst>
                                    </p:anim>
                                    <p:anim calcmode="lin" valueType="num">
                                      <p:cBhvr>
                                        <p:cTn id="98" dur="500" fill="hold"/>
                                        <p:tgtEl>
                                          <p:spTgt spid="1184811"/>
                                        </p:tgtEl>
                                        <p:attrNameLst>
                                          <p:attrName>ppt_w</p:attrName>
                                        </p:attrNameLst>
                                      </p:cBhvr>
                                      <p:tavLst>
                                        <p:tav tm="0">
                                          <p:val>
                                            <p:fltVal val="0"/>
                                          </p:val>
                                        </p:tav>
                                        <p:tav tm="100000">
                                          <p:val>
                                            <p:strVal val="#ppt_w"/>
                                          </p:val>
                                        </p:tav>
                                      </p:tavLst>
                                    </p:anim>
                                    <p:anim calcmode="lin" valueType="num">
                                      <p:cBhvr>
                                        <p:cTn id="99" dur="500" fill="hold"/>
                                        <p:tgtEl>
                                          <p:spTgt spid="1184811"/>
                                        </p:tgtEl>
                                        <p:attrNameLst>
                                          <p:attrName>ppt_h</p:attrName>
                                        </p:attrNameLst>
                                      </p:cBhvr>
                                      <p:tavLst>
                                        <p:tav tm="0">
                                          <p:val>
                                            <p:strVal val="#ppt_h"/>
                                          </p:val>
                                        </p:tav>
                                        <p:tav tm="100000">
                                          <p:val>
                                            <p:strVal val="#ppt_h"/>
                                          </p:val>
                                        </p:tav>
                                      </p:tavLst>
                                    </p:anim>
                                  </p:childTnLst>
                                </p:cTn>
                              </p:par>
                            </p:childTnLst>
                          </p:cTn>
                        </p:par>
                        <p:par>
                          <p:cTn id="100" fill="hold">
                            <p:stCondLst>
                              <p:cond delay="1025"/>
                            </p:stCondLst>
                            <p:childTnLst>
                              <p:par>
                                <p:cTn id="101" presetID="17" presetClass="entr" presetSubtype="8" fill="hold" grpId="0" nodeType="afterEffect">
                                  <p:stCondLst>
                                    <p:cond delay="0"/>
                                  </p:stCondLst>
                                  <p:iterate type="lt">
                                    <p:tmPct val="100000"/>
                                  </p:iterate>
                                  <p:childTnLst>
                                    <p:set>
                                      <p:cBhvr>
                                        <p:cTn id="102" dur="1" fill="hold">
                                          <p:stCondLst>
                                            <p:cond delay="0"/>
                                          </p:stCondLst>
                                        </p:cTn>
                                        <p:tgtEl>
                                          <p:spTgt spid="1184812"/>
                                        </p:tgtEl>
                                        <p:attrNameLst>
                                          <p:attrName>style.visibility</p:attrName>
                                        </p:attrNameLst>
                                      </p:cBhvr>
                                      <p:to>
                                        <p:strVal val="visible"/>
                                      </p:to>
                                    </p:set>
                                    <p:anim calcmode="lin" valueType="num">
                                      <p:cBhvr>
                                        <p:cTn id="103" dur="75" fill="hold"/>
                                        <p:tgtEl>
                                          <p:spTgt spid="1184812"/>
                                        </p:tgtEl>
                                        <p:attrNameLst>
                                          <p:attrName>ppt_x</p:attrName>
                                        </p:attrNameLst>
                                      </p:cBhvr>
                                      <p:tavLst>
                                        <p:tav tm="0">
                                          <p:val>
                                            <p:strVal val="#ppt_x-#ppt_w/2"/>
                                          </p:val>
                                        </p:tav>
                                        <p:tav tm="100000">
                                          <p:val>
                                            <p:strVal val="#ppt_x"/>
                                          </p:val>
                                        </p:tav>
                                      </p:tavLst>
                                    </p:anim>
                                    <p:anim calcmode="lin" valueType="num">
                                      <p:cBhvr>
                                        <p:cTn id="104" dur="75" fill="hold"/>
                                        <p:tgtEl>
                                          <p:spTgt spid="1184812"/>
                                        </p:tgtEl>
                                        <p:attrNameLst>
                                          <p:attrName>ppt_y</p:attrName>
                                        </p:attrNameLst>
                                      </p:cBhvr>
                                      <p:tavLst>
                                        <p:tav tm="0">
                                          <p:val>
                                            <p:strVal val="#ppt_y"/>
                                          </p:val>
                                        </p:tav>
                                        <p:tav tm="100000">
                                          <p:val>
                                            <p:strVal val="#ppt_y"/>
                                          </p:val>
                                        </p:tav>
                                      </p:tavLst>
                                    </p:anim>
                                    <p:anim calcmode="lin" valueType="num">
                                      <p:cBhvr>
                                        <p:cTn id="105" dur="75" fill="hold"/>
                                        <p:tgtEl>
                                          <p:spTgt spid="1184812"/>
                                        </p:tgtEl>
                                        <p:attrNameLst>
                                          <p:attrName>ppt_w</p:attrName>
                                        </p:attrNameLst>
                                      </p:cBhvr>
                                      <p:tavLst>
                                        <p:tav tm="0">
                                          <p:val>
                                            <p:fltVal val="0"/>
                                          </p:val>
                                        </p:tav>
                                        <p:tav tm="100000">
                                          <p:val>
                                            <p:strVal val="#ppt_w"/>
                                          </p:val>
                                        </p:tav>
                                      </p:tavLst>
                                    </p:anim>
                                    <p:anim calcmode="lin" valueType="num">
                                      <p:cBhvr>
                                        <p:cTn id="106" dur="75" fill="hold"/>
                                        <p:tgtEl>
                                          <p:spTgt spid="1184812"/>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grpId="0" nodeType="clickEffect">
                                  <p:stCondLst>
                                    <p:cond delay="0"/>
                                  </p:stCondLst>
                                  <p:iterate type="lt">
                                    <p:tmPct val="100000"/>
                                  </p:iterate>
                                  <p:childTnLst>
                                    <p:set>
                                      <p:cBhvr>
                                        <p:cTn id="110" dur="1" fill="hold">
                                          <p:stCondLst>
                                            <p:cond delay="0"/>
                                          </p:stCondLst>
                                        </p:cTn>
                                        <p:tgtEl>
                                          <p:spTgt spid="1184813"/>
                                        </p:tgtEl>
                                        <p:attrNameLst>
                                          <p:attrName>style.visibility</p:attrName>
                                        </p:attrNameLst>
                                      </p:cBhvr>
                                      <p:to>
                                        <p:strVal val="visible"/>
                                      </p:to>
                                    </p:set>
                                    <p:anim calcmode="lin" valueType="num">
                                      <p:cBhvr>
                                        <p:cTn id="111" dur="75" fill="hold"/>
                                        <p:tgtEl>
                                          <p:spTgt spid="1184813"/>
                                        </p:tgtEl>
                                        <p:attrNameLst>
                                          <p:attrName>ppt_x</p:attrName>
                                        </p:attrNameLst>
                                      </p:cBhvr>
                                      <p:tavLst>
                                        <p:tav tm="0">
                                          <p:val>
                                            <p:strVal val="#ppt_x-#ppt_w/2"/>
                                          </p:val>
                                        </p:tav>
                                        <p:tav tm="100000">
                                          <p:val>
                                            <p:strVal val="#ppt_x"/>
                                          </p:val>
                                        </p:tav>
                                      </p:tavLst>
                                    </p:anim>
                                    <p:anim calcmode="lin" valueType="num">
                                      <p:cBhvr>
                                        <p:cTn id="112" dur="75" fill="hold"/>
                                        <p:tgtEl>
                                          <p:spTgt spid="1184813"/>
                                        </p:tgtEl>
                                        <p:attrNameLst>
                                          <p:attrName>ppt_y</p:attrName>
                                        </p:attrNameLst>
                                      </p:cBhvr>
                                      <p:tavLst>
                                        <p:tav tm="0">
                                          <p:val>
                                            <p:strVal val="#ppt_y"/>
                                          </p:val>
                                        </p:tav>
                                        <p:tav tm="100000">
                                          <p:val>
                                            <p:strVal val="#ppt_y"/>
                                          </p:val>
                                        </p:tav>
                                      </p:tavLst>
                                    </p:anim>
                                    <p:anim calcmode="lin" valueType="num">
                                      <p:cBhvr>
                                        <p:cTn id="113" dur="75" fill="hold"/>
                                        <p:tgtEl>
                                          <p:spTgt spid="1184813"/>
                                        </p:tgtEl>
                                        <p:attrNameLst>
                                          <p:attrName>ppt_w</p:attrName>
                                        </p:attrNameLst>
                                      </p:cBhvr>
                                      <p:tavLst>
                                        <p:tav tm="0">
                                          <p:val>
                                            <p:fltVal val="0"/>
                                          </p:val>
                                        </p:tav>
                                        <p:tav tm="100000">
                                          <p:val>
                                            <p:strVal val="#ppt_w"/>
                                          </p:val>
                                        </p:tav>
                                      </p:tavLst>
                                    </p:anim>
                                    <p:anim calcmode="lin" valueType="num">
                                      <p:cBhvr>
                                        <p:cTn id="114" dur="75" fill="hold"/>
                                        <p:tgtEl>
                                          <p:spTgt spid="1184813"/>
                                        </p:tgtEl>
                                        <p:attrNameLst>
                                          <p:attrName>ppt_h</p:attrName>
                                        </p:attrNameLst>
                                      </p:cBhvr>
                                      <p:tavLst>
                                        <p:tav tm="0">
                                          <p:val>
                                            <p:strVal val="#ppt_h"/>
                                          </p:val>
                                        </p:tav>
                                        <p:tav tm="100000">
                                          <p:val>
                                            <p:strVal val="#ppt_h"/>
                                          </p:val>
                                        </p:tav>
                                      </p:tavLst>
                                    </p:anim>
                                  </p:childTnLst>
                                </p:cTn>
                              </p:par>
                            </p:childTnLst>
                          </p:cTn>
                        </p:par>
                        <p:par>
                          <p:cTn id="115" fill="hold">
                            <p:stCondLst>
                              <p:cond delay="525"/>
                            </p:stCondLst>
                            <p:childTnLst>
                              <p:par>
                                <p:cTn id="116" presetID="17" presetClass="entr" presetSubtype="8" fill="hold" grpId="0" nodeType="afterEffect">
                                  <p:stCondLst>
                                    <p:cond delay="0"/>
                                  </p:stCondLst>
                                  <p:childTnLst>
                                    <p:set>
                                      <p:cBhvr>
                                        <p:cTn id="117" dur="1" fill="hold">
                                          <p:stCondLst>
                                            <p:cond delay="0"/>
                                          </p:stCondLst>
                                        </p:cTn>
                                        <p:tgtEl>
                                          <p:spTgt spid="1184814"/>
                                        </p:tgtEl>
                                        <p:attrNameLst>
                                          <p:attrName>style.visibility</p:attrName>
                                        </p:attrNameLst>
                                      </p:cBhvr>
                                      <p:to>
                                        <p:strVal val="visible"/>
                                      </p:to>
                                    </p:set>
                                    <p:anim calcmode="lin" valueType="num">
                                      <p:cBhvr>
                                        <p:cTn id="118" dur="500" fill="hold"/>
                                        <p:tgtEl>
                                          <p:spTgt spid="1184814"/>
                                        </p:tgtEl>
                                        <p:attrNameLst>
                                          <p:attrName>ppt_x</p:attrName>
                                        </p:attrNameLst>
                                      </p:cBhvr>
                                      <p:tavLst>
                                        <p:tav tm="0">
                                          <p:val>
                                            <p:strVal val="#ppt_x-#ppt_w/2"/>
                                          </p:val>
                                        </p:tav>
                                        <p:tav tm="100000">
                                          <p:val>
                                            <p:strVal val="#ppt_x"/>
                                          </p:val>
                                        </p:tav>
                                      </p:tavLst>
                                    </p:anim>
                                    <p:anim calcmode="lin" valueType="num">
                                      <p:cBhvr>
                                        <p:cTn id="119" dur="500" fill="hold"/>
                                        <p:tgtEl>
                                          <p:spTgt spid="1184814"/>
                                        </p:tgtEl>
                                        <p:attrNameLst>
                                          <p:attrName>ppt_y</p:attrName>
                                        </p:attrNameLst>
                                      </p:cBhvr>
                                      <p:tavLst>
                                        <p:tav tm="0">
                                          <p:val>
                                            <p:strVal val="#ppt_y"/>
                                          </p:val>
                                        </p:tav>
                                        <p:tav tm="100000">
                                          <p:val>
                                            <p:strVal val="#ppt_y"/>
                                          </p:val>
                                        </p:tav>
                                      </p:tavLst>
                                    </p:anim>
                                    <p:anim calcmode="lin" valueType="num">
                                      <p:cBhvr>
                                        <p:cTn id="120" dur="500" fill="hold"/>
                                        <p:tgtEl>
                                          <p:spTgt spid="1184814"/>
                                        </p:tgtEl>
                                        <p:attrNameLst>
                                          <p:attrName>ppt_w</p:attrName>
                                        </p:attrNameLst>
                                      </p:cBhvr>
                                      <p:tavLst>
                                        <p:tav tm="0">
                                          <p:val>
                                            <p:fltVal val="0"/>
                                          </p:val>
                                        </p:tav>
                                        <p:tav tm="100000">
                                          <p:val>
                                            <p:strVal val="#ppt_w"/>
                                          </p:val>
                                        </p:tav>
                                      </p:tavLst>
                                    </p:anim>
                                    <p:anim calcmode="lin" valueType="num">
                                      <p:cBhvr>
                                        <p:cTn id="121" dur="500" fill="hold"/>
                                        <p:tgtEl>
                                          <p:spTgt spid="1184814"/>
                                        </p:tgtEl>
                                        <p:attrNameLst>
                                          <p:attrName>ppt_h</p:attrName>
                                        </p:attrNameLst>
                                      </p:cBhvr>
                                      <p:tavLst>
                                        <p:tav tm="0">
                                          <p:val>
                                            <p:strVal val="#ppt_h"/>
                                          </p:val>
                                        </p:tav>
                                        <p:tav tm="100000">
                                          <p:val>
                                            <p:strVal val="#ppt_h"/>
                                          </p:val>
                                        </p:tav>
                                      </p:tavLst>
                                    </p:anim>
                                  </p:childTnLst>
                                </p:cTn>
                              </p:par>
                            </p:childTnLst>
                          </p:cTn>
                        </p:par>
                        <p:par>
                          <p:cTn id="122" fill="hold">
                            <p:stCondLst>
                              <p:cond delay="1025"/>
                            </p:stCondLst>
                            <p:childTnLst>
                              <p:par>
                                <p:cTn id="123" presetID="17" presetClass="entr" presetSubtype="8" fill="hold" grpId="0" nodeType="afterEffect">
                                  <p:stCondLst>
                                    <p:cond delay="0"/>
                                  </p:stCondLst>
                                  <p:iterate type="lt">
                                    <p:tmPct val="100000"/>
                                  </p:iterate>
                                  <p:childTnLst>
                                    <p:set>
                                      <p:cBhvr>
                                        <p:cTn id="124" dur="1" fill="hold">
                                          <p:stCondLst>
                                            <p:cond delay="0"/>
                                          </p:stCondLst>
                                        </p:cTn>
                                        <p:tgtEl>
                                          <p:spTgt spid="1184815"/>
                                        </p:tgtEl>
                                        <p:attrNameLst>
                                          <p:attrName>style.visibility</p:attrName>
                                        </p:attrNameLst>
                                      </p:cBhvr>
                                      <p:to>
                                        <p:strVal val="visible"/>
                                      </p:to>
                                    </p:set>
                                    <p:anim calcmode="lin" valueType="num">
                                      <p:cBhvr>
                                        <p:cTn id="125" dur="75" fill="hold"/>
                                        <p:tgtEl>
                                          <p:spTgt spid="1184815"/>
                                        </p:tgtEl>
                                        <p:attrNameLst>
                                          <p:attrName>ppt_x</p:attrName>
                                        </p:attrNameLst>
                                      </p:cBhvr>
                                      <p:tavLst>
                                        <p:tav tm="0">
                                          <p:val>
                                            <p:strVal val="#ppt_x-#ppt_w/2"/>
                                          </p:val>
                                        </p:tav>
                                        <p:tav tm="100000">
                                          <p:val>
                                            <p:strVal val="#ppt_x"/>
                                          </p:val>
                                        </p:tav>
                                      </p:tavLst>
                                    </p:anim>
                                    <p:anim calcmode="lin" valueType="num">
                                      <p:cBhvr>
                                        <p:cTn id="126" dur="75" fill="hold"/>
                                        <p:tgtEl>
                                          <p:spTgt spid="1184815"/>
                                        </p:tgtEl>
                                        <p:attrNameLst>
                                          <p:attrName>ppt_y</p:attrName>
                                        </p:attrNameLst>
                                      </p:cBhvr>
                                      <p:tavLst>
                                        <p:tav tm="0">
                                          <p:val>
                                            <p:strVal val="#ppt_y"/>
                                          </p:val>
                                        </p:tav>
                                        <p:tav tm="100000">
                                          <p:val>
                                            <p:strVal val="#ppt_y"/>
                                          </p:val>
                                        </p:tav>
                                      </p:tavLst>
                                    </p:anim>
                                    <p:anim calcmode="lin" valueType="num">
                                      <p:cBhvr>
                                        <p:cTn id="127" dur="75" fill="hold"/>
                                        <p:tgtEl>
                                          <p:spTgt spid="1184815"/>
                                        </p:tgtEl>
                                        <p:attrNameLst>
                                          <p:attrName>ppt_w</p:attrName>
                                        </p:attrNameLst>
                                      </p:cBhvr>
                                      <p:tavLst>
                                        <p:tav tm="0">
                                          <p:val>
                                            <p:fltVal val="0"/>
                                          </p:val>
                                        </p:tav>
                                        <p:tav tm="100000">
                                          <p:val>
                                            <p:strVal val="#ppt_w"/>
                                          </p:val>
                                        </p:tav>
                                      </p:tavLst>
                                    </p:anim>
                                    <p:anim calcmode="lin" valueType="num">
                                      <p:cBhvr>
                                        <p:cTn id="128" dur="75" fill="hold"/>
                                        <p:tgtEl>
                                          <p:spTgt spid="1184815"/>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8" fill="hold" grpId="0" nodeType="clickEffect">
                                  <p:stCondLst>
                                    <p:cond delay="0"/>
                                  </p:stCondLst>
                                  <p:iterate type="lt">
                                    <p:tmPct val="100000"/>
                                  </p:iterate>
                                  <p:childTnLst>
                                    <p:set>
                                      <p:cBhvr>
                                        <p:cTn id="132" dur="1" fill="hold">
                                          <p:stCondLst>
                                            <p:cond delay="0"/>
                                          </p:stCondLst>
                                        </p:cTn>
                                        <p:tgtEl>
                                          <p:spTgt spid="1184816"/>
                                        </p:tgtEl>
                                        <p:attrNameLst>
                                          <p:attrName>style.visibility</p:attrName>
                                        </p:attrNameLst>
                                      </p:cBhvr>
                                      <p:to>
                                        <p:strVal val="visible"/>
                                      </p:to>
                                    </p:set>
                                    <p:anim calcmode="lin" valueType="num">
                                      <p:cBhvr>
                                        <p:cTn id="133" dur="75" fill="hold"/>
                                        <p:tgtEl>
                                          <p:spTgt spid="1184816"/>
                                        </p:tgtEl>
                                        <p:attrNameLst>
                                          <p:attrName>ppt_x</p:attrName>
                                        </p:attrNameLst>
                                      </p:cBhvr>
                                      <p:tavLst>
                                        <p:tav tm="0">
                                          <p:val>
                                            <p:strVal val="#ppt_x-#ppt_w/2"/>
                                          </p:val>
                                        </p:tav>
                                        <p:tav tm="100000">
                                          <p:val>
                                            <p:strVal val="#ppt_x"/>
                                          </p:val>
                                        </p:tav>
                                      </p:tavLst>
                                    </p:anim>
                                    <p:anim calcmode="lin" valueType="num">
                                      <p:cBhvr>
                                        <p:cTn id="134" dur="75" fill="hold"/>
                                        <p:tgtEl>
                                          <p:spTgt spid="1184816"/>
                                        </p:tgtEl>
                                        <p:attrNameLst>
                                          <p:attrName>ppt_y</p:attrName>
                                        </p:attrNameLst>
                                      </p:cBhvr>
                                      <p:tavLst>
                                        <p:tav tm="0">
                                          <p:val>
                                            <p:strVal val="#ppt_y"/>
                                          </p:val>
                                        </p:tav>
                                        <p:tav tm="100000">
                                          <p:val>
                                            <p:strVal val="#ppt_y"/>
                                          </p:val>
                                        </p:tav>
                                      </p:tavLst>
                                    </p:anim>
                                    <p:anim calcmode="lin" valueType="num">
                                      <p:cBhvr>
                                        <p:cTn id="135" dur="75" fill="hold"/>
                                        <p:tgtEl>
                                          <p:spTgt spid="1184816"/>
                                        </p:tgtEl>
                                        <p:attrNameLst>
                                          <p:attrName>ppt_w</p:attrName>
                                        </p:attrNameLst>
                                      </p:cBhvr>
                                      <p:tavLst>
                                        <p:tav tm="0">
                                          <p:val>
                                            <p:fltVal val="0"/>
                                          </p:val>
                                        </p:tav>
                                        <p:tav tm="100000">
                                          <p:val>
                                            <p:strVal val="#ppt_w"/>
                                          </p:val>
                                        </p:tav>
                                      </p:tavLst>
                                    </p:anim>
                                    <p:anim calcmode="lin" valueType="num">
                                      <p:cBhvr>
                                        <p:cTn id="136" dur="75" fill="hold"/>
                                        <p:tgtEl>
                                          <p:spTgt spid="1184816"/>
                                        </p:tgtEl>
                                        <p:attrNameLst>
                                          <p:attrName>ppt_h</p:attrName>
                                        </p:attrNameLst>
                                      </p:cBhvr>
                                      <p:tavLst>
                                        <p:tav tm="0">
                                          <p:val>
                                            <p:strVal val="#ppt_h"/>
                                          </p:val>
                                        </p:tav>
                                        <p:tav tm="100000">
                                          <p:val>
                                            <p:strVal val="#ppt_h"/>
                                          </p:val>
                                        </p:tav>
                                      </p:tavLst>
                                    </p:anim>
                                  </p:childTnLst>
                                </p:cTn>
                              </p:par>
                            </p:childTnLst>
                          </p:cTn>
                        </p:par>
                        <p:par>
                          <p:cTn id="137" fill="hold">
                            <p:stCondLst>
                              <p:cond delay="525"/>
                            </p:stCondLst>
                            <p:childTnLst>
                              <p:par>
                                <p:cTn id="138" presetID="17" presetClass="entr" presetSubtype="8" fill="hold" grpId="0" nodeType="afterEffect">
                                  <p:stCondLst>
                                    <p:cond delay="0"/>
                                  </p:stCondLst>
                                  <p:childTnLst>
                                    <p:set>
                                      <p:cBhvr>
                                        <p:cTn id="139" dur="1" fill="hold">
                                          <p:stCondLst>
                                            <p:cond delay="0"/>
                                          </p:stCondLst>
                                        </p:cTn>
                                        <p:tgtEl>
                                          <p:spTgt spid="1184817"/>
                                        </p:tgtEl>
                                        <p:attrNameLst>
                                          <p:attrName>style.visibility</p:attrName>
                                        </p:attrNameLst>
                                      </p:cBhvr>
                                      <p:to>
                                        <p:strVal val="visible"/>
                                      </p:to>
                                    </p:set>
                                    <p:anim calcmode="lin" valueType="num">
                                      <p:cBhvr>
                                        <p:cTn id="140" dur="500" fill="hold"/>
                                        <p:tgtEl>
                                          <p:spTgt spid="1184817"/>
                                        </p:tgtEl>
                                        <p:attrNameLst>
                                          <p:attrName>ppt_x</p:attrName>
                                        </p:attrNameLst>
                                      </p:cBhvr>
                                      <p:tavLst>
                                        <p:tav tm="0">
                                          <p:val>
                                            <p:strVal val="#ppt_x-#ppt_w/2"/>
                                          </p:val>
                                        </p:tav>
                                        <p:tav tm="100000">
                                          <p:val>
                                            <p:strVal val="#ppt_x"/>
                                          </p:val>
                                        </p:tav>
                                      </p:tavLst>
                                    </p:anim>
                                    <p:anim calcmode="lin" valueType="num">
                                      <p:cBhvr>
                                        <p:cTn id="141" dur="500" fill="hold"/>
                                        <p:tgtEl>
                                          <p:spTgt spid="1184817"/>
                                        </p:tgtEl>
                                        <p:attrNameLst>
                                          <p:attrName>ppt_y</p:attrName>
                                        </p:attrNameLst>
                                      </p:cBhvr>
                                      <p:tavLst>
                                        <p:tav tm="0">
                                          <p:val>
                                            <p:strVal val="#ppt_y"/>
                                          </p:val>
                                        </p:tav>
                                        <p:tav tm="100000">
                                          <p:val>
                                            <p:strVal val="#ppt_y"/>
                                          </p:val>
                                        </p:tav>
                                      </p:tavLst>
                                    </p:anim>
                                    <p:anim calcmode="lin" valueType="num">
                                      <p:cBhvr>
                                        <p:cTn id="142" dur="500" fill="hold"/>
                                        <p:tgtEl>
                                          <p:spTgt spid="1184817"/>
                                        </p:tgtEl>
                                        <p:attrNameLst>
                                          <p:attrName>ppt_w</p:attrName>
                                        </p:attrNameLst>
                                      </p:cBhvr>
                                      <p:tavLst>
                                        <p:tav tm="0">
                                          <p:val>
                                            <p:fltVal val="0"/>
                                          </p:val>
                                        </p:tav>
                                        <p:tav tm="100000">
                                          <p:val>
                                            <p:strVal val="#ppt_w"/>
                                          </p:val>
                                        </p:tav>
                                      </p:tavLst>
                                    </p:anim>
                                    <p:anim calcmode="lin" valueType="num">
                                      <p:cBhvr>
                                        <p:cTn id="143" dur="500" fill="hold"/>
                                        <p:tgtEl>
                                          <p:spTgt spid="1184817"/>
                                        </p:tgtEl>
                                        <p:attrNameLst>
                                          <p:attrName>ppt_h</p:attrName>
                                        </p:attrNameLst>
                                      </p:cBhvr>
                                      <p:tavLst>
                                        <p:tav tm="0">
                                          <p:val>
                                            <p:strVal val="#ppt_h"/>
                                          </p:val>
                                        </p:tav>
                                        <p:tav tm="100000">
                                          <p:val>
                                            <p:strVal val="#ppt_h"/>
                                          </p:val>
                                        </p:tav>
                                      </p:tavLst>
                                    </p:anim>
                                  </p:childTnLst>
                                </p:cTn>
                              </p:par>
                            </p:childTnLst>
                          </p:cTn>
                        </p:par>
                        <p:par>
                          <p:cTn id="144" fill="hold">
                            <p:stCondLst>
                              <p:cond delay="1025"/>
                            </p:stCondLst>
                            <p:childTnLst>
                              <p:par>
                                <p:cTn id="145" presetID="17" presetClass="entr" presetSubtype="8" fill="hold" grpId="0" nodeType="afterEffect">
                                  <p:stCondLst>
                                    <p:cond delay="0"/>
                                  </p:stCondLst>
                                  <p:iterate type="lt">
                                    <p:tmPct val="100000"/>
                                  </p:iterate>
                                  <p:childTnLst>
                                    <p:set>
                                      <p:cBhvr>
                                        <p:cTn id="146" dur="1" fill="hold">
                                          <p:stCondLst>
                                            <p:cond delay="0"/>
                                          </p:stCondLst>
                                        </p:cTn>
                                        <p:tgtEl>
                                          <p:spTgt spid="1184818"/>
                                        </p:tgtEl>
                                        <p:attrNameLst>
                                          <p:attrName>style.visibility</p:attrName>
                                        </p:attrNameLst>
                                      </p:cBhvr>
                                      <p:to>
                                        <p:strVal val="visible"/>
                                      </p:to>
                                    </p:set>
                                    <p:anim calcmode="lin" valueType="num">
                                      <p:cBhvr>
                                        <p:cTn id="147" dur="75" fill="hold"/>
                                        <p:tgtEl>
                                          <p:spTgt spid="1184818"/>
                                        </p:tgtEl>
                                        <p:attrNameLst>
                                          <p:attrName>ppt_x</p:attrName>
                                        </p:attrNameLst>
                                      </p:cBhvr>
                                      <p:tavLst>
                                        <p:tav tm="0">
                                          <p:val>
                                            <p:strVal val="#ppt_x-#ppt_w/2"/>
                                          </p:val>
                                        </p:tav>
                                        <p:tav tm="100000">
                                          <p:val>
                                            <p:strVal val="#ppt_x"/>
                                          </p:val>
                                        </p:tav>
                                      </p:tavLst>
                                    </p:anim>
                                    <p:anim calcmode="lin" valueType="num">
                                      <p:cBhvr>
                                        <p:cTn id="148" dur="75" fill="hold"/>
                                        <p:tgtEl>
                                          <p:spTgt spid="1184818"/>
                                        </p:tgtEl>
                                        <p:attrNameLst>
                                          <p:attrName>ppt_y</p:attrName>
                                        </p:attrNameLst>
                                      </p:cBhvr>
                                      <p:tavLst>
                                        <p:tav tm="0">
                                          <p:val>
                                            <p:strVal val="#ppt_y"/>
                                          </p:val>
                                        </p:tav>
                                        <p:tav tm="100000">
                                          <p:val>
                                            <p:strVal val="#ppt_y"/>
                                          </p:val>
                                        </p:tav>
                                      </p:tavLst>
                                    </p:anim>
                                    <p:anim calcmode="lin" valueType="num">
                                      <p:cBhvr>
                                        <p:cTn id="149" dur="75" fill="hold"/>
                                        <p:tgtEl>
                                          <p:spTgt spid="1184818"/>
                                        </p:tgtEl>
                                        <p:attrNameLst>
                                          <p:attrName>ppt_w</p:attrName>
                                        </p:attrNameLst>
                                      </p:cBhvr>
                                      <p:tavLst>
                                        <p:tav tm="0">
                                          <p:val>
                                            <p:fltVal val="0"/>
                                          </p:val>
                                        </p:tav>
                                        <p:tav tm="100000">
                                          <p:val>
                                            <p:strVal val="#ppt_w"/>
                                          </p:val>
                                        </p:tav>
                                      </p:tavLst>
                                    </p:anim>
                                    <p:anim calcmode="lin" valueType="num">
                                      <p:cBhvr>
                                        <p:cTn id="150" dur="75" fill="hold"/>
                                        <p:tgtEl>
                                          <p:spTgt spid="1184818"/>
                                        </p:tgtEl>
                                        <p:attrNameLst>
                                          <p:attrName>ppt_h</p:attrName>
                                        </p:attrNameLst>
                                      </p:cBhvr>
                                      <p:tavLst>
                                        <p:tav tm="0">
                                          <p:val>
                                            <p:strVal val="#ppt_h"/>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17" presetClass="entr" presetSubtype="8" fill="hold" grpId="0" nodeType="clickEffect">
                                  <p:stCondLst>
                                    <p:cond delay="0"/>
                                  </p:stCondLst>
                                  <p:iterate type="lt">
                                    <p:tmPct val="100000"/>
                                  </p:iterate>
                                  <p:childTnLst>
                                    <p:set>
                                      <p:cBhvr>
                                        <p:cTn id="154" dur="1" fill="hold">
                                          <p:stCondLst>
                                            <p:cond delay="0"/>
                                          </p:stCondLst>
                                        </p:cTn>
                                        <p:tgtEl>
                                          <p:spTgt spid="1184819"/>
                                        </p:tgtEl>
                                        <p:attrNameLst>
                                          <p:attrName>style.visibility</p:attrName>
                                        </p:attrNameLst>
                                      </p:cBhvr>
                                      <p:to>
                                        <p:strVal val="visible"/>
                                      </p:to>
                                    </p:set>
                                    <p:anim calcmode="lin" valueType="num">
                                      <p:cBhvr>
                                        <p:cTn id="155" dur="75" fill="hold"/>
                                        <p:tgtEl>
                                          <p:spTgt spid="1184819"/>
                                        </p:tgtEl>
                                        <p:attrNameLst>
                                          <p:attrName>ppt_x</p:attrName>
                                        </p:attrNameLst>
                                      </p:cBhvr>
                                      <p:tavLst>
                                        <p:tav tm="0">
                                          <p:val>
                                            <p:strVal val="#ppt_x-#ppt_w/2"/>
                                          </p:val>
                                        </p:tav>
                                        <p:tav tm="100000">
                                          <p:val>
                                            <p:strVal val="#ppt_x"/>
                                          </p:val>
                                        </p:tav>
                                      </p:tavLst>
                                    </p:anim>
                                    <p:anim calcmode="lin" valueType="num">
                                      <p:cBhvr>
                                        <p:cTn id="156" dur="75" fill="hold"/>
                                        <p:tgtEl>
                                          <p:spTgt spid="1184819"/>
                                        </p:tgtEl>
                                        <p:attrNameLst>
                                          <p:attrName>ppt_y</p:attrName>
                                        </p:attrNameLst>
                                      </p:cBhvr>
                                      <p:tavLst>
                                        <p:tav tm="0">
                                          <p:val>
                                            <p:strVal val="#ppt_y"/>
                                          </p:val>
                                        </p:tav>
                                        <p:tav tm="100000">
                                          <p:val>
                                            <p:strVal val="#ppt_y"/>
                                          </p:val>
                                        </p:tav>
                                      </p:tavLst>
                                    </p:anim>
                                    <p:anim calcmode="lin" valueType="num">
                                      <p:cBhvr>
                                        <p:cTn id="157" dur="75" fill="hold"/>
                                        <p:tgtEl>
                                          <p:spTgt spid="1184819"/>
                                        </p:tgtEl>
                                        <p:attrNameLst>
                                          <p:attrName>ppt_w</p:attrName>
                                        </p:attrNameLst>
                                      </p:cBhvr>
                                      <p:tavLst>
                                        <p:tav tm="0">
                                          <p:val>
                                            <p:fltVal val="0"/>
                                          </p:val>
                                        </p:tav>
                                        <p:tav tm="100000">
                                          <p:val>
                                            <p:strVal val="#ppt_w"/>
                                          </p:val>
                                        </p:tav>
                                      </p:tavLst>
                                    </p:anim>
                                    <p:anim calcmode="lin" valueType="num">
                                      <p:cBhvr>
                                        <p:cTn id="158" dur="75" fill="hold"/>
                                        <p:tgtEl>
                                          <p:spTgt spid="1184819"/>
                                        </p:tgtEl>
                                        <p:attrNameLst>
                                          <p:attrName>ppt_h</p:attrName>
                                        </p:attrNameLst>
                                      </p:cBhvr>
                                      <p:tavLst>
                                        <p:tav tm="0">
                                          <p:val>
                                            <p:strVal val="#ppt_h"/>
                                          </p:val>
                                        </p:tav>
                                        <p:tav tm="100000">
                                          <p:val>
                                            <p:strVal val="#ppt_h"/>
                                          </p:val>
                                        </p:tav>
                                      </p:tavLst>
                                    </p:anim>
                                  </p:childTnLst>
                                </p:cTn>
                              </p:par>
                            </p:childTnLst>
                          </p:cTn>
                        </p:par>
                        <p:par>
                          <p:cTn id="159" fill="hold">
                            <p:stCondLst>
                              <p:cond delay="600"/>
                            </p:stCondLst>
                            <p:childTnLst>
                              <p:par>
                                <p:cTn id="160" presetID="17" presetClass="entr" presetSubtype="8" fill="hold" grpId="0" nodeType="afterEffect">
                                  <p:stCondLst>
                                    <p:cond delay="0"/>
                                  </p:stCondLst>
                                  <p:childTnLst>
                                    <p:set>
                                      <p:cBhvr>
                                        <p:cTn id="161" dur="1" fill="hold">
                                          <p:stCondLst>
                                            <p:cond delay="0"/>
                                          </p:stCondLst>
                                        </p:cTn>
                                        <p:tgtEl>
                                          <p:spTgt spid="1184820"/>
                                        </p:tgtEl>
                                        <p:attrNameLst>
                                          <p:attrName>style.visibility</p:attrName>
                                        </p:attrNameLst>
                                      </p:cBhvr>
                                      <p:to>
                                        <p:strVal val="visible"/>
                                      </p:to>
                                    </p:set>
                                    <p:anim calcmode="lin" valueType="num">
                                      <p:cBhvr>
                                        <p:cTn id="162" dur="500" fill="hold"/>
                                        <p:tgtEl>
                                          <p:spTgt spid="1184820"/>
                                        </p:tgtEl>
                                        <p:attrNameLst>
                                          <p:attrName>ppt_x</p:attrName>
                                        </p:attrNameLst>
                                      </p:cBhvr>
                                      <p:tavLst>
                                        <p:tav tm="0">
                                          <p:val>
                                            <p:strVal val="#ppt_x-#ppt_w/2"/>
                                          </p:val>
                                        </p:tav>
                                        <p:tav tm="100000">
                                          <p:val>
                                            <p:strVal val="#ppt_x"/>
                                          </p:val>
                                        </p:tav>
                                      </p:tavLst>
                                    </p:anim>
                                    <p:anim calcmode="lin" valueType="num">
                                      <p:cBhvr>
                                        <p:cTn id="163" dur="500" fill="hold"/>
                                        <p:tgtEl>
                                          <p:spTgt spid="1184820"/>
                                        </p:tgtEl>
                                        <p:attrNameLst>
                                          <p:attrName>ppt_y</p:attrName>
                                        </p:attrNameLst>
                                      </p:cBhvr>
                                      <p:tavLst>
                                        <p:tav tm="0">
                                          <p:val>
                                            <p:strVal val="#ppt_y"/>
                                          </p:val>
                                        </p:tav>
                                        <p:tav tm="100000">
                                          <p:val>
                                            <p:strVal val="#ppt_y"/>
                                          </p:val>
                                        </p:tav>
                                      </p:tavLst>
                                    </p:anim>
                                    <p:anim calcmode="lin" valueType="num">
                                      <p:cBhvr>
                                        <p:cTn id="164" dur="500" fill="hold"/>
                                        <p:tgtEl>
                                          <p:spTgt spid="1184820"/>
                                        </p:tgtEl>
                                        <p:attrNameLst>
                                          <p:attrName>ppt_w</p:attrName>
                                        </p:attrNameLst>
                                      </p:cBhvr>
                                      <p:tavLst>
                                        <p:tav tm="0">
                                          <p:val>
                                            <p:fltVal val="0"/>
                                          </p:val>
                                        </p:tav>
                                        <p:tav tm="100000">
                                          <p:val>
                                            <p:strVal val="#ppt_w"/>
                                          </p:val>
                                        </p:tav>
                                      </p:tavLst>
                                    </p:anim>
                                    <p:anim calcmode="lin" valueType="num">
                                      <p:cBhvr>
                                        <p:cTn id="165" dur="500" fill="hold"/>
                                        <p:tgtEl>
                                          <p:spTgt spid="1184820"/>
                                        </p:tgtEl>
                                        <p:attrNameLst>
                                          <p:attrName>ppt_h</p:attrName>
                                        </p:attrNameLst>
                                      </p:cBhvr>
                                      <p:tavLst>
                                        <p:tav tm="0">
                                          <p:val>
                                            <p:strVal val="#ppt_h"/>
                                          </p:val>
                                        </p:tav>
                                        <p:tav tm="100000">
                                          <p:val>
                                            <p:strVal val="#ppt_h"/>
                                          </p:val>
                                        </p:tav>
                                      </p:tavLst>
                                    </p:anim>
                                  </p:childTnLst>
                                </p:cTn>
                              </p:par>
                            </p:childTnLst>
                          </p:cTn>
                        </p:par>
                        <p:par>
                          <p:cTn id="166" fill="hold">
                            <p:stCondLst>
                              <p:cond delay="1100"/>
                            </p:stCondLst>
                            <p:childTnLst>
                              <p:par>
                                <p:cTn id="167" presetID="17" presetClass="entr" presetSubtype="8" fill="hold" grpId="0" nodeType="afterEffect">
                                  <p:stCondLst>
                                    <p:cond delay="0"/>
                                  </p:stCondLst>
                                  <p:iterate type="lt">
                                    <p:tmPct val="100000"/>
                                  </p:iterate>
                                  <p:childTnLst>
                                    <p:set>
                                      <p:cBhvr>
                                        <p:cTn id="168" dur="1" fill="hold">
                                          <p:stCondLst>
                                            <p:cond delay="0"/>
                                          </p:stCondLst>
                                        </p:cTn>
                                        <p:tgtEl>
                                          <p:spTgt spid="1184821"/>
                                        </p:tgtEl>
                                        <p:attrNameLst>
                                          <p:attrName>style.visibility</p:attrName>
                                        </p:attrNameLst>
                                      </p:cBhvr>
                                      <p:to>
                                        <p:strVal val="visible"/>
                                      </p:to>
                                    </p:set>
                                    <p:anim calcmode="lin" valueType="num">
                                      <p:cBhvr>
                                        <p:cTn id="169" dur="75" fill="hold"/>
                                        <p:tgtEl>
                                          <p:spTgt spid="1184821"/>
                                        </p:tgtEl>
                                        <p:attrNameLst>
                                          <p:attrName>ppt_x</p:attrName>
                                        </p:attrNameLst>
                                      </p:cBhvr>
                                      <p:tavLst>
                                        <p:tav tm="0">
                                          <p:val>
                                            <p:strVal val="#ppt_x-#ppt_w/2"/>
                                          </p:val>
                                        </p:tav>
                                        <p:tav tm="100000">
                                          <p:val>
                                            <p:strVal val="#ppt_x"/>
                                          </p:val>
                                        </p:tav>
                                      </p:tavLst>
                                    </p:anim>
                                    <p:anim calcmode="lin" valueType="num">
                                      <p:cBhvr>
                                        <p:cTn id="170" dur="75" fill="hold"/>
                                        <p:tgtEl>
                                          <p:spTgt spid="1184821"/>
                                        </p:tgtEl>
                                        <p:attrNameLst>
                                          <p:attrName>ppt_y</p:attrName>
                                        </p:attrNameLst>
                                      </p:cBhvr>
                                      <p:tavLst>
                                        <p:tav tm="0">
                                          <p:val>
                                            <p:strVal val="#ppt_y"/>
                                          </p:val>
                                        </p:tav>
                                        <p:tav tm="100000">
                                          <p:val>
                                            <p:strVal val="#ppt_y"/>
                                          </p:val>
                                        </p:tav>
                                      </p:tavLst>
                                    </p:anim>
                                    <p:anim calcmode="lin" valueType="num">
                                      <p:cBhvr>
                                        <p:cTn id="171" dur="75" fill="hold"/>
                                        <p:tgtEl>
                                          <p:spTgt spid="1184821"/>
                                        </p:tgtEl>
                                        <p:attrNameLst>
                                          <p:attrName>ppt_w</p:attrName>
                                        </p:attrNameLst>
                                      </p:cBhvr>
                                      <p:tavLst>
                                        <p:tav tm="0">
                                          <p:val>
                                            <p:fltVal val="0"/>
                                          </p:val>
                                        </p:tav>
                                        <p:tav tm="100000">
                                          <p:val>
                                            <p:strVal val="#ppt_w"/>
                                          </p:val>
                                        </p:tav>
                                      </p:tavLst>
                                    </p:anim>
                                    <p:anim calcmode="lin" valueType="num">
                                      <p:cBhvr>
                                        <p:cTn id="172" dur="75" fill="hold"/>
                                        <p:tgtEl>
                                          <p:spTgt spid="1184821"/>
                                        </p:tgtEl>
                                        <p:attrNameLst>
                                          <p:attrName>ppt_h</p:attrName>
                                        </p:attrNameLst>
                                      </p:cBhvr>
                                      <p:tavLst>
                                        <p:tav tm="0">
                                          <p:val>
                                            <p:strVal val="#ppt_h"/>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499"/>
                                          </p:stCondLst>
                                        </p:cTn>
                                        <p:tgtEl>
                                          <p:spTgt spid="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7" presetClass="entr" presetSubtype="8" fill="hold" grpId="0" nodeType="clickEffect">
                                  <p:stCondLst>
                                    <p:cond delay="0"/>
                                  </p:stCondLst>
                                  <p:iterate type="lt">
                                    <p:tmPct val="100000"/>
                                  </p:iterate>
                                  <p:childTnLst>
                                    <p:set>
                                      <p:cBhvr>
                                        <p:cTn id="180" dur="1" fill="hold">
                                          <p:stCondLst>
                                            <p:cond delay="0"/>
                                          </p:stCondLst>
                                        </p:cTn>
                                        <p:tgtEl>
                                          <p:spTgt spid="1184852"/>
                                        </p:tgtEl>
                                        <p:attrNameLst>
                                          <p:attrName>style.visibility</p:attrName>
                                        </p:attrNameLst>
                                      </p:cBhvr>
                                      <p:to>
                                        <p:strVal val="visible"/>
                                      </p:to>
                                    </p:set>
                                    <p:anim calcmode="lin" valueType="num">
                                      <p:cBhvr>
                                        <p:cTn id="181" dur="75" fill="hold"/>
                                        <p:tgtEl>
                                          <p:spTgt spid="1184852"/>
                                        </p:tgtEl>
                                        <p:attrNameLst>
                                          <p:attrName>ppt_x</p:attrName>
                                        </p:attrNameLst>
                                      </p:cBhvr>
                                      <p:tavLst>
                                        <p:tav tm="0">
                                          <p:val>
                                            <p:strVal val="#ppt_x-#ppt_w/2"/>
                                          </p:val>
                                        </p:tav>
                                        <p:tav tm="100000">
                                          <p:val>
                                            <p:strVal val="#ppt_x"/>
                                          </p:val>
                                        </p:tav>
                                      </p:tavLst>
                                    </p:anim>
                                    <p:anim calcmode="lin" valueType="num">
                                      <p:cBhvr>
                                        <p:cTn id="182" dur="75" fill="hold"/>
                                        <p:tgtEl>
                                          <p:spTgt spid="1184852"/>
                                        </p:tgtEl>
                                        <p:attrNameLst>
                                          <p:attrName>ppt_y</p:attrName>
                                        </p:attrNameLst>
                                      </p:cBhvr>
                                      <p:tavLst>
                                        <p:tav tm="0">
                                          <p:val>
                                            <p:strVal val="#ppt_y"/>
                                          </p:val>
                                        </p:tav>
                                        <p:tav tm="100000">
                                          <p:val>
                                            <p:strVal val="#ppt_y"/>
                                          </p:val>
                                        </p:tav>
                                      </p:tavLst>
                                    </p:anim>
                                    <p:anim calcmode="lin" valueType="num">
                                      <p:cBhvr>
                                        <p:cTn id="183" dur="75" fill="hold"/>
                                        <p:tgtEl>
                                          <p:spTgt spid="1184852"/>
                                        </p:tgtEl>
                                        <p:attrNameLst>
                                          <p:attrName>ppt_w</p:attrName>
                                        </p:attrNameLst>
                                      </p:cBhvr>
                                      <p:tavLst>
                                        <p:tav tm="0">
                                          <p:val>
                                            <p:fltVal val="0"/>
                                          </p:val>
                                        </p:tav>
                                        <p:tav tm="100000">
                                          <p:val>
                                            <p:strVal val="#ppt_w"/>
                                          </p:val>
                                        </p:tav>
                                      </p:tavLst>
                                    </p:anim>
                                    <p:anim calcmode="lin" valueType="num">
                                      <p:cBhvr>
                                        <p:cTn id="184" dur="75" fill="hold"/>
                                        <p:tgtEl>
                                          <p:spTgt spid="1184852"/>
                                        </p:tgtEl>
                                        <p:attrNameLst>
                                          <p:attrName>ppt_h</p:attrName>
                                        </p:attrNameLst>
                                      </p:cBhvr>
                                      <p:tavLst>
                                        <p:tav tm="0">
                                          <p:val>
                                            <p:strVal val="#ppt_h"/>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7" presetClass="entr" presetSubtype="8" fill="hold" grpId="0" nodeType="clickEffect">
                                  <p:stCondLst>
                                    <p:cond delay="0"/>
                                  </p:stCondLst>
                                  <p:iterate type="lt">
                                    <p:tmPct val="100000"/>
                                  </p:iterate>
                                  <p:childTnLst>
                                    <p:set>
                                      <p:cBhvr>
                                        <p:cTn id="188" dur="1" fill="hold">
                                          <p:stCondLst>
                                            <p:cond delay="0"/>
                                          </p:stCondLst>
                                        </p:cTn>
                                        <p:tgtEl>
                                          <p:spTgt spid="1184853"/>
                                        </p:tgtEl>
                                        <p:attrNameLst>
                                          <p:attrName>style.visibility</p:attrName>
                                        </p:attrNameLst>
                                      </p:cBhvr>
                                      <p:to>
                                        <p:strVal val="visible"/>
                                      </p:to>
                                    </p:set>
                                    <p:anim calcmode="lin" valueType="num">
                                      <p:cBhvr>
                                        <p:cTn id="189" dur="75" fill="hold"/>
                                        <p:tgtEl>
                                          <p:spTgt spid="1184853"/>
                                        </p:tgtEl>
                                        <p:attrNameLst>
                                          <p:attrName>ppt_x</p:attrName>
                                        </p:attrNameLst>
                                      </p:cBhvr>
                                      <p:tavLst>
                                        <p:tav tm="0">
                                          <p:val>
                                            <p:strVal val="#ppt_x-#ppt_w/2"/>
                                          </p:val>
                                        </p:tav>
                                        <p:tav tm="100000">
                                          <p:val>
                                            <p:strVal val="#ppt_x"/>
                                          </p:val>
                                        </p:tav>
                                      </p:tavLst>
                                    </p:anim>
                                    <p:anim calcmode="lin" valueType="num">
                                      <p:cBhvr>
                                        <p:cTn id="190" dur="75" fill="hold"/>
                                        <p:tgtEl>
                                          <p:spTgt spid="1184853"/>
                                        </p:tgtEl>
                                        <p:attrNameLst>
                                          <p:attrName>ppt_y</p:attrName>
                                        </p:attrNameLst>
                                      </p:cBhvr>
                                      <p:tavLst>
                                        <p:tav tm="0">
                                          <p:val>
                                            <p:strVal val="#ppt_y"/>
                                          </p:val>
                                        </p:tav>
                                        <p:tav tm="100000">
                                          <p:val>
                                            <p:strVal val="#ppt_y"/>
                                          </p:val>
                                        </p:tav>
                                      </p:tavLst>
                                    </p:anim>
                                    <p:anim calcmode="lin" valueType="num">
                                      <p:cBhvr>
                                        <p:cTn id="191" dur="75" fill="hold"/>
                                        <p:tgtEl>
                                          <p:spTgt spid="1184853"/>
                                        </p:tgtEl>
                                        <p:attrNameLst>
                                          <p:attrName>ppt_w</p:attrName>
                                        </p:attrNameLst>
                                      </p:cBhvr>
                                      <p:tavLst>
                                        <p:tav tm="0">
                                          <p:val>
                                            <p:fltVal val="0"/>
                                          </p:val>
                                        </p:tav>
                                        <p:tav tm="100000">
                                          <p:val>
                                            <p:strVal val="#ppt_w"/>
                                          </p:val>
                                        </p:tav>
                                      </p:tavLst>
                                    </p:anim>
                                    <p:anim calcmode="lin" valueType="num">
                                      <p:cBhvr>
                                        <p:cTn id="192" dur="75" fill="hold"/>
                                        <p:tgtEl>
                                          <p:spTgt spid="1184853"/>
                                        </p:tgtEl>
                                        <p:attrNameLst>
                                          <p:attrName>ppt_h</p:attrName>
                                        </p:attrNameLst>
                                      </p:cBhvr>
                                      <p:tavLst>
                                        <p:tav tm="0">
                                          <p:val>
                                            <p:strVal val="#ppt_h"/>
                                          </p:val>
                                        </p:tav>
                                        <p:tav tm="100000">
                                          <p:val>
                                            <p:strVal val="#ppt_h"/>
                                          </p:val>
                                        </p:tav>
                                      </p:tavLst>
                                    </p:anim>
                                  </p:childTnLst>
                                </p:cTn>
                              </p:par>
                            </p:childTnLst>
                          </p:cTn>
                        </p:par>
                      </p:childTnLst>
                    </p:cTn>
                  </p:par>
                  <p:par>
                    <p:cTn id="193" fill="hold">
                      <p:stCondLst>
                        <p:cond delay="indefinite"/>
                      </p:stCondLst>
                      <p:childTnLst>
                        <p:par>
                          <p:cTn id="194" fill="hold">
                            <p:stCondLst>
                              <p:cond delay="0"/>
                            </p:stCondLst>
                            <p:childTnLst>
                              <p:par>
                                <p:cTn id="195" presetID="17" presetClass="entr" presetSubtype="8" fill="hold" grpId="0" nodeType="clickEffect">
                                  <p:stCondLst>
                                    <p:cond delay="0"/>
                                  </p:stCondLst>
                                  <p:iterate type="lt">
                                    <p:tmPct val="100000"/>
                                  </p:iterate>
                                  <p:childTnLst>
                                    <p:set>
                                      <p:cBhvr>
                                        <p:cTn id="196" dur="1" fill="hold">
                                          <p:stCondLst>
                                            <p:cond delay="0"/>
                                          </p:stCondLst>
                                        </p:cTn>
                                        <p:tgtEl>
                                          <p:spTgt spid="1184854"/>
                                        </p:tgtEl>
                                        <p:attrNameLst>
                                          <p:attrName>style.visibility</p:attrName>
                                        </p:attrNameLst>
                                      </p:cBhvr>
                                      <p:to>
                                        <p:strVal val="visible"/>
                                      </p:to>
                                    </p:set>
                                    <p:anim calcmode="lin" valueType="num">
                                      <p:cBhvr>
                                        <p:cTn id="197" dur="75" fill="hold"/>
                                        <p:tgtEl>
                                          <p:spTgt spid="1184854"/>
                                        </p:tgtEl>
                                        <p:attrNameLst>
                                          <p:attrName>ppt_x</p:attrName>
                                        </p:attrNameLst>
                                      </p:cBhvr>
                                      <p:tavLst>
                                        <p:tav tm="0">
                                          <p:val>
                                            <p:strVal val="#ppt_x-#ppt_w/2"/>
                                          </p:val>
                                        </p:tav>
                                        <p:tav tm="100000">
                                          <p:val>
                                            <p:strVal val="#ppt_x"/>
                                          </p:val>
                                        </p:tav>
                                      </p:tavLst>
                                    </p:anim>
                                    <p:anim calcmode="lin" valueType="num">
                                      <p:cBhvr>
                                        <p:cTn id="198" dur="75" fill="hold"/>
                                        <p:tgtEl>
                                          <p:spTgt spid="1184854"/>
                                        </p:tgtEl>
                                        <p:attrNameLst>
                                          <p:attrName>ppt_y</p:attrName>
                                        </p:attrNameLst>
                                      </p:cBhvr>
                                      <p:tavLst>
                                        <p:tav tm="0">
                                          <p:val>
                                            <p:strVal val="#ppt_y"/>
                                          </p:val>
                                        </p:tav>
                                        <p:tav tm="100000">
                                          <p:val>
                                            <p:strVal val="#ppt_y"/>
                                          </p:val>
                                        </p:tav>
                                      </p:tavLst>
                                    </p:anim>
                                    <p:anim calcmode="lin" valueType="num">
                                      <p:cBhvr>
                                        <p:cTn id="199" dur="75" fill="hold"/>
                                        <p:tgtEl>
                                          <p:spTgt spid="1184854"/>
                                        </p:tgtEl>
                                        <p:attrNameLst>
                                          <p:attrName>ppt_w</p:attrName>
                                        </p:attrNameLst>
                                      </p:cBhvr>
                                      <p:tavLst>
                                        <p:tav tm="0">
                                          <p:val>
                                            <p:fltVal val="0"/>
                                          </p:val>
                                        </p:tav>
                                        <p:tav tm="100000">
                                          <p:val>
                                            <p:strVal val="#ppt_w"/>
                                          </p:val>
                                        </p:tav>
                                      </p:tavLst>
                                    </p:anim>
                                    <p:anim calcmode="lin" valueType="num">
                                      <p:cBhvr>
                                        <p:cTn id="200" dur="75" fill="hold"/>
                                        <p:tgtEl>
                                          <p:spTgt spid="1184854"/>
                                        </p:tgtEl>
                                        <p:attrNameLst>
                                          <p:attrName>ppt_h</p:attrName>
                                        </p:attrNameLst>
                                      </p:cBhvr>
                                      <p:tavLst>
                                        <p:tav tm="0">
                                          <p:val>
                                            <p:strVal val="#ppt_h"/>
                                          </p:val>
                                        </p:tav>
                                        <p:tav tm="100000">
                                          <p:val>
                                            <p:strVal val="#ppt_h"/>
                                          </p:val>
                                        </p:tav>
                                      </p:tavLst>
                                    </p:anim>
                                  </p:childTnLst>
                                </p:cTn>
                              </p:par>
                            </p:childTnLst>
                          </p:cTn>
                        </p:par>
                      </p:childTnLst>
                    </p:cTn>
                  </p:par>
                  <p:par>
                    <p:cTn id="201" fill="hold">
                      <p:stCondLst>
                        <p:cond delay="indefinite"/>
                      </p:stCondLst>
                      <p:childTnLst>
                        <p:par>
                          <p:cTn id="202" fill="hold">
                            <p:stCondLst>
                              <p:cond delay="0"/>
                            </p:stCondLst>
                            <p:childTnLst>
                              <p:par>
                                <p:cTn id="203" presetID="17" presetClass="entr" presetSubtype="8" fill="hold" grpId="0" nodeType="clickEffect">
                                  <p:stCondLst>
                                    <p:cond delay="0"/>
                                  </p:stCondLst>
                                  <p:iterate type="lt">
                                    <p:tmPct val="100000"/>
                                  </p:iterate>
                                  <p:childTnLst>
                                    <p:set>
                                      <p:cBhvr>
                                        <p:cTn id="204" dur="1" fill="hold">
                                          <p:stCondLst>
                                            <p:cond delay="0"/>
                                          </p:stCondLst>
                                        </p:cTn>
                                        <p:tgtEl>
                                          <p:spTgt spid="1184855"/>
                                        </p:tgtEl>
                                        <p:attrNameLst>
                                          <p:attrName>style.visibility</p:attrName>
                                        </p:attrNameLst>
                                      </p:cBhvr>
                                      <p:to>
                                        <p:strVal val="visible"/>
                                      </p:to>
                                    </p:set>
                                    <p:anim calcmode="lin" valueType="num">
                                      <p:cBhvr>
                                        <p:cTn id="205" dur="75" fill="hold"/>
                                        <p:tgtEl>
                                          <p:spTgt spid="1184855"/>
                                        </p:tgtEl>
                                        <p:attrNameLst>
                                          <p:attrName>ppt_x</p:attrName>
                                        </p:attrNameLst>
                                      </p:cBhvr>
                                      <p:tavLst>
                                        <p:tav tm="0">
                                          <p:val>
                                            <p:strVal val="#ppt_x-#ppt_w/2"/>
                                          </p:val>
                                        </p:tav>
                                        <p:tav tm="100000">
                                          <p:val>
                                            <p:strVal val="#ppt_x"/>
                                          </p:val>
                                        </p:tav>
                                      </p:tavLst>
                                    </p:anim>
                                    <p:anim calcmode="lin" valueType="num">
                                      <p:cBhvr>
                                        <p:cTn id="206" dur="75" fill="hold"/>
                                        <p:tgtEl>
                                          <p:spTgt spid="1184855"/>
                                        </p:tgtEl>
                                        <p:attrNameLst>
                                          <p:attrName>ppt_y</p:attrName>
                                        </p:attrNameLst>
                                      </p:cBhvr>
                                      <p:tavLst>
                                        <p:tav tm="0">
                                          <p:val>
                                            <p:strVal val="#ppt_y"/>
                                          </p:val>
                                        </p:tav>
                                        <p:tav tm="100000">
                                          <p:val>
                                            <p:strVal val="#ppt_y"/>
                                          </p:val>
                                        </p:tav>
                                      </p:tavLst>
                                    </p:anim>
                                    <p:anim calcmode="lin" valueType="num">
                                      <p:cBhvr>
                                        <p:cTn id="207" dur="75" fill="hold"/>
                                        <p:tgtEl>
                                          <p:spTgt spid="1184855"/>
                                        </p:tgtEl>
                                        <p:attrNameLst>
                                          <p:attrName>ppt_w</p:attrName>
                                        </p:attrNameLst>
                                      </p:cBhvr>
                                      <p:tavLst>
                                        <p:tav tm="0">
                                          <p:val>
                                            <p:fltVal val="0"/>
                                          </p:val>
                                        </p:tav>
                                        <p:tav tm="100000">
                                          <p:val>
                                            <p:strVal val="#ppt_w"/>
                                          </p:val>
                                        </p:tav>
                                      </p:tavLst>
                                    </p:anim>
                                    <p:anim calcmode="lin" valueType="num">
                                      <p:cBhvr>
                                        <p:cTn id="208" dur="75" fill="hold"/>
                                        <p:tgtEl>
                                          <p:spTgt spid="1184855"/>
                                        </p:tgtEl>
                                        <p:attrNameLst>
                                          <p:attrName>ppt_h</p:attrName>
                                        </p:attrNameLst>
                                      </p:cBhvr>
                                      <p:tavLst>
                                        <p:tav tm="0">
                                          <p:val>
                                            <p:strVal val="#ppt_h"/>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ID="17" presetClass="entr" presetSubtype="8" fill="hold" grpId="0" nodeType="clickEffect">
                                  <p:stCondLst>
                                    <p:cond delay="0"/>
                                  </p:stCondLst>
                                  <p:iterate type="lt">
                                    <p:tmPct val="100000"/>
                                  </p:iterate>
                                  <p:childTnLst>
                                    <p:set>
                                      <p:cBhvr>
                                        <p:cTn id="212" dur="1" fill="hold">
                                          <p:stCondLst>
                                            <p:cond delay="0"/>
                                          </p:stCondLst>
                                        </p:cTn>
                                        <p:tgtEl>
                                          <p:spTgt spid="1184856"/>
                                        </p:tgtEl>
                                        <p:attrNameLst>
                                          <p:attrName>style.visibility</p:attrName>
                                        </p:attrNameLst>
                                      </p:cBhvr>
                                      <p:to>
                                        <p:strVal val="visible"/>
                                      </p:to>
                                    </p:set>
                                    <p:anim calcmode="lin" valueType="num">
                                      <p:cBhvr>
                                        <p:cTn id="213" dur="75" fill="hold"/>
                                        <p:tgtEl>
                                          <p:spTgt spid="1184856"/>
                                        </p:tgtEl>
                                        <p:attrNameLst>
                                          <p:attrName>ppt_x</p:attrName>
                                        </p:attrNameLst>
                                      </p:cBhvr>
                                      <p:tavLst>
                                        <p:tav tm="0">
                                          <p:val>
                                            <p:strVal val="#ppt_x-#ppt_w/2"/>
                                          </p:val>
                                        </p:tav>
                                        <p:tav tm="100000">
                                          <p:val>
                                            <p:strVal val="#ppt_x"/>
                                          </p:val>
                                        </p:tav>
                                      </p:tavLst>
                                    </p:anim>
                                    <p:anim calcmode="lin" valueType="num">
                                      <p:cBhvr>
                                        <p:cTn id="214" dur="75" fill="hold"/>
                                        <p:tgtEl>
                                          <p:spTgt spid="1184856"/>
                                        </p:tgtEl>
                                        <p:attrNameLst>
                                          <p:attrName>ppt_y</p:attrName>
                                        </p:attrNameLst>
                                      </p:cBhvr>
                                      <p:tavLst>
                                        <p:tav tm="0">
                                          <p:val>
                                            <p:strVal val="#ppt_y"/>
                                          </p:val>
                                        </p:tav>
                                        <p:tav tm="100000">
                                          <p:val>
                                            <p:strVal val="#ppt_y"/>
                                          </p:val>
                                        </p:tav>
                                      </p:tavLst>
                                    </p:anim>
                                    <p:anim calcmode="lin" valueType="num">
                                      <p:cBhvr>
                                        <p:cTn id="215" dur="75" fill="hold"/>
                                        <p:tgtEl>
                                          <p:spTgt spid="1184856"/>
                                        </p:tgtEl>
                                        <p:attrNameLst>
                                          <p:attrName>ppt_w</p:attrName>
                                        </p:attrNameLst>
                                      </p:cBhvr>
                                      <p:tavLst>
                                        <p:tav tm="0">
                                          <p:val>
                                            <p:fltVal val="0"/>
                                          </p:val>
                                        </p:tav>
                                        <p:tav tm="100000">
                                          <p:val>
                                            <p:strVal val="#ppt_w"/>
                                          </p:val>
                                        </p:tav>
                                      </p:tavLst>
                                    </p:anim>
                                    <p:anim calcmode="lin" valueType="num">
                                      <p:cBhvr>
                                        <p:cTn id="216" dur="75" fill="hold"/>
                                        <p:tgtEl>
                                          <p:spTgt spid="1184856"/>
                                        </p:tgtEl>
                                        <p:attrNameLst>
                                          <p:attrName>ppt_h</p:attrName>
                                        </p:attrNameLst>
                                      </p:cBhvr>
                                      <p:tavLst>
                                        <p:tav tm="0">
                                          <p:val>
                                            <p:strVal val="#ppt_h"/>
                                          </p:val>
                                        </p:tav>
                                        <p:tav tm="100000">
                                          <p:val>
                                            <p:strVal val="#ppt_h"/>
                                          </p:val>
                                        </p:tav>
                                      </p:tavLst>
                                    </p:anim>
                                  </p:childTnLst>
                                </p:cTn>
                              </p:par>
                            </p:childTnLst>
                          </p:cTn>
                        </p:par>
                      </p:childTnLst>
                    </p:cTn>
                  </p:par>
                  <p:par>
                    <p:cTn id="217" fill="hold">
                      <p:stCondLst>
                        <p:cond delay="indefinite"/>
                      </p:stCondLst>
                      <p:childTnLst>
                        <p:par>
                          <p:cTn id="218" fill="hold">
                            <p:stCondLst>
                              <p:cond delay="0"/>
                            </p:stCondLst>
                            <p:childTnLst>
                              <p:par>
                                <p:cTn id="219" presetID="17" presetClass="entr" presetSubtype="8" fill="hold" grpId="0" nodeType="clickEffect">
                                  <p:stCondLst>
                                    <p:cond delay="0"/>
                                  </p:stCondLst>
                                  <p:iterate type="lt">
                                    <p:tmPct val="100000"/>
                                  </p:iterate>
                                  <p:childTnLst>
                                    <p:set>
                                      <p:cBhvr>
                                        <p:cTn id="220" dur="1" fill="hold">
                                          <p:stCondLst>
                                            <p:cond delay="0"/>
                                          </p:stCondLst>
                                        </p:cTn>
                                        <p:tgtEl>
                                          <p:spTgt spid="1184857"/>
                                        </p:tgtEl>
                                        <p:attrNameLst>
                                          <p:attrName>style.visibility</p:attrName>
                                        </p:attrNameLst>
                                      </p:cBhvr>
                                      <p:to>
                                        <p:strVal val="visible"/>
                                      </p:to>
                                    </p:set>
                                    <p:anim calcmode="lin" valueType="num">
                                      <p:cBhvr>
                                        <p:cTn id="221" dur="75" fill="hold"/>
                                        <p:tgtEl>
                                          <p:spTgt spid="1184857"/>
                                        </p:tgtEl>
                                        <p:attrNameLst>
                                          <p:attrName>ppt_x</p:attrName>
                                        </p:attrNameLst>
                                      </p:cBhvr>
                                      <p:tavLst>
                                        <p:tav tm="0">
                                          <p:val>
                                            <p:strVal val="#ppt_x-#ppt_w/2"/>
                                          </p:val>
                                        </p:tav>
                                        <p:tav tm="100000">
                                          <p:val>
                                            <p:strVal val="#ppt_x"/>
                                          </p:val>
                                        </p:tav>
                                      </p:tavLst>
                                    </p:anim>
                                    <p:anim calcmode="lin" valueType="num">
                                      <p:cBhvr>
                                        <p:cTn id="222" dur="75" fill="hold"/>
                                        <p:tgtEl>
                                          <p:spTgt spid="1184857"/>
                                        </p:tgtEl>
                                        <p:attrNameLst>
                                          <p:attrName>ppt_y</p:attrName>
                                        </p:attrNameLst>
                                      </p:cBhvr>
                                      <p:tavLst>
                                        <p:tav tm="0">
                                          <p:val>
                                            <p:strVal val="#ppt_y"/>
                                          </p:val>
                                        </p:tav>
                                        <p:tav tm="100000">
                                          <p:val>
                                            <p:strVal val="#ppt_y"/>
                                          </p:val>
                                        </p:tav>
                                      </p:tavLst>
                                    </p:anim>
                                    <p:anim calcmode="lin" valueType="num">
                                      <p:cBhvr>
                                        <p:cTn id="223" dur="75" fill="hold"/>
                                        <p:tgtEl>
                                          <p:spTgt spid="1184857"/>
                                        </p:tgtEl>
                                        <p:attrNameLst>
                                          <p:attrName>ppt_w</p:attrName>
                                        </p:attrNameLst>
                                      </p:cBhvr>
                                      <p:tavLst>
                                        <p:tav tm="0">
                                          <p:val>
                                            <p:fltVal val="0"/>
                                          </p:val>
                                        </p:tav>
                                        <p:tav tm="100000">
                                          <p:val>
                                            <p:strVal val="#ppt_w"/>
                                          </p:val>
                                        </p:tav>
                                      </p:tavLst>
                                    </p:anim>
                                    <p:anim calcmode="lin" valueType="num">
                                      <p:cBhvr>
                                        <p:cTn id="224" dur="75" fill="hold"/>
                                        <p:tgtEl>
                                          <p:spTgt spid="1184857"/>
                                        </p:tgtEl>
                                        <p:attrNameLst>
                                          <p:attrName>ppt_h</p:attrName>
                                        </p:attrNameLst>
                                      </p:cBhvr>
                                      <p:tavLst>
                                        <p:tav tm="0">
                                          <p:val>
                                            <p:strVal val="#ppt_h"/>
                                          </p:val>
                                        </p:tav>
                                        <p:tav tm="100000">
                                          <p:val>
                                            <p:strVal val="#ppt_h"/>
                                          </p:val>
                                        </p:tav>
                                      </p:tavLst>
                                    </p:anim>
                                  </p:childTnLst>
                                </p:cTn>
                              </p:par>
                            </p:childTnLst>
                          </p:cTn>
                        </p:par>
                      </p:childTnLst>
                    </p:cTn>
                  </p:par>
                  <p:par>
                    <p:cTn id="225" fill="hold">
                      <p:stCondLst>
                        <p:cond delay="indefinite"/>
                      </p:stCondLst>
                      <p:childTnLst>
                        <p:par>
                          <p:cTn id="226" fill="hold">
                            <p:stCondLst>
                              <p:cond delay="0"/>
                            </p:stCondLst>
                            <p:childTnLst>
                              <p:par>
                                <p:cTn id="227" presetID="17" presetClass="entr" presetSubtype="8" fill="hold" grpId="0" nodeType="clickEffect">
                                  <p:stCondLst>
                                    <p:cond delay="0"/>
                                  </p:stCondLst>
                                  <p:iterate type="lt">
                                    <p:tmPct val="100000"/>
                                  </p:iterate>
                                  <p:childTnLst>
                                    <p:set>
                                      <p:cBhvr>
                                        <p:cTn id="228" dur="1" fill="hold">
                                          <p:stCondLst>
                                            <p:cond delay="0"/>
                                          </p:stCondLst>
                                        </p:cTn>
                                        <p:tgtEl>
                                          <p:spTgt spid="1184858"/>
                                        </p:tgtEl>
                                        <p:attrNameLst>
                                          <p:attrName>style.visibility</p:attrName>
                                        </p:attrNameLst>
                                      </p:cBhvr>
                                      <p:to>
                                        <p:strVal val="visible"/>
                                      </p:to>
                                    </p:set>
                                    <p:anim calcmode="lin" valueType="num">
                                      <p:cBhvr>
                                        <p:cTn id="229" dur="75" fill="hold"/>
                                        <p:tgtEl>
                                          <p:spTgt spid="1184858"/>
                                        </p:tgtEl>
                                        <p:attrNameLst>
                                          <p:attrName>ppt_x</p:attrName>
                                        </p:attrNameLst>
                                      </p:cBhvr>
                                      <p:tavLst>
                                        <p:tav tm="0">
                                          <p:val>
                                            <p:strVal val="#ppt_x-#ppt_w/2"/>
                                          </p:val>
                                        </p:tav>
                                        <p:tav tm="100000">
                                          <p:val>
                                            <p:strVal val="#ppt_x"/>
                                          </p:val>
                                        </p:tav>
                                      </p:tavLst>
                                    </p:anim>
                                    <p:anim calcmode="lin" valueType="num">
                                      <p:cBhvr>
                                        <p:cTn id="230" dur="75" fill="hold"/>
                                        <p:tgtEl>
                                          <p:spTgt spid="1184858"/>
                                        </p:tgtEl>
                                        <p:attrNameLst>
                                          <p:attrName>ppt_y</p:attrName>
                                        </p:attrNameLst>
                                      </p:cBhvr>
                                      <p:tavLst>
                                        <p:tav tm="0">
                                          <p:val>
                                            <p:strVal val="#ppt_y"/>
                                          </p:val>
                                        </p:tav>
                                        <p:tav tm="100000">
                                          <p:val>
                                            <p:strVal val="#ppt_y"/>
                                          </p:val>
                                        </p:tav>
                                      </p:tavLst>
                                    </p:anim>
                                    <p:anim calcmode="lin" valueType="num">
                                      <p:cBhvr>
                                        <p:cTn id="231" dur="75" fill="hold"/>
                                        <p:tgtEl>
                                          <p:spTgt spid="1184858"/>
                                        </p:tgtEl>
                                        <p:attrNameLst>
                                          <p:attrName>ppt_w</p:attrName>
                                        </p:attrNameLst>
                                      </p:cBhvr>
                                      <p:tavLst>
                                        <p:tav tm="0">
                                          <p:val>
                                            <p:fltVal val="0"/>
                                          </p:val>
                                        </p:tav>
                                        <p:tav tm="100000">
                                          <p:val>
                                            <p:strVal val="#ppt_w"/>
                                          </p:val>
                                        </p:tav>
                                      </p:tavLst>
                                    </p:anim>
                                    <p:anim calcmode="lin" valueType="num">
                                      <p:cBhvr>
                                        <p:cTn id="232" dur="75" fill="hold"/>
                                        <p:tgtEl>
                                          <p:spTgt spid="1184858"/>
                                        </p:tgtEl>
                                        <p:attrNameLst>
                                          <p:attrName>ppt_h</p:attrName>
                                        </p:attrNameLst>
                                      </p:cBhvr>
                                      <p:tavLst>
                                        <p:tav tm="0">
                                          <p:val>
                                            <p:strVal val="#ppt_h"/>
                                          </p:val>
                                        </p:tav>
                                        <p:tav tm="100000">
                                          <p:val>
                                            <p:strVal val="#ppt_h"/>
                                          </p:val>
                                        </p:tav>
                                      </p:tavLst>
                                    </p:anim>
                                  </p:childTnLst>
                                </p:cTn>
                              </p:par>
                            </p:childTnLst>
                          </p:cTn>
                        </p:par>
                      </p:childTnLst>
                    </p:cTn>
                  </p:par>
                  <p:par>
                    <p:cTn id="233" fill="hold">
                      <p:stCondLst>
                        <p:cond delay="indefinite"/>
                      </p:stCondLst>
                      <p:childTnLst>
                        <p:par>
                          <p:cTn id="234" fill="hold">
                            <p:stCondLst>
                              <p:cond delay="0"/>
                            </p:stCondLst>
                            <p:childTnLst>
                              <p:par>
                                <p:cTn id="235" presetID="17" presetClass="entr" presetSubtype="8" fill="hold" grpId="0" nodeType="clickEffect">
                                  <p:stCondLst>
                                    <p:cond delay="0"/>
                                  </p:stCondLst>
                                  <p:iterate type="lt">
                                    <p:tmPct val="100000"/>
                                  </p:iterate>
                                  <p:childTnLst>
                                    <p:set>
                                      <p:cBhvr>
                                        <p:cTn id="236" dur="1" fill="hold">
                                          <p:stCondLst>
                                            <p:cond delay="0"/>
                                          </p:stCondLst>
                                        </p:cTn>
                                        <p:tgtEl>
                                          <p:spTgt spid="1184859"/>
                                        </p:tgtEl>
                                        <p:attrNameLst>
                                          <p:attrName>style.visibility</p:attrName>
                                        </p:attrNameLst>
                                      </p:cBhvr>
                                      <p:to>
                                        <p:strVal val="visible"/>
                                      </p:to>
                                    </p:set>
                                    <p:anim calcmode="lin" valueType="num">
                                      <p:cBhvr>
                                        <p:cTn id="237" dur="75" fill="hold"/>
                                        <p:tgtEl>
                                          <p:spTgt spid="1184859"/>
                                        </p:tgtEl>
                                        <p:attrNameLst>
                                          <p:attrName>ppt_x</p:attrName>
                                        </p:attrNameLst>
                                      </p:cBhvr>
                                      <p:tavLst>
                                        <p:tav tm="0">
                                          <p:val>
                                            <p:strVal val="#ppt_x-#ppt_w/2"/>
                                          </p:val>
                                        </p:tav>
                                        <p:tav tm="100000">
                                          <p:val>
                                            <p:strVal val="#ppt_x"/>
                                          </p:val>
                                        </p:tav>
                                      </p:tavLst>
                                    </p:anim>
                                    <p:anim calcmode="lin" valueType="num">
                                      <p:cBhvr>
                                        <p:cTn id="238" dur="75" fill="hold"/>
                                        <p:tgtEl>
                                          <p:spTgt spid="1184859"/>
                                        </p:tgtEl>
                                        <p:attrNameLst>
                                          <p:attrName>ppt_y</p:attrName>
                                        </p:attrNameLst>
                                      </p:cBhvr>
                                      <p:tavLst>
                                        <p:tav tm="0">
                                          <p:val>
                                            <p:strVal val="#ppt_y"/>
                                          </p:val>
                                        </p:tav>
                                        <p:tav tm="100000">
                                          <p:val>
                                            <p:strVal val="#ppt_y"/>
                                          </p:val>
                                        </p:tav>
                                      </p:tavLst>
                                    </p:anim>
                                    <p:anim calcmode="lin" valueType="num">
                                      <p:cBhvr>
                                        <p:cTn id="239" dur="75" fill="hold"/>
                                        <p:tgtEl>
                                          <p:spTgt spid="1184859"/>
                                        </p:tgtEl>
                                        <p:attrNameLst>
                                          <p:attrName>ppt_w</p:attrName>
                                        </p:attrNameLst>
                                      </p:cBhvr>
                                      <p:tavLst>
                                        <p:tav tm="0">
                                          <p:val>
                                            <p:fltVal val="0"/>
                                          </p:val>
                                        </p:tav>
                                        <p:tav tm="100000">
                                          <p:val>
                                            <p:strVal val="#ppt_w"/>
                                          </p:val>
                                        </p:tav>
                                      </p:tavLst>
                                    </p:anim>
                                    <p:anim calcmode="lin" valueType="num">
                                      <p:cBhvr>
                                        <p:cTn id="240" dur="75" fill="hold"/>
                                        <p:tgtEl>
                                          <p:spTgt spid="1184859"/>
                                        </p:tgtEl>
                                        <p:attrNameLst>
                                          <p:attrName>ppt_h</p:attrName>
                                        </p:attrNameLst>
                                      </p:cBhvr>
                                      <p:tavLst>
                                        <p:tav tm="0">
                                          <p:val>
                                            <p:strVal val="#ppt_h"/>
                                          </p:val>
                                        </p:tav>
                                        <p:tav tm="100000">
                                          <p:val>
                                            <p:strVal val="#ppt_h"/>
                                          </p:val>
                                        </p:tav>
                                      </p:tavLst>
                                    </p:anim>
                                  </p:childTnLst>
                                </p:cTn>
                              </p:par>
                            </p:childTnLst>
                          </p:cTn>
                        </p:par>
                      </p:childTnLst>
                    </p:cTn>
                  </p:par>
                  <p:par>
                    <p:cTn id="241" fill="hold">
                      <p:stCondLst>
                        <p:cond delay="indefinite"/>
                      </p:stCondLst>
                      <p:childTnLst>
                        <p:par>
                          <p:cTn id="242" fill="hold">
                            <p:stCondLst>
                              <p:cond delay="0"/>
                            </p:stCondLst>
                            <p:childTnLst>
                              <p:par>
                                <p:cTn id="243" presetID="17" presetClass="entr" presetSubtype="8" fill="hold" grpId="0" nodeType="clickEffect">
                                  <p:stCondLst>
                                    <p:cond delay="0"/>
                                  </p:stCondLst>
                                  <p:iterate type="lt">
                                    <p:tmPct val="100000"/>
                                  </p:iterate>
                                  <p:childTnLst>
                                    <p:set>
                                      <p:cBhvr>
                                        <p:cTn id="244" dur="1" fill="hold">
                                          <p:stCondLst>
                                            <p:cond delay="0"/>
                                          </p:stCondLst>
                                        </p:cTn>
                                        <p:tgtEl>
                                          <p:spTgt spid="1184860"/>
                                        </p:tgtEl>
                                        <p:attrNameLst>
                                          <p:attrName>style.visibility</p:attrName>
                                        </p:attrNameLst>
                                      </p:cBhvr>
                                      <p:to>
                                        <p:strVal val="visible"/>
                                      </p:to>
                                    </p:set>
                                    <p:anim calcmode="lin" valueType="num">
                                      <p:cBhvr>
                                        <p:cTn id="245" dur="75" fill="hold"/>
                                        <p:tgtEl>
                                          <p:spTgt spid="1184860"/>
                                        </p:tgtEl>
                                        <p:attrNameLst>
                                          <p:attrName>ppt_x</p:attrName>
                                        </p:attrNameLst>
                                      </p:cBhvr>
                                      <p:tavLst>
                                        <p:tav tm="0">
                                          <p:val>
                                            <p:strVal val="#ppt_x-#ppt_w/2"/>
                                          </p:val>
                                        </p:tav>
                                        <p:tav tm="100000">
                                          <p:val>
                                            <p:strVal val="#ppt_x"/>
                                          </p:val>
                                        </p:tav>
                                      </p:tavLst>
                                    </p:anim>
                                    <p:anim calcmode="lin" valueType="num">
                                      <p:cBhvr>
                                        <p:cTn id="246" dur="75" fill="hold"/>
                                        <p:tgtEl>
                                          <p:spTgt spid="1184860"/>
                                        </p:tgtEl>
                                        <p:attrNameLst>
                                          <p:attrName>ppt_y</p:attrName>
                                        </p:attrNameLst>
                                      </p:cBhvr>
                                      <p:tavLst>
                                        <p:tav tm="0">
                                          <p:val>
                                            <p:strVal val="#ppt_y"/>
                                          </p:val>
                                        </p:tav>
                                        <p:tav tm="100000">
                                          <p:val>
                                            <p:strVal val="#ppt_y"/>
                                          </p:val>
                                        </p:tav>
                                      </p:tavLst>
                                    </p:anim>
                                    <p:anim calcmode="lin" valueType="num">
                                      <p:cBhvr>
                                        <p:cTn id="247" dur="75" fill="hold"/>
                                        <p:tgtEl>
                                          <p:spTgt spid="1184860"/>
                                        </p:tgtEl>
                                        <p:attrNameLst>
                                          <p:attrName>ppt_w</p:attrName>
                                        </p:attrNameLst>
                                      </p:cBhvr>
                                      <p:tavLst>
                                        <p:tav tm="0">
                                          <p:val>
                                            <p:fltVal val="0"/>
                                          </p:val>
                                        </p:tav>
                                        <p:tav tm="100000">
                                          <p:val>
                                            <p:strVal val="#ppt_w"/>
                                          </p:val>
                                        </p:tav>
                                      </p:tavLst>
                                    </p:anim>
                                    <p:anim calcmode="lin" valueType="num">
                                      <p:cBhvr>
                                        <p:cTn id="248" dur="75" fill="hold"/>
                                        <p:tgtEl>
                                          <p:spTgt spid="1184860"/>
                                        </p:tgtEl>
                                        <p:attrNameLst>
                                          <p:attrName>ppt_h</p:attrName>
                                        </p:attrNameLst>
                                      </p:cBhvr>
                                      <p:tavLst>
                                        <p:tav tm="0">
                                          <p:val>
                                            <p:strVal val="#ppt_h"/>
                                          </p:val>
                                        </p:tav>
                                        <p:tav tm="100000">
                                          <p:val>
                                            <p:strVal val="#ppt_h"/>
                                          </p:val>
                                        </p:tav>
                                      </p:tavLst>
                                    </p:anim>
                                  </p:childTnLst>
                                </p:cTn>
                              </p:par>
                            </p:childTnLst>
                          </p:cTn>
                        </p:par>
                      </p:childTnLst>
                    </p:cTn>
                  </p:par>
                  <p:par>
                    <p:cTn id="249" fill="hold">
                      <p:stCondLst>
                        <p:cond delay="indefinite"/>
                      </p:stCondLst>
                      <p:childTnLst>
                        <p:par>
                          <p:cTn id="250" fill="hold">
                            <p:stCondLst>
                              <p:cond delay="0"/>
                            </p:stCondLst>
                            <p:childTnLst>
                              <p:par>
                                <p:cTn id="251" presetID="17" presetClass="entr" presetSubtype="8" fill="hold" grpId="0" nodeType="clickEffect">
                                  <p:stCondLst>
                                    <p:cond delay="0"/>
                                  </p:stCondLst>
                                  <p:iterate type="lt">
                                    <p:tmPct val="100000"/>
                                  </p:iterate>
                                  <p:childTnLst>
                                    <p:set>
                                      <p:cBhvr>
                                        <p:cTn id="252" dur="1" fill="hold">
                                          <p:stCondLst>
                                            <p:cond delay="0"/>
                                          </p:stCondLst>
                                        </p:cTn>
                                        <p:tgtEl>
                                          <p:spTgt spid="1184861"/>
                                        </p:tgtEl>
                                        <p:attrNameLst>
                                          <p:attrName>style.visibility</p:attrName>
                                        </p:attrNameLst>
                                      </p:cBhvr>
                                      <p:to>
                                        <p:strVal val="visible"/>
                                      </p:to>
                                    </p:set>
                                    <p:anim calcmode="lin" valueType="num">
                                      <p:cBhvr>
                                        <p:cTn id="253" dur="75" fill="hold"/>
                                        <p:tgtEl>
                                          <p:spTgt spid="1184861"/>
                                        </p:tgtEl>
                                        <p:attrNameLst>
                                          <p:attrName>ppt_x</p:attrName>
                                        </p:attrNameLst>
                                      </p:cBhvr>
                                      <p:tavLst>
                                        <p:tav tm="0">
                                          <p:val>
                                            <p:strVal val="#ppt_x-#ppt_w/2"/>
                                          </p:val>
                                        </p:tav>
                                        <p:tav tm="100000">
                                          <p:val>
                                            <p:strVal val="#ppt_x"/>
                                          </p:val>
                                        </p:tav>
                                      </p:tavLst>
                                    </p:anim>
                                    <p:anim calcmode="lin" valueType="num">
                                      <p:cBhvr>
                                        <p:cTn id="254" dur="75" fill="hold"/>
                                        <p:tgtEl>
                                          <p:spTgt spid="1184861"/>
                                        </p:tgtEl>
                                        <p:attrNameLst>
                                          <p:attrName>ppt_y</p:attrName>
                                        </p:attrNameLst>
                                      </p:cBhvr>
                                      <p:tavLst>
                                        <p:tav tm="0">
                                          <p:val>
                                            <p:strVal val="#ppt_y"/>
                                          </p:val>
                                        </p:tav>
                                        <p:tav tm="100000">
                                          <p:val>
                                            <p:strVal val="#ppt_y"/>
                                          </p:val>
                                        </p:tav>
                                      </p:tavLst>
                                    </p:anim>
                                    <p:anim calcmode="lin" valueType="num">
                                      <p:cBhvr>
                                        <p:cTn id="255" dur="75" fill="hold"/>
                                        <p:tgtEl>
                                          <p:spTgt spid="1184861"/>
                                        </p:tgtEl>
                                        <p:attrNameLst>
                                          <p:attrName>ppt_w</p:attrName>
                                        </p:attrNameLst>
                                      </p:cBhvr>
                                      <p:tavLst>
                                        <p:tav tm="0">
                                          <p:val>
                                            <p:fltVal val="0"/>
                                          </p:val>
                                        </p:tav>
                                        <p:tav tm="100000">
                                          <p:val>
                                            <p:strVal val="#ppt_w"/>
                                          </p:val>
                                        </p:tav>
                                      </p:tavLst>
                                    </p:anim>
                                    <p:anim calcmode="lin" valueType="num">
                                      <p:cBhvr>
                                        <p:cTn id="256" dur="75" fill="hold"/>
                                        <p:tgtEl>
                                          <p:spTgt spid="1184861"/>
                                        </p:tgtEl>
                                        <p:attrNameLst>
                                          <p:attrName>ppt_h</p:attrName>
                                        </p:attrNameLst>
                                      </p:cBhvr>
                                      <p:tavLst>
                                        <p:tav tm="0">
                                          <p:val>
                                            <p:strVal val="#ppt_h"/>
                                          </p:val>
                                        </p:tav>
                                        <p:tav tm="100000">
                                          <p:val>
                                            <p:strVal val="#ppt_h"/>
                                          </p:val>
                                        </p:tav>
                                      </p:tavLst>
                                    </p:anim>
                                  </p:childTnLst>
                                </p:cTn>
                              </p:par>
                            </p:childTnLst>
                          </p:cTn>
                        </p:par>
                      </p:childTnLst>
                    </p:cTn>
                  </p:par>
                  <p:par>
                    <p:cTn id="257" fill="hold">
                      <p:stCondLst>
                        <p:cond delay="indefinite"/>
                      </p:stCondLst>
                      <p:childTnLst>
                        <p:par>
                          <p:cTn id="258" fill="hold">
                            <p:stCondLst>
                              <p:cond delay="0"/>
                            </p:stCondLst>
                            <p:childTnLst>
                              <p:par>
                                <p:cTn id="259" presetID="17" presetClass="entr" presetSubtype="8" fill="hold" grpId="0" nodeType="clickEffect">
                                  <p:stCondLst>
                                    <p:cond delay="0"/>
                                  </p:stCondLst>
                                  <p:iterate type="lt">
                                    <p:tmPct val="100000"/>
                                  </p:iterate>
                                  <p:childTnLst>
                                    <p:set>
                                      <p:cBhvr>
                                        <p:cTn id="260" dur="1" fill="hold">
                                          <p:stCondLst>
                                            <p:cond delay="0"/>
                                          </p:stCondLst>
                                        </p:cTn>
                                        <p:tgtEl>
                                          <p:spTgt spid="1184862"/>
                                        </p:tgtEl>
                                        <p:attrNameLst>
                                          <p:attrName>style.visibility</p:attrName>
                                        </p:attrNameLst>
                                      </p:cBhvr>
                                      <p:to>
                                        <p:strVal val="visible"/>
                                      </p:to>
                                    </p:set>
                                    <p:anim calcmode="lin" valueType="num">
                                      <p:cBhvr>
                                        <p:cTn id="261" dur="75" fill="hold"/>
                                        <p:tgtEl>
                                          <p:spTgt spid="1184862"/>
                                        </p:tgtEl>
                                        <p:attrNameLst>
                                          <p:attrName>ppt_x</p:attrName>
                                        </p:attrNameLst>
                                      </p:cBhvr>
                                      <p:tavLst>
                                        <p:tav tm="0">
                                          <p:val>
                                            <p:strVal val="#ppt_x-#ppt_w/2"/>
                                          </p:val>
                                        </p:tav>
                                        <p:tav tm="100000">
                                          <p:val>
                                            <p:strVal val="#ppt_x"/>
                                          </p:val>
                                        </p:tav>
                                      </p:tavLst>
                                    </p:anim>
                                    <p:anim calcmode="lin" valueType="num">
                                      <p:cBhvr>
                                        <p:cTn id="262" dur="75" fill="hold"/>
                                        <p:tgtEl>
                                          <p:spTgt spid="1184862"/>
                                        </p:tgtEl>
                                        <p:attrNameLst>
                                          <p:attrName>ppt_y</p:attrName>
                                        </p:attrNameLst>
                                      </p:cBhvr>
                                      <p:tavLst>
                                        <p:tav tm="0">
                                          <p:val>
                                            <p:strVal val="#ppt_y"/>
                                          </p:val>
                                        </p:tav>
                                        <p:tav tm="100000">
                                          <p:val>
                                            <p:strVal val="#ppt_y"/>
                                          </p:val>
                                        </p:tav>
                                      </p:tavLst>
                                    </p:anim>
                                    <p:anim calcmode="lin" valueType="num">
                                      <p:cBhvr>
                                        <p:cTn id="263" dur="75" fill="hold"/>
                                        <p:tgtEl>
                                          <p:spTgt spid="1184862"/>
                                        </p:tgtEl>
                                        <p:attrNameLst>
                                          <p:attrName>ppt_w</p:attrName>
                                        </p:attrNameLst>
                                      </p:cBhvr>
                                      <p:tavLst>
                                        <p:tav tm="0">
                                          <p:val>
                                            <p:fltVal val="0"/>
                                          </p:val>
                                        </p:tav>
                                        <p:tav tm="100000">
                                          <p:val>
                                            <p:strVal val="#ppt_w"/>
                                          </p:val>
                                        </p:tav>
                                      </p:tavLst>
                                    </p:anim>
                                    <p:anim calcmode="lin" valueType="num">
                                      <p:cBhvr>
                                        <p:cTn id="264" dur="75" fill="hold"/>
                                        <p:tgtEl>
                                          <p:spTgt spid="1184862"/>
                                        </p:tgtEl>
                                        <p:attrNameLst>
                                          <p:attrName>ppt_h</p:attrName>
                                        </p:attrNameLst>
                                      </p:cBhvr>
                                      <p:tavLst>
                                        <p:tav tm="0">
                                          <p:val>
                                            <p:strVal val="#ppt_h"/>
                                          </p:val>
                                        </p:tav>
                                        <p:tav tm="100000">
                                          <p:val>
                                            <p:strVal val="#ppt_h"/>
                                          </p:val>
                                        </p:tav>
                                      </p:tavLst>
                                    </p:anim>
                                  </p:childTnLst>
                                </p:cTn>
                              </p:par>
                            </p:childTnLst>
                          </p:cTn>
                        </p:par>
                      </p:childTnLst>
                    </p:cTn>
                  </p:par>
                  <p:par>
                    <p:cTn id="265" fill="hold">
                      <p:stCondLst>
                        <p:cond delay="indefinite"/>
                      </p:stCondLst>
                      <p:childTnLst>
                        <p:par>
                          <p:cTn id="266" fill="hold">
                            <p:stCondLst>
                              <p:cond delay="0"/>
                            </p:stCondLst>
                            <p:childTnLst>
                              <p:par>
                                <p:cTn id="267" presetID="17" presetClass="entr" presetSubtype="8" fill="hold" grpId="0" nodeType="clickEffect">
                                  <p:stCondLst>
                                    <p:cond delay="0"/>
                                  </p:stCondLst>
                                  <p:iterate type="lt">
                                    <p:tmPct val="100000"/>
                                  </p:iterate>
                                  <p:childTnLst>
                                    <p:set>
                                      <p:cBhvr>
                                        <p:cTn id="268" dur="1" fill="hold">
                                          <p:stCondLst>
                                            <p:cond delay="0"/>
                                          </p:stCondLst>
                                        </p:cTn>
                                        <p:tgtEl>
                                          <p:spTgt spid="1184863"/>
                                        </p:tgtEl>
                                        <p:attrNameLst>
                                          <p:attrName>style.visibility</p:attrName>
                                        </p:attrNameLst>
                                      </p:cBhvr>
                                      <p:to>
                                        <p:strVal val="visible"/>
                                      </p:to>
                                    </p:set>
                                    <p:anim calcmode="lin" valueType="num">
                                      <p:cBhvr>
                                        <p:cTn id="269" dur="75" fill="hold"/>
                                        <p:tgtEl>
                                          <p:spTgt spid="1184863"/>
                                        </p:tgtEl>
                                        <p:attrNameLst>
                                          <p:attrName>ppt_x</p:attrName>
                                        </p:attrNameLst>
                                      </p:cBhvr>
                                      <p:tavLst>
                                        <p:tav tm="0">
                                          <p:val>
                                            <p:strVal val="#ppt_x-#ppt_w/2"/>
                                          </p:val>
                                        </p:tav>
                                        <p:tav tm="100000">
                                          <p:val>
                                            <p:strVal val="#ppt_x"/>
                                          </p:val>
                                        </p:tav>
                                      </p:tavLst>
                                    </p:anim>
                                    <p:anim calcmode="lin" valueType="num">
                                      <p:cBhvr>
                                        <p:cTn id="270" dur="75" fill="hold"/>
                                        <p:tgtEl>
                                          <p:spTgt spid="1184863"/>
                                        </p:tgtEl>
                                        <p:attrNameLst>
                                          <p:attrName>ppt_y</p:attrName>
                                        </p:attrNameLst>
                                      </p:cBhvr>
                                      <p:tavLst>
                                        <p:tav tm="0">
                                          <p:val>
                                            <p:strVal val="#ppt_y"/>
                                          </p:val>
                                        </p:tav>
                                        <p:tav tm="100000">
                                          <p:val>
                                            <p:strVal val="#ppt_y"/>
                                          </p:val>
                                        </p:tav>
                                      </p:tavLst>
                                    </p:anim>
                                    <p:anim calcmode="lin" valueType="num">
                                      <p:cBhvr>
                                        <p:cTn id="271" dur="75" fill="hold"/>
                                        <p:tgtEl>
                                          <p:spTgt spid="1184863"/>
                                        </p:tgtEl>
                                        <p:attrNameLst>
                                          <p:attrName>ppt_w</p:attrName>
                                        </p:attrNameLst>
                                      </p:cBhvr>
                                      <p:tavLst>
                                        <p:tav tm="0">
                                          <p:val>
                                            <p:fltVal val="0"/>
                                          </p:val>
                                        </p:tav>
                                        <p:tav tm="100000">
                                          <p:val>
                                            <p:strVal val="#ppt_w"/>
                                          </p:val>
                                        </p:tav>
                                      </p:tavLst>
                                    </p:anim>
                                    <p:anim calcmode="lin" valueType="num">
                                      <p:cBhvr>
                                        <p:cTn id="272" dur="75" fill="hold"/>
                                        <p:tgtEl>
                                          <p:spTgt spid="1184863"/>
                                        </p:tgtEl>
                                        <p:attrNameLst>
                                          <p:attrName>ppt_h</p:attrName>
                                        </p:attrNameLst>
                                      </p:cBhvr>
                                      <p:tavLst>
                                        <p:tav tm="0">
                                          <p:val>
                                            <p:strVal val="#ppt_h"/>
                                          </p:val>
                                        </p:tav>
                                        <p:tav tm="100000">
                                          <p:val>
                                            <p:strVal val="#ppt_h"/>
                                          </p:val>
                                        </p:tav>
                                      </p:tavLst>
                                    </p:anim>
                                  </p:childTnLst>
                                </p:cTn>
                              </p:par>
                            </p:childTnLst>
                          </p:cTn>
                        </p:par>
                      </p:childTnLst>
                    </p:cTn>
                  </p:par>
                  <p:par>
                    <p:cTn id="273" fill="hold">
                      <p:stCondLst>
                        <p:cond delay="indefinite"/>
                      </p:stCondLst>
                      <p:childTnLst>
                        <p:par>
                          <p:cTn id="274" fill="hold">
                            <p:stCondLst>
                              <p:cond delay="0"/>
                            </p:stCondLst>
                            <p:childTnLst>
                              <p:par>
                                <p:cTn id="275" presetID="17" presetClass="entr" presetSubtype="8" fill="hold" grpId="0" nodeType="clickEffect">
                                  <p:stCondLst>
                                    <p:cond delay="0"/>
                                  </p:stCondLst>
                                  <p:iterate type="lt">
                                    <p:tmPct val="100000"/>
                                  </p:iterate>
                                  <p:childTnLst>
                                    <p:set>
                                      <p:cBhvr>
                                        <p:cTn id="276" dur="1" fill="hold">
                                          <p:stCondLst>
                                            <p:cond delay="0"/>
                                          </p:stCondLst>
                                        </p:cTn>
                                        <p:tgtEl>
                                          <p:spTgt spid="1184864"/>
                                        </p:tgtEl>
                                        <p:attrNameLst>
                                          <p:attrName>style.visibility</p:attrName>
                                        </p:attrNameLst>
                                      </p:cBhvr>
                                      <p:to>
                                        <p:strVal val="visible"/>
                                      </p:to>
                                    </p:set>
                                    <p:anim calcmode="lin" valueType="num">
                                      <p:cBhvr>
                                        <p:cTn id="277" dur="75" fill="hold"/>
                                        <p:tgtEl>
                                          <p:spTgt spid="1184864"/>
                                        </p:tgtEl>
                                        <p:attrNameLst>
                                          <p:attrName>ppt_x</p:attrName>
                                        </p:attrNameLst>
                                      </p:cBhvr>
                                      <p:tavLst>
                                        <p:tav tm="0">
                                          <p:val>
                                            <p:strVal val="#ppt_x-#ppt_w/2"/>
                                          </p:val>
                                        </p:tav>
                                        <p:tav tm="100000">
                                          <p:val>
                                            <p:strVal val="#ppt_x"/>
                                          </p:val>
                                        </p:tav>
                                      </p:tavLst>
                                    </p:anim>
                                    <p:anim calcmode="lin" valueType="num">
                                      <p:cBhvr>
                                        <p:cTn id="278" dur="75" fill="hold"/>
                                        <p:tgtEl>
                                          <p:spTgt spid="1184864"/>
                                        </p:tgtEl>
                                        <p:attrNameLst>
                                          <p:attrName>ppt_y</p:attrName>
                                        </p:attrNameLst>
                                      </p:cBhvr>
                                      <p:tavLst>
                                        <p:tav tm="0">
                                          <p:val>
                                            <p:strVal val="#ppt_y"/>
                                          </p:val>
                                        </p:tav>
                                        <p:tav tm="100000">
                                          <p:val>
                                            <p:strVal val="#ppt_y"/>
                                          </p:val>
                                        </p:tav>
                                      </p:tavLst>
                                    </p:anim>
                                    <p:anim calcmode="lin" valueType="num">
                                      <p:cBhvr>
                                        <p:cTn id="279" dur="75" fill="hold"/>
                                        <p:tgtEl>
                                          <p:spTgt spid="1184864"/>
                                        </p:tgtEl>
                                        <p:attrNameLst>
                                          <p:attrName>ppt_w</p:attrName>
                                        </p:attrNameLst>
                                      </p:cBhvr>
                                      <p:tavLst>
                                        <p:tav tm="0">
                                          <p:val>
                                            <p:fltVal val="0"/>
                                          </p:val>
                                        </p:tav>
                                        <p:tav tm="100000">
                                          <p:val>
                                            <p:strVal val="#ppt_w"/>
                                          </p:val>
                                        </p:tav>
                                      </p:tavLst>
                                    </p:anim>
                                    <p:anim calcmode="lin" valueType="num">
                                      <p:cBhvr>
                                        <p:cTn id="280" dur="75" fill="hold"/>
                                        <p:tgtEl>
                                          <p:spTgt spid="11848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4770" grpId="0" autoUpdateAnimBg="0"/>
      <p:bldP spid="1184771" grpId="0" autoUpdateAnimBg="0"/>
      <p:bldP spid="1184772" grpId="0" autoUpdateAnimBg="0"/>
      <p:bldP spid="1184773" grpId="0" autoUpdateAnimBg="0"/>
      <p:bldP spid="1184774" grpId="0" autoUpdateAnimBg="0"/>
      <p:bldP spid="1184775" grpId="0" autoUpdateAnimBg="0"/>
      <p:bldP spid="1184806" grpId="0" autoUpdateAnimBg="0"/>
      <p:bldP spid="1184807" grpId="0" autoUpdateAnimBg="0"/>
      <p:bldP spid="1184808" grpId="0" animBg="1"/>
      <p:bldP spid="1184809" grpId="0" autoUpdateAnimBg="0"/>
      <p:bldP spid="1184810" grpId="0" autoUpdateAnimBg="0"/>
      <p:bldP spid="1184811" grpId="0" animBg="1"/>
      <p:bldP spid="1184812" grpId="0" autoUpdateAnimBg="0"/>
      <p:bldP spid="1184813" grpId="0" autoUpdateAnimBg="0"/>
      <p:bldP spid="1184814" grpId="0" animBg="1"/>
      <p:bldP spid="1184815" grpId="0" autoUpdateAnimBg="0"/>
      <p:bldP spid="1184816" grpId="0" autoUpdateAnimBg="0"/>
      <p:bldP spid="1184817" grpId="0" animBg="1"/>
      <p:bldP spid="1184818" grpId="0" autoUpdateAnimBg="0"/>
      <p:bldP spid="1184819" grpId="0" autoUpdateAnimBg="0"/>
      <p:bldP spid="1184820" grpId="0" animBg="1"/>
      <p:bldP spid="1184821" grpId="0" autoUpdateAnimBg="0"/>
      <p:bldP spid="1184852" grpId="0" autoUpdateAnimBg="0"/>
      <p:bldP spid="1184853" grpId="0" autoUpdateAnimBg="0"/>
      <p:bldP spid="1184854" grpId="0" autoUpdateAnimBg="0"/>
      <p:bldP spid="1184855" grpId="0" autoUpdateAnimBg="0"/>
      <p:bldP spid="1184856" grpId="0" autoUpdateAnimBg="0"/>
      <p:bldP spid="1184857" grpId="0" autoUpdateAnimBg="0"/>
      <p:bldP spid="1184858" grpId="0" autoUpdateAnimBg="0"/>
      <p:bldP spid="1184859" grpId="0" autoUpdateAnimBg="0"/>
      <p:bldP spid="1184860" grpId="0" autoUpdateAnimBg="0"/>
      <p:bldP spid="1184861" grpId="0" autoUpdateAnimBg="0"/>
      <p:bldP spid="1184862" grpId="0" autoUpdateAnimBg="0"/>
      <p:bldP spid="1184863" grpId="0" autoUpdateAnimBg="0"/>
      <p:bldP spid="118486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灯片编号占位符 1"/>
          <p:cNvSpPr>
            <a:spLocks noGrp="1"/>
          </p:cNvSpPr>
          <p:nvPr>
            <p:ph type="sldNum" sz="quarter" idx="12"/>
          </p:nvPr>
        </p:nvSpPr>
        <p:spPr>
          <a:xfrm>
            <a:off x="323850" y="404813"/>
            <a:ext cx="504825" cy="431800"/>
          </a:xfrm>
          <a:ln>
            <a:miter lim="800000"/>
          </a:ln>
        </p:spPr>
        <p:txBody>
          <a:bodyPr anchor="b"/>
          <a:lstStyle/>
          <a:p>
            <a:pPr>
              <a:defRPr/>
            </a:pPr>
            <a:fld id="{047CBBA4-55C6-4F1F-BB8B-A2CCD6F99D0F}" type="slidenum">
              <a:rPr lang="zh-CN" altLang="en-US" sz="1200">
                <a:solidFill>
                  <a:schemeClr val="bg2"/>
                </a:solidFill>
              </a:rPr>
            </a:fld>
            <a:endParaRPr lang="en-US" altLang="zh-CN" sz="1200">
              <a:solidFill>
                <a:schemeClr val="bg2"/>
              </a:solidFill>
            </a:endParaRPr>
          </a:p>
        </p:txBody>
      </p:sp>
      <p:sp>
        <p:nvSpPr>
          <p:cNvPr id="144" name="日期占位符 2"/>
          <p:cNvSpPr>
            <a:spLocks noGrp="1"/>
          </p:cNvSpPr>
          <p:nvPr>
            <p:ph type="dt" sz="quarter" idx="10"/>
          </p:nvPr>
        </p:nvSpPr>
        <p:spPr>
          <a:xfrm>
            <a:off x="34925" y="836613"/>
            <a:ext cx="1042988" cy="549275"/>
          </a:xfrm>
          <a:ln>
            <a:miter lim="800000"/>
          </a:ln>
        </p:spPr>
        <p:txBody>
          <a:bodyPr/>
          <a:lstStyle/>
          <a:p>
            <a:pPr>
              <a:defRPr/>
            </a:pPr>
            <a:fld id="{E4DED61B-37A5-4A3E-8C95-AB77211D59CE}" type="datetime7">
              <a:rPr kumimoji="1" lang="zh-CN" altLang="en-US" sz="1200">
                <a:latin typeface="+mn-ea"/>
              </a:rPr>
            </a:fld>
            <a:endParaRPr kumimoji="1" lang="en-US" altLang="zh-CN" sz="1200">
              <a:latin typeface="+mn-ea"/>
            </a:endParaRPr>
          </a:p>
        </p:txBody>
      </p:sp>
      <p:sp>
        <p:nvSpPr>
          <p:cNvPr id="1185794" name="Text Box 2"/>
          <p:cNvSpPr txBox="1">
            <a:spLocks noChangeArrowheads="1"/>
          </p:cNvSpPr>
          <p:nvPr/>
        </p:nvSpPr>
        <p:spPr bwMode="auto">
          <a:xfrm>
            <a:off x="1281113" y="333375"/>
            <a:ext cx="259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dirty="0">
                <a:latin typeface="宋体" pitchFamily="2" charset="-122"/>
              </a:rPr>
              <a:t>      先序</a:t>
            </a:r>
            <a:endParaRPr lang="zh-CN" altLang="en-US" sz="2000" dirty="0">
              <a:latin typeface="宋体" pitchFamily="2" charset="-122"/>
            </a:endParaRPr>
          </a:p>
          <a:p>
            <a:pPr algn="just"/>
            <a:r>
              <a:rPr lang="en-US" altLang="zh-CN" sz="2000" dirty="0">
                <a:solidFill>
                  <a:srgbClr val="FF0000"/>
                </a:solidFill>
                <a:latin typeface="宋体" pitchFamily="2" charset="-122"/>
              </a:rPr>
              <a:t>a</a:t>
            </a:r>
            <a:r>
              <a:rPr lang="en-US" altLang="zh-CN" sz="2000" dirty="0">
                <a:latin typeface="宋体" pitchFamily="2" charset="-122"/>
              </a:rPr>
              <a:t> b d g c e f h</a:t>
            </a:r>
            <a:endParaRPr lang="en-US" altLang="zh-CN" dirty="0">
              <a:latin typeface="宋体" pitchFamily="2" charset="-122"/>
            </a:endParaRPr>
          </a:p>
        </p:txBody>
      </p:sp>
      <p:sp>
        <p:nvSpPr>
          <p:cNvPr id="1185795" name="Text Box 3"/>
          <p:cNvSpPr txBox="1">
            <a:spLocks noChangeArrowheads="1"/>
          </p:cNvSpPr>
          <p:nvPr/>
        </p:nvSpPr>
        <p:spPr bwMode="auto">
          <a:xfrm>
            <a:off x="3643313" y="333375"/>
            <a:ext cx="2133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dirty="0">
                <a:latin typeface="宋体" pitchFamily="2" charset="-122"/>
              </a:rPr>
              <a:t>      中序</a:t>
            </a:r>
            <a:endParaRPr lang="zh-CN" altLang="en-US" sz="2000" dirty="0">
              <a:latin typeface="宋体" pitchFamily="2" charset="-122"/>
            </a:endParaRPr>
          </a:p>
          <a:p>
            <a:pPr algn="just"/>
            <a:r>
              <a:rPr lang="en-US" altLang="zh-CN" sz="2000" dirty="0">
                <a:latin typeface="宋体" pitchFamily="2" charset="-122"/>
              </a:rPr>
              <a:t>d g b </a:t>
            </a:r>
            <a:r>
              <a:rPr lang="en-US" altLang="zh-CN" sz="2000" dirty="0">
                <a:solidFill>
                  <a:srgbClr val="FF0000"/>
                </a:solidFill>
                <a:latin typeface="宋体" pitchFamily="2" charset="-122"/>
              </a:rPr>
              <a:t>a</a:t>
            </a:r>
            <a:r>
              <a:rPr lang="en-US" altLang="zh-CN" sz="2000" dirty="0">
                <a:latin typeface="宋体" pitchFamily="2" charset="-122"/>
              </a:rPr>
              <a:t> e c h f</a:t>
            </a:r>
            <a:endParaRPr lang="en-US" altLang="zh-CN" dirty="0">
              <a:latin typeface="宋体" pitchFamily="2" charset="-122"/>
            </a:endParaRPr>
          </a:p>
        </p:txBody>
      </p:sp>
      <p:sp>
        <p:nvSpPr>
          <p:cNvPr id="1185796" name="Line 4"/>
          <p:cNvSpPr>
            <a:spLocks noChangeShapeType="1"/>
          </p:cNvSpPr>
          <p:nvPr/>
        </p:nvSpPr>
        <p:spPr bwMode="auto">
          <a:xfrm>
            <a:off x="2805113" y="1019175"/>
            <a:ext cx="5334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85797" name="Line 5"/>
          <p:cNvSpPr>
            <a:spLocks noChangeShapeType="1"/>
          </p:cNvSpPr>
          <p:nvPr/>
        </p:nvSpPr>
        <p:spPr bwMode="auto">
          <a:xfrm>
            <a:off x="5167313" y="1019175"/>
            <a:ext cx="5334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85798" name="AutoShape 6"/>
          <p:cNvSpPr>
            <a:spLocks noChangeArrowheads="1"/>
          </p:cNvSpPr>
          <p:nvPr/>
        </p:nvSpPr>
        <p:spPr bwMode="auto">
          <a:xfrm>
            <a:off x="6005513" y="714375"/>
            <a:ext cx="533400" cy="152400"/>
          </a:xfrm>
          <a:prstGeom prst="rightArrow">
            <a:avLst>
              <a:gd name="adj1" fmla="val 50000"/>
              <a:gd name="adj2" fmla="val 87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5799" name="Text Box 7"/>
          <p:cNvSpPr txBox="1">
            <a:spLocks noChangeArrowheads="1"/>
          </p:cNvSpPr>
          <p:nvPr/>
        </p:nvSpPr>
        <p:spPr bwMode="auto">
          <a:xfrm>
            <a:off x="7529513" y="3333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a:latin typeface="宋体" pitchFamily="2" charset="-122"/>
            </a:endParaRPr>
          </a:p>
        </p:txBody>
      </p:sp>
      <p:sp>
        <p:nvSpPr>
          <p:cNvPr id="1185800" name="Line 8"/>
          <p:cNvSpPr>
            <a:spLocks noChangeShapeType="1"/>
          </p:cNvSpPr>
          <p:nvPr/>
        </p:nvSpPr>
        <p:spPr bwMode="auto">
          <a:xfrm flipH="1">
            <a:off x="7453313" y="638175"/>
            <a:ext cx="228600" cy="228600"/>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85801" name="Text Box 9"/>
          <p:cNvSpPr txBox="1">
            <a:spLocks noChangeArrowheads="1"/>
          </p:cNvSpPr>
          <p:nvPr/>
        </p:nvSpPr>
        <p:spPr bwMode="auto">
          <a:xfrm>
            <a:off x="7148513" y="7143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a:latin typeface="宋体" pitchFamily="2" charset="-122"/>
            </a:endParaRPr>
          </a:p>
        </p:txBody>
      </p:sp>
      <p:sp>
        <p:nvSpPr>
          <p:cNvPr id="1185802" name="AutoShape 10"/>
          <p:cNvSpPr>
            <a:spLocks noChangeArrowheads="1"/>
          </p:cNvSpPr>
          <p:nvPr/>
        </p:nvSpPr>
        <p:spPr bwMode="auto">
          <a:xfrm>
            <a:off x="3490913" y="1095375"/>
            <a:ext cx="152400" cy="381000"/>
          </a:xfrm>
          <a:prstGeom prst="downArrow">
            <a:avLst>
              <a:gd name="adj1" fmla="val 50000"/>
              <a:gd name="adj2" fmla="val 62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5803" name="Text Box 11"/>
          <p:cNvSpPr txBox="1">
            <a:spLocks noChangeArrowheads="1"/>
          </p:cNvSpPr>
          <p:nvPr/>
        </p:nvSpPr>
        <p:spPr bwMode="auto">
          <a:xfrm>
            <a:off x="1509713" y="147637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 b d g c e 1</a:t>
            </a:r>
            <a:endParaRPr lang="en-US" altLang="zh-CN">
              <a:latin typeface="宋体" pitchFamily="2" charset="-122"/>
            </a:endParaRPr>
          </a:p>
        </p:txBody>
      </p:sp>
      <p:sp>
        <p:nvSpPr>
          <p:cNvPr id="1185804" name="Text Box 12"/>
          <p:cNvSpPr txBox="1">
            <a:spLocks noChangeArrowheads="1"/>
          </p:cNvSpPr>
          <p:nvPr/>
        </p:nvSpPr>
        <p:spPr bwMode="auto">
          <a:xfrm>
            <a:off x="3719513" y="1476375"/>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 g b a e c 1</a:t>
            </a:r>
            <a:endParaRPr lang="en-US" altLang="zh-CN">
              <a:latin typeface="宋体" pitchFamily="2" charset="-122"/>
            </a:endParaRPr>
          </a:p>
        </p:txBody>
      </p:sp>
      <p:sp>
        <p:nvSpPr>
          <p:cNvPr id="1185805" name="Text Box 13"/>
          <p:cNvSpPr txBox="1">
            <a:spLocks noChangeArrowheads="1"/>
          </p:cNvSpPr>
          <p:nvPr/>
        </p:nvSpPr>
        <p:spPr bwMode="auto">
          <a:xfrm>
            <a:off x="8062913" y="5619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1</a:t>
            </a:r>
            <a:endParaRPr lang="en-US" altLang="zh-CN">
              <a:latin typeface="宋体" pitchFamily="2" charset="-122"/>
            </a:endParaRPr>
          </a:p>
        </p:txBody>
      </p:sp>
      <p:sp>
        <p:nvSpPr>
          <p:cNvPr id="1185806" name="Line 14"/>
          <p:cNvSpPr>
            <a:spLocks noChangeShapeType="1"/>
          </p:cNvSpPr>
          <p:nvPr/>
        </p:nvSpPr>
        <p:spPr bwMode="auto">
          <a:xfrm>
            <a:off x="2576513" y="1857375"/>
            <a:ext cx="6858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07" name="Line 15"/>
          <p:cNvSpPr>
            <a:spLocks noChangeShapeType="1"/>
          </p:cNvSpPr>
          <p:nvPr/>
        </p:nvSpPr>
        <p:spPr bwMode="auto">
          <a:xfrm>
            <a:off x="4786313" y="1857375"/>
            <a:ext cx="6858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08" name="AutoShape 16"/>
          <p:cNvSpPr>
            <a:spLocks noChangeArrowheads="1"/>
          </p:cNvSpPr>
          <p:nvPr/>
        </p:nvSpPr>
        <p:spPr bwMode="auto">
          <a:xfrm>
            <a:off x="6005513" y="1628775"/>
            <a:ext cx="533400" cy="152400"/>
          </a:xfrm>
          <a:prstGeom prst="rightArrow">
            <a:avLst>
              <a:gd name="adj1" fmla="val 50000"/>
              <a:gd name="adj2" fmla="val 87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5809" name="Text Box 17"/>
          <p:cNvSpPr txBox="1">
            <a:spLocks noChangeArrowheads="1"/>
          </p:cNvSpPr>
          <p:nvPr/>
        </p:nvSpPr>
        <p:spPr bwMode="auto">
          <a:xfrm>
            <a:off x="7148513" y="11715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a:latin typeface="宋体" pitchFamily="2" charset="-122"/>
            </a:endParaRPr>
          </a:p>
        </p:txBody>
      </p:sp>
      <p:sp>
        <p:nvSpPr>
          <p:cNvPr id="1185810" name="Line 18"/>
          <p:cNvSpPr>
            <a:spLocks noChangeShapeType="1"/>
          </p:cNvSpPr>
          <p:nvPr/>
        </p:nvSpPr>
        <p:spPr bwMode="auto">
          <a:xfrm flipH="1">
            <a:off x="7072313" y="1476375"/>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85811" name="Text Box 19"/>
          <p:cNvSpPr txBox="1">
            <a:spLocks noChangeArrowheads="1"/>
          </p:cNvSpPr>
          <p:nvPr/>
        </p:nvSpPr>
        <p:spPr bwMode="auto">
          <a:xfrm>
            <a:off x="6767513" y="15525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a:latin typeface="宋体" pitchFamily="2" charset="-122"/>
            </a:endParaRPr>
          </a:p>
        </p:txBody>
      </p:sp>
      <p:sp>
        <p:nvSpPr>
          <p:cNvPr id="1185812" name="Line 20"/>
          <p:cNvSpPr>
            <a:spLocks noChangeShapeType="1"/>
          </p:cNvSpPr>
          <p:nvPr/>
        </p:nvSpPr>
        <p:spPr bwMode="auto">
          <a:xfrm>
            <a:off x="7377113" y="1476375"/>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13" name="Text Box 21"/>
          <p:cNvSpPr txBox="1">
            <a:spLocks noChangeArrowheads="1"/>
          </p:cNvSpPr>
          <p:nvPr/>
        </p:nvSpPr>
        <p:spPr bwMode="auto">
          <a:xfrm>
            <a:off x="7529513" y="15525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1</a:t>
            </a:r>
            <a:endParaRPr lang="en-US" altLang="zh-CN">
              <a:latin typeface="宋体" pitchFamily="2" charset="-122"/>
            </a:endParaRPr>
          </a:p>
        </p:txBody>
      </p:sp>
      <p:sp>
        <p:nvSpPr>
          <p:cNvPr id="1185814" name="Text Box 22"/>
          <p:cNvSpPr txBox="1">
            <a:spLocks noChangeArrowheads="1"/>
          </p:cNvSpPr>
          <p:nvPr/>
        </p:nvSpPr>
        <p:spPr bwMode="auto">
          <a:xfrm>
            <a:off x="7529513" y="15525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1</a:t>
            </a:r>
            <a:endParaRPr lang="en-US" altLang="zh-CN" sz="2000">
              <a:latin typeface="宋体" pitchFamily="2" charset="-122"/>
            </a:endParaRPr>
          </a:p>
        </p:txBody>
      </p:sp>
      <p:sp>
        <p:nvSpPr>
          <p:cNvPr id="1185815" name="Text Box 23"/>
          <p:cNvSpPr txBox="1">
            <a:spLocks noChangeArrowheads="1"/>
          </p:cNvSpPr>
          <p:nvPr/>
        </p:nvSpPr>
        <p:spPr bwMode="auto">
          <a:xfrm>
            <a:off x="7056438" y="425450"/>
            <a:ext cx="9144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1</a:t>
            </a:r>
            <a:endParaRPr lang="en-US" altLang="zh-CN" sz="2000">
              <a:latin typeface="宋体" pitchFamily="2" charset="-122"/>
            </a:endParaRPr>
          </a:p>
          <a:p>
            <a:pPr algn="just"/>
            <a:endParaRPr lang="zh-CN" altLang="en-US">
              <a:latin typeface="宋体" pitchFamily="2" charset="-122"/>
            </a:endParaRPr>
          </a:p>
        </p:txBody>
      </p:sp>
      <p:grpSp>
        <p:nvGrpSpPr>
          <p:cNvPr id="2" name="Group 24"/>
          <p:cNvGrpSpPr/>
          <p:nvPr/>
        </p:nvGrpSpPr>
        <p:grpSpPr bwMode="auto">
          <a:xfrm>
            <a:off x="7148513" y="333375"/>
            <a:ext cx="762000" cy="777875"/>
            <a:chOff x="3744" y="1200"/>
            <a:chExt cx="480" cy="490"/>
          </a:xfrm>
        </p:grpSpPr>
        <p:sp>
          <p:nvSpPr>
            <p:cNvPr id="40078" name="Text Box 25"/>
            <p:cNvSpPr txBox="1">
              <a:spLocks noChangeArrowheads="1"/>
            </p:cNvSpPr>
            <p:nvPr/>
          </p:nvSpPr>
          <p:spPr bwMode="auto">
            <a:xfrm>
              <a:off x="3984" y="12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a:latin typeface="宋体" pitchFamily="2" charset="-122"/>
              </a:endParaRPr>
            </a:p>
          </p:txBody>
        </p:sp>
        <p:sp>
          <p:nvSpPr>
            <p:cNvPr id="40079" name="Line 26"/>
            <p:cNvSpPr>
              <a:spLocks noChangeShapeType="1"/>
            </p:cNvSpPr>
            <p:nvPr/>
          </p:nvSpPr>
          <p:spPr bwMode="auto">
            <a:xfrm flipH="1">
              <a:off x="3936" y="1392"/>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80" name="Text Box 27"/>
            <p:cNvSpPr txBox="1">
              <a:spLocks noChangeArrowheads="1"/>
            </p:cNvSpPr>
            <p:nvPr/>
          </p:nvSpPr>
          <p:spPr bwMode="auto">
            <a:xfrm>
              <a:off x="3744"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a:latin typeface="宋体" pitchFamily="2" charset="-122"/>
              </a:endParaRPr>
            </a:p>
          </p:txBody>
        </p:sp>
      </p:grpSp>
      <p:grpSp>
        <p:nvGrpSpPr>
          <p:cNvPr id="3" name="Group 28"/>
          <p:cNvGrpSpPr/>
          <p:nvPr/>
        </p:nvGrpSpPr>
        <p:grpSpPr bwMode="auto">
          <a:xfrm>
            <a:off x="7148513" y="333375"/>
            <a:ext cx="762000" cy="777875"/>
            <a:chOff x="3792" y="1968"/>
            <a:chExt cx="480" cy="490"/>
          </a:xfrm>
        </p:grpSpPr>
        <p:sp>
          <p:nvSpPr>
            <p:cNvPr id="40075" name="Text Box 29"/>
            <p:cNvSpPr txBox="1">
              <a:spLocks noChangeArrowheads="1"/>
            </p:cNvSpPr>
            <p:nvPr/>
          </p:nvSpPr>
          <p:spPr bwMode="auto">
            <a:xfrm>
              <a:off x="4032" y="19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a:latin typeface="宋体" pitchFamily="2" charset="-122"/>
              </a:endParaRPr>
            </a:p>
          </p:txBody>
        </p:sp>
        <p:sp>
          <p:nvSpPr>
            <p:cNvPr id="40076" name="Line 30"/>
            <p:cNvSpPr>
              <a:spLocks noChangeShapeType="1"/>
            </p:cNvSpPr>
            <p:nvPr/>
          </p:nvSpPr>
          <p:spPr bwMode="auto">
            <a:xfrm flipH="1">
              <a:off x="3984" y="2160"/>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77" name="Text Box 31"/>
            <p:cNvSpPr txBox="1">
              <a:spLocks noChangeArrowheads="1"/>
            </p:cNvSpPr>
            <p:nvPr/>
          </p:nvSpPr>
          <p:spPr bwMode="auto">
            <a:xfrm>
              <a:off x="3792" y="220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a:latin typeface="宋体" pitchFamily="2" charset="-122"/>
              </a:endParaRPr>
            </a:p>
          </p:txBody>
        </p:sp>
      </p:grpSp>
      <p:grpSp>
        <p:nvGrpSpPr>
          <p:cNvPr id="4" name="Group 32"/>
          <p:cNvGrpSpPr/>
          <p:nvPr/>
        </p:nvGrpSpPr>
        <p:grpSpPr bwMode="auto">
          <a:xfrm>
            <a:off x="7148513" y="333375"/>
            <a:ext cx="762000" cy="777875"/>
            <a:chOff x="3792" y="1968"/>
            <a:chExt cx="480" cy="490"/>
          </a:xfrm>
        </p:grpSpPr>
        <p:sp>
          <p:nvSpPr>
            <p:cNvPr id="40072" name="Text Box 33"/>
            <p:cNvSpPr txBox="1">
              <a:spLocks noChangeArrowheads="1"/>
            </p:cNvSpPr>
            <p:nvPr/>
          </p:nvSpPr>
          <p:spPr bwMode="auto">
            <a:xfrm>
              <a:off x="4032" y="19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a:latin typeface="宋体" pitchFamily="2" charset="-122"/>
              </a:endParaRPr>
            </a:p>
          </p:txBody>
        </p:sp>
        <p:sp>
          <p:nvSpPr>
            <p:cNvPr id="40073" name="Line 34"/>
            <p:cNvSpPr>
              <a:spLocks noChangeShapeType="1"/>
            </p:cNvSpPr>
            <p:nvPr/>
          </p:nvSpPr>
          <p:spPr bwMode="auto">
            <a:xfrm flipH="1">
              <a:off x="3984" y="2160"/>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74" name="Text Box 35"/>
            <p:cNvSpPr txBox="1">
              <a:spLocks noChangeArrowheads="1"/>
            </p:cNvSpPr>
            <p:nvPr/>
          </p:nvSpPr>
          <p:spPr bwMode="auto">
            <a:xfrm>
              <a:off x="3792" y="220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a:latin typeface="宋体" pitchFamily="2" charset="-122"/>
              </a:endParaRPr>
            </a:p>
          </p:txBody>
        </p:sp>
      </p:grpSp>
      <p:grpSp>
        <p:nvGrpSpPr>
          <p:cNvPr id="5" name="Group 36"/>
          <p:cNvGrpSpPr/>
          <p:nvPr/>
        </p:nvGrpSpPr>
        <p:grpSpPr bwMode="auto">
          <a:xfrm>
            <a:off x="7148513" y="1552575"/>
            <a:ext cx="762000" cy="777875"/>
            <a:chOff x="3840" y="1440"/>
            <a:chExt cx="480" cy="490"/>
          </a:xfrm>
        </p:grpSpPr>
        <p:sp>
          <p:nvSpPr>
            <p:cNvPr id="40069" name="Text Box 37"/>
            <p:cNvSpPr txBox="1">
              <a:spLocks noChangeArrowheads="1"/>
            </p:cNvSpPr>
            <p:nvPr/>
          </p:nvSpPr>
          <p:spPr bwMode="auto">
            <a:xfrm>
              <a:off x="4080"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a:latin typeface="宋体" pitchFamily="2" charset="-122"/>
              </a:endParaRPr>
            </a:p>
          </p:txBody>
        </p:sp>
        <p:sp>
          <p:nvSpPr>
            <p:cNvPr id="40070" name="Line 38"/>
            <p:cNvSpPr>
              <a:spLocks noChangeShapeType="1"/>
            </p:cNvSpPr>
            <p:nvPr/>
          </p:nvSpPr>
          <p:spPr bwMode="auto">
            <a:xfrm flipH="1">
              <a:off x="4032" y="1632"/>
              <a:ext cx="144" cy="144"/>
            </a:xfrm>
            <a:prstGeom prst="line">
              <a:avLst/>
            </a:prstGeom>
            <a:noFill/>
            <a:ln w="9525">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71" name="Text Box 39"/>
            <p:cNvSpPr txBox="1">
              <a:spLocks noChangeArrowheads="1"/>
            </p:cNvSpPr>
            <p:nvPr/>
          </p:nvSpPr>
          <p:spPr bwMode="auto">
            <a:xfrm>
              <a:off x="3840" y="168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a:latin typeface="宋体" pitchFamily="2" charset="-122"/>
              </a:endParaRPr>
            </a:p>
          </p:txBody>
        </p:sp>
      </p:grpSp>
      <p:sp>
        <p:nvSpPr>
          <p:cNvPr id="1185832" name="AutoShape 40"/>
          <p:cNvSpPr>
            <a:spLocks noChangeArrowheads="1"/>
          </p:cNvSpPr>
          <p:nvPr/>
        </p:nvSpPr>
        <p:spPr bwMode="auto">
          <a:xfrm>
            <a:off x="3490913" y="1933575"/>
            <a:ext cx="152400" cy="381000"/>
          </a:xfrm>
          <a:prstGeom prst="downArrow">
            <a:avLst>
              <a:gd name="adj1" fmla="val 50000"/>
              <a:gd name="adj2" fmla="val 62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5833" name="Text Box 41"/>
          <p:cNvSpPr txBox="1">
            <a:spLocks noChangeArrowheads="1"/>
          </p:cNvSpPr>
          <p:nvPr/>
        </p:nvSpPr>
        <p:spPr bwMode="auto">
          <a:xfrm>
            <a:off x="1662113" y="2390775"/>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 b d g 2</a:t>
            </a:r>
            <a:endParaRPr lang="en-US" altLang="zh-CN">
              <a:latin typeface="宋体" pitchFamily="2" charset="-122"/>
            </a:endParaRPr>
          </a:p>
        </p:txBody>
      </p:sp>
      <p:sp>
        <p:nvSpPr>
          <p:cNvPr id="1185834" name="Text Box 42"/>
          <p:cNvSpPr txBox="1">
            <a:spLocks noChangeArrowheads="1"/>
          </p:cNvSpPr>
          <p:nvPr/>
        </p:nvSpPr>
        <p:spPr bwMode="auto">
          <a:xfrm>
            <a:off x="3871913" y="2390775"/>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 g b a 2</a:t>
            </a:r>
            <a:endParaRPr lang="en-US" altLang="zh-CN">
              <a:latin typeface="宋体" pitchFamily="2" charset="-122"/>
            </a:endParaRPr>
          </a:p>
        </p:txBody>
      </p:sp>
      <p:sp>
        <p:nvSpPr>
          <p:cNvPr id="1185835" name="Text Box 43"/>
          <p:cNvSpPr txBox="1">
            <a:spLocks noChangeArrowheads="1"/>
          </p:cNvSpPr>
          <p:nvPr/>
        </p:nvSpPr>
        <p:spPr bwMode="auto">
          <a:xfrm>
            <a:off x="8139113" y="15525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2</a:t>
            </a:r>
            <a:endParaRPr lang="en-US" altLang="zh-CN">
              <a:latin typeface="宋体" pitchFamily="2" charset="-122"/>
            </a:endParaRPr>
          </a:p>
        </p:txBody>
      </p:sp>
      <p:sp>
        <p:nvSpPr>
          <p:cNvPr id="1185836" name="Line 44"/>
          <p:cNvSpPr>
            <a:spLocks noChangeShapeType="1"/>
          </p:cNvSpPr>
          <p:nvPr/>
        </p:nvSpPr>
        <p:spPr bwMode="auto">
          <a:xfrm>
            <a:off x="2195513" y="2771775"/>
            <a:ext cx="5334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37" name="Line 45"/>
          <p:cNvSpPr>
            <a:spLocks noChangeShapeType="1"/>
          </p:cNvSpPr>
          <p:nvPr/>
        </p:nvSpPr>
        <p:spPr bwMode="auto">
          <a:xfrm>
            <a:off x="3948113" y="2771775"/>
            <a:ext cx="457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38" name="AutoShape 46"/>
          <p:cNvSpPr>
            <a:spLocks noChangeArrowheads="1"/>
          </p:cNvSpPr>
          <p:nvPr/>
        </p:nvSpPr>
        <p:spPr bwMode="auto">
          <a:xfrm>
            <a:off x="6005513" y="2543175"/>
            <a:ext cx="533400" cy="152400"/>
          </a:xfrm>
          <a:prstGeom prst="rightArrow">
            <a:avLst>
              <a:gd name="adj1" fmla="val 50000"/>
              <a:gd name="adj2" fmla="val 87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5839" name="Text Box 47"/>
          <p:cNvSpPr txBox="1">
            <a:spLocks noChangeArrowheads="1"/>
          </p:cNvSpPr>
          <p:nvPr/>
        </p:nvSpPr>
        <p:spPr bwMode="auto">
          <a:xfrm>
            <a:off x="7758113" y="21621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a:latin typeface="宋体" pitchFamily="2" charset="-122"/>
            </a:endParaRPr>
          </a:p>
        </p:txBody>
      </p:sp>
      <p:sp>
        <p:nvSpPr>
          <p:cNvPr id="1185840" name="Line 48"/>
          <p:cNvSpPr>
            <a:spLocks noChangeShapeType="1"/>
          </p:cNvSpPr>
          <p:nvPr/>
        </p:nvSpPr>
        <p:spPr bwMode="auto">
          <a:xfrm>
            <a:off x="7986713" y="2466975"/>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41" name="Text Box 49"/>
          <p:cNvSpPr txBox="1">
            <a:spLocks noChangeArrowheads="1"/>
          </p:cNvSpPr>
          <p:nvPr/>
        </p:nvSpPr>
        <p:spPr bwMode="auto">
          <a:xfrm>
            <a:off x="8062913" y="25431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a:latin typeface="宋体" pitchFamily="2" charset="-122"/>
            </a:endParaRPr>
          </a:p>
        </p:txBody>
      </p:sp>
      <p:sp>
        <p:nvSpPr>
          <p:cNvPr id="1185842" name="AutoShape 50"/>
          <p:cNvSpPr>
            <a:spLocks noChangeArrowheads="1"/>
          </p:cNvSpPr>
          <p:nvPr/>
        </p:nvSpPr>
        <p:spPr bwMode="auto">
          <a:xfrm>
            <a:off x="3490913" y="2924175"/>
            <a:ext cx="152400" cy="381000"/>
          </a:xfrm>
          <a:prstGeom prst="downArrow">
            <a:avLst>
              <a:gd name="adj1" fmla="val 50000"/>
              <a:gd name="adj2" fmla="val 62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5843" name="Text Box 51"/>
          <p:cNvSpPr txBox="1">
            <a:spLocks noChangeArrowheads="1"/>
          </p:cNvSpPr>
          <p:nvPr/>
        </p:nvSpPr>
        <p:spPr bwMode="auto">
          <a:xfrm>
            <a:off x="1966913" y="3228975"/>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 b 3 2</a:t>
            </a:r>
            <a:endParaRPr lang="en-US" altLang="zh-CN">
              <a:latin typeface="宋体" pitchFamily="2" charset="-122"/>
            </a:endParaRPr>
          </a:p>
        </p:txBody>
      </p:sp>
      <p:sp>
        <p:nvSpPr>
          <p:cNvPr id="1185844" name="Text Box 52"/>
          <p:cNvSpPr txBox="1">
            <a:spLocks noChangeArrowheads="1"/>
          </p:cNvSpPr>
          <p:nvPr/>
        </p:nvSpPr>
        <p:spPr bwMode="auto">
          <a:xfrm>
            <a:off x="3948113" y="3228975"/>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3 b a 2</a:t>
            </a:r>
            <a:endParaRPr lang="en-US" altLang="zh-CN">
              <a:latin typeface="宋体" pitchFamily="2" charset="-122"/>
            </a:endParaRPr>
          </a:p>
        </p:txBody>
      </p:sp>
      <p:sp>
        <p:nvSpPr>
          <p:cNvPr id="1185845" name="Text Box 53"/>
          <p:cNvSpPr txBox="1">
            <a:spLocks noChangeArrowheads="1"/>
          </p:cNvSpPr>
          <p:nvPr/>
        </p:nvSpPr>
        <p:spPr bwMode="auto">
          <a:xfrm>
            <a:off x="8367713" y="23907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3</a:t>
            </a:r>
            <a:endParaRPr lang="en-US" altLang="zh-CN">
              <a:latin typeface="宋体" pitchFamily="2" charset="-122"/>
            </a:endParaRPr>
          </a:p>
        </p:txBody>
      </p:sp>
      <p:sp>
        <p:nvSpPr>
          <p:cNvPr id="1185846" name="Line 54"/>
          <p:cNvSpPr>
            <a:spLocks noChangeShapeType="1"/>
          </p:cNvSpPr>
          <p:nvPr/>
        </p:nvSpPr>
        <p:spPr bwMode="auto">
          <a:xfrm>
            <a:off x="2271713" y="3609975"/>
            <a:ext cx="457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47" name="Line 55"/>
          <p:cNvSpPr>
            <a:spLocks noChangeShapeType="1"/>
          </p:cNvSpPr>
          <p:nvPr/>
        </p:nvSpPr>
        <p:spPr bwMode="auto">
          <a:xfrm>
            <a:off x="4024313" y="3609975"/>
            <a:ext cx="4572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48" name="AutoShape 56"/>
          <p:cNvSpPr>
            <a:spLocks noChangeArrowheads="1"/>
          </p:cNvSpPr>
          <p:nvPr/>
        </p:nvSpPr>
        <p:spPr bwMode="auto">
          <a:xfrm>
            <a:off x="6005513" y="3305175"/>
            <a:ext cx="533400" cy="152400"/>
          </a:xfrm>
          <a:prstGeom prst="rightArrow">
            <a:avLst>
              <a:gd name="adj1" fmla="val 50000"/>
              <a:gd name="adj2" fmla="val 87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5849" name="Text Box 57"/>
          <p:cNvSpPr txBox="1">
            <a:spLocks noChangeArrowheads="1"/>
          </p:cNvSpPr>
          <p:nvPr/>
        </p:nvSpPr>
        <p:spPr bwMode="auto">
          <a:xfrm>
            <a:off x="7453313" y="27717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a:latin typeface="宋体" pitchFamily="2" charset="-122"/>
            </a:endParaRPr>
          </a:p>
        </p:txBody>
      </p:sp>
      <p:sp>
        <p:nvSpPr>
          <p:cNvPr id="1185850" name="Line 58"/>
          <p:cNvSpPr>
            <a:spLocks noChangeShapeType="1"/>
          </p:cNvSpPr>
          <p:nvPr/>
        </p:nvSpPr>
        <p:spPr bwMode="auto">
          <a:xfrm flipH="1">
            <a:off x="7300913" y="3076575"/>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85851" name="Text Box 59"/>
          <p:cNvSpPr txBox="1">
            <a:spLocks noChangeArrowheads="1"/>
          </p:cNvSpPr>
          <p:nvPr/>
        </p:nvSpPr>
        <p:spPr bwMode="auto">
          <a:xfrm>
            <a:off x="6996113" y="31527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a:latin typeface="宋体" pitchFamily="2" charset="-122"/>
            </a:endParaRPr>
          </a:p>
        </p:txBody>
      </p:sp>
      <p:sp>
        <p:nvSpPr>
          <p:cNvPr id="1185852" name="Line 60"/>
          <p:cNvSpPr>
            <a:spLocks noChangeShapeType="1"/>
          </p:cNvSpPr>
          <p:nvPr/>
        </p:nvSpPr>
        <p:spPr bwMode="auto">
          <a:xfrm>
            <a:off x="7224713" y="3457575"/>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53" name="Text Box 61"/>
          <p:cNvSpPr txBox="1">
            <a:spLocks noChangeArrowheads="1"/>
          </p:cNvSpPr>
          <p:nvPr/>
        </p:nvSpPr>
        <p:spPr bwMode="auto">
          <a:xfrm>
            <a:off x="7300913" y="35337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a:latin typeface="宋体" pitchFamily="2" charset="-122"/>
            </a:endParaRPr>
          </a:p>
        </p:txBody>
      </p:sp>
      <p:sp>
        <p:nvSpPr>
          <p:cNvPr id="1185854" name="AutoShape 62"/>
          <p:cNvSpPr>
            <a:spLocks noChangeArrowheads="1"/>
          </p:cNvSpPr>
          <p:nvPr/>
        </p:nvSpPr>
        <p:spPr bwMode="auto">
          <a:xfrm>
            <a:off x="3490913" y="3762375"/>
            <a:ext cx="152400" cy="381000"/>
          </a:xfrm>
          <a:prstGeom prst="downArrow">
            <a:avLst>
              <a:gd name="adj1" fmla="val 50000"/>
              <a:gd name="adj2" fmla="val 62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5855" name="Text Box 63"/>
          <p:cNvSpPr txBox="1">
            <a:spLocks noChangeArrowheads="1"/>
          </p:cNvSpPr>
          <p:nvPr/>
        </p:nvSpPr>
        <p:spPr bwMode="auto">
          <a:xfrm>
            <a:off x="2043113" y="4219575"/>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 4 2</a:t>
            </a:r>
            <a:endParaRPr lang="en-US" altLang="zh-CN">
              <a:latin typeface="宋体" pitchFamily="2" charset="-122"/>
            </a:endParaRPr>
          </a:p>
        </p:txBody>
      </p:sp>
      <p:sp>
        <p:nvSpPr>
          <p:cNvPr id="1185856" name="Text Box 64"/>
          <p:cNvSpPr txBox="1">
            <a:spLocks noChangeArrowheads="1"/>
          </p:cNvSpPr>
          <p:nvPr/>
        </p:nvSpPr>
        <p:spPr bwMode="auto">
          <a:xfrm>
            <a:off x="4024313" y="4219575"/>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4 a 2</a:t>
            </a:r>
            <a:endParaRPr lang="en-US" altLang="zh-CN">
              <a:latin typeface="宋体" pitchFamily="2" charset="-122"/>
            </a:endParaRPr>
          </a:p>
        </p:txBody>
      </p:sp>
      <p:sp>
        <p:nvSpPr>
          <p:cNvPr id="1185857" name="Text Box 65"/>
          <p:cNvSpPr txBox="1">
            <a:spLocks noChangeArrowheads="1"/>
          </p:cNvSpPr>
          <p:nvPr/>
        </p:nvSpPr>
        <p:spPr bwMode="auto">
          <a:xfrm>
            <a:off x="7758113" y="33051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4</a:t>
            </a:r>
            <a:endParaRPr lang="en-US" altLang="zh-CN">
              <a:latin typeface="宋体" pitchFamily="2" charset="-122"/>
            </a:endParaRPr>
          </a:p>
        </p:txBody>
      </p:sp>
      <p:sp>
        <p:nvSpPr>
          <p:cNvPr id="1185858" name="Line 66"/>
          <p:cNvSpPr>
            <a:spLocks noChangeShapeType="1"/>
          </p:cNvSpPr>
          <p:nvPr/>
        </p:nvSpPr>
        <p:spPr bwMode="auto">
          <a:xfrm>
            <a:off x="2119313" y="4600575"/>
            <a:ext cx="6858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59" name="Line 67"/>
          <p:cNvSpPr>
            <a:spLocks noChangeShapeType="1"/>
          </p:cNvSpPr>
          <p:nvPr/>
        </p:nvSpPr>
        <p:spPr bwMode="auto">
          <a:xfrm>
            <a:off x="4100513" y="4600575"/>
            <a:ext cx="685800" cy="0"/>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60" name="AutoShape 68"/>
          <p:cNvSpPr>
            <a:spLocks noChangeArrowheads="1"/>
          </p:cNvSpPr>
          <p:nvPr/>
        </p:nvSpPr>
        <p:spPr bwMode="auto">
          <a:xfrm>
            <a:off x="6005513" y="4371975"/>
            <a:ext cx="533400" cy="152400"/>
          </a:xfrm>
          <a:prstGeom prst="rightArrow">
            <a:avLst>
              <a:gd name="adj1" fmla="val 50000"/>
              <a:gd name="adj2" fmla="val 87500"/>
            </a:avLst>
          </a:prstGeom>
          <a:noFill/>
          <a:ln w="2857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85861" name="Text Box 69"/>
          <p:cNvSpPr txBox="1">
            <a:spLocks noChangeArrowheads="1"/>
          </p:cNvSpPr>
          <p:nvPr/>
        </p:nvSpPr>
        <p:spPr bwMode="auto">
          <a:xfrm>
            <a:off x="7681913" y="39909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a:latin typeface="宋体" pitchFamily="2" charset="-122"/>
            </a:endParaRPr>
          </a:p>
        </p:txBody>
      </p:sp>
      <p:sp>
        <p:nvSpPr>
          <p:cNvPr id="1185862" name="Line 70"/>
          <p:cNvSpPr>
            <a:spLocks noChangeShapeType="1"/>
          </p:cNvSpPr>
          <p:nvPr/>
        </p:nvSpPr>
        <p:spPr bwMode="auto">
          <a:xfrm flipH="1">
            <a:off x="7529513" y="4295775"/>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85863" name="Text Box 71"/>
          <p:cNvSpPr txBox="1">
            <a:spLocks noChangeArrowheads="1"/>
          </p:cNvSpPr>
          <p:nvPr/>
        </p:nvSpPr>
        <p:spPr bwMode="auto">
          <a:xfrm>
            <a:off x="7300913" y="43719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4</a:t>
            </a:r>
            <a:endParaRPr lang="en-US" altLang="zh-CN">
              <a:latin typeface="宋体" pitchFamily="2" charset="-122"/>
            </a:endParaRPr>
          </a:p>
        </p:txBody>
      </p:sp>
      <p:sp>
        <p:nvSpPr>
          <p:cNvPr id="1185864" name="Line 72"/>
          <p:cNvSpPr>
            <a:spLocks noChangeShapeType="1"/>
          </p:cNvSpPr>
          <p:nvPr/>
        </p:nvSpPr>
        <p:spPr bwMode="auto">
          <a:xfrm>
            <a:off x="7910513" y="4295775"/>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85865" name="Text Box 73"/>
          <p:cNvSpPr txBox="1">
            <a:spLocks noChangeArrowheads="1"/>
          </p:cNvSpPr>
          <p:nvPr/>
        </p:nvSpPr>
        <p:spPr bwMode="auto">
          <a:xfrm>
            <a:off x="7986713" y="43719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2</a:t>
            </a:r>
            <a:endParaRPr lang="en-US" altLang="zh-CN">
              <a:latin typeface="宋体" pitchFamily="2" charset="-122"/>
            </a:endParaRPr>
          </a:p>
        </p:txBody>
      </p:sp>
      <p:sp>
        <p:nvSpPr>
          <p:cNvPr id="1185866" name="Text Box 74"/>
          <p:cNvSpPr txBox="1">
            <a:spLocks noChangeArrowheads="1"/>
          </p:cNvSpPr>
          <p:nvPr/>
        </p:nvSpPr>
        <p:spPr bwMode="auto">
          <a:xfrm>
            <a:off x="3414713" y="47529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a:latin typeface="宋体" pitchFamily="2" charset="-122"/>
            </a:endParaRPr>
          </a:p>
        </p:txBody>
      </p:sp>
      <p:sp>
        <p:nvSpPr>
          <p:cNvPr id="1185867" name="Line 75"/>
          <p:cNvSpPr>
            <a:spLocks noChangeShapeType="1"/>
          </p:cNvSpPr>
          <p:nvPr/>
        </p:nvSpPr>
        <p:spPr bwMode="auto">
          <a:xfrm flipH="1">
            <a:off x="3262313" y="5133975"/>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85868" name="Text Box 76"/>
          <p:cNvSpPr txBox="1">
            <a:spLocks noChangeArrowheads="1"/>
          </p:cNvSpPr>
          <p:nvPr/>
        </p:nvSpPr>
        <p:spPr bwMode="auto">
          <a:xfrm>
            <a:off x="6911975" y="2873375"/>
            <a:ext cx="914400" cy="1127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sz="2000">
              <a:latin typeface="宋体" pitchFamily="2" charset="-122"/>
            </a:endParaRPr>
          </a:p>
          <a:p>
            <a:pPr algn="just"/>
            <a:endParaRPr lang="en-US" altLang="zh-CN">
              <a:latin typeface="宋体" pitchFamily="2" charset="-122"/>
            </a:endParaRPr>
          </a:p>
          <a:p>
            <a:pPr algn="just"/>
            <a:endParaRPr lang="zh-CN" altLang="en-US">
              <a:latin typeface="宋体" pitchFamily="2" charset="-122"/>
            </a:endParaRPr>
          </a:p>
        </p:txBody>
      </p:sp>
      <p:grpSp>
        <p:nvGrpSpPr>
          <p:cNvPr id="6" name="Group 77"/>
          <p:cNvGrpSpPr/>
          <p:nvPr/>
        </p:nvGrpSpPr>
        <p:grpSpPr bwMode="auto">
          <a:xfrm>
            <a:off x="6843713" y="2847975"/>
            <a:ext cx="838200" cy="1158875"/>
            <a:chOff x="4464" y="2832"/>
            <a:chExt cx="528" cy="730"/>
          </a:xfrm>
        </p:grpSpPr>
        <p:sp>
          <p:nvSpPr>
            <p:cNvPr id="40064" name="Text Box 78"/>
            <p:cNvSpPr txBox="1">
              <a:spLocks noChangeArrowheads="1"/>
            </p:cNvSpPr>
            <p:nvPr/>
          </p:nvSpPr>
          <p:spPr bwMode="auto">
            <a:xfrm>
              <a:off x="4752" y="28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a:latin typeface="宋体" pitchFamily="2" charset="-122"/>
              </a:endParaRPr>
            </a:p>
          </p:txBody>
        </p:sp>
        <p:sp>
          <p:nvSpPr>
            <p:cNvPr id="40065" name="Line 79"/>
            <p:cNvSpPr>
              <a:spLocks noChangeShapeType="1"/>
            </p:cNvSpPr>
            <p:nvPr/>
          </p:nvSpPr>
          <p:spPr bwMode="auto">
            <a:xfrm flipH="1">
              <a:off x="4656" y="302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66" name="Text Box 80"/>
            <p:cNvSpPr txBox="1">
              <a:spLocks noChangeArrowheads="1"/>
            </p:cNvSpPr>
            <p:nvPr/>
          </p:nvSpPr>
          <p:spPr bwMode="auto">
            <a:xfrm>
              <a:off x="4464" y="30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a:latin typeface="宋体" pitchFamily="2" charset="-122"/>
              </a:endParaRPr>
            </a:p>
          </p:txBody>
        </p:sp>
        <p:sp>
          <p:nvSpPr>
            <p:cNvPr id="40067" name="Line 81"/>
            <p:cNvSpPr>
              <a:spLocks noChangeShapeType="1"/>
            </p:cNvSpPr>
            <p:nvPr/>
          </p:nvSpPr>
          <p:spPr bwMode="auto">
            <a:xfrm>
              <a:off x="4608" y="326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40068" name="Text Box 82"/>
            <p:cNvSpPr txBox="1">
              <a:spLocks noChangeArrowheads="1"/>
            </p:cNvSpPr>
            <p:nvPr/>
          </p:nvSpPr>
          <p:spPr bwMode="auto">
            <a:xfrm>
              <a:off x="4656" y="33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a:latin typeface="宋体" pitchFamily="2" charset="-122"/>
              </a:endParaRPr>
            </a:p>
          </p:txBody>
        </p:sp>
      </p:grpSp>
      <p:grpSp>
        <p:nvGrpSpPr>
          <p:cNvPr id="7" name="Group 83"/>
          <p:cNvGrpSpPr/>
          <p:nvPr/>
        </p:nvGrpSpPr>
        <p:grpSpPr bwMode="auto">
          <a:xfrm>
            <a:off x="6843713" y="2847975"/>
            <a:ext cx="838200" cy="1158875"/>
            <a:chOff x="4464" y="2832"/>
            <a:chExt cx="528" cy="730"/>
          </a:xfrm>
        </p:grpSpPr>
        <p:sp>
          <p:nvSpPr>
            <p:cNvPr id="40059" name="Text Box 84"/>
            <p:cNvSpPr txBox="1">
              <a:spLocks noChangeArrowheads="1"/>
            </p:cNvSpPr>
            <p:nvPr/>
          </p:nvSpPr>
          <p:spPr bwMode="auto">
            <a:xfrm>
              <a:off x="4752" y="28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a:latin typeface="宋体" pitchFamily="2" charset="-122"/>
              </a:endParaRPr>
            </a:p>
          </p:txBody>
        </p:sp>
        <p:sp>
          <p:nvSpPr>
            <p:cNvPr id="40060" name="Line 85"/>
            <p:cNvSpPr>
              <a:spLocks noChangeShapeType="1"/>
            </p:cNvSpPr>
            <p:nvPr/>
          </p:nvSpPr>
          <p:spPr bwMode="auto">
            <a:xfrm flipH="1">
              <a:off x="4656" y="302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61" name="Text Box 86"/>
            <p:cNvSpPr txBox="1">
              <a:spLocks noChangeArrowheads="1"/>
            </p:cNvSpPr>
            <p:nvPr/>
          </p:nvSpPr>
          <p:spPr bwMode="auto">
            <a:xfrm>
              <a:off x="4464" y="30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a:latin typeface="宋体" pitchFamily="2" charset="-122"/>
              </a:endParaRPr>
            </a:p>
          </p:txBody>
        </p:sp>
        <p:sp>
          <p:nvSpPr>
            <p:cNvPr id="40062" name="Line 87"/>
            <p:cNvSpPr>
              <a:spLocks noChangeShapeType="1"/>
            </p:cNvSpPr>
            <p:nvPr/>
          </p:nvSpPr>
          <p:spPr bwMode="auto">
            <a:xfrm>
              <a:off x="4608" y="326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40063" name="Text Box 88"/>
            <p:cNvSpPr txBox="1">
              <a:spLocks noChangeArrowheads="1"/>
            </p:cNvSpPr>
            <p:nvPr/>
          </p:nvSpPr>
          <p:spPr bwMode="auto">
            <a:xfrm>
              <a:off x="4656" y="33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a:latin typeface="宋体" pitchFamily="2" charset="-122"/>
              </a:endParaRPr>
            </a:p>
          </p:txBody>
        </p:sp>
      </p:grpSp>
      <p:grpSp>
        <p:nvGrpSpPr>
          <p:cNvPr id="8" name="Group 89"/>
          <p:cNvGrpSpPr/>
          <p:nvPr/>
        </p:nvGrpSpPr>
        <p:grpSpPr bwMode="auto">
          <a:xfrm>
            <a:off x="6843713" y="2847975"/>
            <a:ext cx="838200" cy="1158875"/>
            <a:chOff x="4464" y="2832"/>
            <a:chExt cx="528" cy="730"/>
          </a:xfrm>
        </p:grpSpPr>
        <p:sp>
          <p:nvSpPr>
            <p:cNvPr id="40054" name="Text Box 90"/>
            <p:cNvSpPr txBox="1">
              <a:spLocks noChangeArrowheads="1"/>
            </p:cNvSpPr>
            <p:nvPr/>
          </p:nvSpPr>
          <p:spPr bwMode="auto">
            <a:xfrm>
              <a:off x="4752" y="28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a:latin typeface="宋体" pitchFamily="2" charset="-122"/>
              </a:endParaRPr>
            </a:p>
          </p:txBody>
        </p:sp>
        <p:sp>
          <p:nvSpPr>
            <p:cNvPr id="40055" name="Line 91"/>
            <p:cNvSpPr>
              <a:spLocks noChangeShapeType="1"/>
            </p:cNvSpPr>
            <p:nvPr/>
          </p:nvSpPr>
          <p:spPr bwMode="auto">
            <a:xfrm flipH="1">
              <a:off x="4656" y="302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56" name="Text Box 92"/>
            <p:cNvSpPr txBox="1">
              <a:spLocks noChangeArrowheads="1"/>
            </p:cNvSpPr>
            <p:nvPr/>
          </p:nvSpPr>
          <p:spPr bwMode="auto">
            <a:xfrm>
              <a:off x="4464" y="30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a:latin typeface="宋体" pitchFamily="2" charset="-122"/>
              </a:endParaRPr>
            </a:p>
          </p:txBody>
        </p:sp>
        <p:sp>
          <p:nvSpPr>
            <p:cNvPr id="40057" name="Line 93"/>
            <p:cNvSpPr>
              <a:spLocks noChangeShapeType="1"/>
            </p:cNvSpPr>
            <p:nvPr/>
          </p:nvSpPr>
          <p:spPr bwMode="auto">
            <a:xfrm>
              <a:off x="4608" y="3264"/>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40058" name="Text Box 94"/>
            <p:cNvSpPr txBox="1">
              <a:spLocks noChangeArrowheads="1"/>
            </p:cNvSpPr>
            <p:nvPr/>
          </p:nvSpPr>
          <p:spPr bwMode="auto">
            <a:xfrm>
              <a:off x="4656" y="33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a:latin typeface="宋体" pitchFamily="2" charset="-122"/>
              </a:endParaRPr>
            </a:p>
          </p:txBody>
        </p:sp>
      </p:grpSp>
      <p:grpSp>
        <p:nvGrpSpPr>
          <p:cNvPr id="9" name="Group 95"/>
          <p:cNvGrpSpPr/>
          <p:nvPr/>
        </p:nvGrpSpPr>
        <p:grpSpPr bwMode="auto">
          <a:xfrm>
            <a:off x="2576513" y="5210175"/>
            <a:ext cx="838200" cy="1158875"/>
            <a:chOff x="3264" y="2832"/>
            <a:chExt cx="528" cy="730"/>
          </a:xfrm>
        </p:grpSpPr>
        <p:sp>
          <p:nvSpPr>
            <p:cNvPr id="40049" name="Text Box 96"/>
            <p:cNvSpPr txBox="1">
              <a:spLocks noChangeArrowheads="1"/>
            </p:cNvSpPr>
            <p:nvPr/>
          </p:nvSpPr>
          <p:spPr bwMode="auto">
            <a:xfrm>
              <a:off x="3552" y="28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a:latin typeface="宋体" pitchFamily="2" charset="-122"/>
              </a:endParaRPr>
            </a:p>
          </p:txBody>
        </p:sp>
        <p:sp>
          <p:nvSpPr>
            <p:cNvPr id="40050" name="Line 97"/>
            <p:cNvSpPr>
              <a:spLocks noChangeShapeType="1"/>
            </p:cNvSpPr>
            <p:nvPr/>
          </p:nvSpPr>
          <p:spPr bwMode="auto">
            <a:xfrm flipH="1">
              <a:off x="3456" y="3024"/>
              <a:ext cx="144" cy="144"/>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51" name="Text Box 98"/>
            <p:cNvSpPr txBox="1">
              <a:spLocks noChangeArrowheads="1"/>
            </p:cNvSpPr>
            <p:nvPr/>
          </p:nvSpPr>
          <p:spPr bwMode="auto">
            <a:xfrm>
              <a:off x="3264" y="30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a:latin typeface="宋体" pitchFamily="2" charset="-122"/>
              </a:endParaRPr>
            </a:p>
          </p:txBody>
        </p:sp>
        <p:sp>
          <p:nvSpPr>
            <p:cNvPr id="40052" name="Line 99"/>
            <p:cNvSpPr>
              <a:spLocks noChangeShapeType="1"/>
            </p:cNvSpPr>
            <p:nvPr/>
          </p:nvSpPr>
          <p:spPr bwMode="auto">
            <a:xfrm>
              <a:off x="3408" y="3264"/>
              <a:ext cx="144" cy="144"/>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40053" name="Text Box 100"/>
            <p:cNvSpPr txBox="1">
              <a:spLocks noChangeArrowheads="1"/>
            </p:cNvSpPr>
            <p:nvPr/>
          </p:nvSpPr>
          <p:spPr bwMode="auto">
            <a:xfrm>
              <a:off x="3456" y="33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a:latin typeface="宋体" pitchFamily="2" charset="-122"/>
              </a:endParaRPr>
            </a:p>
          </p:txBody>
        </p:sp>
      </p:grpSp>
      <p:sp>
        <p:nvSpPr>
          <p:cNvPr id="1185893" name="Text Box 101"/>
          <p:cNvSpPr txBox="1">
            <a:spLocks noChangeArrowheads="1"/>
          </p:cNvSpPr>
          <p:nvPr/>
        </p:nvSpPr>
        <p:spPr bwMode="auto">
          <a:xfrm>
            <a:off x="6840538" y="1289050"/>
            <a:ext cx="1066800" cy="1127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sz="2000">
              <a:latin typeface="宋体" pitchFamily="2" charset="-122"/>
            </a:endParaRPr>
          </a:p>
          <a:p>
            <a:pPr algn="just"/>
            <a:endParaRPr lang="en-US" altLang="zh-CN">
              <a:latin typeface="宋体" pitchFamily="2" charset="-122"/>
            </a:endParaRPr>
          </a:p>
          <a:p>
            <a:pPr algn="just"/>
            <a:endParaRPr lang="zh-CN" altLang="en-US">
              <a:latin typeface="宋体" pitchFamily="2" charset="-122"/>
            </a:endParaRPr>
          </a:p>
        </p:txBody>
      </p:sp>
      <p:grpSp>
        <p:nvGrpSpPr>
          <p:cNvPr id="10" name="Group 102"/>
          <p:cNvGrpSpPr/>
          <p:nvPr/>
        </p:nvGrpSpPr>
        <p:grpSpPr bwMode="auto">
          <a:xfrm>
            <a:off x="6843713" y="1171575"/>
            <a:ext cx="1143000" cy="1158875"/>
            <a:chOff x="2688" y="816"/>
            <a:chExt cx="720" cy="730"/>
          </a:xfrm>
        </p:grpSpPr>
        <p:sp>
          <p:nvSpPr>
            <p:cNvPr id="40042" name="Text Box 103"/>
            <p:cNvSpPr txBox="1">
              <a:spLocks noChangeArrowheads="1"/>
            </p:cNvSpPr>
            <p:nvPr/>
          </p:nvSpPr>
          <p:spPr bwMode="auto">
            <a:xfrm>
              <a:off x="2928" y="8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a:latin typeface="宋体" pitchFamily="2" charset="-122"/>
              </a:endParaRPr>
            </a:p>
          </p:txBody>
        </p:sp>
        <p:sp>
          <p:nvSpPr>
            <p:cNvPr id="40043" name="Line 104"/>
            <p:cNvSpPr>
              <a:spLocks noChangeShapeType="1"/>
            </p:cNvSpPr>
            <p:nvPr/>
          </p:nvSpPr>
          <p:spPr bwMode="auto">
            <a:xfrm flipH="1">
              <a:off x="2880"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44" name="Text Box 105"/>
            <p:cNvSpPr txBox="1">
              <a:spLocks noChangeArrowheads="1"/>
            </p:cNvSpPr>
            <p:nvPr/>
          </p:nvSpPr>
          <p:spPr bwMode="auto">
            <a:xfrm>
              <a:off x="268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a:latin typeface="宋体" pitchFamily="2" charset="-122"/>
              </a:endParaRPr>
            </a:p>
          </p:txBody>
        </p:sp>
        <p:sp>
          <p:nvSpPr>
            <p:cNvPr id="40045" name="Line 106"/>
            <p:cNvSpPr>
              <a:spLocks noChangeShapeType="1"/>
            </p:cNvSpPr>
            <p:nvPr/>
          </p:nvSpPr>
          <p:spPr bwMode="auto">
            <a:xfrm>
              <a:off x="3072"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40046" name="Text Box 107"/>
            <p:cNvSpPr txBox="1">
              <a:spLocks noChangeArrowheads="1"/>
            </p:cNvSpPr>
            <p:nvPr/>
          </p:nvSpPr>
          <p:spPr bwMode="auto">
            <a:xfrm>
              <a:off x="316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a:latin typeface="宋体" pitchFamily="2" charset="-122"/>
              </a:endParaRPr>
            </a:p>
          </p:txBody>
        </p:sp>
        <p:sp>
          <p:nvSpPr>
            <p:cNvPr id="40047" name="Line 108"/>
            <p:cNvSpPr>
              <a:spLocks noChangeShapeType="1"/>
            </p:cNvSpPr>
            <p:nvPr/>
          </p:nvSpPr>
          <p:spPr bwMode="auto">
            <a:xfrm flipH="1">
              <a:off x="3089" y="1269"/>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48" name="Text Box 109"/>
            <p:cNvSpPr txBox="1">
              <a:spLocks noChangeArrowheads="1"/>
            </p:cNvSpPr>
            <p:nvPr/>
          </p:nvSpPr>
          <p:spPr bwMode="auto">
            <a:xfrm>
              <a:off x="2928" y="12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a:latin typeface="宋体" pitchFamily="2" charset="-122"/>
              </a:endParaRPr>
            </a:p>
          </p:txBody>
        </p:sp>
      </p:grpSp>
      <p:grpSp>
        <p:nvGrpSpPr>
          <p:cNvPr id="11" name="Group 110"/>
          <p:cNvGrpSpPr/>
          <p:nvPr/>
        </p:nvGrpSpPr>
        <p:grpSpPr bwMode="auto">
          <a:xfrm>
            <a:off x="6843713" y="1171575"/>
            <a:ext cx="1143000" cy="1158875"/>
            <a:chOff x="2688" y="816"/>
            <a:chExt cx="720" cy="730"/>
          </a:xfrm>
        </p:grpSpPr>
        <p:sp>
          <p:nvSpPr>
            <p:cNvPr id="40035" name="Text Box 111"/>
            <p:cNvSpPr txBox="1">
              <a:spLocks noChangeArrowheads="1"/>
            </p:cNvSpPr>
            <p:nvPr/>
          </p:nvSpPr>
          <p:spPr bwMode="auto">
            <a:xfrm>
              <a:off x="2928" y="8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a:latin typeface="宋体" pitchFamily="2" charset="-122"/>
              </a:endParaRPr>
            </a:p>
          </p:txBody>
        </p:sp>
        <p:sp>
          <p:nvSpPr>
            <p:cNvPr id="40036" name="Line 112"/>
            <p:cNvSpPr>
              <a:spLocks noChangeShapeType="1"/>
            </p:cNvSpPr>
            <p:nvPr/>
          </p:nvSpPr>
          <p:spPr bwMode="auto">
            <a:xfrm flipH="1">
              <a:off x="2880"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37" name="Text Box 113"/>
            <p:cNvSpPr txBox="1">
              <a:spLocks noChangeArrowheads="1"/>
            </p:cNvSpPr>
            <p:nvPr/>
          </p:nvSpPr>
          <p:spPr bwMode="auto">
            <a:xfrm>
              <a:off x="268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a:latin typeface="宋体" pitchFamily="2" charset="-122"/>
              </a:endParaRPr>
            </a:p>
          </p:txBody>
        </p:sp>
        <p:sp>
          <p:nvSpPr>
            <p:cNvPr id="40038" name="Line 114"/>
            <p:cNvSpPr>
              <a:spLocks noChangeShapeType="1"/>
            </p:cNvSpPr>
            <p:nvPr/>
          </p:nvSpPr>
          <p:spPr bwMode="auto">
            <a:xfrm>
              <a:off x="3072"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40039" name="Text Box 115"/>
            <p:cNvSpPr txBox="1">
              <a:spLocks noChangeArrowheads="1"/>
            </p:cNvSpPr>
            <p:nvPr/>
          </p:nvSpPr>
          <p:spPr bwMode="auto">
            <a:xfrm>
              <a:off x="316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a:latin typeface="宋体" pitchFamily="2" charset="-122"/>
              </a:endParaRPr>
            </a:p>
          </p:txBody>
        </p:sp>
        <p:sp>
          <p:nvSpPr>
            <p:cNvPr id="40040" name="Line 116"/>
            <p:cNvSpPr>
              <a:spLocks noChangeShapeType="1"/>
            </p:cNvSpPr>
            <p:nvPr/>
          </p:nvSpPr>
          <p:spPr bwMode="auto">
            <a:xfrm flipH="1">
              <a:off x="3089" y="1269"/>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41" name="Text Box 117"/>
            <p:cNvSpPr txBox="1">
              <a:spLocks noChangeArrowheads="1"/>
            </p:cNvSpPr>
            <p:nvPr/>
          </p:nvSpPr>
          <p:spPr bwMode="auto">
            <a:xfrm>
              <a:off x="2928" y="12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a:latin typeface="宋体" pitchFamily="2" charset="-122"/>
              </a:endParaRPr>
            </a:p>
          </p:txBody>
        </p:sp>
      </p:grpSp>
      <p:grpSp>
        <p:nvGrpSpPr>
          <p:cNvPr id="12" name="Group 118"/>
          <p:cNvGrpSpPr/>
          <p:nvPr/>
        </p:nvGrpSpPr>
        <p:grpSpPr bwMode="auto">
          <a:xfrm>
            <a:off x="6843713" y="1171575"/>
            <a:ext cx="1143000" cy="1158875"/>
            <a:chOff x="2688" y="816"/>
            <a:chExt cx="720" cy="730"/>
          </a:xfrm>
        </p:grpSpPr>
        <p:sp>
          <p:nvSpPr>
            <p:cNvPr id="40028" name="Text Box 119"/>
            <p:cNvSpPr txBox="1">
              <a:spLocks noChangeArrowheads="1"/>
            </p:cNvSpPr>
            <p:nvPr/>
          </p:nvSpPr>
          <p:spPr bwMode="auto">
            <a:xfrm>
              <a:off x="2928" y="8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a:latin typeface="宋体" pitchFamily="2" charset="-122"/>
              </a:endParaRPr>
            </a:p>
          </p:txBody>
        </p:sp>
        <p:sp>
          <p:nvSpPr>
            <p:cNvPr id="40029" name="Line 120"/>
            <p:cNvSpPr>
              <a:spLocks noChangeShapeType="1"/>
            </p:cNvSpPr>
            <p:nvPr/>
          </p:nvSpPr>
          <p:spPr bwMode="auto">
            <a:xfrm flipH="1">
              <a:off x="2880"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30" name="Text Box 121"/>
            <p:cNvSpPr txBox="1">
              <a:spLocks noChangeArrowheads="1"/>
            </p:cNvSpPr>
            <p:nvPr/>
          </p:nvSpPr>
          <p:spPr bwMode="auto">
            <a:xfrm>
              <a:off x="268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a:latin typeface="宋体" pitchFamily="2" charset="-122"/>
              </a:endParaRPr>
            </a:p>
          </p:txBody>
        </p:sp>
        <p:sp>
          <p:nvSpPr>
            <p:cNvPr id="40031" name="Line 122"/>
            <p:cNvSpPr>
              <a:spLocks noChangeShapeType="1"/>
            </p:cNvSpPr>
            <p:nvPr/>
          </p:nvSpPr>
          <p:spPr bwMode="auto">
            <a:xfrm>
              <a:off x="3072" y="1008"/>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40032" name="Text Box 123"/>
            <p:cNvSpPr txBox="1">
              <a:spLocks noChangeArrowheads="1"/>
            </p:cNvSpPr>
            <p:nvPr/>
          </p:nvSpPr>
          <p:spPr bwMode="auto">
            <a:xfrm>
              <a:off x="3168" y="10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a:latin typeface="宋体" pitchFamily="2" charset="-122"/>
              </a:endParaRPr>
            </a:p>
          </p:txBody>
        </p:sp>
        <p:sp>
          <p:nvSpPr>
            <p:cNvPr id="40033" name="Line 124"/>
            <p:cNvSpPr>
              <a:spLocks noChangeShapeType="1"/>
            </p:cNvSpPr>
            <p:nvPr/>
          </p:nvSpPr>
          <p:spPr bwMode="auto">
            <a:xfrm flipH="1">
              <a:off x="3089" y="1269"/>
              <a:ext cx="144" cy="144"/>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34" name="Text Box 125"/>
            <p:cNvSpPr txBox="1">
              <a:spLocks noChangeArrowheads="1"/>
            </p:cNvSpPr>
            <p:nvPr/>
          </p:nvSpPr>
          <p:spPr bwMode="auto">
            <a:xfrm>
              <a:off x="2928" y="12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a:latin typeface="宋体" pitchFamily="2" charset="-122"/>
              </a:endParaRPr>
            </a:p>
          </p:txBody>
        </p:sp>
      </p:grpSp>
      <p:sp>
        <p:nvSpPr>
          <p:cNvPr id="1185918" name="Line 126"/>
          <p:cNvSpPr>
            <a:spLocks noChangeShapeType="1"/>
          </p:cNvSpPr>
          <p:nvPr/>
        </p:nvSpPr>
        <p:spPr bwMode="auto">
          <a:xfrm>
            <a:off x="3643313" y="5133975"/>
            <a:ext cx="228600" cy="228600"/>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grpSp>
        <p:nvGrpSpPr>
          <p:cNvPr id="13" name="Group 127"/>
          <p:cNvGrpSpPr/>
          <p:nvPr/>
        </p:nvGrpSpPr>
        <p:grpSpPr bwMode="auto">
          <a:xfrm>
            <a:off x="3414713" y="5133975"/>
            <a:ext cx="1143000" cy="1158875"/>
            <a:chOff x="4512" y="3216"/>
            <a:chExt cx="720" cy="730"/>
          </a:xfrm>
        </p:grpSpPr>
        <p:sp>
          <p:nvSpPr>
            <p:cNvPr id="40021" name="Text Box 128"/>
            <p:cNvSpPr txBox="1">
              <a:spLocks noChangeArrowheads="1"/>
            </p:cNvSpPr>
            <p:nvPr/>
          </p:nvSpPr>
          <p:spPr bwMode="auto">
            <a:xfrm>
              <a:off x="4752" y="32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a:latin typeface="宋体" pitchFamily="2" charset="-122"/>
              </a:endParaRPr>
            </a:p>
          </p:txBody>
        </p:sp>
        <p:sp>
          <p:nvSpPr>
            <p:cNvPr id="40022" name="Line 129"/>
            <p:cNvSpPr>
              <a:spLocks noChangeShapeType="1"/>
            </p:cNvSpPr>
            <p:nvPr/>
          </p:nvSpPr>
          <p:spPr bwMode="auto">
            <a:xfrm flipH="1">
              <a:off x="4704" y="3408"/>
              <a:ext cx="144" cy="144"/>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23" name="Text Box 130"/>
            <p:cNvSpPr txBox="1">
              <a:spLocks noChangeArrowheads="1"/>
            </p:cNvSpPr>
            <p:nvPr/>
          </p:nvSpPr>
          <p:spPr bwMode="auto">
            <a:xfrm>
              <a:off x="4512" y="34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a:latin typeface="宋体" pitchFamily="2" charset="-122"/>
              </a:endParaRPr>
            </a:p>
          </p:txBody>
        </p:sp>
        <p:sp>
          <p:nvSpPr>
            <p:cNvPr id="40024" name="Line 131"/>
            <p:cNvSpPr>
              <a:spLocks noChangeShapeType="1"/>
            </p:cNvSpPr>
            <p:nvPr/>
          </p:nvSpPr>
          <p:spPr bwMode="auto">
            <a:xfrm>
              <a:off x="4896" y="3408"/>
              <a:ext cx="144" cy="144"/>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40025" name="Text Box 132"/>
            <p:cNvSpPr txBox="1">
              <a:spLocks noChangeArrowheads="1"/>
            </p:cNvSpPr>
            <p:nvPr/>
          </p:nvSpPr>
          <p:spPr bwMode="auto">
            <a:xfrm>
              <a:off x="4992" y="34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a:latin typeface="宋体" pitchFamily="2" charset="-122"/>
              </a:endParaRPr>
            </a:p>
          </p:txBody>
        </p:sp>
        <p:sp>
          <p:nvSpPr>
            <p:cNvPr id="40026" name="Line 133"/>
            <p:cNvSpPr>
              <a:spLocks noChangeShapeType="1"/>
            </p:cNvSpPr>
            <p:nvPr/>
          </p:nvSpPr>
          <p:spPr bwMode="auto">
            <a:xfrm flipH="1">
              <a:off x="4913" y="3669"/>
              <a:ext cx="144" cy="144"/>
            </a:xfrm>
            <a:prstGeom prst="line">
              <a:avLst/>
            </a:prstGeom>
            <a:noFill/>
            <a:ln w="2857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40027" name="Text Box 134"/>
            <p:cNvSpPr txBox="1">
              <a:spLocks noChangeArrowheads="1"/>
            </p:cNvSpPr>
            <p:nvPr/>
          </p:nvSpPr>
          <p:spPr bwMode="auto">
            <a:xfrm>
              <a:off x="4752" y="36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a:latin typeface="宋体" pitchFamily="2" charset="-122"/>
              </a:endParaRPr>
            </a:p>
          </p:txBody>
        </p:sp>
      </p:grpSp>
      <p:sp>
        <p:nvSpPr>
          <p:cNvPr id="1185927" name="Text Box 135"/>
          <p:cNvSpPr txBox="1">
            <a:spLocks noChangeArrowheads="1"/>
          </p:cNvSpPr>
          <p:nvPr/>
        </p:nvSpPr>
        <p:spPr bwMode="auto">
          <a:xfrm>
            <a:off x="4633913" y="559117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sz="2000">
              <a:latin typeface="宋体" pitchFamily="2" charset="-122"/>
            </a:endParaRPr>
          </a:p>
        </p:txBody>
      </p:sp>
      <p:sp>
        <p:nvSpPr>
          <p:cNvPr id="1185928" name="Text Box 136"/>
          <p:cNvSpPr txBox="1">
            <a:spLocks noChangeArrowheads="1"/>
          </p:cNvSpPr>
          <p:nvPr/>
        </p:nvSpPr>
        <p:spPr bwMode="auto">
          <a:xfrm>
            <a:off x="4938713" y="559117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sz="2000">
              <a:latin typeface="宋体" pitchFamily="2" charset="-122"/>
            </a:endParaRPr>
          </a:p>
        </p:txBody>
      </p:sp>
      <p:sp>
        <p:nvSpPr>
          <p:cNvPr id="1185929" name="Text Box 137"/>
          <p:cNvSpPr txBox="1">
            <a:spLocks noChangeArrowheads="1"/>
          </p:cNvSpPr>
          <p:nvPr/>
        </p:nvSpPr>
        <p:spPr bwMode="auto">
          <a:xfrm>
            <a:off x="5243513" y="559117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sz="2000">
              <a:latin typeface="宋体" pitchFamily="2" charset="-122"/>
            </a:endParaRPr>
          </a:p>
        </p:txBody>
      </p:sp>
      <p:sp>
        <p:nvSpPr>
          <p:cNvPr id="1185930" name="Text Box 138"/>
          <p:cNvSpPr txBox="1">
            <a:spLocks noChangeArrowheads="1"/>
          </p:cNvSpPr>
          <p:nvPr/>
        </p:nvSpPr>
        <p:spPr bwMode="auto">
          <a:xfrm>
            <a:off x="5548313" y="559117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sz="2000">
              <a:latin typeface="宋体" pitchFamily="2" charset="-122"/>
            </a:endParaRPr>
          </a:p>
        </p:txBody>
      </p:sp>
      <p:sp>
        <p:nvSpPr>
          <p:cNvPr id="1185931" name="Text Box 139"/>
          <p:cNvSpPr txBox="1">
            <a:spLocks noChangeArrowheads="1"/>
          </p:cNvSpPr>
          <p:nvPr/>
        </p:nvSpPr>
        <p:spPr bwMode="auto">
          <a:xfrm>
            <a:off x="5929313" y="559117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sz="2000">
              <a:latin typeface="宋体" pitchFamily="2" charset="-122"/>
            </a:endParaRPr>
          </a:p>
        </p:txBody>
      </p:sp>
      <p:sp>
        <p:nvSpPr>
          <p:cNvPr id="1185932" name="Text Box 140"/>
          <p:cNvSpPr txBox="1">
            <a:spLocks noChangeArrowheads="1"/>
          </p:cNvSpPr>
          <p:nvPr/>
        </p:nvSpPr>
        <p:spPr bwMode="auto">
          <a:xfrm>
            <a:off x="6234113" y="559117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sz="2000">
              <a:latin typeface="宋体" pitchFamily="2" charset="-122"/>
            </a:endParaRPr>
          </a:p>
        </p:txBody>
      </p:sp>
      <p:sp>
        <p:nvSpPr>
          <p:cNvPr id="1185933" name="Text Box 141"/>
          <p:cNvSpPr txBox="1">
            <a:spLocks noChangeArrowheads="1"/>
          </p:cNvSpPr>
          <p:nvPr/>
        </p:nvSpPr>
        <p:spPr bwMode="auto">
          <a:xfrm>
            <a:off x="6615113" y="559117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sz="2000">
              <a:latin typeface="宋体" pitchFamily="2" charset="-122"/>
            </a:endParaRPr>
          </a:p>
        </p:txBody>
      </p:sp>
      <p:sp>
        <p:nvSpPr>
          <p:cNvPr id="1185934" name="Text Box 142"/>
          <p:cNvSpPr txBox="1">
            <a:spLocks noChangeArrowheads="1"/>
          </p:cNvSpPr>
          <p:nvPr/>
        </p:nvSpPr>
        <p:spPr bwMode="auto">
          <a:xfrm>
            <a:off x="6919913" y="559117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sz="20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iterate type="lt">
                                    <p:tmPct val="100000"/>
                                  </p:iterate>
                                  <p:childTnLst>
                                    <p:set>
                                      <p:cBhvr>
                                        <p:cTn id="6" dur="1" fill="hold">
                                          <p:stCondLst>
                                            <p:cond delay="0"/>
                                          </p:stCondLst>
                                        </p:cTn>
                                        <p:tgtEl>
                                          <p:spTgt spid="1185794"/>
                                        </p:tgtEl>
                                        <p:attrNameLst>
                                          <p:attrName>style.visibility</p:attrName>
                                        </p:attrNameLst>
                                      </p:cBhvr>
                                      <p:to>
                                        <p:strVal val="visible"/>
                                      </p:to>
                                    </p:set>
                                    <p:anim calcmode="lin" valueType="num">
                                      <p:cBhvr>
                                        <p:cTn id="7" dur="75" fill="hold"/>
                                        <p:tgtEl>
                                          <p:spTgt spid="1185794"/>
                                        </p:tgtEl>
                                        <p:attrNameLst>
                                          <p:attrName>ppt_x</p:attrName>
                                        </p:attrNameLst>
                                      </p:cBhvr>
                                      <p:tavLst>
                                        <p:tav tm="0">
                                          <p:val>
                                            <p:strVal val="#ppt_x-#ppt_w/2"/>
                                          </p:val>
                                        </p:tav>
                                        <p:tav tm="100000">
                                          <p:val>
                                            <p:strVal val="#ppt_x"/>
                                          </p:val>
                                        </p:tav>
                                      </p:tavLst>
                                    </p:anim>
                                    <p:anim calcmode="lin" valueType="num">
                                      <p:cBhvr>
                                        <p:cTn id="8" dur="75" fill="hold"/>
                                        <p:tgtEl>
                                          <p:spTgt spid="1185794"/>
                                        </p:tgtEl>
                                        <p:attrNameLst>
                                          <p:attrName>ppt_y</p:attrName>
                                        </p:attrNameLst>
                                      </p:cBhvr>
                                      <p:tavLst>
                                        <p:tav tm="0">
                                          <p:val>
                                            <p:strVal val="#ppt_y"/>
                                          </p:val>
                                        </p:tav>
                                        <p:tav tm="100000">
                                          <p:val>
                                            <p:strVal val="#ppt_y"/>
                                          </p:val>
                                        </p:tav>
                                      </p:tavLst>
                                    </p:anim>
                                    <p:anim calcmode="lin" valueType="num">
                                      <p:cBhvr>
                                        <p:cTn id="9" dur="75" fill="hold"/>
                                        <p:tgtEl>
                                          <p:spTgt spid="1185794"/>
                                        </p:tgtEl>
                                        <p:attrNameLst>
                                          <p:attrName>ppt_w</p:attrName>
                                        </p:attrNameLst>
                                      </p:cBhvr>
                                      <p:tavLst>
                                        <p:tav tm="0">
                                          <p:val>
                                            <p:fltVal val="0"/>
                                          </p:val>
                                        </p:tav>
                                        <p:tav tm="100000">
                                          <p:val>
                                            <p:strVal val="#ppt_w"/>
                                          </p:val>
                                        </p:tav>
                                      </p:tavLst>
                                    </p:anim>
                                    <p:anim calcmode="lin" valueType="num">
                                      <p:cBhvr>
                                        <p:cTn id="10" dur="75" fill="hold"/>
                                        <p:tgtEl>
                                          <p:spTgt spid="118579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iterate type="lt">
                                    <p:tmPct val="100000"/>
                                  </p:iterate>
                                  <p:childTnLst>
                                    <p:set>
                                      <p:cBhvr>
                                        <p:cTn id="14" dur="1" fill="hold">
                                          <p:stCondLst>
                                            <p:cond delay="0"/>
                                          </p:stCondLst>
                                        </p:cTn>
                                        <p:tgtEl>
                                          <p:spTgt spid="1185795"/>
                                        </p:tgtEl>
                                        <p:attrNameLst>
                                          <p:attrName>style.visibility</p:attrName>
                                        </p:attrNameLst>
                                      </p:cBhvr>
                                      <p:to>
                                        <p:strVal val="visible"/>
                                      </p:to>
                                    </p:set>
                                    <p:anim calcmode="lin" valueType="num">
                                      <p:cBhvr>
                                        <p:cTn id="15" dur="75" fill="hold"/>
                                        <p:tgtEl>
                                          <p:spTgt spid="1185795"/>
                                        </p:tgtEl>
                                        <p:attrNameLst>
                                          <p:attrName>ppt_x</p:attrName>
                                        </p:attrNameLst>
                                      </p:cBhvr>
                                      <p:tavLst>
                                        <p:tav tm="0">
                                          <p:val>
                                            <p:strVal val="#ppt_x-#ppt_w/2"/>
                                          </p:val>
                                        </p:tav>
                                        <p:tav tm="100000">
                                          <p:val>
                                            <p:strVal val="#ppt_x"/>
                                          </p:val>
                                        </p:tav>
                                      </p:tavLst>
                                    </p:anim>
                                    <p:anim calcmode="lin" valueType="num">
                                      <p:cBhvr>
                                        <p:cTn id="16" dur="75" fill="hold"/>
                                        <p:tgtEl>
                                          <p:spTgt spid="1185795"/>
                                        </p:tgtEl>
                                        <p:attrNameLst>
                                          <p:attrName>ppt_y</p:attrName>
                                        </p:attrNameLst>
                                      </p:cBhvr>
                                      <p:tavLst>
                                        <p:tav tm="0">
                                          <p:val>
                                            <p:strVal val="#ppt_y"/>
                                          </p:val>
                                        </p:tav>
                                        <p:tav tm="100000">
                                          <p:val>
                                            <p:strVal val="#ppt_y"/>
                                          </p:val>
                                        </p:tav>
                                      </p:tavLst>
                                    </p:anim>
                                    <p:anim calcmode="lin" valueType="num">
                                      <p:cBhvr>
                                        <p:cTn id="17" dur="75" fill="hold"/>
                                        <p:tgtEl>
                                          <p:spTgt spid="1185795"/>
                                        </p:tgtEl>
                                        <p:attrNameLst>
                                          <p:attrName>ppt_w</p:attrName>
                                        </p:attrNameLst>
                                      </p:cBhvr>
                                      <p:tavLst>
                                        <p:tav tm="0">
                                          <p:val>
                                            <p:fltVal val="0"/>
                                          </p:val>
                                        </p:tav>
                                        <p:tav tm="100000">
                                          <p:val>
                                            <p:strVal val="#ppt_w"/>
                                          </p:val>
                                        </p:tav>
                                      </p:tavLst>
                                    </p:anim>
                                    <p:anim calcmode="lin" valueType="num">
                                      <p:cBhvr>
                                        <p:cTn id="18" dur="75" fill="hold"/>
                                        <p:tgtEl>
                                          <p:spTgt spid="118579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185796"/>
                                        </p:tgtEl>
                                        <p:attrNameLst>
                                          <p:attrName>style.visibility</p:attrName>
                                        </p:attrNameLst>
                                      </p:cBhvr>
                                      <p:to>
                                        <p:strVal val="visible"/>
                                      </p:to>
                                    </p:set>
                                    <p:anim calcmode="lin" valueType="num">
                                      <p:cBhvr>
                                        <p:cTn id="23" dur="500" fill="hold"/>
                                        <p:tgtEl>
                                          <p:spTgt spid="1185796"/>
                                        </p:tgtEl>
                                        <p:attrNameLst>
                                          <p:attrName>ppt_x</p:attrName>
                                        </p:attrNameLst>
                                      </p:cBhvr>
                                      <p:tavLst>
                                        <p:tav tm="0">
                                          <p:val>
                                            <p:strVal val="#ppt_x-#ppt_w/2"/>
                                          </p:val>
                                        </p:tav>
                                        <p:tav tm="100000">
                                          <p:val>
                                            <p:strVal val="#ppt_x"/>
                                          </p:val>
                                        </p:tav>
                                      </p:tavLst>
                                    </p:anim>
                                    <p:anim calcmode="lin" valueType="num">
                                      <p:cBhvr>
                                        <p:cTn id="24" dur="500" fill="hold"/>
                                        <p:tgtEl>
                                          <p:spTgt spid="1185796"/>
                                        </p:tgtEl>
                                        <p:attrNameLst>
                                          <p:attrName>ppt_y</p:attrName>
                                        </p:attrNameLst>
                                      </p:cBhvr>
                                      <p:tavLst>
                                        <p:tav tm="0">
                                          <p:val>
                                            <p:strVal val="#ppt_y"/>
                                          </p:val>
                                        </p:tav>
                                        <p:tav tm="100000">
                                          <p:val>
                                            <p:strVal val="#ppt_y"/>
                                          </p:val>
                                        </p:tav>
                                      </p:tavLst>
                                    </p:anim>
                                    <p:anim calcmode="lin" valueType="num">
                                      <p:cBhvr>
                                        <p:cTn id="25" dur="500" fill="hold"/>
                                        <p:tgtEl>
                                          <p:spTgt spid="1185796"/>
                                        </p:tgtEl>
                                        <p:attrNameLst>
                                          <p:attrName>ppt_w</p:attrName>
                                        </p:attrNameLst>
                                      </p:cBhvr>
                                      <p:tavLst>
                                        <p:tav tm="0">
                                          <p:val>
                                            <p:fltVal val="0"/>
                                          </p:val>
                                        </p:tav>
                                        <p:tav tm="100000">
                                          <p:val>
                                            <p:strVal val="#ppt_w"/>
                                          </p:val>
                                        </p:tav>
                                      </p:tavLst>
                                    </p:anim>
                                    <p:anim calcmode="lin" valueType="num">
                                      <p:cBhvr>
                                        <p:cTn id="26" dur="500" fill="hold"/>
                                        <p:tgtEl>
                                          <p:spTgt spid="1185796"/>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17" presetClass="entr" presetSubtype="8" fill="hold" grpId="0" nodeType="afterEffect">
                                  <p:stCondLst>
                                    <p:cond delay="0"/>
                                  </p:stCondLst>
                                  <p:childTnLst>
                                    <p:set>
                                      <p:cBhvr>
                                        <p:cTn id="29" dur="1" fill="hold">
                                          <p:stCondLst>
                                            <p:cond delay="0"/>
                                          </p:stCondLst>
                                        </p:cTn>
                                        <p:tgtEl>
                                          <p:spTgt spid="1185797"/>
                                        </p:tgtEl>
                                        <p:attrNameLst>
                                          <p:attrName>style.visibility</p:attrName>
                                        </p:attrNameLst>
                                      </p:cBhvr>
                                      <p:to>
                                        <p:strVal val="visible"/>
                                      </p:to>
                                    </p:set>
                                    <p:anim calcmode="lin" valueType="num">
                                      <p:cBhvr>
                                        <p:cTn id="30" dur="500" fill="hold"/>
                                        <p:tgtEl>
                                          <p:spTgt spid="1185797"/>
                                        </p:tgtEl>
                                        <p:attrNameLst>
                                          <p:attrName>ppt_x</p:attrName>
                                        </p:attrNameLst>
                                      </p:cBhvr>
                                      <p:tavLst>
                                        <p:tav tm="0">
                                          <p:val>
                                            <p:strVal val="#ppt_x-#ppt_w/2"/>
                                          </p:val>
                                        </p:tav>
                                        <p:tav tm="100000">
                                          <p:val>
                                            <p:strVal val="#ppt_x"/>
                                          </p:val>
                                        </p:tav>
                                      </p:tavLst>
                                    </p:anim>
                                    <p:anim calcmode="lin" valueType="num">
                                      <p:cBhvr>
                                        <p:cTn id="31" dur="500" fill="hold"/>
                                        <p:tgtEl>
                                          <p:spTgt spid="1185797"/>
                                        </p:tgtEl>
                                        <p:attrNameLst>
                                          <p:attrName>ppt_y</p:attrName>
                                        </p:attrNameLst>
                                      </p:cBhvr>
                                      <p:tavLst>
                                        <p:tav tm="0">
                                          <p:val>
                                            <p:strVal val="#ppt_y"/>
                                          </p:val>
                                        </p:tav>
                                        <p:tav tm="100000">
                                          <p:val>
                                            <p:strVal val="#ppt_y"/>
                                          </p:val>
                                        </p:tav>
                                      </p:tavLst>
                                    </p:anim>
                                    <p:anim calcmode="lin" valueType="num">
                                      <p:cBhvr>
                                        <p:cTn id="32" dur="500" fill="hold"/>
                                        <p:tgtEl>
                                          <p:spTgt spid="1185797"/>
                                        </p:tgtEl>
                                        <p:attrNameLst>
                                          <p:attrName>ppt_w</p:attrName>
                                        </p:attrNameLst>
                                      </p:cBhvr>
                                      <p:tavLst>
                                        <p:tav tm="0">
                                          <p:val>
                                            <p:fltVal val="0"/>
                                          </p:val>
                                        </p:tav>
                                        <p:tav tm="100000">
                                          <p:val>
                                            <p:strVal val="#ppt_w"/>
                                          </p:val>
                                        </p:tav>
                                      </p:tavLst>
                                    </p:anim>
                                    <p:anim calcmode="lin" valueType="num">
                                      <p:cBhvr>
                                        <p:cTn id="33" dur="500" fill="hold"/>
                                        <p:tgtEl>
                                          <p:spTgt spid="1185797"/>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1185798"/>
                                        </p:tgtEl>
                                        <p:attrNameLst>
                                          <p:attrName>style.visibility</p:attrName>
                                        </p:attrNameLst>
                                      </p:cBhvr>
                                      <p:to>
                                        <p:strVal val="visible"/>
                                      </p:to>
                                    </p:set>
                                    <p:anim calcmode="lin" valueType="num">
                                      <p:cBhvr>
                                        <p:cTn id="38" dur="500" fill="hold"/>
                                        <p:tgtEl>
                                          <p:spTgt spid="1185798"/>
                                        </p:tgtEl>
                                        <p:attrNameLst>
                                          <p:attrName>ppt_x</p:attrName>
                                        </p:attrNameLst>
                                      </p:cBhvr>
                                      <p:tavLst>
                                        <p:tav tm="0">
                                          <p:val>
                                            <p:strVal val="#ppt_x-#ppt_w/2"/>
                                          </p:val>
                                        </p:tav>
                                        <p:tav tm="100000">
                                          <p:val>
                                            <p:strVal val="#ppt_x"/>
                                          </p:val>
                                        </p:tav>
                                      </p:tavLst>
                                    </p:anim>
                                    <p:anim calcmode="lin" valueType="num">
                                      <p:cBhvr>
                                        <p:cTn id="39" dur="500" fill="hold"/>
                                        <p:tgtEl>
                                          <p:spTgt spid="1185798"/>
                                        </p:tgtEl>
                                        <p:attrNameLst>
                                          <p:attrName>ppt_y</p:attrName>
                                        </p:attrNameLst>
                                      </p:cBhvr>
                                      <p:tavLst>
                                        <p:tav tm="0">
                                          <p:val>
                                            <p:strVal val="#ppt_y"/>
                                          </p:val>
                                        </p:tav>
                                        <p:tav tm="100000">
                                          <p:val>
                                            <p:strVal val="#ppt_y"/>
                                          </p:val>
                                        </p:tav>
                                      </p:tavLst>
                                    </p:anim>
                                    <p:anim calcmode="lin" valueType="num">
                                      <p:cBhvr>
                                        <p:cTn id="40" dur="500" fill="hold"/>
                                        <p:tgtEl>
                                          <p:spTgt spid="1185798"/>
                                        </p:tgtEl>
                                        <p:attrNameLst>
                                          <p:attrName>ppt_w</p:attrName>
                                        </p:attrNameLst>
                                      </p:cBhvr>
                                      <p:tavLst>
                                        <p:tav tm="0">
                                          <p:val>
                                            <p:fltVal val="0"/>
                                          </p:val>
                                        </p:tav>
                                        <p:tav tm="100000">
                                          <p:val>
                                            <p:strVal val="#ppt_w"/>
                                          </p:val>
                                        </p:tav>
                                      </p:tavLst>
                                    </p:anim>
                                    <p:anim calcmode="lin" valueType="num">
                                      <p:cBhvr>
                                        <p:cTn id="41" dur="500" fill="hold"/>
                                        <p:tgtEl>
                                          <p:spTgt spid="1185798"/>
                                        </p:tgtEl>
                                        <p:attrNameLst>
                                          <p:attrName>ppt_h</p:attrName>
                                        </p:attrNameLst>
                                      </p:cBhvr>
                                      <p:tavLst>
                                        <p:tav tm="0">
                                          <p:val>
                                            <p:strVal val="#ppt_h"/>
                                          </p:val>
                                        </p:tav>
                                        <p:tav tm="100000">
                                          <p:val>
                                            <p:strVal val="#ppt_h"/>
                                          </p:val>
                                        </p:tav>
                                      </p:tavLst>
                                    </p:anim>
                                  </p:childTnLst>
                                </p:cTn>
                              </p:par>
                            </p:childTnLst>
                          </p:cTn>
                        </p:par>
                        <p:par>
                          <p:cTn id="42" fill="hold">
                            <p:stCondLst>
                              <p:cond delay="500"/>
                            </p:stCondLst>
                            <p:childTnLst>
                              <p:par>
                                <p:cTn id="43" presetID="17" presetClass="entr" presetSubtype="8" fill="hold" grpId="0" nodeType="afterEffect">
                                  <p:stCondLst>
                                    <p:cond delay="0"/>
                                  </p:stCondLst>
                                  <p:iterate type="lt">
                                    <p:tmPct val="100000"/>
                                  </p:iterate>
                                  <p:childTnLst>
                                    <p:set>
                                      <p:cBhvr>
                                        <p:cTn id="44" dur="1" fill="hold">
                                          <p:stCondLst>
                                            <p:cond delay="0"/>
                                          </p:stCondLst>
                                        </p:cTn>
                                        <p:tgtEl>
                                          <p:spTgt spid="1185799"/>
                                        </p:tgtEl>
                                        <p:attrNameLst>
                                          <p:attrName>style.visibility</p:attrName>
                                        </p:attrNameLst>
                                      </p:cBhvr>
                                      <p:to>
                                        <p:strVal val="visible"/>
                                      </p:to>
                                    </p:set>
                                    <p:anim calcmode="lin" valueType="num">
                                      <p:cBhvr>
                                        <p:cTn id="45" dur="75" fill="hold"/>
                                        <p:tgtEl>
                                          <p:spTgt spid="1185799"/>
                                        </p:tgtEl>
                                        <p:attrNameLst>
                                          <p:attrName>ppt_x</p:attrName>
                                        </p:attrNameLst>
                                      </p:cBhvr>
                                      <p:tavLst>
                                        <p:tav tm="0">
                                          <p:val>
                                            <p:strVal val="#ppt_x-#ppt_w/2"/>
                                          </p:val>
                                        </p:tav>
                                        <p:tav tm="100000">
                                          <p:val>
                                            <p:strVal val="#ppt_x"/>
                                          </p:val>
                                        </p:tav>
                                      </p:tavLst>
                                    </p:anim>
                                    <p:anim calcmode="lin" valueType="num">
                                      <p:cBhvr>
                                        <p:cTn id="46" dur="75" fill="hold"/>
                                        <p:tgtEl>
                                          <p:spTgt spid="1185799"/>
                                        </p:tgtEl>
                                        <p:attrNameLst>
                                          <p:attrName>ppt_y</p:attrName>
                                        </p:attrNameLst>
                                      </p:cBhvr>
                                      <p:tavLst>
                                        <p:tav tm="0">
                                          <p:val>
                                            <p:strVal val="#ppt_y"/>
                                          </p:val>
                                        </p:tav>
                                        <p:tav tm="100000">
                                          <p:val>
                                            <p:strVal val="#ppt_y"/>
                                          </p:val>
                                        </p:tav>
                                      </p:tavLst>
                                    </p:anim>
                                    <p:anim calcmode="lin" valueType="num">
                                      <p:cBhvr>
                                        <p:cTn id="47" dur="75" fill="hold"/>
                                        <p:tgtEl>
                                          <p:spTgt spid="1185799"/>
                                        </p:tgtEl>
                                        <p:attrNameLst>
                                          <p:attrName>ppt_w</p:attrName>
                                        </p:attrNameLst>
                                      </p:cBhvr>
                                      <p:tavLst>
                                        <p:tav tm="0">
                                          <p:val>
                                            <p:fltVal val="0"/>
                                          </p:val>
                                        </p:tav>
                                        <p:tav tm="100000">
                                          <p:val>
                                            <p:strVal val="#ppt_w"/>
                                          </p:val>
                                        </p:tav>
                                      </p:tavLst>
                                    </p:anim>
                                    <p:anim calcmode="lin" valueType="num">
                                      <p:cBhvr>
                                        <p:cTn id="48" dur="75" fill="hold"/>
                                        <p:tgtEl>
                                          <p:spTgt spid="1185799"/>
                                        </p:tgtEl>
                                        <p:attrNameLst>
                                          <p:attrName>ppt_h</p:attrName>
                                        </p:attrNameLst>
                                      </p:cBhvr>
                                      <p:tavLst>
                                        <p:tav tm="0">
                                          <p:val>
                                            <p:strVal val="#ppt_h"/>
                                          </p:val>
                                        </p:tav>
                                        <p:tav tm="100000">
                                          <p:val>
                                            <p:strVal val="#ppt_h"/>
                                          </p:val>
                                        </p:tav>
                                      </p:tavLst>
                                    </p:anim>
                                  </p:childTnLst>
                                </p:cTn>
                              </p:par>
                            </p:childTnLst>
                          </p:cTn>
                        </p:par>
                        <p:par>
                          <p:cTn id="49" fill="hold">
                            <p:stCondLst>
                              <p:cond delay="575"/>
                            </p:stCondLst>
                            <p:childTnLst>
                              <p:par>
                                <p:cTn id="50" presetID="18" presetClass="entr" presetSubtype="12" fill="hold" grpId="0" nodeType="afterEffect">
                                  <p:stCondLst>
                                    <p:cond delay="0"/>
                                  </p:stCondLst>
                                  <p:childTnLst>
                                    <p:set>
                                      <p:cBhvr>
                                        <p:cTn id="51" dur="1" fill="hold">
                                          <p:stCondLst>
                                            <p:cond delay="0"/>
                                          </p:stCondLst>
                                        </p:cTn>
                                        <p:tgtEl>
                                          <p:spTgt spid="1185800"/>
                                        </p:tgtEl>
                                        <p:attrNameLst>
                                          <p:attrName>style.visibility</p:attrName>
                                        </p:attrNameLst>
                                      </p:cBhvr>
                                      <p:to>
                                        <p:strVal val="visible"/>
                                      </p:to>
                                    </p:set>
                                    <p:animEffect transition="in" filter="strips(downLeft)">
                                      <p:cBhvr>
                                        <p:cTn id="52" dur="500"/>
                                        <p:tgtEl>
                                          <p:spTgt spid="1185800"/>
                                        </p:tgtEl>
                                      </p:cBhvr>
                                    </p:animEffect>
                                  </p:childTnLst>
                                </p:cTn>
                              </p:par>
                            </p:childTnLst>
                          </p:cTn>
                        </p:par>
                        <p:par>
                          <p:cTn id="53" fill="hold">
                            <p:stCondLst>
                              <p:cond delay="1075"/>
                            </p:stCondLst>
                            <p:childTnLst>
                              <p:par>
                                <p:cTn id="54" presetID="17" presetClass="entr" presetSubtype="8" fill="hold" grpId="0" nodeType="afterEffect">
                                  <p:stCondLst>
                                    <p:cond delay="0"/>
                                  </p:stCondLst>
                                  <p:iterate type="lt">
                                    <p:tmPct val="100000"/>
                                  </p:iterate>
                                  <p:childTnLst>
                                    <p:set>
                                      <p:cBhvr>
                                        <p:cTn id="55" dur="1" fill="hold">
                                          <p:stCondLst>
                                            <p:cond delay="0"/>
                                          </p:stCondLst>
                                        </p:cTn>
                                        <p:tgtEl>
                                          <p:spTgt spid="1185801"/>
                                        </p:tgtEl>
                                        <p:attrNameLst>
                                          <p:attrName>style.visibility</p:attrName>
                                        </p:attrNameLst>
                                      </p:cBhvr>
                                      <p:to>
                                        <p:strVal val="visible"/>
                                      </p:to>
                                    </p:set>
                                    <p:anim calcmode="lin" valueType="num">
                                      <p:cBhvr>
                                        <p:cTn id="56" dur="75" fill="hold"/>
                                        <p:tgtEl>
                                          <p:spTgt spid="1185801"/>
                                        </p:tgtEl>
                                        <p:attrNameLst>
                                          <p:attrName>ppt_x</p:attrName>
                                        </p:attrNameLst>
                                      </p:cBhvr>
                                      <p:tavLst>
                                        <p:tav tm="0">
                                          <p:val>
                                            <p:strVal val="#ppt_x-#ppt_w/2"/>
                                          </p:val>
                                        </p:tav>
                                        <p:tav tm="100000">
                                          <p:val>
                                            <p:strVal val="#ppt_x"/>
                                          </p:val>
                                        </p:tav>
                                      </p:tavLst>
                                    </p:anim>
                                    <p:anim calcmode="lin" valueType="num">
                                      <p:cBhvr>
                                        <p:cTn id="57" dur="75" fill="hold"/>
                                        <p:tgtEl>
                                          <p:spTgt spid="1185801"/>
                                        </p:tgtEl>
                                        <p:attrNameLst>
                                          <p:attrName>ppt_y</p:attrName>
                                        </p:attrNameLst>
                                      </p:cBhvr>
                                      <p:tavLst>
                                        <p:tav tm="0">
                                          <p:val>
                                            <p:strVal val="#ppt_y"/>
                                          </p:val>
                                        </p:tav>
                                        <p:tav tm="100000">
                                          <p:val>
                                            <p:strVal val="#ppt_y"/>
                                          </p:val>
                                        </p:tav>
                                      </p:tavLst>
                                    </p:anim>
                                    <p:anim calcmode="lin" valueType="num">
                                      <p:cBhvr>
                                        <p:cTn id="58" dur="75" fill="hold"/>
                                        <p:tgtEl>
                                          <p:spTgt spid="1185801"/>
                                        </p:tgtEl>
                                        <p:attrNameLst>
                                          <p:attrName>ppt_w</p:attrName>
                                        </p:attrNameLst>
                                      </p:cBhvr>
                                      <p:tavLst>
                                        <p:tav tm="0">
                                          <p:val>
                                            <p:fltVal val="0"/>
                                          </p:val>
                                        </p:tav>
                                        <p:tav tm="100000">
                                          <p:val>
                                            <p:strVal val="#ppt_w"/>
                                          </p:val>
                                        </p:tav>
                                      </p:tavLst>
                                    </p:anim>
                                    <p:anim calcmode="lin" valueType="num">
                                      <p:cBhvr>
                                        <p:cTn id="59" dur="75" fill="hold"/>
                                        <p:tgtEl>
                                          <p:spTgt spid="1185801"/>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 fill="hold" grpId="0" nodeType="clickEffect">
                                  <p:stCondLst>
                                    <p:cond delay="0"/>
                                  </p:stCondLst>
                                  <p:childTnLst>
                                    <p:set>
                                      <p:cBhvr>
                                        <p:cTn id="63" dur="1" fill="hold">
                                          <p:stCondLst>
                                            <p:cond delay="0"/>
                                          </p:stCondLst>
                                        </p:cTn>
                                        <p:tgtEl>
                                          <p:spTgt spid="1185802"/>
                                        </p:tgtEl>
                                        <p:attrNameLst>
                                          <p:attrName>style.visibility</p:attrName>
                                        </p:attrNameLst>
                                      </p:cBhvr>
                                      <p:to>
                                        <p:strVal val="visible"/>
                                      </p:to>
                                    </p:set>
                                    <p:anim calcmode="lin" valueType="num">
                                      <p:cBhvr>
                                        <p:cTn id="64" dur="500" fill="hold"/>
                                        <p:tgtEl>
                                          <p:spTgt spid="1185802"/>
                                        </p:tgtEl>
                                        <p:attrNameLst>
                                          <p:attrName>ppt_x</p:attrName>
                                        </p:attrNameLst>
                                      </p:cBhvr>
                                      <p:tavLst>
                                        <p:tav tm="0">
                                          <p:val>
                                            <p:strVal val="#ppt_x"/>
                                          </p:val>
                                        </p:tav>
                                        <p:tav tm="100000">
                                          <p:val>
                                            <p:strVal val="#ppt_x"/>
                                          </p:val>
                                        </p:tav>
                                      </p:tavLst>
                                    </p:anim>
                                    <p:anim calcmode="lin" valueType="num">
                                      <p:cBhvr>
                                        <p:cTn id="65" dur="500" fill="hold"/>
                                        <p:tgtEl>
                                          <p:spTgt spid="1185802"/>
                                        </p:tgtEl>
                                        <p:attrNameLst>
                                          <p:attrName>ppt_y</p:attrName>
                                        </p:attrNameLst>
                                      </p:cBhvr>
                                      <p:tavLst>
                                        <p:tav tm="0">
                                          <p:val>
                                            <p:strVal val="#ppt_y-#ppt_h/2"/>
                                          </p:val>
                                        </p:tav>
                                        <p:tav tm="100000">
                                          <p:val>
                                            <p:strVal val="#ppt_y"/>
                                          </p:val>
                                        </p:tav>
                                      </p:tavLst>
                                    </p:anim>
                                    <p:anim calcmode="lin" valueType="num">
                                      <p:cBhvr>
                                        <p:cTn id="66" dur="500" fill="hold"/>
                                        <p:tgtEl>
                                          <p:spTgt spid="1185802"/>
                                        </p:tgtEl>
                                        <p:attrNameLst>
                                          <p:attrName>ppt_w</p:attrName>
                                        </p:attrNameLst>
                                      </p:cBhvr>
                                      <p:tavLst>
                                        <p:tav tm="0">
                                          <p:val>
                                            <p:strVal val="#ppt_w"/>
                                          </p:val>
                                        </p:tav>
                                        <p:tav tm="100000">
                                          <p:val>
                                            <p:strVal val="#ppt_w"/>
                                          </p:val>
                                        </p:tav>
                                      </p:tavLst>
                                    </p:anim>
                                    <p:anim calcmode="lin" valueType="num">
                                      <p:cBhvr>
                                        <p:cTn id="67" dur="500" fill="hold"/>
                                        <p:tgtEl>
                                          <p:spTgt spid="1185802"/>
                                        </p:tgtEl>
                                        <p:attrNameLst>
                                          <p:attrName>ppt_h</p:attrName>
                                        </p:attrNameLst>
                                      </p:cBhvr>
                                      <p:tavLst>
                                        <p:tav tm="0">
                                          <p:val>
                                            <p:fltVal val="0"/>
                                          </p:val>
                                        </p:tav>
                                        <p:tav tm="100000">
                                          <p:val>
                                            <p:strVal val="#ppt_h"/>
                                          </p:val>
                                        </p:tav>
                                      </p:tavLst>
                                    </p:anim>
                                  </p:childTnLst>
                                </p:cTn>
                              </p:par>
                            </p:childTnLst>
                          </p:cTn>
                        </p:par>
                        <p:par>
                          <p:cTn id="68" fill="hold">
                            <p:stCondLst>
                              <p:cond delay="500"/>
                            </p:stCondLst>
                            <p:childTnLst>
                              <p:par>
                                <p:cTn id="69" presetID="17" presetClass="entr" presetSubtype="8" fill="hold" grpId="0" nodeType="afterEffect">
                                  <p:stCondLst>
                                    <p:cond delay="0"/>
                                  </p:stCondLst>
                                  <p:iterate type="lt">
                                    <p:tmPct val="100000"/>
                                  </p:iterate>
                                  <p:childTnLst>
                                    <p:set>
                                      <p:cBhvr>
                                        <p:cTn id="70" dur="1" fill="hold">
                                          <p:stCondLst>
                                            <p:cond delay="0"/>
                                          </p:stCondLst>
                                        </p:cTn>
                                        <p:tgtEl>
                                          <p:spTgt spid="1185803"/>
                                        </p:tgtEl>
                                        <p:attrNameLst>
                                          <p:attrName>style.visibility</p:attrName>
                                        </p:attrNameLst>
                                      </p:cBhvr>
                                      <p:to>
                                        <p:strVal val="visible"/>
                                      </p:to>
                                    </p:set>
                                    <p:anim calcmode="lin" valueType="num">
                                      <p:cBhvr>
                                        <p:cTn id="71" dur="75" fill="hold"/>
                                        <p:tgtEl>
                                          <p:spTgt spid="1185803"/>
                                        </p:tgtEl>
                                        <p:attrNameLst>
                                          <p:attrName>ppt_x</p:attrName>
                                        </p:attrNameLst>
                                      </p:cBhvr>
                                      <p:tavLst>
                                        <p:tav tm="0">
                                          <p:val>
                                            <p:strVal val="#ppt_x-#ppt_w/2"/>
                                          </p:val>
                                        </p:tav>
                                        <p:tav tm="100000">
                                          <p:val>
                                            <p:strVal val="#ppt_x"/>
                                          </p:val>
                                        </p:tav>
                                      </p:tavLst>
                                    </p:anim>
                                    <p:anim calcmode="lin" valueType="num">
                                      <p:cBhvr>
                                        <p:cTn id="72" dur="75" fill="hold"/>
                                        <p:tgtEl>
                                          <p:spTgt spid="1185803"/>
                                        </p:tgtEl>
                                        <p:attrNameLst>
                                          <p:attrName>ppt_y</p:attrName>
                                        </p:attrNameLst>
                                      </p:cBhvr>
                                      <p:tavLst>
                                        <p:tav tm="0">
                                          <p:val>
                                            <p:strVal val="#ppt_y"/>
                                          </p:val>
                                        </p:tav>
                                        <p:tav tm="100000">
                                          <p:val>
                                            <p:strVal val="#ppt_y"/>
                                          </p:val>
                                        </p:tav>
                                      </p:tavLst>
                                    </p:anim>
                                    <p:anim calcmode="lin" valueType="num">
                                      <p:cBhvr>
                                        <p:cTn id="73" dur="75" fill="hold"/>
                                        <p:tgtEl>
                                          <p:spTgt spid="1185803"/>
                                        </p:tgtEl>
                                        <p:attrNameLst>
                                          <p:attrName>ppt_w</p:attrName>
                                        </p:attrNameLst>
                                      </p:cBhvr>
                                      <p:tavLst>
                                        <p:tav tm="0">
                                          <p:val>
                                            <p:fltVal val="0"/>
                                          </p:val>
                                        </p:tav>
                                        <p:tav tm="100000">
                                          <p:val>
                                            <p:strVal val="#ppt_w"/>
                                          </p:val>
                                        </p:tav>
                                      </p:tavLst>
                                    </p:anim>
                                    <p:anim calcmode="lin" valueType="num">
                                      <p:cBhvr>
                                        <p:cTn id="74" dur="75" fill="hold"/>
                                        <p:tgtEl>
                                          <p:spTgt spid="1185803"/>
                                        </p:tgtEl>
                                        <p:attrNameLst>
                                          <p:attrName>ppt_h</p:attrName>
                                        </p:attrNameLst>
                                      </p:cBhvr>
                                      <p:tavLst>
                                        <p:tav tm="0">
                                          <p:val>
                                            <p:strVal val="#ppt_h"/>
                                          </p:val>
                                        </p:tav>
                                        <p:tav tm="100000">
                                          <p:val>
                                            <p:strVal val="#ppt_h"/>
                                          </p:val>
                                        </p:tav>
                                      </p:tavLst>
                                    </p:anim>
                                  </p:childTnLst>
                                </p:cTn>
                              </p:par>
                            </p:childTnLst>
                          </p:cTn>
                        </p:par>
                        <p:par>
                          <p:cTn id="75" fill="hold">
                            <p:stCondLst>
                              <p:cond delay="1475"/>
                            </p:stCondLst>
                            <p:childTnLst>
                              <p:par>
                                <p:cTn id="76" presetID="17" presetClass="entr" presetSubtype="8" fill="hold" grpId="0" nodeType="afterEffect">
                                  <p:stCondLst>
                                    <p:cond delay="0"/>
                                  </p:stCondLst>
                                  <p:iterate type="lt">
                                    <p:tmPct val="100000"/>
                                  </p:iterate>
                                  <p:childTnLst>
                                    <p:set>
                                      <p:cBhvr>
                                        <p:cTn id="77" dur="1" fill="hold">
                                          <p:stCondLst>
                                            <p:cond delay="0"/>
                                          </p:stCondLst>
                                        </p:cTn>
                                        <p:tgtEl>
                                          <p:spTgt spid="1185804"/>
                                        </p:tgtEl>
                                        <p:attrNameLst>
                                          <p:attrName>style.visibility</p:attrName>
                                        </p:attrNameLst>
                                      </p:cBhvr>
                                      <p:to>
                                        <p:strVal val="visible"/>
                                      </p:to>
                                    </p:set>
                                    <p:anim calcmode="lin" valueType="num">
                                      <p:cBhvr>
                                        <p:cTn id="78" dur="75" fill="hold"/>
                                        <p:tgtEl>
                                          <p:spTgt spid="1185804"/>
                                        </p:tgtEl>
                                        <p:attrNameLst>
                                          <p:attrName>ppt_x</p:attrName>
                                        </p:attrNameLst>
                                      </p:cBhvr>
                                      <p:tavLst>
                                        <p:tav tm="0">
                                          <p:val>
                                            <p:strVal val="#ppt_x-#ppt_w/2"/>
                                          </p:val>
                                        </p:tav>
                                        <p:tav tm="100000">
                                          <p:val>
                                            <p:strVal val="#ppt_x"/>
                                          </p:val>
                                        </p:tav>
                                      </p:tavLst>
                                    </p:anim>
                                    <p:anim calcmode="lin" valueType="num">
                                      <p:cBhvr>
                                        <p:cTn id="79" dur="75" fill="hold"/>
                                        <p:tgtEl>
                                          <p:spTgt spid="1185804"/>
                                        </p:tgtEl>
                                        <p:attrNameLst>
                                          <p:attrName>ppt_y</p:attrName>
                                        </p:attrNameLst>
                                      </p:cBhvr>
                                      <p:tavLst>
                                        <p:tav tm="0">
                                          <p:val>
                                            <p:strVal val="#ppt_y"/>
                                          </p:val>
                                        </p:tav>
                                        <p:tav tm="100000">
                                          <p:val>
                                            <p:strVal val="#ppt_y"/>
                                          </p:val>
                                        </p:tav>
                                      </p:tavLst>
                                    </p:anim>
                                    <p:anim calcmode="lin" valueType="num">
                                      <p:cBhvr>
                                        <p:cTn id="80" dur="75" fill="hold"/>
                                        <p:tgtEl>
                                          <p:spTgt spid="1185804"/>
                                        </p:tgtEl>
                                        <p:attrNameLst>
                                          <p:attrName>ppt_w</p:attrName>
                                        </p:attrNameLst>
                                      </p:cBhvr>
                                      <p:tavLst>
                                        <p:tav tm="0">
                                          <p:val>
                                            <p:fltVal val="0"/>
                                          </p:val>
                                        </p:tav>
                                        <p:tav tm="100000">
                                          <p:val>
                                            <p:strVal val="#ppt_w"/>
                                          </p:val>
                                        </p:tav>
                                      </p:tavLst>
                                    </p:anim>
                                    <p:anim calcmode="lin" valueType="num">
                                      <p:cBhvr>
                                        <p:cTn id="81" dur="75" fill="hold"/>
                                        <p:tgtEl>
                                          <p:spTgt spid="1185804"/>
                                        </p:tgtEl>
                                        <p:attrNameLst>
                                          <p:attrName>ppt_h</p:attrName>
                                        </p:attrNameLst>
                                      </p:cBhvr>
                                      <p:tavLst>
                                        <p:tav tm="0">
                                          <p:val>
                                            <p:strVal val="#ppt_h"/>
                                          </p:val>
                                        </p:tav>
                                        <p:tav tm="100000">
                                          <p:val>
                                            <p:strVal val="#ppt_h"/>
                                          </p:val>
                                        </p:tav>
                                      </p:tavLst>
                                    </p:anim>
                                  </p:childTnLst>
                                </p:cTn>
                              </p:par>
                            </p:childTnLst>
                          </p:cTn>
                        </p:par>
                        <p:par>
                          <p:cTn id="82" fill="hold">
                            <p:stCondLst>
                              <p:cond delay="2450"/>
                            </p:stCondLst>
                            <p:childTnLst>
                              <p:par>
                                <p:cTn id="83" presetID="17" presetClass="entr" presetSubtype="8" fill="hold" grpId="0" nodeType="afterEffect">
                                  <p:stCondLst>
                                    <p:cond delay="0"/>
                                  </p:stCondLst>
                                  <p:iterate type="lt">
                                    <p:tmPct val="100000"/>
                                  </p:iterate>
                                  <p:childTnLst>
                                    <p:set>
                                      <p:cBhvr>
                                        <p:cTn id="84" dur="1" fill="hold">
                                          <p:stCondLst>
                                            <p:cond delay="0"/>
                                          </p:stCondLst>
                                        </p:cTn>
                                        <p:tgtEl>
                                          <p:spTgt spid="1185805"/>
                                        </p:tgtEl>
                                        <p:attrNameLst>
                                          <p:attrName>style.visibility</p:attrName>
                                        </p:attrNameLst>
                                      </p:cBhvr>
                                      <p:to>
                                        <p:strVal val="visible"/>
                                      </p:to>
                                    </p:set>
                                    <p:anim calcmode="lin" valueType="num">
                                      <p:cBhvr>
                                        <p:cTn id="85" dur="75" fill="hold"/>
                                        <p:tgtEl>
                                          <p:spTgt spid="1185805"/>
                                        </p:tgtEl>
                                        <p:attrNameLst>
                                          <p:attrName>ppt_x</p:attrName>
                                        </p:attrNameLst>
                                      </p:cBhvr>
                                      <p:tavLst>
                                        <p:tav tm="0">
                                          <p:val>
                                            <p:strVal val="#ppt_x-#ppt_w/2"/>
                                          </p:val>
                                        </p:tav>
                                        <p:tav tm="100000">
                                          <p:val>
                                            <p:strVal val="#ppt_x"/>
                                          </p:val>
                                        </p:tav>
                                      </p:tavLst>
                                    </p:anim>
                                    <p:anim calcmode="lin" valueType="num">
                                      <p:cBhvr>
                                        <p:cTn id="86" dur="75" fill="hold"/>
                                        <p:tgtEl>
                                          <p:spTgt spid="1185805"/>
                                        </p:tgtEl>
                                        <p:attrNameLst>
                                          <p:attrName>ppt_y</p:attrName>
                                        </p:attrNameLst>
                                      </p:cBhvr>
                                      <p:tavLst>
                                        <p:tav tm="0">
                                          <p:val>
                                            <p:strVal val="#ppt_y"/>
                                          </p:val>
                                        </p:tav>
                                        <p:tav tm="100000">
                                          <p:val>
                                            <p:strVal val="#ppt_y"/>
                                          </p:val>
                                        </p:tav>
                                      </p:tavLst>
                                    </p:anim>
                                    <p:anim calcmode="lin" valueType="num">
                                      <p:cBhvr>
                                        <p:cTn id="87" dur="75" fill="hold"/>
                                        <p:tgtEl>
                                          <p:spTgt spid="1185805"/>
                                        </p:tgtEl>
                                        <p:attrNameLst>
                                          <p:attrName>ppt_w</p:attrName>
                                        </p:attrNameLst>
                                      </p:cBhvr>
                                      <p:tavLst>
                                        <p:tav tm="0">
                                          <p:val>
                                            <p:fltVal val="0"/>
                                          </p:val>
                                        </p:tav>
                                        <p:tav tm="100000">
                                          <p:val>
                                            <p:strVal val="#ppt_w"/>
                                          </p:val>
                                        </p:tav>
                                      </p:tavLst>
                                    </p:anim>
                                    <p:anim calcmode="lin" valueType="num">
                                      <p:cBhvr>
                                        <p:cTn id="88" dur="75" fill="hold"/>
                                        <p:tgtEl>
                                          <p:spTgt spid="1185805"/>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7" presetClass="entr" presetSubtype="8" fill="hold" grpId="0" nodeType="clickEffect">
                                  <p:stCondLst>
                                    <p:cond delay="0"/>
                                  </p:stCondLst>
                                  <p:childTnLst>
                                    <p:set>
                                      <p:cBhvr>
                                        <p:cTn id="92" dur="1" fill="hold">
                                          <p:stCondLst>
                                            <p:cond delay="0"/>
                                          </p:stCondLst>
                                        </p:cTn>
                                        <p:tgtEl>
                                          <p:spTgt spid="1185806"/>
                                        </p:tgtEl>
                                        <p:attrNameLst>
                                          <p:attrName>style.visibility</p:attrName>
                                        </p:attrNameLst>
                                      </p:cBhvr>
                                      <p:to>
                                        <p:strVal val="visible"/>
                                      </p:to>
                                    </p:set>
                                    <p:anim calcmode="lin" valueType="num">
                                      <p:cBhvr>
                                        <p:cTn id="93" dur="500" fill="hold"/>
                                        <p:tgtEl>
                                          <p:spTgt spid="1185806"/>
                                        </p:tgtEl>
                                        <p:attrNameLst>
                                          <p:attrName>ppt_x</p:attrName>
                                        </p:attrNameLst>
                                      </p:cBhvr>
                                      <p:tavLst>
                                        <p:tav tm="0">
                                          <p:val>
                                            <p:strVal val="#ppt_x-#ppt_w/2"/>
                                          </p:val>
                                        </p:tav>
                                        <p:tav tm="100000">
                                          <p:val>
                                            <p:strVal val="#ppt_x"/>
                                          </p:val>
                                        </p:tav>
                                      </p:tavLst>
                                    </p:anim>
                                    <p:anim calcmode="lin" valueType="num">
                                      <p:cBhvr>
                                        <p:cTn id="94" dur="500" fill="hold"/>
                                        <p:tgtEl>
                                          <p:spTgt spid="1185806"/>
                                        </p:tgtEl>
                                        <p:attrNameLst>
                                          <p:attrName>ppt_y</p:attrName>
                                        </p:attrNameLst>
                                      </p:cBhvr>
                                      <p:tavLst>
                                        <p:tav tm="0">
                                          <p:val>
                                            <p:strVal val="#ppt_y"/>
                                          </p:val>
                                        </p:tav>
                                        <p:tav tm="100000">
                                          <p:val>
                                            <p:strVal val="#ppt_y"/>
                                          </p:val>
                                        </p:tav>
                                      </p:tavLst>
                                    </p:anim>
                                    <p:anim calcmode="lin" valueType="num">
                                      <p:cBhvr>
                                        <p:cTn id="95" dur="500" fill="hold"/>
                                        <p:tgtEl>
                                          <p:spTgt spid="1185806"/>
                                        </p:tgtEl>
                                        <p:attrNameLst>
                                          <p:attrName>ppt_w</p:attrName>
                                        </p:attrNameLst>
                                      </p:cBhvr>
                                      <p:tavLst>
                                        <p:tav tm="0">
                                          <p:val>
                                            <p:fltVal val="0"/>
                                          </p:val>
                                        </p:tav>
                                        <p:tav tm="100000">
                                          <p:val>
                                            <p:strVal val="#ppt_w"/>
                                          </p:val>
                                        </p:tav>
                                      </p:tavLst>
                                    </p:anim>
                                    <p:anim calcmode="lin" valueType="num">
                                      <p:cBhvr>
                                        <p:cTn id="96" dur="500" fill="hold"/>
                                        <p:tgtEl>
                                          <p:spTgt spid="1185806"/>
                                        </p:tgtEl>
                                        <p:attrNameLst>
                                          <p:attrName>ppt_h</p:attrName>
                                        </p:attrNameLst>
                                      </p:cBhvr>
                                      <p:tavLst>
                                        <p:tav tm="0">
                                          <p:val>
                                            <p:strVal val="#ppt_h"/>
                                          </p:val>
                                        </p:tav>
                                        <p:tav tm="100000">
                                          <p:val>
                                            <p:strVal val="#ppt_h"/>
                                          </p:val>
                                        </p:tav>
                                      </p:tavLst>
                                    </p:anim>
                                  </p:childTnLst>
                                </p:cTn>
                              </p:par>
                            </p:childTnLst>
                          </p:cTn>
                        </p:par>
                        <p:par>
                          <p:cTn id="97" fill="hold">
                            <p:stCondLst>
                              <p:cond delay="500"/>
                            </p:stCondLst>
                            <p:childTnLst>
                              <p:par>
                                <p:cTn id="98" presetID="17" presetClass="entr" presetSubtype="8" fill="hold" grpId="0" nodeType="afterEffect">
                                  <p:stCondLst>
                                    <p:cond delay="0"/>
                                  </p:stCondLst>
                                  <p:childTnLst>
                                    <p:set>
                                      <p:cBhvr>
                                        <p:cTn id="99" dur="1" fill="hold">
                                          <p:stCondLst>
                                            <p:cond delay="0"/>
                                          </p:stCondLst>
                                        </p:cTn>
                                        <p:tgtEl>
                                          <p:spTgt spid="1185807"/>
                                        </p:tgtEl>
                                        <p:attrNameLst>
                                          <p:attrName>style.visibility</p:attrName>
                                        </p:attrNameLst>
                                      </p:cBhvr>
                                      <p:to>
                                        <p:strVal val="visible"/>
                                      </p:to>
                                    </p:set>
                                    <p:anim calcmode="lin" valueType="num">
                                      <p:cBhvr>
                                        <p:cTn id="100" dur="500" fill="hold"/>
                                        <p:tgtEl>
                                          <p:spTgt spid="1185807"/>
                                        </p:tgtEl>
                                        <p:attrNameLst>
                                          <p:attrName>ppt_x</p:attrName>
                                        </p:attrNameLst>
                                      </p:cBhvr>
                                      <p:tavLst>
                                        <p:tav tm="0">
                                          <p:val>
                                            <p:strVal val="#ppt_x-#ppt_w/2"/>
                                          </p:val>
                                        </p:tav>
                                        <p:tav tm="100000">
                                          <p:val>
                                            <p:strVal val="#ppt_x"/>
                                          </p:val>
                                        </p:tav>
                                      </p:tavLst>
                                    </p:anim>
                                    <p:anim calcmode="lin" valueType="num">
                                      <p:cBhvr>
                                        <p:cTn id="101" dur="500" fill="hold"/>
                                        <p:tgtEl>
                                          <p:spTgt spid="1185807"/>
                                        </p:tgtEl>
                                        <p:attrNameLst>
                                          <p:attrName>ppt_y</p:attrName>
                                        </p:attrNameLst>
                                      </p:cBhvr>
                                      <p:tavLst>
                                        <p:tav tm="0">
                                          <p:val>
                                            <p:strVal val="#ppt_y"/>
                                          </p:val>
                                        </p:tav>
                                        <p:tav tm="100000">
                                          <p:val>
                                            <p:strVal val="#ppt_y"/>
                                          </p:val>
                                        </p:tav>
                                      </p:tavLst>
                                    </p:anim>
                                    <p:anim calcmode="lin" valueType="num">
                                      <p:cBhvr>
                                        <p:cTn id="102" dur="500" fill="hold"/>
                                        <p:tgtEl>
                                          <p:spTgt spid="1185807"/>
                                        </p:tgtEl>
                                        <p:attrNameLst>
                                          <p:attrName>ppt_w</p:attrName>
                                        </p:attrNameLst>
                                      </p:cBhvr>
                                      <p:tavLst>
                                        <p:tav tm="0">
                                          <p:val>
                                            <p:fltVal val="0"/>
                                          </p:val>
                                        </p:tav>
                                        <p:tav tm="100000">
                                          <p:val>
                                            <p:strVal val="#ppt_w"/>
                                          </p:val>
                                        </p:tav>
                                      </p:tavLst>
                                    </p:anim>
                                    <p:anim calcmode="lin" valueType="num">
                                      <p:cBhvr>
                                        <p:cTn id="103" dur="500" fill="hold"/>
                                        <p:tgtEl>
                                          <p:spTgt spid="1185807"/>
                                        </p:tgtEl>
                                        <p:attrNameLst>
                                          <p:attrName>ppt_h</p:attrName>
                                        </p:attrNameLst>
                                      </p:cBhvr>
                                      <p:tavLst>
                                        <p:tav tm="0">
                                          <p:val>
                                            <p:strVal val="#ppt_h"/>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7" presetClass="entr" presetSubtype="8" fill="hold" grpId="0" nodeType="clickEffect">
                                  <p:stCondLst>
                                    <p:cond delay="0"/>
                                  </p:stCondLst>
                                  <p:childTnLst>
                                    <p:set>
                                      <p:cBhvr>
                                        <p:cTn id="107" dur="1" fill="hold">
                                          <p:stCondLst>
                                            <p:cond delay="0"/>
                                          </p:stCondLst>
                                        </p:cTn>
                                        <p:tgtEl>
                                          <p:spTgt spid="1185808"/>
                                        </p:tgtEl>
                                        <p:attrNameLst>
                                          <p:attrName>style.visibility</p:attrName>
                                        </p:attrNameLst>
                                      </p:cBhvr>
                                      <p:to>
                                        <p:strVal val="visible"/>
                                      </p:to>
                                    </p:set>
                                    <p:anim calcmode="lin" valueType="num">
                                      <p:cBhvr>
                                        <p:cTn id="108" dur="500" fill="hold"/>
                                        <p:tgtEl>
                                          <p:spTgt spid="1185808"/>
                                        </p:tgtEl>
                                        <p:attrNameLst>
                                          <p:attrName>ppt_x</p:attrName>
                                        </p:attrNameLst>
                                      </p:cBhvr>
                                      <p:tavLst>
                                        <p:tav tm="0">
                                          <p:val>
                                            <p:strVal val="#ppt_x-#ppt_w/2"/>
                                          </p:val>
                                        </p:tav>
                                        <p:tav tm="100000">
                                          <p:val>
                                            <p:strVal val="#ppt_x"/>
                                          </p:val>
                                        </p:tav>
                                      </p:tavLst>
                                    </p:anim>
                                    <p:anim calcmode="lin" valueType="num">
                                      <p:cBhvr>
                                        <p:cTn id="109" dur="500" fill="hold"/>
                                        <p:tgtEl>
                                          <p:spTgt spid="1185808"/>
                                        </p:tgtEl>
                                        <p:attrNameLst>
                                          <p:attrName>ppt_y</p:attrName>
                                        </p:attrNameLst>
                                      </p:cBhvr>
                                      <p:tavLst>
                                        <p:tav tm="0">
                                          <p:val>
                                            <p:strVal val="#ppt_y"/>
                                          </p:val>
                                        </p:tav>
                                        <p:tav tm="100000">
                                          <p:val>
                                            <p:strVal val="#ppt_y"/>
                                          </p:val>
                                        </p:tav>
                                      </p:tavLst>
                                    </p:anim>
                                    <p:anim calcmode="lin" valueType="num">
                                      <p:cBhvr>
                                        <p:cTn id="110" dur="500" fill="hold"/>
                                        <p:tgtEl>
                                          <p:spTgt spid="1185808"/>
                                        </p:tgtEl>
                                        <p:attrNameLst>
                                          <p:attrName>ppt_w</p:attrName>
                                        </p:attrNameLst>
                                      </p:cBhvr>
                                      <p:tavLst>
                                        <p:tav tm="0">
                                          <p:val>
                                            <p:fltVal val="0"/>
                                          </p:val>
                                        </p:tav>
                                        <p:tav tm="100000">
                                          <p:val>
                                            <p:strVal val="#ppt_w"/>
                                          </p:val>
                                        </p:tav>
                                      </p:tavLst>
                                    </p:anim>
                                    <p:anim calcmode="lin" valueType="num">
                                      <p:cBhvr>
                                        <p:cTn id="111" dur="500" fill="hold"/>
                                        <p:tgtEl>
                                          <p:spTgt spid="1185808"/>
                                        </p:tgtEl>
                                        <p:attrNameLst>
                                          <p:attrName>ppt_h</p:attrName>
                                        </p:attrNameLst>
                                      </p:cBhvr>
                                      <p:tavLst>
                                        <p:tav tm="0">
                                          <p:val>
                                            <p:strVal val="#ppt_h"/>
                                          </p:val>
                                        </p:tav>
                                        <p:tav tm="100000">
                                          <p:val>
                                            <p:strVal val="#ppt_h"/>
                                          </p:val>
                                        </p:tav>
                                      </p:tavLst>
                                    </p:anim>
                                  </p:childTnLst>
                                </p:cTn>
                              </p:par>
                            </p:childTnLst>
                          </p:cTn>
                        </p:par>
                        <p:par>
                          <p:cTn id="112" fill="hold">
                            <p:stCondLst>
                              <p:cond delay="500"/>
                            </p:stCondLst>
                            <p:childTnLst>
                              <p:par>
                                <p:cTn id="113" presetID="17" presetClass="entr" presetSubtype="8" fill="hold" grpId="0" nodeType="afterEffect">
                                  <p:stCondLst>
                                    <p:cond delay="0"/>
                                  </p:stCondLst>
                                  <p:iterate type="lt">
                                    <p:tmPct val="100000"/>
                                  </p:iterate>
                                  <p:childTnLst>
                                    <p:set>
                                      <p:cBhvr>
                                        <p:cTn id="114" dur="1" fill="hold">
                                          <p:stCondLst>
                                            <p:cond delay="0"/>
                                          </p:stCondLst>
                                        </p:cTn>
                                        <p:tgtEl>
                                          <p:spTgt spid="1185809"/>
                                        </p:tgtEl>
                                        <p:attrNameLst>
                                          <p:attrName>style.visibility</p:attrName>
                                        </p:attrNameLst>
                                      </p:cBhvr>
                                      <p:to>
                                        <p:strVal val="visible"/>
                                      </p:to>
                                    </p:set>
                                    <p:anim calcmode="lin" valueType="num">
                                      <p:cBhvr>
                                        <p:cTn id="115" dur="75" fill="hold"/>
                                        <p:tgtEl>
                                          <p:spTgt spid="1185809"/>
                                        </p:tgtEl>
                                        <p:attrNameLst>
                                          <p:attrName>ppt_x</p:attrName>
                                        </p:attrNameLst>
                                      </p:cBhvr>
                                      <p:tavLst>
                                        <p:tav tm="0">
                                          <p:val>
                                            <p:strVal val="#ppt_x-#ppt_w/2"/>
                                          </p:val>
                                        </p:tav>
                                        <p:tav tm="100000">
                                          <p:val>
                                            <p:strVal val="#ppt_x"/>
                                          </p:val>
                                        </p:tav>
                                      </p:tavLst>
                                    </p:anim>
                                    <p:anim calcmode="lin" valueType="num">
                                      <p:cBhvr>
                                        <p:cTn id="116" dur="75" fill="hold"/>
                                        <p:tgtEl>
                                          <p:spTgt spid="1185809"/>
                                        </p:tgtEl>
                                        <p:attrNameLst>
                                          <p:attrName>ppt_y</p:attrName>
                                        </p:attrNameLst>
                                      </p:cBhvr>
                                      <p:tavLst>
                                        <p:tav tm="0">
                                          <p:val>
                                            <p:strVal val="#ppt_y"/>
                                          </p:val>
                                        </p:tav>
                                        <p:tav tm="100000">
                                          <p:val>
                                            <p:strVal val="#ppt_y"/>
                                          </p:val>
                                        </p:tav>
                                      </p:tavLst>
                                    </p:anim>
                                    <p:anim calcmode="lin" valueType="num">
                                      <p:cBhvr>
                                        <p:cTn id="117" dur="75" fill="hold"/>
                                        <p:tgtEl>
                                          <p:spTgt spid="1185809"/>
                                        </p:tgtEl>
                                        <p:attrNameLst>
                                          <p:attrName>ppt_w</p:attrName>
                                        </p:attrNameLst>
                                      </p:cBhvr>
                                      <p:tavLst>
                                        <p:tav tm="0">
                                          <p:val>
                                            <p:fltVal val="0"/>
                                          </p:val>
                                        </p:tav>
                                        <p:tav tm="100000">
                                          <p:val>
                                            <p:strVal val="#ppt_w"/>
                                          </p:val>
                                        </p:tav>
                                      </p:tavLst>
                                    </p:anim>
                                    <p:anim calcmode="lin" valueType="num">
                                      <p:cBhvr>
                                        <p:cTn id="118" dur="75" fill="hold"/>
                                        <p:tgtEl>
                                          <p:spTgt spid="1185809"/>
                                        </p:tgtEl>
                                        <p:attrNameLst>
                                          <p:attrName>ppt_h</p:attrName>
                                        </p:attrNameLst>
                                      </p:cBhvr>
                                      <p:tavLst>
                                        <p:tav tm="0">
                                          <p:val>
                                            <p:strVal val="#ppt_h"/>
                                          </p:val>
                                        </p:tav>
                                        <p:tav tm="100000">
                                          <p:val>
                                            <p:strVal val="#ppt_h"/>
                                          </p:val>
                                        </p:tav>
                                      </p:tavLst>
                                    </p:anim>
                                  </p:childTnLst>
                                </p:cTn>
                              </p:par>
                            </p:childTnLst>
                          </p:cTn>
                        </p:par>
                        <p:par>
                          <p:cTn id="119" fill="hold">
                            <p:stCondLst>
                              <p:cond delay="575"/>
                            </p:stCondLst>
                            <p:childTnLst>
                              <p:par>
                                <p:cTn id="120" presetID="18" presetClass="entr" presetSubtype="12" fill="hold" grpId="0" nodeType="afterEffect">
                                  <p:stCondLst>
                                    <p:cond delay="0"/>
                                  </p:stCondLst>
                                  <p:childTnLst>
                                    <p:set>
                                      <p:cBhvr>
                                        <p:cTn id="121" dur="1" fill="hold">
                                          <p:stCondLst>
                                            <p:cond delay="0"/>
                                          </p:stCondLst>
                                        </p:cTn>
                                        <p:tgtEl>
                                          <p:spTgt spid="1185810"/>
                                        </p:tgtEl>
                                        <p:attrNameLst>
                                          <p:attrName>style.visibility</p:attrName>
                                        </p:attrNameLst>
                                      </p:cBhvr>
                                      <p:to>
                                        <p:strVal val="visible"/>
                                      </p:to>
                                    </p:set>
                                    <p:animEffect transition="in" filter="strips(downLeft)">
                                      <p:cBhvr>
                                        <p:cTn id="122" dur="500"/>
                                        <p:tgtEl>
                                          <p:spTgt spid="1185810"/>
                                        </p:tgtEl>
                                      </p:cBhvr>
                                    </p:animEffect>
                                  </p:childTnLst>
                                </p:cTn>
                              </p:par>
                            </p:childTnLst>
                          </p:cTn>
                        </p:par>
                        <p:par>
                          <p:cTn id="123" fill="hold">
                            <p:stCondLst>
                              <p:cond delay="1075"/>
                            </p:stCondLst>
                            <p:childTnLst>
                              <p:par>
                                <p:cTn id="124" presetID="17" presetClass="entr" presetSubtype="8" fill="hold" grpId="0" nodeType="afterEffect">
                                  <p:stCondLst>
                                    <p:cond delay="0"/>
                                  </p:stCondLst>
                                  <p:iterate type="lt">
                                    <p:tmPct val="100000"/>
                                  </p:iterate>
                                  <p:childTnLst>
                                    <p:set>
                                      <p:cBhvr>
                                        <p:cTn id="125" dur="1" fill="hold">
                                          <p:stCondLst>
                                            <p:cond delay="0"/>
                                          </p:stCondLst>
                                        </p:cTn>
                                        <p:tgtEl>
                                          <p:spTgt spid="1185811"/>
                                        </p:tgtEl>
                                        <p:attrNameLst>
                                          <p:attrName>style.visibility</p:attrName>
                                        </p:attrNameLst>
                                      </p:cBhvr>
                                      <p:to>
                                        <p:strVal val="visible"/>
                                      </p:to>
                                    </p:set>
                                    <p:anim calcmode="lin" valueType="num">
                                      <p:cBhvr>
                                        <p:cTn id="126" dur="75" fill="hold"/>
                                        <p:tgtEl>
                                          <p:spTgt spid="1185811"/>
                                        </p:tgtEl>
                                        <p:attrNameLst>
                                          <p:attrName>ppt_x</p:attrName>
                                        </p:attrNameLst>
                                      </p:cBhvr>
                                      <p:tavLst>
                                        <p:tav tm="0">
                                          <p:val>
                                            <p:strVal val="#ppt_x-#ppt_w/2"/>
                                          </p:val>
                                        </p:tav>
                                        <p:tav tm="100000">
                                          <p:val>
                                            <p:strVal val="#ppt_x"/>
                                          </p:val>
                                        </p:tav>
                                      </p:tavLst>
                                    </p:anim>
                                    <p:anim calcmode="lin" valueType="num">
                                      <p:cBhvr>
                                        <p:cTn id="127" dur="75" fill="hold"/>
                                        <p:tgtEl>
                                          <p:spTgt spid="1185811"/>
                                        </p:tgtEl>
                                        <p:attrNameLst>
                                          <p:attrName>ppt_y</p:attrName>
                                        </p:attrNameLst>
                                      </p:cBhvr>
                                      <p:tavLst>
                                        <p:tav tm="0">
                                          <p:val>
                                            <p:strVal val="#ppt_y"/>
                                          </p:val>
                                        </p:tav>
                                        <p:tav tm="100000">
                                          <p:val>
                                            <p:strVal val="#ppt_y"/>
                                          </p:val>
                                        </p:tav>
                                      </p:tavLst>
                                    </p:anim>
                                    <p:anim calcmode="lin" valueType="num">
                                      <p:cBhvr>
                                        <p:cTn id="128" dur="75" fill="hold"/>
                                        <p:tgtEl>
                                          <p:spTgt spid="1185811"/>
                                        </p:tgtEl>
                                        <p:attrNameLst>
                                          <p:attrName>ppt_w</p:attrName>
                                        </p:attrNameLst>
                                      </p:cBhvr>
                                      <p:tavLst>
                                        <p:tav tm="0">
                                          <p:val>
                                            <p:fltVal val="0"/>
                                          </p:val>
                                        </p:tav>
                                        <p:tav tm="100000">
                                          <p:val>
                                            <p:strVal val="#ppt_w"/>
                                          </p:val>
                                        </p:tav>
                                      </p:tavLst>
                                    </p:anim>
                                    <p:anim calcmode="lin" valueType="num">
                                      <p:cBhvr>
                                        <p:cTn id="129" dur="75" fill="hold"/>
                                        <p:tgtEl>
                                          <p:spTgt spid="1185811"/>
                                        </p:tgtEl>
                                        <p:attrNameLst>
                                          <p:attrName>ppt_h</p:attrName>
                                        </p:attrNameLst>
                                      </p:cBhvr>
                                      <p:tavLst>
                                        <p:tav tm="0">
                                          <p:val>
                                            <p:strVal val="#ppt_h"/>
                                          </p:val>
                                        </p:tav>
                                        <p:tav tm="100000">
                                          <p:val>
                                            <p:strVal val="#ppt_h"/>
                                          </p:val>
                                        </p:tav>
                                      </p:tavLst>
                                    </p:anim>
                                  </p:childTnLst>
                                </p:cTn>
                              </p:par>
                            </p:childTnLst>
                          </p:cTn>
                        </p:par>
                        <p:par>
                          <p:cTn id="130" fill="hold">
                            <p:stCondLst>
                              <p:cond delay="1150"/>
                            </p:stCondLst>
                            <p:childTnLst>
                              <p:par>
                                <p:cTn id="131" presetID="18" presetClass="entr" presetSubtype="6" fill="hold" grpId="0" nodeType="afterEffect">
                                  <p:stCondLst>
                                    <p:cond delay="0"/>
                                  </p:stCondLst>
                                  <p:childTnLst>
                                    <p:set>
                                      <p:cBhvr>
                                        <p:cTn id="132" dur="1" fill="hold">
                                          <p:stCondLst>
                                            <p:cond delay="0"/>
                                          </p:stCondLst>
                                        </p:cTn>
                                        <p:tgtEl>
                                          <p:spTgt spid="1185812"/>
                                        </p:tgtEl>
                                        <p:attrNameLst>
                                          <p:attrName>style.visibility</p:attrName>
                                        </p:attrNameLst>
                                      </p:cBhvr>
                                      <p:to>
                                        <p:strVal val="visible"/>
                                      </p:to>
                                    </p:set>
                                    <p:animEffect transition="in" filter="strips(downRight)">
                                      <p:cBhvr>
                                        <p:cTn id="133" dur="500"/>
                                        <p:tgtEl>
                                          <p:spTgt spid="1185812"/>
                                        </p:tgtEl>
                                      </p:cBhvr>
                                    </p:animEffect>
                                  </p:childTnLst>
                                </p:cTn>
                              </p:par>
                            </p:childTnLst>
                          </p:cTn>
                        </p:par>
                        <p:par>
                          <p:cTn id="134" fill="hold">
                            <p:stCondLst>
                              <p:cond delay="1650"/>
                            </p:stCondLst>
                            <p:childTnLst>
                              <p:par>
                                <p:cTn id="135" presetID="17" presetClass="entr" presetSubtype="8" fill="hold" grpId="0" nodeType="afterEffect">
                                  <p:stCondLst>
                                    <p:cond delay="0"/>
                                  </p:stCondLst>
                                  <p:iterate type="lt">
                                    <p:tmPct val="100000"/>
                                  </p:iterate>
                                  <p:childTnLst>
                                    <p:set>
                                      <p:cBhvr>
                                        <p:cTn id="136" dur="1" fill="hold">
                                          <p:stCondLst>
                                            <p:cond delay="0"/>
                                          </p:stCondLst>
                                        </p:cTn>
                                        <p:tgtEl>
                                          <p:spTgt spid="1185813"/>
                                        </p:tgtEl>
                                        <p:attrNameLst>
                                          <p:attrName>style.visibility</p:attrName>
                                        </p:attrNameLst>
                                      </p:cBhvr>
                                      <p:to>
                                        <p:strVal val="visible"/>
                                      </p:to>
                                    </p:set>
                                    <p:anim calcmode="lin" valueType="num">
                                      <p:cBhvr>
                                        <p:cTn id="137" dur="75" fill="hold"/>
                                        <p:tgtEl>
                                          <p:spTgt spid="1185813"/>
                                        </p:tgtEl>
                                        <p:attrNameLst>
                                          <p:attrName>ppt_x</p:attrName>
                                        </p:attrNameLst>
                                      </p:cBhvr>
                                      <p:tavLst>
                                        <p:tav tm="0">
                                          <p:val>
                                            <p:strVal val="#ppt_x-#ppt_w/2"/>
                                          </p:val>
                                        </p:tav>
                                        <p:tav tm="100000">
                                          <p:val>
                                            <p:strVal val="#ppt_x"/>
                                          </p:val>
                                        </p:tav>
                                      </p:tavLst>
                                    </p:anim>
                                    <p:anim calcmode="lin" valueType="num">
                                      <p:cBhvr>
                                        <p:cTn id="138" dur="75" fill="hold"/>
                                        <p:tgtEl>
                                          <p:spTgt spid="1185813"/>
                                        </p:tgtEl>
                                        <p:attrNameLst>
                                          <p:attrName>ppt_y</p:attrName>
                                        </p:attrNameLst>
                                      </p:cBhvr>
                                      <p:tavLst>
                                        <p:tav tm="0">
                                          <p:val>
                                            <p:strVal val="#ppt_y"/>
                                          </p:val>
                                        </p:tav>
                                        <p:tav tm="100000">
                                          <p:val>
                                            <p:strVal val="#ppt_y"/>
                                          </p:val>
                                        </p:tav>
                                      </p:tavLst>
                                    </p:anim>
                                    <p:anim calcmode="lin" valueType="num">
                                      <p:cBhvr>
                                        <p:cTn id="139" dur="75" fill="hold"/>
                                        <p:tgtEl>
                                          <p:spTgt spid="1185813"/>
                                        </p:tgtEl>
                                        <p:attrNameLst>
                                          <p:attrName>ppt_w</p:attrName>
                                        </p:attrNameLst>
                                      </p:cBhvr>
                                      <p:tavLst>
                                        <p:tav tm="0">
                                          <p:val>
                                            <p:fltVal val="0"/>
                                          </p:val>
                                        </p:tav>
                                        <p:tav tm="100000">
                                          <p:val>
                                            <p:strVal val="#ppt_w"/>
                                          </p:val>
                                        </p:tav>
                                      </p:tavLst>
                                    </p:anim>
                                    <p:anim calcmode="lin" valueType="num">
                                      <p:cBhvr>
                                        <p:cTn id="140" dur="75" fill="hold"/>
                                        <p:tgtEl>
                                          <p:spTgt spid="1185813"/>
                                        </p:tgtEl>
                                        <p:attrNameLst>
                                          <p:attrName>ppt_h</p:attrName>
                                        </p:attrNameLst>
                                      </p:cBhvr>
                                      <p:tavLst>
                                        <p:tav tm="0">
                                          <p:val>
                                            <p:strVal val="#ppt_h"/>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17" presetClass="entr" presetSubtype="8" fill="hold" grpId="0" nodeType="clickEffect">
                                  <p:stCondLst>
                                    <p:cond delay="0"/>
                                  </p:stCondLst>
                                  <p:iterate type="lt">
                                    <p:tmPct val="100000"/>
                                  </p:iterate>
                                  <p:childTnLst>
                                    <p:set>
                                      <p:cBhvr>
                                        <p:cTn id="144" dur="1" fill="hold">
                                          <p:stCondLst>
                                            <p:cond delay="0"/>
                                          </p:stCondLst>
                                        </p:cTn>
                                        <p:tgtEl>
                                          <p:spTgt spid="1185814"/>
                                        </p:tgtEl>
                                        <p:attrNameLst>
                                          <p:attrName>style.visibility</p:attrName>
                                        </p:attrNameLst>
                                      </p:cBhvr>
                                      <p:to>
                                        <p:strVal val="visible"/>
                                      </p:to>
                                    </p:set>
                                    <p:anim calcmode="lin" valueType="num">
                                      <p:cBhvr>
                                        <p:cTn id="145" dur="75" fill="hold"/>
                                        <p:tgtEl>
                                          <p:spTgt spid="1185814"/>
                                        </p:tgtEl>
                                        <p:attrNameLst>
                                          <p:attrName>ppt_x</p:attrName>
                                        </p:attrNameLst>
                                      </p:cBhvr>
                                      <p:tavLst>
                                        <p:tav tm="0">
                                          <p:val>
                                            <p:strVal val="#ppt_x-#ppt_w/2"/>
                                          </p:val>
                                        </p:tav>
                                        <p:tav tm="100000">
                                          <p:val>
                                            <p:strVal val="#ppt_x"/>
                                          </p:val>
                                        </p:tav>
                                      </p:tavLst>
                                    </p:anim>
                                    <p:anim calcmode="lin" valueType="num">
                                      <p:cBhvr>
                                        <p:cTn id="146" dur="75" fill="hold"/>
                                        <p:tgtEl>
                                          <p:spTgt spid="1185814"/>
                                        </p:tgtEl>
                                        <p:attrNameLst>
                                          <p:attrName>ppt_y</p:attrName>
                                        </p:attrNameLst>
                                      </p:cBhvr>
                                      <p:tavLst>
                                        <p:tav tm="0">
                                          <p:val>
                                            <p:strVal val="#ppt_y"/>
                                          </p:val>
                                        </p:tav>
                                        <p:tav tm="100000">
                                          <p:val>
                                            <p:strVal val="#ppt_y"/>
                                          </p:val>
                                        </p:tav>
                                      </p:tavLst>
                                    </p:anim>
                                    <p:anim calcmode="lin" valueType="num">
                                      <p:cBhvr>
                                        <p:cTn id="147" dur="75" fill="hold"/>
                                        <p:tgtEl>
                                          <p:spTgt spid="1185814"/>
                                        </p:tgtEl>
                                        <p:attrNameLst>
                                          <p:attrName>ppt_w</p:attrName>
                                        </p:attrNameLst>
                                      </p:cBhvr>
                                      <p:tavLst>
                                        <p:tav tm="0">
                                          <p:val>
                                            <p:fltVal val="0"/>
                                          </p:val>
                                        </p:tav>
                                        <p:tav tm="100000">
                                          <p:val>
                                            <p:strVal val="#ppt_w"/>
                                          </p:val>
                                        </p:tav>
                                      </p:tavLst>
                                    </p:anim>
                                    <p:anim calcmode="lin" valueType="num">
                                      <p:cBhvr>
                                        <p:cTn id="148" dur="75" fill="hold"/>
                                        <p:tgtEl>
                                          <p:spTgt spid="1185814"/>
                                        </p:tgtEl>
                                        <p:attrNameLst>
                                          <p:attrName>ppt_h</p:attrName>
                                        </p:attrNameLst>
                                      </p:cBhvr>
                                      <p:tavLst>
                                        <p:tav tm="0">
                                          <p:val>
                                            <p:strVal val="#ppt_h"/>
                                          </p:val>
                                        </p:tav>
                                        <p:tav tm="100000">
                                          <p:val>
                                            <p:strVal val="#ppt_h"/>
                                          </p:val>
                                        </p:tav>
                                      </p:tavLst>
                                    </p:anim>
                                  </p:childTnLst>
                                </p:cTn>
                              </p:par>
                            </p:childTnLst>
                          </p:cTn>
                        </p:par>
                        <p:par>
                          <p:cTn id="149" fill="hold">
                            <p:stCondLst>
                              <p:cond delay="75"/>
                            </p:stCondLst>
                            <p:childTnLst>
                              <p:par>
                                <p:cTn id="150" presetID="17" presetClass="entr" presetSubtype="8" fill="hold" grpId="0" nodeType="afterEffect">
                                  <p:stCondLst>
                                    <p:cond delay="0"/>
                                  </p:stCondLst>
                                  <p:iterate type="lt">
                                    <p:tmPct val="100000"/>
                                  </p:iterate>
                                  <p:childTnLst>
                                    <p:set>
                                      <p:cBhvr>
                                        <p:cTn id="151" dur="1" fill="hold">
                                          <p:stCondLst>
                                            <p:cond delay="0"/>
                                          </p:stCondLst>
                                        </p:cTn>
                                        <p:tgtEl>
                                          <p:spTgt spid="1185815"/>
                                        </p:tgtEl>
                                        <p:attrNameLst>
                                          <p:attrName>style.visibility</p:attrName>
                                        </p:attrNameLst>
                                      </p:cBhvr>
                                      <p:to>
                                        <p:strVal val="visible"/>
                                      </p:to>
                                    </p:set>
                                    <p:anim calcmode="lin" valueType="num">
                                      <p:cBhvr>
                                        <p:cTn id="152" dur="75" fill="hold"/>
                                        <p:tgtEl>
                                          <p:spTgt spid="1185815"/>
                                        </p:tgtEl>
                                        <p:attrNameLst>
                                          <p:attrName>ppt_x</p:attrName>
                                        </p:attrNameLst>
                                      </p:cBhvr>
                                      <p:tavLst>
                                        <p:tav tm="0">
                                          <p:val>
                                            <p:strVal val="#ppt_x-#ppt_w/2"/>
                                          </p:val>
                                        </p:tav>
                                        <p:tav tm="100000">
                                          <p:val>
                                            <p:strVal val="#ppt_x"/>
                                          </p:val>
                                        </p:tav>
                                      </p:tavLst>
                                    </p:anim>
                                    <p:anim calcmode="lin" valueType="num">
                                      <p:cBhvr>
                                        <p:cTn id="153" dur="75" fill="hold"/>
                                        <p:tgtEl>
                                          <p:spTgt spid="1185815"/>
                                        </p:tgtEl>
                                        <p:attrNameLst>
                                          <p:attrName>ppt_y</p:attrName>
                                        </p:attrNameLst>
                                      </p:cBhvr>
                                      <p:tavLst>
                                        <p:tav tm="0">
                                          <p:val>
                                            <p:strVal val="#ppt_y"/>
                                          </p:val>
                                        </p:tav>
                                        <p:tav tm="100000">
                                          <p:val>
                                            <p:strVal val="#ppt_y"/>
                                          </p:val>
                                        </p:tav>
                                      </p:tavLst>
                                    </p:anim>
                                    <p:anim calcmode="lin" valueType="num">
                                      <p:cBhvr>
                                        <p:cTn id="154" dur="75" fill="hold"/>
                                        <p:tgtEl>
                                          <p:spTgt spid="1185815"/>
                                        </p:tgtEl>
                                        <p:attrNameLst>
                                          <p:attrName>ppt_w</p:attrName>
                                        </p:attrNameLst>
                                      </p:cBhvr>
                                      <p:tavLst>
                                        <p:tav tm="0">
                                          <p:val>
                                            <p:fltVal val="0"/>
                                          </p:val>
                                        </p:tav>
                                        <p:tav tm="100000">
                                          <p:val>
                                            <p:strVal val="#ppt_w"/>
                                          </p:val>
                                        </p:tav>
                                      </p:tavLst>
                                    </p:anim>
                                    <p:anim calcmode="lin" valueType="num">
                                      <p:cBhvr>
                                        <p:cTn id="155" dur="75" fill="hold"/>
                                        <p:tgtEl>
                                          <p:spTgt spid="1185815"/>
                                        </p:tgtEl>
                                        <p:attrNameLst>
                                          <p:attrName>ppt_h</p:attrName>
                                        </p:attrNameLst>
                                      </p:cBhvr>
                                      <p:tavLst>
                                        <p:tav tm="0">
                                          <p:val>
                                            <p:strVal val="#ppt_h"/>
                                          </p:val>
                                        </p:tav>
                                        <p:tav tm="100000">
                                          <p:val>
                                            <p:strVal val="#ppt_h"/>
                                          </p:val>
                                        </p:tav>
                                      </p:tavLst>
                                    </p:anim>
                                  </p:childTnLst>
                                </p:cTn>
                              </p:par>
                            </p:childTnLst>
                          </p:cTn>
                        </p:par>
                        <p:par>
                          <p:cTn id="156" fill="hold">
                            <p:stCondLst>
                              <p:cond delay="150"/>
                            </p:stCondLst>
                            <p:childTnLst>
                              <p:par>
                                <p:cTn id="157" presetID="11" presetClass="entr" presetSubtype="0" fill="hold" nodeType="afterEffect">
                                  <p:stCondLst>
                                    <p:cond delay="0"/>
                                  </p:stCondLst>
                                  <p:childTnLst>
                                    <p:set>
                                      <p:cBhvr>
                                        <p:cTn id="158" dur="500">
                                          <p:stCondLst>
                                            <p:cond delay="0"/>
                                          </p:stCondLst>
                                        </p:cTn>
                                        <p:tgtEl>
                                          <p:spTgt spid="2"/>
                                        </p:tgtEl>
                                        <p:attrNameLst>
                                          <p:attrName>style.visibility</p:attrName>
                                        </p:attrNameLst>
                                      </p:cBhvr>
                                      <p:to>
                                        <p:strVal val="visible"/>
                                      </p:to>
                                    </p:set>
                                  </p:childTnLst>
                                </p:cTn>
                              </p:par>
                            </p:childTnLst>
                          </p:cTn>
                        </p:par>
                        <p:par>
                          <p:cTn id="159" fill="hold">
                            <p:stCondLst>
                              <p:cond delay="650"/>
                            </p:stCondLst>
                            <p:childTnLst>
                              <p:par>
                                <p:cTn id="160" presetID="11" presetClass="entr" presetSubtype="0" fill="hold" nodeType="afterEffect">
                                  <p:stCondLst>
                                    <p:cond delay="1000"/>
                                  </p:stCondLst>
                                  <p:childTnLst>
                                    <p:set>
                                      <p:cBhvr>
                                        <p:cTn id="161" dur="500">
                                          <p:stCondLst>
                                            <p:cond delay="0"/>
                                          </p:stCondLst>
                                        </p:cTn>
                                        <p:tgtEl>
                                          <p:spTgt spid="3"/>
                                        </p:tgtEl>
                                        <p:attrNameLst>
                                          <p:attrName>style.visibility</p:attrName>
                                        </p:attrNameLst>
                                      </p:cBhvr>
                                      <p:to>
                                        <p:strVal val="visible"/>
                                      </p:to>
                                    </p:set>
                                  </p:childTnLst>
                                </p:cTn>
                              </p:par>
                            </p:childTnLst>
                          </p:cTn>
                        </p:par>
                        <p:par>
                          <p:cTn id="162" fill="hold">
                            <p:stCondLst>
                              <p:cond delay="2150"/>
                            </p:stCondLst>
                            <p:childTnLst>
                              <p:par>
                                <p:cTn id="163" presetID="1" presetClass="entr" presetSubtype="0" fill="hold" nodeType="afterEffect">
                                  <p:stCondLst>
                                    <p:cond delay="1000"/>
                                  </p:stCondLst>
                                  <p:childTnLst>
                                    <p:set>
                                      <p:cBhvr>
                                        <p:cTn id="164" dur="1" fill="hold">
                                          <p:stCondLst>
                                            <p:cond delay="499"/>
                                          </p:stCondLst>
                                        </p:cTn>
                                        <p:tgtEl>
                                          <p:spTgt spid="4"/>
                                        </p:tgtEl>
                                        <p:attrNameLst>
                                          <p:attrName>style.visibility</p:attrName>
                                        </p:attrNameLst>
                                      </p:cBhvr>
                                      <p:to>
                                        <p:strVal val="visible"/>
                                      </p:to>
                                    </p:set>
                                  </p:childTnLst>
                                </p:cTn>
                              </p:par>
                            </p:childTnLst>
                          </p:cTn>
                        </p:par>
                        <p:par>
                          <p:cTn id="165" fill="hold">
                            <p:stCondLst>
                              <p:cond delay="3650"/>
                            </p:stCondLst>
                            <p:childTnLst>
                              <p:par>
                                <p:cTn id="166" presetID="2" presetClass="entr" presetSubtype="1" fill="hold" nodeType="afterEffect">
                                  <p:stCondLst>
                                    <p:cond delay="0"/>
                                  </p:stCondLst>
                                  <p:childTnLst>
                                    <p:set>
                                      <p:cBhvr>
                                        <p:cTn id="167" dur="1" fill="hold">
                                          <p:stCondLst>
                                            <p:cond delay="0"/>
                                          </p:stCondLst>
                                        </p:cTn>
                                        <p:tgtEl>
                                          <p:spTgt spid="5"/>
                                        </p:tgtEl>
                                        <p:attrNameLst>
                                          <p:attrName>style.visibility</p:attrName>
                                        </p:attrNameLst>
                                      </p:cBhvr>
                                      <p:to>
                                        <p:strVal val="visible"/>
                                      </p:to>
                                    </p:set>
                                    <p:anim calcmode="lin" valueType="num">
                                      <p:cBhvr additive="base">
                                        <p:cTn id="168" dur="500" fill="hold"/>
                                        <p:tgtEl>
                                          <p:spTgt spid="5"/>
                                        </p:tgtEl>
                                        <p:attrNameLst>
                                          <p:attrName>ppt_x</p:attrName>
                                        </p:attrNameLst>
                                      </p:cBhvr>
                                      <p:tavLst>
                                        <p:tav tm="0">
                                          <p:val>
                                            <p:strVal val="#ppt_x"/>
                                          </p:val>
                                        </p:tav>
                                        <p:tav tm="100000">
                                          <p:val>
                                            <p:strVal val="#ppt_x"/>
                                          </p:val>
                                        </p:tav>
                                      </p:tavLst>
                                    </p:anim>
                                    <p:anim calcmode="lin" valueType="num">
                                      <p:cBhvr additive="base">
                                        <p:cTn id="169"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17" presetClass="entr" presetSubtype="1" fill="hold" grpId="0" nodeType="clickEffect">
                                  <p:stCondLst>
                                    <p:cond delay="0"/>
                                  </p:stCondLst>
                                  <p:childTnLst>
                                    <p:set>
                                      <p:cBhvr>
                                        <p:cTn id="173" dur="1" fill="hold">
                                          <p:stCondLst>
                                            <p:cond delay="0"/>
                                          </p:stCondLst>
                                        </p:cTn>
                                        <p:tgtEl>
                                          <p:spTgt spid="1185832"/>
                                        </p:tgtEl>
                                        <p:attrNameLst>
                                          <p:attrName>style.visibility</p:attrName>
                                        </p:attrNameLst>
                                      </p:cBhvr>
                                      <p:to>
                                        <p:strVal val="visible"/>
                                      </p:to>
                                    </p:set>
                                    <p:anim calcmode="lin" valueType="num">
                                      <p:cBhvr>
                                        <p:cTn id="174" dur="500" fill="hold"/>
                                        <p:tgtEl>
                                          <p:spTgt spid="1185832"/>
                                        </p:tgtEl>
                                        <p:attrNameLst>
                                          <p:attrName>ppt_x</p:attrName>
                                        </p:attrNameLst>
                                      </p:cBhvr>
                                      <p:tavLst>
                                        <p:tav tm="0">
                                          <p:val>
                                            <p:strVal val="#ppt_x"/>
                                          </p:val>
                                        </p:tav>
                                        <p:tav tm="100000">
                                          <p:val>
                                            <p:strVal val="#ppt_x"/>
                                          </p:val>
                                        </p:tav>
                                      </p:tavLst>
                                    </p:anim>
                                    <p:anim calcmode="lin" valueType="num">
                                      <p:cBhvr>
                                        <p:cTn id="175" dur="500" fill="hold"/>
                                        <p:tgtEl>
                                          <p:spTgt spid="1185832"/>
                                        </p:tgtEl>
                                        <p:attrNameLst>
                                          <p:attrName>ppt_y</p:attrName>
                                        </p:attrNameLst>
                                      </p:cBhvr>
                                      <p:tavLst>
                                        <p:tav tm="0">
                                          <p:val>
                                            <p:strVal val="#ppt_y-#ppt_h/2"/>
                                          </p:val>
                                        </p:tav>
                                        <p:tav tm="100000">
                                          <p:val>
                                            <p:strVal val="#ppt_y"/>
                                          </p:val>
                                        </p:tav>
                                      </p:tavLst>
                                    </p:anim>
                                    <p:anim calcmode="lin" valueType="num">
                                      <p:cBhvr>
                                        <p:cTn id="176" dur="500" fill="hold"/>
                                        <p:tgtEl>
                                          <p:spTgt spid="1185832"/>
                                        </p:tgtEl>
                                        <p:attrNameLst>
                                          <p:attrName>ppt_w</p:attrName>
                                        </p:attrNameLst>
                                      </p:cBhvr>
                                      <p:tavLst>
                                        <p:tav tm="0">
                                          <p:val>
                                            <p:strVal val="#ppt_w"/>
                                          </p:val>
                                        </p:tav>
                                        <p:tav tm="100000">
                                          <p:val>
                                            <p:strVal val="#ppt_w"/>
                                          </p:val>
                                        </p:tav>
                                      </p:tavLst>
                                    </p:anim>
                                    <p:anim calcmode="lin" valueType="num">
                                      <p:cBhvr>
                                        <p:cTn id="177" dur="500" fill="hold"/>
                                        <p:tgtEl>
                                          <p:spTgt spid="1185832"/>
                                        </p:tgtEl>
                                        <p:attrNameLst>
                                          <p:attrName>ppt_h</p:attrName>
                                        </p:attrNameLst>
                                      </p:cBhvr>
                                      <p:tavLst>
                                        <p:tav tm="0">
                                          <p:val>
                                            <p:fltVal val="0"/>
                                          </p:val>
                                        </p:tav>
                                        <p:tav tm="100000">
                                          <p:val>
                                            <p:strVal val="#ppt_h"/>
                                          </p:val>
                                        </p:tav>
                                      </p:tavLst>
                                    </p:anim>
                                  </p:childTnLst>
                                </p:cTn>
                              </p:par>
                            </p:childTnLst>
                          </p:cTn>
                        </p:par>
                        <p:par>
                          <p:cTn id="178" fill="hold">
                            <p:stCondLst>
                              <p:cond delay="500"/>
                            </p:stCondLst>
                            <p:childTnLst>
                              <p:par>
                                <p:cTn id="179" presetID="17" presetClass="entr" presetSubtype="8" fill="hold" grpId="0" nodeType="afterEffect">
                                  <p:stCondLst>
                                    <p:cond delay="0"/>
                                  </p:stCondLst>
                                  <p:iterate type="lt">
                                    <p:tmPct val="100000"/>
                                  </p:iterate>
                                  <p:childTnLst>
                                    <p:set>
                                      <p:cBhvr>
                                        <p:cTn id="180" dur="1" fill="hold">
                                          <p:stCondLst>
                                            <p:cond delay="0"/>
                                          </p:stCondLst>
                                        </p:cTn>
                                        <p:tgtEl>
                                          <p:spTgt spid="1185833"/>
                                        </p:tgtEl>
                                        <p:attrNameLst>
                                          <p:attrName>style.visibility</p:attrName>
                                        </p:attrNameLst>
                                      </p:cBhvr>
                                      <p:to>
                                        <p:strVal val="visible"/>
                                      </p:to>
                                    </p:set>
                                    <p:anim calcmode="lin" valueType="num">
                                      <p:cBhvr>
                                        <p:cTn id="181" dur="75" fill="hold"/>
                                        <p:tgtEl>
                                          <p:spTgt spid="1185833"/>
                                        </p:tgtEl>
                                        <p:attrNameLst>
                                          <p:attrName>ppt_x</p:attrName>
                                        </p:attrNameLst>
                                      </p:cBhvr>
                                      <p:tavLst>
                                        <p:tav tm="0">
                                          <p:val>
                                            <p:strVal val="#ppt_x-#ppt_w/2"/>
                                          </p:val>
                                        </p:tav>
                                        <p:tav tm="100000">
                                          <p:val>
                                            <p:strVal val="#ppt_x"/>
                                          </p:val>
                                        </p:tav>
                                      </p:tavLst>
                                    </p:anim>
                                    <p:anim calcmode="lin" valueType="num">
                                      <p:cBhvr>
                                        <p:cTn id="182" dur="75" fill="hold"/>
                                        <p:tgtEl>
                                          <p:spTgt spid="1185833"/>
                                        </p:tgtEl>
                                        <p:attrNameLst>
                                          <p:attrName>ppt_y</p:attrName>
                                        </p:attrNameLst>
                                      </p:cBhvr>
                                      <p:tavLst>
                                        <p:tav tm="0">
                                          <p:val>
                                            <p:strVal val="#ppt_y"/>
                                          </p:val>
                                        </p:tav>
                                        <p:tav tm="100000">
                                          <p:val>
                                            <p:strVal val="#ppt_y"/>
                                          </p:val>
                                        </p:tav>
                                      </p:tavLst>
                                    </p:anim>
                                    <p:anim calcmode="lin" valueType="num">
                                      <p:cBhvr>
                                        <p:cTn id="183" dur="75" fill="hold"/>
                                        <p:tgtEl>
                                          <p:spTgt spid="1185833"/>
                                        </p:tgtEl>
                                        <p:attrNameLst>
                                          <p:attrName>ppt_w</p:attrName>
                                        </p:attrNameLst>
                                      </p:cBhvr>
                                      <p:tavLst>
                                        <p:tav tm="0">
                                          <p:val>
                                            <p:fltVal val="0"/>
                                          </p:val>
                                        </p:tav>
                                        <p:tav tm="100000">
                                          <p:val>
                                            <p:strVal val="#ppt_w"/>
                                          </p:val>
                                        </p:tav>
                                      </p:tavLst>
                                    </p:anim>
                                    <p:anim calcmode="lin" valueType="num">
                                      <p:cBhvr>
                                        <p:cTn id="184" dur="75" fill="hold"/>
                                        <p:tgtEl>
                                          <p:spTgt spid="1185833"/>
                                        </p:tgtEl>
                                        <p:attrNameLst>
                                          <p:attrName>ppt_h</p:attrName>
                                        </p:attrNameLst>
                                      </p:cBhvr>
                                      <p:tavLst>
                                        <p:tav tm="0">
                                          <p:val>
                                            <p:strVal val="#ppt_h"/>
                                          </p:val>
                                        </p:tav>
                                        <p:tav tm="100000">
                                          <p:val>
                                            <p:strVal val="#ppt_h"/>
                                          </p:val>
                                        </p:tav>
                                      </p:tavLst>
                                    </p:anim>
                                  </p:childTnLst>
                                </p:cTn>
                              </p:par>
                            </p:childTnLst>
                          </p:cTn>
                        </p:par>
                        <p:par>
                          <p:cTn id="185" fill="hold">
                            <p:stCondLst>
                              <p:cond delay="1175"/>
                            </p:stCondLst>
                            <p:childTnLst>
                              <p:par>
                                <p:cTn id="186" presetID="17" presetClass="entr" presetSubtype="8" fill="hold" grpId="0" nodeType="afterEffect">
                                  <p:stCondLst>
                                    <p:cond delay="0"/>
                                  </p:stCondLst>
                                  <p:iterate type="lt">
                                    <p:tmPct val="100000"/>
                                  </p:iterate>
                                  <p:childTnLst>
                                    <p:set>
                                      <p:cBhvr>
                                        <p:cTn id="187" dur="1" fill="hold">
                                          <p:stCondLst>
                                            <p:cond delay="0"/>
                                          </p:stCondLst>
                                        </p:cTn>
                                        <p:tgtEl>
                                          <p:spTgt spid="1185834"/>
                                        </p:tgtEl>
                                        <p:attrNameLst>
                                          <p:attrName>style.visibility</p:attrName>
                                        </p:attrNameLst>
                                      </p:cBhvr>
                                      <p:to>
                                        <p:strVal val="visible"/>
                                      </p:to>
                                    </p:set>
                                    <p:anim calcmode="lin" valueType="num">
                                      <p:cBhvr>
                                        <p:cTn id="188" dur="75" fill="hold"/>
                                        <p:tgtEl>
                                          <p:spTgt spid="1185834"/>
                                        </p:tgtEl>
                                        <p:attrNameLst>
                                          <p:attrName>ppt_x</p:attrName>
                                        </p:attrNameLst>
                                      </p:cBhvr>
                                      <p:tavLst>
                                        <p:tav tm="0">
                                          <p:val>
                                            <p:strVal val="#ppt_x-#ppt_w/2"/>
                                          </p:val>
                                        </p:tav>
                                        <p:tav tm="100000">
                                          <p:val>
                                            <p:strVal val="#ppt_x"/>
                                          </p:val>
                                        </p:tav>
                                      </p:tavLst>
                                    </p:anim>
                                    <p:anim calcmode="lin" valueType="num">
                                      <p:cBhvr>
                                        <p:cTn id="189" dur="75" fill="hold"/>
                                        <p:tgtEl>
                                          <p:spTgt spid="1185834"/>
                                        </p:tgtEl>
                                        <p:attrNameLst>
                                          <p:attrName>ppt_y</p:attrName>
                                        </p:attrNameLst>
                                      </p:cBhvr>
                                      <p:tavLst>
                                        <p:tav tm="0">
                                          <p:val>
                                            <p:strVal val="#ppt_y"/>
                                          </p:val>
                                        </p:tav>
                                        <p:tav tm="100000">
                                          <p:val>
                                            <p:strVal val="#ppt_y"/>
                                          </p:val>
                                        </p:tav>
                                      </p:tavLst>
                                    </p:anim>
                                    <p:anim calcmode="lin" valueType="num">
                                      <p:cBhvr>
                                        <p:cTn id="190" dur="75" fill="hold"/>
                                        <p:tgtEl>
                                          <p:spTgt spid="1185834"/>
                                        </p:tgtEl>
                                        <p:attrNameLst>
                                          <p:attrName>ppt_w</p:attrName>
                                        </p:attrNameLst>
                                      </p:cBhvr>
                                      <p:tavLst>
                                        <p:tav tm="0">
                                          <p:val>
                                            <p:fltVal val="0"/>
                                          </p:val>
                                        </p:tav>
                                        <p:tav tm="100000">
                                          <p:val>
                                            <p:strVal val="#ppt_w"/>
                                          </p:val>
                                        </p:tav>
                                      </p:tavLst>
                                    </p:anim>
                                    <p:anim calcmode="lin" valueType="num">
                                      <p:cBhvr>
                                        <p:cTn id="191" dur="75" fill="hold"/>
                                        <p:tgtEl>
                                          <p:spTgt spid="1185834"/>
                                        </p:tgtEl>
                                        <p:attrNameLst>
                                          <p:attrName>ppt_h</p:attrName>
                                        </p:attrNameLst>
                                      </p:cBhvr>
                                      <p:tavLst>
                                        <p:tav tm="0">
                                          <p:val>
                                            <p:strVal val="#ppt_h"/>
                                          </p:val>
                                        </p:tav>
                                        <p:tav tm="100000">
                                          <p:val>
                                            <p:strVal val="#ppt_h"/>
                                          </p:val>
                                        </p:tav>
                                      </p:tavLst>
                                    </p:anim>
                                  </p:childTnLst>
                                </p:cTn>
                              </p:par>
                            </p:childTnLst>
                          </p:cTn>
                        </p:par>
                        <p:par>
                          <p:cTn id="192" fill="hold">
                            <p:stCondLst>
                              <p:cond delay="1850"/>
                            </p:stCondLst>
                            <p:childTnLst>
                              <p:par>
                                <p:cTn id="193" presetID="17" presetClass="entr" presetSubtype="8" fill="hold" grpId="0" nodeType="afterEffect">
                                  <p:stCondLst>
                                    <p:cond delay="0"/>
                                  </p:stCondLst>
                                  <p:iterate type="lt">
                                    <p:tmPct val="100000"/>
                                  </p:iterate>
                                  <p:childTnLst>
                                    <p:set>
                                      <p:cBhvr>
                                        <p:cTn id="194" dur="1" fill="hold">
                                          <p:stCondLst>
                                            <p:cond delay="0"/>
                                          </p:stCondLst>
                                        </p:cTn>
                                        <p:tgtEl>
                                          <p:spTgt spid="1185835"/>
                                        </p:tgtEl>
                                        <p:attrNameLst>
                                          <p:attrName>style.visibility</p:attrName>
                                        </p:attrNameLst>
                                      </p:cBhvr>
                                      <p:to>
                                        <p:strVal val="visible"/>
                                      </p:to>
                                    </p:set>
                                    <p:anim calcmode="lin" valueType="num">
                                      <p:cBhvr>
                                        <p:cTn id="195" dur="75" fill="hold"/>
                                        <p:tgtEl>
                                          <p:spTgt spid="1185835"/>
                                        </p:tgtEl>
                                        <p:attrNameLst>
                                          <p:attrName>ppt_x</p:attrName>
                                        </p:attrNameLst>
                                      </p:cBhvr>
                                      <p:tavLst>
                                        <p:tav tm="0">
                                          <p:val>
                                            <p:strVal val="#ppt_x-#ppt_w/2"/>
                                          </p:val>
                                        </p:tav>
                                        <p:tav tm="100000">
                                          <p:val>
                                            <p:strVal val="#ppt_x"/>
                                          </p:val>
                                        </p:tav>
                                      </p:tavLst>
                                    </p:anim>
                                    <p:anim calcmode="lin" valueType="num">
                                      <p:cBhvr>
                                        <p:cTn id="196" dur="75" fill="hold"/>
                                        <p:tgtEl>
                                          <p:spTgt spid="1185835"/>
                                        </p:tgtEl>
                                        <p:attrNameLst>
                                          <p:attrName>ppt_y</p:attrName>
                                        </p:attrNameLst>
                                      </p:cBhvr>
                                      <p:tavLst>
                                        <p:tav tm="0">
                                          <p:val>
                                            <p:strVal val="#ppt_y"/>
                                          </p:val>
                                        </p:tav>
                                        <p:tav tm="100000">
                                          <p:val>
                                            <p:strVal val="#ppt_y"/>
                                          </p:val>
                                        </p:tav>
                                      </p:tavLst>
                                    </p:anim>
                                    <p:anim calcmode="lin" valueType="num">
                                      <p:cBhvr>
                                        <p:cTn id="197" dur="75" fill="hold"/>
                                        <p:tgtEl>
                                          <p:spTgt spid="1185835"/>
                                        </p:tgtEl>
                                        <p:attrNameLst>
                                          <p:attrName>ppt_w</p:attrName>
                                        </p:attrNameLst>
                                      </p:cBhvr>
                                      <p:tavLst>
                                        <p:tav tm="0">
                                          <p:val>
                                            <p:fltVal val="0"/>
                                          </p:val>
                                        </p:tav>
                                        <p:tav tm="100000">
                                          <p:val>
                                            <p:strVal val="#ppt_w"/>
                                          </p:val>
                                        </p:tav>
                                      </p:tavLst>
                                    </p:anim>
                                    <p:anim calcmode="lin" valueType="num">
                                      <p:cBhvr>
                                        <p:cTn id="198" dur="75" fill="hold"/>
                                        <p:tgtEl>
                                          <p:spTgt spid="1185835"/>
                                        </p:tgtEl>
                                        <p:attrNameLst>
                                          <p:attrName>ppt_h</p:attrName>
                                        </p:attrNameLst>
                                      </p:cBhvr>
                                      <p:tavLst>
                                        <p:tav tm="0">
                                          <p:val>
                                            <p:strVal val="#ppt_h"/>
                                          </p:val>
                                        </p:tav>
                                        <p:tav tm="100000">
                                          <p:val>
                                            <p:strVal val="#ppt_h"/>
                                          </p:val>
                                        </p:tav>
                                      </p:tavLst>
                                    </p:anim>
                                  </p:childTnLst>
                                </p:cTn>
                              </p:par>
                            </p:childTnLst>
                          </p:cTn>
                        </p:par>
                      </p:childTnLst>
                    </p:cTn>
                  </p:par>
                  <p:par>
                    <p:cTn id="199" fill="hold">
                      <p:stCondLst>
                        <p:cond delay="indefinite"/>
                      </p:stCondLst>
                      <p:childTnLst>
                        <p:par>
                          <p:cTn id="200" fill="hold">
                            <p:stCondLst>
                              <p:cond delay="0"/>
                            </p:stCondLst>
                            <p:childTnLst>
                              <p:par>
                                <p:cTn id="201" presetID="17" presetClass="entr" presetSubtype="8" fill="hold" grpId="0" nodeType="clickEffect">
                                  <p:stCondLst>
                                    <p:cond delay="0"/>
                                  </p:stCondLst>
                                  <p:childTnLst>
                                    <p:set>
                                      <p:cBhvr>
                                        <p:cTn id="202" dur="1" fill="hold">
                                          <p:stCondLst>
                                            <p:cond delay="0"/>
                                          </p:stCondLst>
                                        </p:cTn>
                                        <p:tgtEl>
                                          <p:spTgt spid="1185836"/>
                                        </p:tgtEl>
                                        <p:attrNameLst>
                                          <p:attrName>style.visibility</p:attrName>
                                        </p:attrNameLst>
                                      </p:cBhvr>
                                      <p:to>
                                        <p:strVal val="visible"/>
                                      </p:to>
                                    </p:set>
                                    <p:anim calcmode="lin" valueType="num">
                                      <p:cBhvr>
                                        <p:cTn id="203" dur="500" fill="hold"/>
                                        <p:tgtEl>
                                          <p:spTgt spid="1185836"/>
                                        </p:tgtEl>
                                        <p:attrNameLst>
                                          <p:attrName>ppt_x</p:attrName>
                                        </p:attrNameLst>
                                      </p:cBhvr>
                                      <p:tavLst>
                                        <p:tav tm="0">
                                          <p:val>
                                            <p:strVal val="#ppt_x-#ppt_w/2"/>
                                          </p:val>
                                        </p:tav>
                                        <p:tav tm="100000">
                                          <p:val>
                                            <p:strVal val="#ppt_x"/>
                                          </p:val>
                                        </p:tav>
                                      </p:tavLst>
                                    </p:anim>
                                    <p:anim calcmode="lin" valueType="num">
                                      <p:cBhvr>
                                        <p:cTn id="204" dur="500" fill="hold"/>
                                        <p:tgtEl>
                                          <p:spTgt spid="1185836"/>
                                        </p:tgtEl>
                                        <p:attrNameLst>
                                          <p:attrName>ppt_y</p:attrName>
                                        </p:attrNameLst>
                                      </p:cBhvr>
                                      <p:tavLst>
                                        <p:tav tm="0">
                                          <p:val>
                                            <p:strVal val="#ppt_y"/>
                                          </p:val>
                                        </p:tav>
                                        <p:tav tm="100000">
                                          <p:val>
                                            <p:strVal val="#ppt_y"/>
                                          </p:val>
                                        </p:tav>
                                      </p:tavLst>
                                    </p:anim>
                                    <p:anim calcmode="lin" valueType="num">
                                      <p:cBhvr>
                                        <p:cTn id="205" dur="500" fill="hold"/>
                                        <p:tgtEl>
                                          <p:spTgt spid="1185836"/>
                                        </p:tgtEl>
                                        <p:attrNameLst>
                                          <p:attrName>ppt_w</p:attrName>
                                        </p:attrNameLst>
                                      </p:cBhvr>
                                      <p:tavLst>
                                        <p:tav tm="0">
                                          <p:val>
                                            <p:fltVal val="0"/>
                                          </p:val>
                                        </p:tav>
                                        <p:tav tm="100000">
                                          <p:val>
                                            <p:strVal val="#ppt_w"/>
                                          </p:val>
                                        </p:tav>
                                      </p:tavLst>
                                    </p:anim>
                                    <p:anim calcmode="lin" valueType="num">
                                      <p:cBhvr>
                                        <p:cTn id="206" dur="500" fill="hold"/>
                                        <p:tgtEl>
                                          <p:spTgt spid="1185836"/>
                                        </p:tgtEl>
                                        <p:attrNameLst>
                                          <p:attrName>ppt_h</p:attrName>
                                        </p:attrNameLst>
                                      </p:cBhvr>
                                      <p:tavLst>
                                        <p:tav tm="0">
                                          <p:val>
                                            <p:strVal val="#ppt_h"/>
                                          </p:val>
                                        </p:tav>
                                        <p:tav tm="100000">
                                          <p:val>
                                            <p:strVal val="#ppt_h"/>
                                          </p:val>
                                        </p:tav>
                                      </p:tavLst>
                                    </p:anim>
                                  </p:childTnLst>
                                </p:cTn>
                              </p:par>
                            </p:childTnLst>
                          </p:cTn>
                        </p:par>
                        <p:par>
                          <p:cTn id="207" fill="hold">
                            <p:stCondLst>
                              <p:cond delay="500"/>
                            </p:stCondLst>
                            <p:childTnLst>
                              <p:par>
                                <p:cTn id="208" presetID="17" presetClass="entr" presetSubtype="8" fill="hold" grpId="0" nodeType="afterEffect">
                                  <p:stCondLst>
                                    <p:cond delay="0"/>
                                  </p:stCondLst>
                                  <p:childTnLst>
                                    <p:set>
                                      <p:cBhvr>
                                        <p:cTn id="209" dur="1" fill="hold">
                                          <p:stCondLst>
                                            <p:cond delay="0"/>
                                          </p:stCondLst>
                                        </p:cTn>
                                        <p:tgtEl>
                                          <p:spTgt spid="1185837"/>
                                        </p:tgtEl>
                                        <p:attrNameLst>
                                          <p:attrName>style.visibility</p:attrName>
                                        </p:attrNameLst>
                                      </p:cBhvr>
                                      <p:to>
                                        <p:strVal val="visible"/>
                                      </p:to>
                                    </p:set>
                                    <p:anim calcmode="lin" valueType="num">
                                      <p:cBhvr>
                                        <p:cTn id="210" dur="500" fill="hold"/>
                                        <p:tgtEl>
                                          <p:spTgt spid="1185837"/>
                                        </p:tgtEl>
                                        <p:attrNameLst>
                                          <p:attrName>ppt_x</p:attrName>
                                        </p:attrNameLst>
                                      </p:cBhvr>
                                      <p:tavLst>
                                        <p:tav tm="0">
                                          <p:val>
                                            <p:strVal val="#ppt_x-#ppt_w/2"/>
                                          </p:val>
                                        </p:tav>
                                        <p:tav tm="100000">
                                          <p:val>
                                            <p:strVal val="#ppt_x"/>
                                          </p:val>
                                        </p:tav>
                                      </p:tavLst>
                                    </p:anim>
                                    <p:anim calcmode="lin" valueType="num">
                                      <p:cBhvr>
                                        <p:cTn id="211" dur="500" fill="hold"/>
                                        <p:tgtEl>
                                          <p:spTgt spid="1185837"/>
                                        </p:tgtEl>
                                        <p:attrNameLst>
                                          <p:attrName>ppt_y</p:attrName>
                                        </p:attrNameLst>
                                      </p:cBhvr>
                                      <p:tavLst>
                                        <p:tav tm="0">
                                          <p:val>
                                            <p:strVal val="#ppt_y"/>
                                          </p:val>
                                        </p:tav>
                                        <p:tav tm="100000">
                                          <p:val>
                                            <p:strVal val="#ppt_y"/>
                                          </p:val>
                                        </p:tav>
                                      </p:tavLst>
                                    </p:anim>
                                    <p:anim calcmode="lin" valueType="num">
                                      <p:cBhvr>
                                        <p:cTn id="212" dur="500" fill="hold"/>
                                        <p:tgtEl>
                                          <p:spTgt spid="1185837"/>
                                        </p:tgtEl>
                                        <p:attrNameLst>
                                          <p:attrName>ppt_w</p:attrName>
                                        </p:attrNameLst>
                                      </p:cBhvr>
                                      <p:tavLst>
                                        <p:tav tm="0">
                                          <p:val>
                                            <p:fltVal val="0"/>
                                          </p:val>
                                        </p:tav>
                                        <p:tav tm="100000">
                                          <p:val>
                                            <p:strVal val="#ppt_w"/>
                                          </p:val>
                                        </p:tav>
                                      </p:tavLst>
                                    </p:anim>
                                    <p:anim calcmode="lin" valueType="num">
                                      <p:cBhvr>
                                        <p:cTn id="213" dur="500" fill="hold"/>
                                        <p:tgtEl>
                                          <p:spTgt spid="1185837"/>
                                        </p:tgtEl>
                                        <p:attrNameLst>
                                          <p:attrName>ppt_h</p:attrName>
                                        </p:attrNameLst>
                                      </p:cBhvr>
                                      <p:tavLst>
                                        <p:tav tm="0">
                                          <p:val>
                                            <p:strVal val="#ppt_h"/>
                                          </p:val>
                                        </p:tav>
                                        <p:tav tm="100000">
                                          <p:val>
                                            <p:strVal val="#ppt_h"/>
                                          </p:val>
                                        </p:tav>
                                      </p:tavLst>
                                    </p:anim>
                                  </p:childTnLst>
                                </p:cTn>
                              </p:par>
                            </p:childTnLst>
                          </p:cTn>
                        </p:par>
                      </p:childTnLst>
                    </p:cTn>
                  </p:par>
                  <p:par>
                    <p:cTn id="214" fill="hold">
                      <p:stCondLst>
                        <p:cond delay="indefinite"/>
                      </p:stCondLst>
                      <p:childTnLst>
                        <p:par>
                          <p:cTn id="215" fill="hold">
                            <p:stCondLst>
                              <p:cond delay="0"/>
                            </p:stCondLst>
                            <p:childTnLst>
                              <p:par>
                                <p:cTn id="216" presetID="17" presetClass="entr" presetSubtype="8" fill="hold" grpId="0" nodeType="clickEffect">
                                  <p:stCondLst>
                                    <p:cond delay="0"/>
                                  </p:stCondLst>
                                  <p:childTnLst>
                                    <p:set>
                                      <p:cBhvr>
                                        <p:cTn id="217" dur="1" fill="hold">
                                          <p:stCondLst>
                                            <p:cond delay="0"/>
                                          </p:stCondLst>
                                        </p:cTn>
                                        <p:tgtEl>
                                          <p:spTgt spid="1185838"/>
                                        </p:tgtEl>
                                        <p:attrNameLst>
                                          <p:attrName>style.visibility</p:attrName>
                                        </p:attrNameLst>
                                      </p:cBhvr>
                                      <p:to>
                                        <p:strVal val="visible"/>
                                      </p:to>
                                    </p:set>
                                    <p:anim calcmode="lin" valueType="num">
                                      <p:cBhvr>
                                        <p:cTn id="218" dur="500" fill="hold"/>
                                        <p:tgtEl>
                                          <p:spTgt spid="1185838"/>
                                        </p:tgtEl>
                                        <p:attrNameLst>
                                          <p:attrName>ppt_x</p:attrName>
                                        </p:attrNameLst>
                                      </p:cBhvr>
                                      <p:tavLst>
                                        <p:tav tm="0">
                                          <p:val>
                                            <p:strVal val="#ppt_x-#ppt_w/2"/>
                                          </p:val>
                                        </p:tav>
                                        <p:tav tm="100000">
                                          <p:val>
                                            <p:strVal val="#ppt_x"/>
                                          </p:val>
                                        </p:tav>
                                      </p:tavLst>
                                    </p:anim>
                                    <p:anim calcmode="lin" valueType="num">
                                      <p:cBhvr>
                                        <p:cTn id="219" dur="500" fill="hold"/>
                                        <p:tgtEl>
                                          <p:spTgt spid="1185838"/>
                                        </p:tgtEl>
                                        <p:attrNameLst>
                                          <p:attrName>ppt_y</p:attrName>
                                        </p:attrNameLst>
                                      </p:cBhvr>
                                      <p:tavLst>
                                        <p:tav tm="0">
                                          <p:val>
                                            <p:strVal val="#ppt_y"/>
                                          </p:val>
                                        </p:tav>
                                        <p:tav tm="100000">
                                          <p:val>
                                            <p:strVal val="#ppt_y"/>
                                          </p:val>
                                        </p:tav>
                                      </p:tavLst>
                                    </p:anim>
                                    <p:anim calcmode="lin" valueType="num">
                                      <p:cBhvr>
                                        <p:cTn id="220" dur="500" fill="hold"/>
                                        <p:tgtEl>
                                          <p:spTgt spid="1185838"/>
                                        </p:tgtEl>
                                        <p:attrNameLst>
                                          <p:attrName>ppt_w</p:attrName>
                                        </p:attrNameLst>
                                      </p:cBhvr>
                                      <p:tavLst>
                                        <p:tav tm="0">
                                          <p:val>
                                            <p:fltVal val="0"/>
                                          </p:val>
                                        </p:tav>
                                        <p:tav tm="100000">
                                          <p:val>
                                            <p:strVal val="#ppt_w"/>
                                          </p:val>
                                        </p:tav>
                                      </p:tavLst>
                                    </p:anim>
                                    <p:anim calcmode="lin" valueType="num">
                                      <p:cBhvr>
                                        <p:cTn id="221" dur="500" fill="hold"/>
                                        <p:tgtEl>
                                          <p:spTgt spid="1185838"/>
                                        </p:tgtEl>
                                        <p:attrNameLst>
                                          <p:attrName>ppt_h</p:attrName>
                                        </p:attrNameLst>
                                      </p:cBhvr>
                                      <p:tavLst>
                                        <p:tav tm="0">
                                          <p:val>
                                            <p:strVal val="#ppt_h"/>
                                          </p:val>
                                        </p:tav>
                                        <p:tav tm="100000">
                                          <p:val>
                                            <p:strVal val="#ppt_h"/>
                                          </p:val>
                                        </p:tav>
                                      </p:tavLst>
                                    </p:anim>
                                  </p:childTnLst>
                                </p:cTn>
                              </p:par>
                            </p:childTnLst>
                          </p:cTn>
                        </p:par>
                        <p:par>
                          <p:cTn id="222" fill="hold">
                            <p:stCondLst>
                              <p:cond delay="500"/>
                            </p:stCondLst>
                            <p:childTnLst>
                              <p:par>
                                <p:cTn id="223" presetID="17" presetClass="entr" presetSubtype="8" fill="hold" grpId="0" nodeType="afterEffect">
                                  <p:stCondLst>
                                    <p:cond delay="0"/>
                                  </p:stCondLst>
                                  <p:iterate type="lt">
                                    <p:tmPct val="100000"/>
                                  </p:iterate>
                                  <p:childTnLst>
                                    <p:set>
                                      <p:cBhvr>
                                        <p:cTn id="224" dur="1" fill="hold">
                                          <p:stCondLst>
                                            <p:cond delay="0"/>
                                          </p:stCondLst>
                                        </p:cTn>
                                        <p:tgtEl>
                                          <p:spTgt spid="1185839"/>
                                        </p:tgtEl>
                                        <p:attrNameLst>
                                          <p:attrName>style.visibility</p:attrName>
                                        </p:attrNameLst>
                                      </p:cBhvr>
                                      <p:to>
                                        <p:strVal val="visible"/>
                                      </p:to>
                                    </p:set>
                                    <p:anim calcmode="lin" valueType="num">
                                      <p:cBhvr>
                                        <p:cTn id="225" dur="75" fill="hold"/>
                                        <p:tgtEl>
                                          <p:spTgt spid="1185839"/>
                                        </p:tgtEl>
                                        <p:attrNameLst>
                                          <p:attrName>ppt_x</p:attrName>
                                        </p:attrNameLst>
                                      </p:cBhvr>
                                      <p:tavLst>
                                        <p:tav tm="0">
                                          <p:val>
                                            <p:strVal val="#ppt_x-#ppt_w/2"/>
                                          </p:val>
                                        </p:tav>
                                        <p:tav tm="100000">
                                          <p:val>
                                            <p:strVal val="#ppt_x"/>
                                          </p:val>
                                        </p:tav>
                                      </p:tavLst>
                                    </p:anim>
                                    <p:anim calcmode="lin" valueType="num">
                                      <p:cBhvr>
                                        <p:cTn id="226" dur="75" fill="hold"/>
                                        <p:tgtEl>
                                          <p:spTgt spid="1185839"/>
                                        </p:tgtEl>
                                        <p:attrNameLst>
                                          <p:attrName>ppt_y</p:attrName>
                                        </p:attrNameLst>
                                      </p:cBhvr>
                                      <p:tavLst>
                                        <p:tav tm="0">
                                          <p:val>
                                            <p:strVal val="#ppt_y"/>
                                          </p:val>
                                        </p:tav>
                                        <p:tav tm="100000">
                                          <p:val>
                                            <p:strVal val="#ppt_y"/>
                                          </p:val>
                                        </p:tav>
                                      </p:tavLst>
                                    </p:anim>
                                    <p:anim calcmode="lin" valueType="num">
                                      <p:cBhvr>
                                        <p:cTn id="227" dur="75" fill="hold"/>
                                        <p:tgtEl>
                                          <p:spTgt spid="1185839"/>
                                        </p:tgtEl>
                                        <p:attrNameLst>
                                          <p:attrName>ppt_w</p:attrName>
                                        </p:attrNameLst>
                                      </p:cBhvr>
                                      <p:tavLst>
                                        <p:tav tm="0">
                                          <p:val>
                                            <p:fltVal val="0"/>
                                          </p:val>
                                        </p:tav>
                                        <p:tav tm="100000">
                                          <p:val>
                                            <p:strVal val="#ppt_w"/>
                                          </p:val>
                                        </p:tav>
                                      </p:tavLst>
                                    </p:anim>
                                    <p:anim calcmode="lin" valueType="num">
                                      <p:cBhvr>
                                        <p:cTn id="228" dur="75" fill="hold"/>
                                        <p:tgtEl>
                                          <p:spTgt spid="1185839"/>
                                        </p:tgtEl>
                                        <p:attrNameLst>
                                          <p:attrName>ppt_h</p:attrName>
                                        </p:attrNameLst>
                                      </p:cBhvr>
                                      <p:tavLst>
                                        <p:tav tm="0">
                                          <p:val>
                                            <p:strVal val="#ppt_h"/>
                                          </p:val>
                                        </p:tav>
                                        <p:tav tm="100000">
                                          <p:val>
                                            <p:strVal val="#ppt_h"/>
                                          </p:val>
                                        </p:tav>
                                      </p:tavLst>
                                    </p:anim>
                                  </p:childTnLst>
                                </p:cTn>
                              </p:par>
                            </p:childTnLst>
                          </p:cTn>
                        </p:par>
                        <p:par>
                          <p:cTn id="229" fill="hold">
                            <p:stCondLst>
                              <p:cond delay="575"/>
                            </p:stCondLst>
                            <p:childTnLst>
                              <p:par>
                                <p:cTn id="230" presetID="18" presetClass="entr" presetSubtype="6" fill="hold" grpId="0" nodeType="afterEffect">
                                  <p:stCondLst>
                                    <p:cond delay="0"/>
                                  </p:stCondLst>
                                  <p:childTnLst>
                                    <p:set>
                                      <p:cBhvr>
                                        <p:cTn id="231" dur="1" fill="hold">
                                          <p:stCondLst>
                                            <p:cond delay="0"/>
                                          </p:stCondLst>
                                        </p:cTn>
                                        <p:tgtEl>
                                          <p:spTgt spid="1185840"/>
                                        </p:tgtEl>
                                        <p:attrNameLst>
                                          <p:attrName>style.visibility</p:attrName>
                                        </p:attrNameLst>
                                      </p:cBhvr>
                                      <p:to>
                                        <p:strVal val="visible"/>
                                      </p:to>
                                    </p:set>
                                    <p:animEffect transition="in" filter="strips(downRight)">
                                      <p:cBhvr>
                                        <p:cTn id="232" dur="500"/>
                                        <p:tgtEl>
                                          <p:spTgt spid="1185840"/>
                                        </p:tgtEl>
                                      </p:cBhvr>
                                    </p:animEffect>
                                  </p:childTnLst>
                                </p:cTn>
                              </p:par>
                            </p:childTnLst>
                          </p:cTn>
                        </p:par>
                        <p:par>
                          <p:cTn id="233" fill="hold">
                            <p:stCondLst>
                              <p:cond delay="1075"/>
                            </p:stCondLst>
                            <p:childTnLst>
                              <p:par>
                                <p:cTn id="234" presetID="17" presetClass="entr" presetSubtype="8" fill="hold" grpId="0" nodeType="afterEffect">
                                  <p:stCondLst>
                                    <p:cond delay="0"/>
                                  </p:stCondLst>
                                  <p:iterate type="lt">
                                    <p:tmPct val="100000"/>
                                  </p:iterate>
                                  <p:childTnLst>
                                    <p:set>
                                      <p:cBhvr>
                                        <p:cTn id="235" dur="1" fill="hold">
                                          <p:stCondLst>
                                            <p:cond delay="0"/>
                                          </p:stCondLst>
                                        </p:cTn>
                                        <p:tgtEl>
                                          <p:spTgt spid="1185841"/>
                                        </p:tgtEl>
                                        <p:attrNameLst>
                                          <p:attrName>style.visibility</p:attrName>
                                        </p:attrNameLst>
                                      </p:cBhvr>
                                      <p:to>
                                        <p:strVal val="visible"/>
                                      </p:to>
                                    </p:set>
                                    <p:anim calcmode="lin" valueType="num">
                                      <p:cBhvr>
                                        <p:cTn id="236" dur="75" fill="hold"/>
                                        <p:tgtEl>
                                          <p:spTgt spid="1185841"/>
                                        </p:tgtEl>
                                        <p:attrNameLst>
                                          <p:attrName>ppt_x</p:attrName>
                                        </p:attrNameLst>
                                      </p:cBhvr>
                                      <p:tavLst>
                                        <p:tav tm="0">
                                          <p:val>
                                            <p:strVal val="#ppt_x-#ppt_w/2"/>
                                          </p:val>
                                        </p:tav>
                                        <p:tav tm="100000">
                                          <p:val>
                                            <p:strVal val="#ppt_x"/>
                                          </p:val>
                                        </p:tav>
                                      </p:tavLst>
                                    </p:anim>
                                    <p:anim calcmode="lin" valueType="num">
                                      <p:cBhvr>
                                        <p:cTn id="237" dur="75" fill="hold"/>
                                        <p:tgtEl>
                                          <p:spTgt spid="1185841"/>
                                        </p:tgtEl>
                                        <p:attrNameLst>
                                          <p:attrName>ppt_y</p:attrName>
                                        </p:attrNameLst>
                                      </p:cBhvr>
                                      <p:tavLst>
                                        <p:tav tm="0">
                                          <p:val>
                                            <p:strVal val="#ppt_y"/>
                                          </p:val>
                                        </p:tav>
                                        <p:tav tm="100000">
                                          <p:val>
                                            <p:strVal val="#ppt_y"/>
                                          </p:val>
                                        </p:tav>
                                      </p:tavLst>
                                    </p:anim>
                                    <p:anim calcmode="lin" valueType="num">
                                      <p:cBhvr>
                                        <p:cTn id="238" dur="75" fill="hold"/>
                                        <p:tgtEl>
                                          <p:spTgt spid="1185841"/>
                                        </p:tgtEl>
                                        <p:attrNameLst>
                                          <p:attrName>ppt_w</p:attrName>
                                        </p:attrNameLst>
                                      </p:cBhvr>
                                      <p:tavLst>
                                        <p:tav tm="0">
                                          <p:val>
                                            <p:fltVal val="0"/>
                                          </p:val>
                                        </p:tav>
                                        <p:tav tm="100000">
                                          <p:val>
                                            <p:strVal val="#ppt_w"/>
                                          </p:val>
                                        </p:tav>
                                      </p:tavLst>
                                    </p:anim>
                                    <p:anim calcmode="lin" valueType="num">
                                      <p:cBhvr>
                                        <p:cTn id="239" dur="75" fill="hold"/>
                                        <p:tgtEl>
                                          <p:spTgt spid="1185841"/>
                                        </p:tgtEl>
                                        <p:attrNameLst>
                                          <p:attrName>ppt_h</p:attrName>
                                        </p:attrNameLst>
                                      </p:cBhvr>
                                      <p:tavLst>
                                        <p:tav tm="0">
                                          <p:val>
                                            <p:strVal val="#ppt_h"/>
                                          </p:val>
                                        </p:tav>
                                        <p:tav tm="100000">
                                          <p:val>
                                            <p:strVal val="#ppt_h"/>
                                          </p:val>
                                        </p:tav>
                                      </p:tavLst>
                                    </p:anim>
                                  </p:childTnLst>
                                </p:cTn>
                              </p:par>
                            </p:childTnLst>
                          </p:cTn>
                        </p:par>
                      </p:childTnLst>
                    </p:cTn>
                  </p:par>
                  <p:par>
                    <p:cTn id="240" fill="hold">
                      <p:stCondLst>
                        <p:cond delay="indefinite"/>
                      </p:stCondLst>
                      <p:childTnLst>
                        <p:par>
                          <p:cTn id="241" fill="hold">
                            <p:stCondLst>
                              <p:cond delay="0"/>
                            </p:stCondLst>
                            <p:childTnLst>
                              <p:par>
                                <p:cTn id="242" presetID="17" presetClass="entr" presetSubtype="1" fill="hold" grpId="0" nodeType="clickEffect">
                                  <p:stCondLst>
                                    <p:cond delay="0"/>
                                  </p:stCondLst>
                                  <p:childTnLst>
                                    <p:set>
                                      <p:cBhvr>
                                        <p:cTn id="243" dur="1" fill="hold">
                                          <p:stCondLst>
                                            <p:cond delay="0"/>
                                          </p:stCondLst>
                                        </p:cTn>
                                        <p:tgtEl>
                                          <p:spTgt spid="1185842"/>
                                        </p:tgtEl>
                                        <p:attrNameLst>
                                          <p:attrName>style.visibility</p:attrName>
                                        </p:attrNameLst>
                                      </p:cBhvr>
                                      <p:to>
                                        <p:strVal val="visible"/>
                                      </p:to>
                                    </p:set>
                                    <p:anim calcmode="lin" valueType="num">
                                      <p:cBhvr>
                                        <p:cTn id="244" dur="500" fill="hold"/>
                                        <p:tgtEl>
                                          <p:spTgt spid="1185842"/>
                                        </p:tgtEl>
                                        <p:attrNameLst>
                                          <p:attrName>ppt_x</p:attrName>
                                        </p:attrNameLst>
                                      </p:cBhvr>
                                      <p:tavLst>
                                        <p:tav tm="0">
                                          <p:val>
                                            <p:strVal val="#ppt_x"/>
                                          </p:val>
                                        </p:tav>
                                        <p:tav tm="100000">
                                          <p:val>
                                            <p:strVal val="#ppt_x"/>
                                          </p:val>
                                        </p:tav>
                                      </p:tavLst>
                                    </p:anim>
                                    <p:anim calcmode="lin" valueType="num">
                                      <p:cBhvr>
                                        <p:cTn id="245" dur="500" fill="hold"/>
                                        <p:tgtEl>
                                          <p:spTgt spid="1185842"/>
                                        </p:tgtEl>
                                        <p:attrNameLst>
                                          <p:attrName>ppt_y</p:attrName>
                                        </p:attrNameLst>
                                      </p:cBhvr>
                                      <p:tavLst>
                                        <p:tav tm="0">
                                          <p:val>
                                            <p:strVal val="#ppt_y-#ppt_h/2"/>
                                          </p:val>
                                        </p:tav>
                                        <p:tav tm="100000">
                                          <p:val>
                                            <p:strVal val="#ppt_y"/>
                                          </p:val>
                                        </p:tav>
                                      </p:tavLst>
                                    </p:anim>
                                    <p:anim calcmode="lin" valueType="num">
                                      <p:cBhvr>
                                        <p:cTn id="246" dur="500" fill="hold"/>
                                        <p:tgtEl>
                                          <p:spTgt spid="1185842"/>
                                        </p:tgtEl>
                                        <p:attrNameLst>
                                          <p:attrName>ppt_w</p:attrName>
                                        </p:attrNameLst>
                                      </p:cBhvr>
                                      <p:tavLst>
                                        <p:tav tm="0">
                                          <p:val>
                                            <p:strVal val="#ppt_w"/>
                                          </p:val>
                                        </p:tav>
                                        <p:tav tm="100000">
                                          <p:val>
                                            <p:strVal val="#ppt_w"/>
                                          </p:val>
                                        </p:tav>
                                      </p:tavLst>
                                    </p:anim>
                                    <p:anim calcmode="lin" valueType="num">
                                      <p:cBhvr>
                                        <p:cTn id="247" dur="500" fill="hold"/>
                                        <p:tgtEl>
                                          <p:spTgt spid="1185842"/>
                                        </p:tgtEl>
                                        <p:attrNameLst>
                                          <p:attrName>ppt_h</p:attrName>
                                        </p:attrNameLst>
                                      </p:cBhvr>
                                      <p:tavLst>
                                        <p:tav tm="0">
                                          <p:val>
                                            <p:fltVal val="0"/>
                                          </p:val>
                                        </p:tav>
                                        <p:tav tm="100000">
                                          <p:val>
                                            <p:strVal val="#ppt_h"/>
                                          </p:val>
                                        </p:tav>
                                      </p:tavLst>
                                    </p:anim>
                                  </p:childTnLst>
                                </p:cTn>
                              </p:par>
                            </p:childTnLst>
                          </p:cTn>
                        </p:par>
                        <p:par>
                          <p:cTn id="248" fill="hold">
                            <p:stCondLst>
                              <p:cond delay="500"/>
                            </p:stCondLst>
                            <p:childTnLst>
                              <p:par>
                                <p:cTn id="249" presetID="17" presetClass="entr" presetSubtype="8" fill="hold" grpId="0" nodeType="afterEffect">
                                  <p:stCondLst>
                                    <p:cond delay="0"/>
                                  </p:stCondLst>
                                  <p:iterate type="lt">
                                    <p:tmPct val="100000"/>
                                  </p:iterate>
                                  <p:childTnLst>
                                    <p:set>
                                      <p:cBhvr>
                                        <p:cTn id="250" dur="1" fill="hold">
                                          <p:stCondLst>
                                            <p:cond delay="0"/>
                                          </p:stCondLst>
                                        </p:cTn>
                                        <p:tgtEl>
                                          <p:spTgt spid="1185843"/>
                                        </p:tgtEl>
                                        <p:attrNameLst>
                                          <p:attrName>style.visibility</p:attrName>
                                        </p:attrNameLst>
                                      </p:cBhvr>
                                      <p:to>
                                        <p:strVal val="visible"/>
                                      </p:to>
                                    </p:set>
                                    <p:anim calcmode="lin" valueType="num">
                                      <p:cBhvr>
                                        <p:cTn id="251" dur="75" fill="hold"/>
                                        <p:tgtEl>
                                          <p:spTgt spid="1185843"/>
                                        </p:tgtEl>
                                        <p:attrNameLst>
                                          <p:attrName>ppt_x</p:attrName>
                                        </p:attrNameLst>
                                      </p:cBhvr>
                                      <p:tavLst>
                                        <p:tav tm="0">
                                          <p:val>
                                            <p:strVal val="#ppt_x-#ppt_w/2"/>
                                          </p:val>
                                        </p:tav>
                                        <p:tav tm="100000">
                                          <p:val>
                                            <p:strVal val="#ppt_x"/>
                                          </p:val>
                                        </p:tav>
                                      </p:tavLst>
                                    </p:anim>
                                    <p:anim calcmode="lin" valueType="num">
                                      <p:cBhvr>
                                        <p:cTn id="252" dur="75" fill="hold"/>
                                        <p:tgtEl>
                                          <p:spTgt spid="1185843"/>
                                        </p:tgtEl>
                                        <p:attrNameLst>
                                          <p:attrName>ppt_y</p:attrName>
                                        </p:attrNameLst>
                                      </p:cBhvr>
                                      <p:tavLst>
                                        <p:tav tm="0">
                                          <p:val>
                                            <p:strVal val="#ppt_y"/>
                                          </p:val>
                                        </p:tav>
                                        <p:tav tm="100000">
                                          <p:val>
                                            <p:strVal val="#ppt_y"/>
                                          </p:val>
                                        </p:tav>
                                      </p:tavLst>
                                    </p:anim>
                                    <p:anim calcmode="lin" valueType="num">
                                      <p:cBhvr>
                                        <p:cTn id="253" dur="75" fill="hold"/>
                                        <p:tgtEl>
                                          <p:spTgt spid="1185843"/>
                                        </p:tgtEl>
                                        <p:attrNameLst>
                                          <p:attrName>ppt_w</p:attrName>
                                        </p:attrNameLst>
                                      </p:cBhvr>
                                      <p:tavLst>
                                        <p:tav tm="0">
                                          <p:val>
                                            <p:fltVal val="0"/>
                                          </p:val>
                                        </p:tav>
                                        <p:tav tm="100000">
                                          <p:val>
                                            <p:strVal val="#ppt_w"/>
                                          </p:val>
                                        </p:tav>
                                      </p:tavLst>
                                    </p:anim>
                                    <p:anim calcmode="lin" valueType="num">
                                      <p:cBhvr>
                                        <p:cTn id="254" dur="75" fill="hold"/>
                                        <p:tgtEl>
                                          <p:spTgt spid="1185843"/>
                                        </p:tgtEl>
                                        <p:attrNameLst>
                                          <p:attrName>ppt_h</p:attrName>
                                        </p:attrNameLst>
                                      </p:cBhvr>
                                      <p:tavLst>
                                        <p:tav tm="0">
                                          <p:val>
                                            <p:strVal val="#ppt_h"/>
                                          </p:val>
                                        </p:tav>
                                        <p:tav tm="100000">
                                          <p:val>
                                            <p:strVal val="#ppt_h"/>
                                          </p:val>
                                        </p:tav>
                                      </p:tavLst>
                                    </p:anim>
                                  </p:childTnLst>
                                </p:cTn>
                              </p:par>
                            </p:childTnLst>
                          </p:cTn>
                        </p:par>
                        <p:par>
                          <p:cTn id="255" fill="hold">
                            <p:stCondLst>
                              <p:cond delay="1025"/>
                            </p:stCondLst>
                            <p:childTnLst>
                              <p:par>
                                <p:cTn id="256" presetID="17" presetClass="entr" presetSubtype="8" fill="hold" grpId="0" nodeType="afterEffect">
                                  <p:stCondLst>
                                    <p:cond delay="0"/>
                                  </p:stCondLst>
                                  <p:iterate type="lt">
                                    <p:tmPct val="100000"/>
                                  </p:iterate>
                                  <p:childTnLst>
                                    <p:set>
                                      <p:cBhvr>
                                        <p:cTn id="257" dur="1" fill="hold">
                                          <p:stCondLst>
                                            <p:cond delay="0"/>
                                          </p:stCondLst>
                                        </p:cTn>
                                        <p:tgtEl>
                                          <p:spTgt spid="1185844"/>
                                        </p:tgtEl>
                                        <p:attrNameLst>
                                          <p:attrName>style.visibility</p:attrName>
                                        </p:attrNameLst>
                                      </p:cBhvr>
                                      <p:to>
                                        <p:strVal val="visible"/>
                                      </p:to>
                                    </p:set>
                                    <p:anim calcmode="lin" valueType="num">
                                      <p:cBhvr>
                                        <p:cTn id="258" dur="75" fill="hold"/>
                                        <p:tgtEl>
                                          <p:spTgt spid="1185844"/>
                                        </p:tgtEl>
                                        <p:attrNameLst>
                                          <p:attrName>ppt_x</p:attrName>
                                        </p:attrNameLst>
                                      </p:cBhvr>
                                      <p:tavLst>
                                        <p:tav tm="0">
                                          <p:val>
                                            <p:strVal val="#ppt_x-#ppt_w/2"/>
                                          </p:val>
                                        </p:tav>
                                        <p:tav tm="100000">
                                          <p:val>
                                            <p:strVal val="#ppt_x"/>
                                          </p:val>
                                        </p:tav>
                                      </p:tavLst>
                                    </p:anim>
                                    <p:anim calcmode="lin" valueType="num">
                                      <p:cBhvr>
                                        <p:cTn id="259" dur="75" fill="hold"/>
                                        <p:tgtEl>
                                          <p:spTgt spid="1185844"/>
                                        </p:tgtEl>
                                        <p:attrNameLst>
                                          <p:attrName>ppt_y</p:attrName>
                                        </p:attrNameLst>
                                      </p:cBhvr>
                                      <p:tavLst>
                                        <p:tav tm="0">
                                          <p:val>
                                            <p:strVal val="#ppt_y"/>
                                          </p:val>
                                        </p:tav>
                                        <p:tav tm="100000">
                                          <p:val>
                                            <p:strVal val="#ppt_y"/>
                                          </p:val>
                                        </p:tav>
                                      </p:tavLst>
                                    </p:anim>
                                    <p:anim calcmode="lin" valueType="num">
                                      <p:cBhvr>
                                        <p:cTn id="260" dur="75" fill="hold"/>
                                        <p:tgtEl>
                                          <p:spTgt spid="1185844"/>
                                        </p:tgtEl>
                                        <p:attrNameLst>
                                          <p:attrName>ppt_w</p:attrName>
                                        </p:attrNameLst>
                                      </p:cBhvr>
                                      <p:tavLst>
                                        <p:tav tm="0">
                                          <p:val>
                                            <p:fltVal val="0"/>
                                          </p:val>
                                        </p:tav>
                                        <p:tav tm="100000">
                                          <p:val>
                                            <p:strVal val="#ppt_w"/>
                                          </p:val>
                                        </p:tav>
                                      </p:tavLst>
                                    </p:anim>
                                    <p:anim calcmode="lin" valueType="num">
                                      <p:cBhvr>
                                        <p:cTn id="261" dur="75" fill="hold"/>
                                        <p:tgtEl>
                                          <p:spTgt spid="1185844"/>
                                        </p:tgtEl>
                                        <p:attrNameLst>
                                          <p:attrName>ppt_h</p:attrName>
                                        </p:attrNameLst>
                                      </p:cBhvr>
                                      <p:tavLst>
                                        <p:tav tm="0">
                                          <p:val>
                                            <p:strVal val="#ppt_h"/>
                                          </p:val>
                                        </p:tav>
                                        <p:tav tm="100000">
                                          <p:val>
                                            <p:strVal val="#ppt_h"/>
                                          </p:val>
                                        </p:tav>
                                      </p:tavLst>
                                    </p:anim>
                                  </p:childTnLst>
                                </p:cTn>
                              </p:par>
                            </p:childTnLst>
                          </p:cTn>
                        </p:par>
                        <p:par>
                          <p:cTn id="262" fill="hold">
                            <p:stCondLst>
                              <p:cond delay="1550"/>
                            </p:stCondLst>
                            <p:childTnLst>
                              <p:par>
                                <p:cTn id="263" presetID="17" presetClass="entr" presetSubtype="8" fill="hold" grpId="0" nodeType="afterEffect">
                                  <p:stCondLst>
                                    <p:cond delay="0"/>
                                  </p:stCondLst>
                                  <p:iterate type="lt">
                                    <p:tmPct val="100000"/>
                                  </p:iterate>
                                  <p:childTnLst>
                                    <p:set>
                                      <p:cBhvr>
                                        <p:cTn id="264" dur="1" fill="hold">
                                          <p:stCondLst>
                                            <p:cond delay="0"/>
                                          </p:stCondLst>
                                        </p:cTn>
                                        <p:tgtEl>
                                          <p:spTgt spid="1185845"/>
                                        </p:tgtEl>
                                        <p:attrNameLst>
                                          <p:attrName>style.visibility</p:attrName>
                                        </p:attrNameLst>
                                      </p:cBhvr>
                                      <p:to>
                                        <p:strVal val="visible"/>
                                      </p:to>
                                    </p:set>
                                    <p:anim calcmode="lin" valueType="num">
                                      <p:cBhvr>
                                        <p:cTn id="265" dur="75" fill="hold"/>
                                        <p:tgtEl>
                                          <p:spTgt spid="1185845"/>
                                        </p:tgtEl>
                                        <p:attrNameLst>
                                          <p:attrName>ppt_x</p:attrName>
                                        </p:attrNameLst>
                                      </p:cBhvr>
                                      <p:tavLst>
                                        <p:tav tm="0">
                                          <p:val>
                                            <p:strVal val="#ppt_x-#ppt_w/2"/>
                                          </p:val>
                                        </p:tav>
                                        <p:tav tm="100000">
                                          <p:val>
                                            <p:strVal val="#ppt_x"/>
                                          </p:val>
                                        </p:tav>
                                      </p:tavLst>
                                    </p:anim>
                                    <p:anim calcmode="lin" valueType="num">
                                      <p:cBhvr>
                                        <p:cTn id="266" dur="75" fill="hold"/>
                                        <p:tgtEl>
                                          <p:spTgt spid="1185845"/>
                                        </p:tgtEl>
                                        <p:attrNameLst>
                                          <p:attrName>ppt_y</p:attrName>
                                        </p:attrNameLst>
                                      </p:cBhvr>
                                      <p:tavLst>
                                        <p:tav tm="0">
                                          <p:val>
                                            <p:strVal val="#ppt_y"/>
                                          </p:val>
                                        </p:tav>
                                        <p:tav tm="100000">
                                          <p:val>
                                            <p:strVal val="#ppt_y"/>
                                          </p:val>
                                        </p:tav>
                                      </p:tavLst>
                                    </p:anim>
                                    <p:anim calcmode="lin" valueType="num">
                                      <p:cBhvr>
                                        <p:cTn id="267" dur="75" fill="hold"/>
                                        <p:tgtEl>
                                          <p:spTgt spid="1185845"/>
                                        </p:tgtEl>
                                        <p:attrNameLst>
                                          <p:attrName>ppt_w</p:attrName>
                                        </p:attrNameLst>
                                      </p:cBhvr>
                                      <p:tavLst>
                                        <p:tav tm="0">
                                          <p:val>
                                            <p:fltVal val="0"/>
                                          </p:val>
                                        </p:tav>
                                        <p:tav tm="100000">
                                          <p:val>
                                            <p:strVal val="#ppt_w"/>
                                          </p:val>
                                        </p:tav>
                                      </p:tavLst>
                                    </p:anim>
                                    <p:anim calcmode="lin" valueType="num">
                                      <p:cBhvr>
                                        <p:cTn id="268" dur="75" fill="hold"/>
                                        <p:tgtEl>
                                          <p:spTgt spid="1185845"/>
                                        </p:tgtEl>
                                        <p:attrNameLst>
                                          <p:attrName>ppt_h</p:attrName>
                                        </p:attrNameLst>
                                      </p:cBhvr>
                                      <p:tavLst>
                                        <p:tav tm="0">
                                          <p:val>
                                            <p:strVal val="#ppt_h"/>
                                          </p:val>
                                        </p:tav>
                                        <p:tav tm="100000">
                                          <p:val>
                                            <p:strVal val="#ppt_h"/>
                                          </p:val>
                                        </p:tav>
                                      </p:tavLst>
                                    </p:anim>
                                  </p:childTnLst>
                                </p:cTn>
                              </p:par>
                            </p:childTnLst>
                          </p:cTn>
                        </p:par>
                      </p:childTnLst>
                    </p:cTn>
                  </p:par>
                  <p:par>
                    <p:cTn id="269" fill="hold">
                      <p:stCondLst>
                        <p:cond delay="indefinite"/>
                      </p:stCondLst>
                      <p:childTnLst>
                        <p:par>
                          <p:cTn id="270" fill="hold">
                            <p:stCondLst>
                              <p:cond delay="0"/>
                            </p:stCondLst>
                            <p:childTnLst>
                              <p:par>
                                <p:cTn id="271" presetID="17" presetClass="entr" presetSubtype="8" fill="hold" grpId="0" nodeType="clickEffect">
                                  <p:stCondLst>
                                    <p:cond delay="0"/>
                                  </p:stCondLst>
                                  <p:childTnLst>
                                    <p:set>
                                      <p:cBhvr>
                                        <p:cTn id="272" dur="1" fill="hold">
                                          <p:stCondLst>
                                            <p:cond delay="0"/>
                                          </p:stCondLst>
                                        </p:cTn>
                                        <p:tgtEl>
                                          <p:spTgt spid="1185846"/>
                                        </p:tgtEl>
                                        <p:attrNameLst>
                                          <p:attrName>style.visibility</p:attrName>
                                        </p:attrNameLst>
                                      </p:cBhvr>
                                      <p:to>
                                        <p:strVal val="visible"/>
                                      </p:to>
                                    </p:set>
                                    <p:anim calcmode="lin" valueType="num">
                                      <p:cBhvr>
                                        <p:cTn id="273" dur="500" fill="hold"/>
                                        <p:tgtEl>
                                          <p:spTgt spid="1185846"/>
                                        </p:tgtEl>
                                        <p:attrNameLst>
                                          <p:attrName>ppt_x</p:attrName>
                                        </p:attrNameLst>
                                      </p:cBhvr>
                                      <p:tavLst>
                                        <p:tav tm="0">
                                          <p:val>
                                            <p:strVal val="#ppt_x-#ppt_w/2"/>
                                          </p:val>
                                        </p:tav>
                                        <p:tav tm="100000">
                                          <p:val>
                                            <p:strVal val="#ppt_x"/>
                                          </p:val>
                                        </p:tav>
                                      </p:tavLst>
                                    </p:anim>
                                    <p:anim calcmode="lin" valueType="num">
                                      <p:cBhvr>
                                        <p:cTn id="274" dur="500" fill="hold"/>
                                        <p:tgtEl>
                                          <p:spTgt spid="1185846"/>
                                        </p:tgtEl>
                                        <p:attrNameLst>
                                          <p:attrName>ppt_y</p:attrName>
                                        </p:attrNameLst>
                                      </p:cBhvr>
                                      <p:tavLst>
                                        <p:tav tm="0">
                                          <p:val>
                                            <p:strVal val="#ppt_y"/>
                                          </p:val>
                                        </p:tav>
                                        <p:tav tm="100000">
                                          <p:val>
                                            <p:strVal val="#ppt_y"/>
                                          </p:val>
                                        </p:tav>
                                      </p:tavLst>
                                    </p:anim>
                                    <p:anim calcmode="lin" valueType="num">
                                      <p:cBhvr>
                                        <p:cTn id="275" dur="500" fill="hold"/>
                                        <p:tgtEl>
                                          <p:spTgt spid="1185846"/>
                                        </p:tgtEl>
                                        <p:attrNameLst>
                                          <p:attrName>ppt_w</p:attrName>
                                        </p:attrNameLst>
                                      </p:cBhvr>
                                      <p:tavLst>
                                        <p:tav tm="0">
                                          <p:val>
                                            <p:fltVal val="0"/>
                                          </p:val>
                                        </p:tav>
                                        <p:tav tm="100000">
                                          <p:val>
                                            <p:strVal val="#ppt_w"/>
                                          </p:val>
                                        </p:tav>
                                      </p:tavLst>
                                    </p:anim>
                                    <p:anim calcmode="lin" valueType="num">
                                      <p:cBhvr>
                                        <p:cTn id="276" dur="500" fill="hold"/>
                                        <p:tgtEl>
                                          <p:spTgt spid="1185846"/>
                                        </p:tgtEl>
                                        <p:attrNameLst>
                                          <p:attrName>ppt_h</p:attrName>
                                        </p:attrNameLst>
                                      </p:cBhvr>
                                      <p:tavLst>
                                        <p:tav tm="0">
                                          <p:val>
                                            <p:strVal val="#ppt_h"/>
                                          </p:val>
                                        </p:tav>
                                        <p:tav tm="100000">
                                          <p:val>
                                            <p:strVal val="#ppt_h"/>
                                          </p:val>
                                        </p:tav>
                                      </p:tavLst>
                                    </p:anim>
                                  </p:childTnLst>
                                </p:cTn>
                              </p:par>
                            </p:childTnLst>
                          </p:cTn>
                        </p:par>
                        <p:par>
                          <p:cTn id="277" fill="hold">
                            <p:stCondLst>
                              <p:cond delay="500"/>
                            </p:stCondLst>
                            <p:childTnLst>
                              <p:par>
                                <p:cTn id="278" presetID="17" presetClass="entr" presetSubtype="8" fill="hold" grpId="0" nodeType="afterEffect">
                                  <p:stCondLst>
                                    <p:cond delay="0"/>
                                  </p:stCondLst>
                                  <p:childTnLst>
                                    <p:set>
                                      <p:cBhvr>
                                        <p:cTn id="279" dur="1" fill="hold">
                                          <p:stCondLst>
                                            <p:cond delay="0"/>
                                          </p:stCondLst>
                                        </p:cTn>
                                        <p:tgtEl>
                                          <p:spTgt spid="1185847"/>
                                        </p:tgtEl>
                                        <p:attrNameLst>
                                          <p:attrName>style.visibility</p:attrName>
                                        </p:attrNameLst>
                                      </p:cBhvr>
                                      <p:to>
                                        <p:strVal val="visible"/>
                                      </p:to>
                                    </p:set>
                                    <p:anim calcmode="lin" valueType="num">
                                      <p:cBhvr>
                                        <p:cTn id="280" dur="500" fill="hold"/>
                                        <p:tgtEl>
                                          <p:spTgt spid="1185847"/>
                                        </p:tgtEl>
                                        <p:attrNameLst>
                                          <p:attrName>ppt_x</p:attrName>
                                        </p:attrNameLst>
                                      </p:cBhvr>
                                      <p:tavLst>
                                        <p:tav tm="0">
                                          <p:val>
                                            <p:strVal val="#ppt_x-#ppt_w/2"/>
                                          </p:val>
                                        </p:tav>
                                        <p:tav tm="100000">
                                          <p:val>
                                            <p:strVal val="#ppt_x"/>
                                          </p:val>
                                        </p:tav>
                                      </p:tavLst>
                                    </p:anim>
                                    <p:anim calcmode="lin" valueType="num">
                                      <p:cBhvr>
                                        <p:cTn id="281" dur="500" fill="hold"/>
                                        <p:tgtEl>
                                          <p:spTgt spid="1185847"/>
                                        </p:tgtEl>
                                        <p:attrNameLst>
                                          <p:attrName>ppt_y</p:attrName>
                                        </p:attrNameLst>
                                      </p:cBhvr>
                                      <p:tavLst>
                                        <p:tav tm="0">
                                          <p:val>
                                            <p:strVal val="#ppt_y"/>
                                          </p:val>
                                        </p:tav>
                                        <p:tav tm="100000">
                                          <p:val>
                                            <p:strVal val="#ppt_y"/>
                                          </p:val>
                                        </p:tav>
                                      </p:tavLst>
                                    </p:anim>
                                    <p:anim calcmode="lin" valueType="num">
                                      <p:cBhvr>
                                        <p:cTn id="282" dur="500" fill="hold"/>
                                        <p:tgtEl>
                                          <p:spTgt spid="1185847"/>
                                        </p:tgtEl>
                                        <p:attrNameLst>
                                          <p:attrName>ppt_w</p:attrName>
                                        </p:attrNameLst>
                                      </p:cBhvr>
                                      <p:tavLst>
                                        <p:tav tm="0">
                                          <p:val>
                                            <p:fltVal val="0"/>
                                          </p:val>
                                        </p:tav>
                                        <p:tav tm="100000">
                                          <p:val>
                                            <p:strVal val="#ppt_w"/>
                                          </p:val>
                                        </p:tav>
                                      </p:tavLst>
                                    </p:anim>
                                    <p:anim calcmode="lin" valueType="num">
                                      <p:cBhvr>
                                        <p:cTn id="283" dur="500" fill="hold"/>
                                        <p:tgtEl>
                                          <p:spTgt spid="1185847"/>
                                        </p:tgtEl>
                                        <p:attrNameLst>
                                          <p:attrName>ppt_h</p:attrName>
                                        </p:attrNameLst>
                                      </p:cBhvr>
                                      <p:tavLst>
                                        <p:tav tm="0">
                                          <p:val>
                                            <p:strVal val="#ppt_h"/>
                                          </p:val>
                                        </p:tav>
                                        <p:tav tm="100000">
                                          <p:val>
                                            <p:strVal val="#ppt_h"/>
                                          </p:val>
                                        </p:tav>
                                      </p:tavLst>
                                    </p:anim>
                                  </p:childTnLst>
                                </p:cTn>
                              </p:par>
                            </p:childTnLst>
                          </p:cTn>
                        </p:par>
                      </p:childTnLst>
                    </p:cTn>
                  </p:par>
                  <p:par>
                    <p:cTn id="284" fill="hold">
                      <p:stCondLst>
                        <p:cond delay="indefinite"/>
                      </p:stCondLst>
                      <p:childTnLst>
                        <p:par>
                          <p:cTn id="285" fill="hold">
                            <p:stCondLst>
                              <p:cond delay="0"/>
                            </p:stCondLst>
                            <p:childTnLst>
                              <p:par>
                                <p:cTn id="286" presetID="17" presetClass="entr" presetSubtype="8" fill="hold" grpId="0" nodeType="clickEffect">
                                  <p:stCondLst>
                                    <p:cond delay="0"/>
                                  </p:stCondLst>
                                  <p:childTnLst>
                                    <p:set>
                                      <p:cBhvr>
                                        <p:cTn id="287" dur="1" fill="hold">
                                          <p:stCondLst>
                                            <p:cond delay="0"/>
                                          </p:stCondLst>
                                        </p:cTn>
                                        <p:tgtEl>
                                          <p:spTgt spid="1185848"/>
                                        </p:tgtEl>
                                        <p:attrNameLst>
                                          <p:attrName>style.visibility</p:attrName>
                                        </p:attrNameLst>
                                      </p:cBhvr>
                                      <p:to>
                                        <p:strVal val="visible"/>
                                      </p:to>
                                    </p:set>
                                    <p:anim calcmode="lin" valueType="num">
                                      <p:cBhvr>
                                        <p:cTn id="288" dur="500" fill="hold"/>
                                        <p:tgtEl>
                                          <p:spTgt spid="1185848"/>
                                        </p:tgtEl>
                                        <p:attrNameLst>
                                          <p:attrName>ppt_x</p:attrName>
                                        </p:attrNameLst>
                                      </p:cBhvr>
                                      <p:tavLst>
                                        <p:tav tm="0">
                                          <p:val>
                                            <p:strVal val="#ppt_x-#ppt_w/2"/>
                                          </p:val>
                                        </p:tav>
                                        <p:tav tm="100000">
                                          <p:val>
                                            <p:strVal val="#ppt_x"/>
                                          </p:val>
                                        </p:tav>
                                      </p:tavLst>
                                    </p:anim>
                                    <p:anim calcmode="lin" valueType="num">
                                      <p:cBhvr>
                                        <p:cTn id="289" dur="500" fill="hold"/>
                                        <p:tgtEl>
                                          <p:spTgt spid="1185848"/>
                                        </p:tgtEl>
                                        <p:attrNameLst>
                                          <p:attrName>ppt_y</p:attrName>
                                        </p:attrNameLst>
                                      </p:cBhvr>
                                      <p:tavLst>
                                        <p:tav tm="0">
                                          <p:val>
                                            <p:strVal val="#ppt_y"/>
                                          </p:val>
                                        </p:tav>
                                        <p:tav tm="100000">
                                          <p:val>
                                            <p:strVal val="#ppt_y"/>
                                          </p:val>
                                        </p:tav>
                                      </p:tavLst>
                                    </p:anim>
                                    <p:anim calcmode="lin" valueType="num">
                                      <p:cBhvr>
                                        <p:cTn id="290" dur="500" fill="hold"/>
                                        <p:tgtEl>
                                          <p:spTgt spid="1185848"/>
                                        </p:tgtEl>
                                        <p:attrNameLst>
                                          <p:attrName>ppt_w</p:attrName>
                                        </p:attrNameLst>
                                      </p:cBhvr>
                                      <p:tavLst>
                                        <p:tav tm="0">
                                          <p:val>
                                            <p:fltVal val="0"/>
                                          </p:val>
                                        </p:tav>
                                        <p:tav tm="100000">
                                          <p:val>
                                            <p:strVal val="#ppt_w"/>
                                          </p:val>
                                        </p:tav>
                                      </p:tavLst>
                                    </p:anim>
                                    <p:anim calcmode="lin" valueType="num">
                                      <p:cBhvr>
                                        <p:cTn id="291" dur="500" fill="hold"/>
                                        <p:tgtEl>
                                          <p:spTgt spid="1185848"/>
                                        </p:tgtEl>
                                        <p:attrNameLst>
                                          <p:attrName>ppt_h</p:attrName>
                                        </p:attrNameLst>
                                      </p:cBhvr>
                                      <p:tavLst>
                                        <p:tav tm="0">
                                          <p:val>
                                            <p:strVal val="#ppt_h"/>
                                          </p:val>
                                        </p:tav>
                                        <p:tav tm="100000">
                                          <p:val>
                                            <p:strVal val="#ppt_h"/>
                                          </p:val>
                                        </p:tav>
                                      </p:tavLst>
                                    </p:anim>
                                  </p:childTnLst>
                                </p:cTn>
                              </p:par>
                            </p:childTnLst>
                          </p:cTn>
                        </p:par>
                        <p:par>
                          <p:cTn id="292" fill="hold">
                            <p:stCondLst>
                              <p:cond delay="500"/>
                            </p:stCondLst>
                            <p:childTnLst>
                              <p:par>
                                <p:cTn id="293" presetID="17" presetClass="entr" presetSubtype="8" fill="hold" grpId="0" nodeType="afterEffect">
                                  <p:stCondLst>
                                    <p:cond delay="0"/>
                                  </p:stCondLst>
                                  <p:iterate type="lt">
                                    <p:tmPct val="100000"/>
                                  </p:iterate>
                                  <p:childTnLst>
                                    <p:set>
                                      <p:cBhvr>
                                        <p:cTn id="294" dur="1" fill="hold">
                                          <p:stCondLst>
                                            <p:cond delay="0"/>
                                          </p:stCondLst>
                                        </p:cTn>
                                        <p:tgtEl>
                                          <p:spTgt spid="1185849"/>
                                        </p:tgtEl>
                                        <p:attrNameLst>
                                          <p:attrName>style.visibility</p:attrName>
                                        </p:attrNameLst>
                                      </p:cBhvr>
                                      <p:to>
                                        <p:strVal val="visible"/>
                                      </p:to>
                                    </p:set>
                                    <p:anim calcmode="lin" valueType="num">
                                      <p:cBhvr>
                                        <p:cTn id="295" dur="75" fill="hold"/>
                                        <p:tgtEl>
                                          <p:spTgt spid="1185849"/>
                                        </p:tgtEl>
                                        <p:attrNameLst>
                                          <p:attrName>ppt_x</p:attrName>
                                        </p:attrNameLst>
                                      </p:cBhvr>
                                      <p:tavLst>
                                        <p:tav tm="0">
                                          <p:val>
                                            <p:strVal val="#ppt_x-#ppt_w/2"/>
                                          </p:val>
                                        </p:tav>
                                        <p:tav tm="100000">
                                          <p:val>
                                            <p:strVal val="#ppt_x"/>
                                          </p:val>
                                        </p:tav>
                                      </p:tavLst>
                                    </p:anim>
                                    <p:anim calcmode="lin" valueType="num">
                                      <p:cBhvr>
                                        <p:cTn id="296" dur="75" fill="hold"/>
                                        <p:tgtEl>
                                          <p:spTgt spid="1185849"/>
                                        </p:tgtEl>
                                        <p:attrNameLst>
                                          <p:attrName>ppt_y</p:attrName>
                                        </p:attrNameLst>
                                      </p:cBhvr>
                                      <p:tavLst>
                                        <p:tav tm="0">
                                          <p:val>
                                            <p:strVal val="#ppt_y"/>
                                          </p:val>
                                        </p:tav>
                                        <p:tav tm="100000">
                                          <p:val>
                                            <p:strVal val="#ppt_y"/>
                                          </p:val>
                                        </p:tav>
                                      </p:tavLst>
                                    </p:anim>
                                    <p:anim calcmode="lin" valueType="num">
                                      <p:cBhvr>
                                        <p:cTn id="297" dur="75" fill="hold"/>
                                        <p:tgtEl>
                                          <p:spTgt spid="1185849"/>
                                        </p:tgtEl>
                                        <p:attrNameLst>
                                          <p:attrName>ppt_w</p:attrName>
                                        </p:attrNameLst>
                                      </p:cBhvr>
                                      <p:tavLst>
                                        <p:tav tm="0">
                                          <p:val>
                                            <p:fltVal val="0"/>
                                          </p:val>
                                        </p:tav>
                                        <p:tav tm="100000">
                                          <p:val>
                                            <p:strVal val="#ppt_w"/>
                                          </p:val>
                                        </p:tav>
                                      </p:tavLst>
                                    </p:anim>
                                    <p:anim calcmode="lin" valueType="num">
                                      <p:cBhvr>
                                        <p:cTn id="298" dur="75" fill="hold"/>
                                        <p:tgtEl>
                                          <p:spTgt spid="1185849"/>
                                        </p:tgtEl>
                                        <p:attrNameLst>
                                          <p:attrName>ppt_h</p:attrName>
                                        </p:attrNameLst>
                                      </p:cBhvr>
                                      <p:tavLst>
                                        <p:tav tm="0">
                                          <p:val>
                                            <p:strVal val="#ppt_h"/>
                                          </p:val>
                                        </p:tav>
                                        <p:tav tm="100000">
                                          <p:val>
                                            <p:strVal val="#ppt_h"/>
                                          </p:val>
                                        </p:tav>
                                      </p:tavLst>
                                    </p:anim>
                                  </p:childTnLst>
                                </p:cTn>
                              </p:par>
                            </p:childTnLst>
                          </p:cTn>
                        </p:par>
                        <p:par>
                          <p:cTn id="299" fill="hold">
                            <p:stCondLst>
                              <p:cond delay="575"/>
                            </p:stCondLst>
                            <p:childTnLst>
                              <p:par>
                                <p:cTn id="300" presetID="18" presetClass="entr" presetSubtype="12" fill="hold" grpId="0" nodeType="afterEffect">
                                  <p:stCondLst>
                                    <p:cond delay="0"/>
                                  </p:stCondLst>
                                  <p:childTnLst>
                                    <p:set>
                                      <p:cBhvr>
                                        <p:cTn id="301" dur="1" fill="hold">
                                          <p:stCondLst>
                                            <p:cond delay="0"/>
                                          </p:stCondLst>
                                        </p:cTn>
                                        <p:tgtEl>
                                          <p:spTgt spid="1185850"/>
                                        </p:tgtEl>
                                        <p:attrNameLst>
                                          <p:attrName>style.visibility</p:attrName>
                                        </p:attrNameLst>
                                      </p:cBhvr>
                                      <p:to>
                                        <p:strVal val="visible"/>
                                      </p:to>
                                    </p:set>
                                    <p:animEffect transition="in" filter="strips(downLeft)">
                                      <p:cBhvr>
                                        <p:cTn id="302" dur="500"/>
                                        <p:tgtEl>
                                          <p:spTgt spid="1185850"/>
                                        </p:tgtEl>
                                      </p:cBhvr>
                                    </p:animEffect>
                                  </p:childTnLst>
                                </p:cTn>
                              </p:par>
                            </p:childTnLst>
                          </p:cTn>
                        </p:par>
                        <p:par>
                          <p:cTn id="303" fill="hold">
                            <p:stCondLst>
                              <p:cond delay="1075"/>
                            </p:stCondLst>
                            <p:childTnLst>
                              <p:par>
                                <p:cTn id="304" presetID="17" presetClass="entr" presetSubtype="8" fill="hold" grpId="0" nodeType="afterEffect">
                                  <p:stCondLst>
                                    <p:cond delay="0"/>
                                  </p:stCondLst>
                                  <p:iterate type="lt">
                                    <p:tmPct val="100000"/>
                                  </p:iterate>
                                  <p:childTnLst>
                                    <p:set>
                                      <p:cBhvr>
                                        <p:cTn id="305" dur="1" fill="hold">
                                          <p:stCondLst>
                                            <p:cond delay="0"/>
                                          </p:stCondLst>
                                        </p:cTn>
                                        <p:tgtEl>
                                          <p:spTgt spid="1185851"/>
                                        </p:tgtEl>
                                        <p:attrNameLst>
                                          <p:attrName>style.visibility</p:attrName>
                                        </p:attrNameLst>
                                      </p:cBhvr>
                                      <p:to>
                                        <p:strVal val="visible"/>
                                      </p:to>
                                    </p:set>
                                    <p:anim calcmode="lin" valueType="num">
                                      <p:cBhvr>
                                        <p:cTn id="306" dur="75" fill="hold"/>
                                        <p:tgtEl>
                                          <p:spTgt spid="1185851"/>
                                        </p:tgtEl>
                                        <p:attrNameLst>
                                          <p:attrName>ppt_x</p:attrName>
                                        </p:attrNameLst>
                                      </p:cBhvr>
                                      <p:tavLst>
                                        <p:tav tm="0">
                                          <p:val>
                                            <p:strVal val="#ppt_x-#ppt_w/2"/>
                                          </p:val>
                                        </p:tav>
                                        <p:tav tm="100000">
                                          <p:val>
                                            <p:strVal val="#ppt_x"/>
                                          </p:val>
                                        </p:tav>
                                      </p:tavLst>
                                    </p:anim>
                                    <p:anim calcmode="lin" valueType="num">
                                      <p:cBhvr>
                                        <p:cTn id="307" dur="75" fill="hold"/>
                                        <p:tgtEl>
                                          <p:spTgt spid="1185851"/>
                                        </p:tgtEl>
                                        <p:attrNameLst>
                                          <p:attrName>ppt_y</p:attrName>
                                        </p:attrNameLst>
                                      </p:cBhvr>
                                      <p:tavLst>
                                        <p:tav tm="0">
                                          <p:val>
                                            <p:strVal val="#ppt_y"/>
                                          </p:val>
                                        </p:tav>
                                        <p:tav tm="100000">
                                          <p:val>
                                            <p:strVal val="#ppt_y"/>
                                          </p:val>
                                        </p:tav>
                                      </p:tavLst>
                                    </p:anim>
                                    <p:anim calcmode="lin" valueType="num">
                                      <p:cBhvr>
                                        <p:cTn id="308" dur="75" fill="hold"/>
                                        <p:tgtEl>
                                          <p:spTgt spid="1185851"/>
                                        </p:tgtEl>
                                        <p:attrNameLst>
                                          <p:attrName>ppt_w</p:attrName>
                                        </p:attrNameLst>
                                      </p:cBhvr>
                                      <p:tavLst>
                                        <p:tav tm="0">
                                          <p:val>
                                            <p:fltVal val="0"/>
                                          </p:val>
                                        </p:tav>
                                        <p:tav tm="100000">
                                          <p:val>
                                            <p:strVal val="#ppt_w"/>
                                          </p:val>
                                        </p:tav>
                                      </p:tavLst>
                                    </p:anim>
                                    <p:anim calcmode="lin" valueType="num">
                                      <p:cBhvr>
                                        <p:cTn id="309" dur="75" fill="hold"/>
                                        <p:tgtEl>
                                          <p:spTgt spid="1185851"/>
                                        </p:tgtEl>
                                        <p:attrNameLst>
                                          <p:attrName>ppt_h</p:attrName>
                                        </p:attrNameLst>
                                      </p:cBhvr>
                                      <p:tavLst>
                                        <p:tav tm="0">
                                          <p:val>
                                            <p:strVal val="#ppt_h"/>
                                          </p:val>
                                        </p:tav>
                                        <p:tav tm="100000">
                                          <p:val>
                                            <p:strVal val="#ppt_h"/>
                                          </p:val>
                                        </p:tav>
                                      </p:tavLst>
                                    </p:anim>
                                  </p:childTnLst>
                                </p:cTn>
                              </p:par>
                            </p:childTnLst>
                          </p:cTn>
                        </p:par>
                        <p:par>
                          <p:cTn id="310" fill="hold">
                            <p:stCondLst>
                              <p:cond delay="1150"/>
                            </p:stCondLst>
                            <p:childTnLst>
                              <p:par>
                                <p:cTn id="311" presetID="18" presetClass="entr" presetSubtype="6" fill="hold" grpId="0" nodeType="afterEffect">
                                  <p:stCondLst>
                                    <p:cond delay="0"/>
                                  </p:stCondLst>
                                  <p:childTnLst>
                                    <p:set>
                                      <p:cBhvr>
                                        <p:cTn id="312" dur="1" fill="hold">
                                          <p:stCondLst>
                                            <p:cond delay="0"/>
                                          </p:stCondLst>
                                        </p:cTn>
                                        <p:tgtEl>
                                          <p:spTgt spid="1185852"/>
                                        </p:tgtEl>
                                        <p:attrNameLst>
                                          <p:attrName>style.visibility</p:attrName>
                                        </p:attrNameLst>
                                      </p:cBhvr>
                                      <p:to>
                                        <p:strVal val="visible"/>
                                      </p:to>
                                    </p:set>
                                    <p:animEffect transition="in" filter="strips(downRight)">
                                      <p:cBhvr>
                                        <p:cTn id="313" dur="500"/>
                                        <p:tgtEl>
                                          <p:spTgt spid="1185852"/>
                                        </p:tgtEl>
                                      </p:cBhvr>
                                    </p:animEffect>
                                  </p:childTnLst>
                                </p:cTn>
                              </p:par>
                            </p:childTnLst>
                          </p:cTn>
                        </p:par>
                        <p:par>
                          <p:cTn id="314" fill="hold">
                            <p:stCondLst>
                              <p:cond delay="1650"/>
                            </p:stCondLst>
                            <p:childTnLst>
                              <p:par>
                                <p:cTn id="315" presetID="17" presetClass="entr" presetSubtype="8" fill="hold" grpId="0" nodeType="afterEffect">
                                  <p:stCondLst>
                                    <p:cond delay="0"/>
                                  </p:stCondLst>
                                  <p:iterate type="lt">
                                    <p:tmPct val="100000"/>
                                  </p:iterate>
                                  <p:childTnLst>
                                    <p:set>
                                      <p:cBhvr>
                                        <p:cTn id="316" dur="1" fill="hold">
                                          <p:stCondLst>
                                            <p:cond delay="0"/>
                                          </p:stCondLst>
                                        </p:cTn>
                                        <p:tgtEl>
                                          <p:spTgt spid="1185853"/>
                                        </p:tgtEl>
                                        <p:attrNameLst>
                                          <p:attrName>style.visibility</p:attrName>
                                        </p:attrNameLst>
                                      </p:cBhvr>
                                      <p:to>
                                        <p:strVal val="visible"/>
                                      </p:to>
                                    </p:set>
                                    <p:anim calcmode="lin" valueType="num">
                                      <p:cBhvr>
                                        <p:cTn id="317" dur="75" fill="hold"/>
                                        <p:tgtEl>
                                          <p:spTgt spid="1185853"/>
                                        </p:tgtEl>
                                        <p:attrNameLst>
                                          <p:attrName>ppt_x</p:attrName>
                                        </p:attrNameLst>
                                      </p:cBhvr>
                                      <p:tavLst>
                                        <p:tav tm="0">
                                          <p:val>
                                            <p:strVal val="#ppt_x-#ppt_w/2"/>
                                          </p:val>
                                        </p:tav>
                                        <p:tav tm="100000">
                                          <p:val>
                                            <p:strVal val="#ppt_x"/>
                                          </p:val>
                                        </p:tav>
                                      </p:tavLst>
                                    </p:anim>
                                    <p:anim calcmode="lin" valueType="num">
                                      <p:cBhvr>
                                        <p:cTn id="318" dur="75" fill="hold"/>
                                        <p:tgtEl>
                                          <p:spTgt spid="1185853"/>
                                        </p:tgtEl>
                                        <p:attrNameLst>
                                          <p:attrName>ppt_y</p:attrName>
                                        </p:attrNameLst>
                                      </p:cBhvr>
                                      <p:tavLst>
                                        <p:tav tm="0">
                                          <p:val>
                                            <p:strVal val="#ppt_y"/>
                                          </p:val>
                                        </p:tav>
                                        <p:tav tm="100000">
                                          <p:val>
                                            <p:strVal val="#ppt_y"/>
                                          </p:val>
                                        </p:tav>
                                      </p:tavLst>
                                    </p:anim>
                                    <p:anim calcmode="lin" valueType="num">
                                      <p:cBhvr>
                                        <p:cTn id="319" dur="75" fill="hold"/>
                                        <p:tgtEl>
                                          <p:spTgt spid="1185853"/>
                                        </p:tgtEl>
                                        <p:attrNameLst>
                                          <p:attrName>ppt_w</p:attrName>
                                        </p:attrNameLst>
                                      </p:cBhvr>
                                      <p:tavLst>
                                        <p:tav tm="0">
                                          <p:val>
                                            <p:fltVal val="0"/>
                                          </p:val>
                                        </p:tav>
                                        <p:tav tm="100000">
                                          <p:val>
                                            <p:strVal val="#ppt_w"/>
                                          </p:val>
                                        </p:tav>
                                      </p:tavLst>
                                    </p:anim>
                                    <p:anim calcmode="lin" valueType="num">
                                      <p:cBhvr>
                                        <p:cTn id="320" dur="75" fill="hold"/>
                                        <p:tgtEl>
                                          <p:spTgt spid="1185853"/>
                                        </p:tgtEl>
                                        <p:attrNameLst>
                                          <p:attrName>ppt_h</p:attrName>
                                        </p:attrNameLst>
                                      </p:cBhvr>
                                      <p:tavLst>
                                        <p:tav tm="0">
                                          <p:val>
                                            <p:strVal val="#ppt_h"/>
                                          </p:val>
                                        </p:tav>
                                        <p:tav tm="100000">
                                          <p:val>
                                            <p:strVal val="#ppt_h"/>
                                          </p:val>
                                        </p:tav>
                                      </p:tavLst>
                                    </p:anim>
                                  </p:childTnLst>
                                </p:cTn>
                              </p:par>
                            </p:childTnLst>
                          </p:cTn>
                        </p:par>
                      </p:childTnLst>
                    </p:cTn>
                  </p:par>
                  <p:par>
                    <p:cTn id="321" fill="hold">
                      <p:stCondLst>
                        <p:cond delay="indefinite"/>
                      </p:stCondLst>
                      <p:childTnLst>
                        <p:par>
                          <p:cTn id="322" fill="hold">
                            <p:stCondLst>
                              <p:cond delay="0"/>
                            </p:stCondLst>
                            <p:childTnLst>
                              <p:par>
                                <p:cTn id="323" presetID="17" presetClass="entr" presetSubtype="1" fill="hold" grpId="0" nodeType="clickEffect">
                                  <p:stCondLst>
                                    <p:cond delay="0"/>
                                  </p:stCondLst>
                                  <p:childTnLst>
                                    <p:set>
                                      <p:cBhvr>
                                        <p:cTn id="324" dur="1" fill="hold">
                                          <p:stCondLst>
                                            <p:cond delay="0"/>
                                          </p:stCondLst>
                                        </p:cTn>
                                        <p:tgtEl>
                                          <p:spTgt spid="1185854"/>
                                        </p:tgtEl>
                                        <p:attrNameLst>
                                          <p:attrName>style.visibility</p:attrName>
                                        </p:attrNameLst>
                                      </p:cBhvr>
                                      <p:to>
                                        <p:strVal val="visible"/>
                                      </p:to>
                                    </p:set>
                                    <p:anim calcmode="lin" valueType="num">
                                      <p:cBhvr>
                                        <p:cTn id="325" dur="500" fill="hold"/>
                                        <p:tgtEl>
                                          <p:spTgt spid="1185854"/>
                                        </p:tgtEl>
                                        <p:attrNameLst>
                                          <p:attrName>ppt_x</p:attrName>
                                        </p:attrNameLst>
                                      </p:cBhvr>
                                      <p:tavLst>
                                        <p:tav tm="0">
                                          <p:val>
                                            <p:strVal val="#ppt_x"/>
                                          </p:val>
                                        </p:tav>
                                        <p:tav tm="100000">
                                          <p:val>
                                            <p:strVal val="#ppt_x"/>
                                          </p:val>
                                        </p:tav>
                                      </p:tavLst>
                                    </p:anim>
                                    <p:anim calcmode="lin" valueType="num">
                                      <p:cBhvr>
                                        <p:cTn id="326" dur="500" fill="hold"/>
                                        <p:tgtEl>
                                          <p:spTgt spid="1185854"/>
                                        </p:tgtEl>
                                        <p:attrNameLst>
                                          <p:attrName>ppt_y</p:attrName>
                                        </p:attrNameLst>
                                      </p:cBhvr>
                                      <p:tavLst>
                                        <p:tav tm="0">
                                          <p:val>
                                            <p:strVal val="#ppt_y-#ppt_h/2"/>
                                          </p:val>
                                        </p:tav>
                                        <p:tav tm="100000">
                                          <p:val>
                                            <p:strVal val="#ppt_y"/>
                                          </p:val>
                                        </p:tav>
                                      </p:tavLst>
                                    </p:anim>
                                    <p:anim calcmode="lin" valueType="num">
                                      <p:cBhvr>
                                        <p:cTn id="327" dur="500" fill="hold"/>
                                        <p:tgtEl>
                                          <p:spTgt spid="1185854"/>
                                        </p:tgtEl>
                                        <p:attrNameLst>
                                          <p:attrName>ppt_w</p:attrName>
                                        </p:attrNameLst>
                                      </p:cBhvr>
                                      <p:tavLst>
                                        <p:tav tm="0">
                                          <p:val>
                                            <p:strVal val="#ppt_w"/>
                                          </p:val>
                                        </p:tav>
                                        <p:tav tm="100000">
                                          <p:val>
                                            <p:strVal val="#ppt_w"/>
                                          </p:val>
                                        </p:tav>
                                      </p:tavLst>
                                    </p:anim>
                                    <p:anim calcmode="lin" valueType="num">
                                      <p:cBhvr>
                                        <p:cTn id="328" dur="500" fill="hold"/>
                                        <p:tgtEl>
                                          <p:spTgt spid="1185854"/>
                                        </p:tgtEl>
                                        <p:attrNameLst>
                                          <p:attrName>ppt_h</p:attrName>
                                        </p:attrNameLst>
                                      </p:cBhvr>
                                      <p:tavLst>
                                        <p:tav tm="0">
                                          <p:val>
                                            <p:fltVal val="0"/>
                                          </p:val>
                                        </p:tav>
                                        <p:tav tm="100000">
                                          <p:val>
                                            <p:strVal val="#ppt_h"/>
                                          </p:val>
                                        </p:tav>
                                      </p:tavLst>
                                    </p:anim>
                                  </p:childTnLst>
                                </p:cTn>
                              </p:par>
                            </p:childTnLst>
                          </p:cTn>
                        </p:par>
                        <p:par>
                          <p:cTn id="329" fill="hold">
                            <p:stCondLst>
                              <p:cond delay="500"/>
                            </p:stCondLst>
                            <p:childTnLst>
                              <p:par>
                                <p:cTn id="330" presetID="17" presetClass="entr" presetSubtype="8" fill="hold" grpId="0" nodeType="afterEffect">
                                  <p:stCondLst>
                                    <p:cond delay="0"/>
                                  </p:stCondLst>
                                  <p:iterate type="lt">
                                    <p:tmPct val="100000"/>
                                  </p:iterate>
                                  <p:childTnLst>
                                    <p:set>
                                      <p:cBhvr>
                                        <p:cTn id="331" dur="1" fill="hold">
                                          <p:stCondLst>
                                            <p:cond delay="0"/>
                                          </p:stCondLst>
                                        </p:cTn>
                                        <p:tgtEl>
                                          <p:spTgt spid="1185855"/>
                                        </p:tgtEl>
                                        <p:attrNameLst>
                                          <p:attrName>style.visibility</p:attrName>
                                        </p:attrNameLst>
                                      </p:cBhvr>
                                      <p:to>
                                        <p:strVal val="visible"/>
                                      </p:to>
                                    </p:set>
                                    <p:anim calcmode="lin" valueType="num">
                                      <p:cBhvr>
                                        <p:cTn id="332" dur="75" fill="hold"/>
                                        <p:tgtEl>
                                          <p:spTgt spid="1185855"/>
                                        </p:tgtEl>
                                        <p:attrNameLst>
                                          <p:attrName>ppt_x</p:attrName>
                                        </p:attrNameLst>
                                      </p:cBhvr>
                                      <p:tavLst>
                                        <p:tav tm="0">
                                          <p:val>
                                            <p:strVal val="#ppt_x-#ppt_w/2"/>
                                          </p:val>
                                        </p:tav>
                                        <p:tav tm="100000">
                                          <p:val>
                                            <p:strVal val="#ppt_x"/>
                                          </p:val>
                                        </p:tav>
                                      </p:tavLst>
                                    </p:anim>
                                    <p:anim calcmode="lin" valueType="num">
                                      <p:cBhvr>
                                        <p:cTn id="333" dur="75" fill="hold"/>
                                        <p:tgtEl>
                                          <p:spTgt spid="1185855"/>
                                        </p:tgtEl>
                                        <p:attrNameLst>
                                          <p:attrName>ppt_y</p:attrName>
                                        </p:attrNameLst>
                                      </p:cBhvr>
                                      <p:tavLst>
                                        <p:tav tm="0">
                                          <p:val>
                                            <p:strVal val="#ppt_y"/>
                                          </p:val>
                                        </p:tav>
                                        <p:tav tm="100000">
                                          <p:val>
                                            <p:strVal val="#ppt_y"/>
                                          </p:val>
                                        </p:tav>
                                      </p:tavLst>
                                    </p:anim>
                                    <p:anim calcmode="lin" valueType="num">
                                      <p:cBhvr>
                                        <p:cTn id="334" dur="75" fill="hold"/>
                                        <p:tgtEl>
                                          <p:spTgt spid="1185855"/>
                                        </p:tgtEl>
                                        <p:attrNameLst>
                                          <p:attrName>ppt_w</p:attrName>
                                        </p:attrNameLst>
                                      </p:cBhvr>
                                      <p:tavLst>
                                        <p:tav tm="0">
                                          <p:val>
                                            <p:fltVal val="0"/>
                                          </p:val>
                                        </p:tav>
                                        <p:tav tm="100000">
                                          <p:val>
                                            <p:strVal val="#ppt_w"/>
                                          </p:val>
                                        </p:tav>
                                      </p:tavLst>
                                    </p:anim>
                                    <p:anim calcmode="lin" valueType="num">
                                      <p:cBhvr>
                                        <p:cTn id="335" dur="75" fill="hold"/>
                                        <p:tgtEl>
                                          <p:spTgt spid="1185855"/>
                                        </p:tgtEl>
                                        <p:attrNameLst>
                                          <p:attrName>ppt_h</p:attrName>
                                        </p:attrNameLst>
                                      </p:cBhvr>
                                      <p:tavLst>
                                        <p:tav tm="0">
                                          <p:val>
                                            <p:strVal val="#ppt_h"/>
                                          </p:val>
                                        </p:tav>
                                        <p:tav tm="100000">
                                          <p:val>
                                            <p:strVal val="#ppt_h"/>
                                          </p:val>
                                        </p:tav>
                                      </p:tavLst>
                                    </p:anim>
                                  </p:childTnLst>
                                </p:cTn>
                              </p:par>
                            </p:childTnLst>
                          </p:cTn>
                        </p:par>
                        <p:par>
                          <p:cTn id="336" fill="hold">
                            <p:stCondLst>
                              <p:cond delay="875"/>
                            </p:stCondLst>
                            <p:childTnLst>
                              <p:par>
                                <p:cTn id="337" presetID="17" presetClass="entr" presetSubtype="8" fill="hold" grpId="0" nodeType="afterEffect">
                                  <p:stCondLst>
                                    <p:cond delay="0"/>
                                  </p:stCondLst>
                                  <p:iterate type="lt">
                                    <p:tmPct val="100000"/>
                                  </p:iterate>
                                  <p:childTnLst>
                                    <p:set>
                                      <p:cBhvr>
                                        <p:cTn id="338" dur="1" fill="hold">
                                          <p:stCondLst>
                                            <p:cond delay="0"/>
                                          </p:stCondLst>
                                        </p:cTn>
                                        <p:tgtEl>
                                          <p:spTgt spid="1185856"/>
                                        </p:tgtEl>
                                        <p:attrNameLst>
                                          <p:attrName>style.visibility</p:attrName>
                                        </p:attrNameLst>
                                      </p:cBhvr>
                                      <p:to>
                                        <p:strVal val="visible"/>
                                      </p:to>
                                    </p:set>
                                    <p:anim calcmode="lin" valueType="num">
                                      <p:cBhvr>
                                        <p:cTn id="339" dur="75" fill="hold"/>
                                        <p:tgtEl>
                                          <p:spTgt spid="1185856"/>
                                        </p:tgtEl>
                                        <p:attrNameLst>
                                          <p:attrName>ppt_x</p:attrName>
                                        </p:attrNameLst>
                                      </p:cBhvr>
                                      <p:tavLst>
                                        <p:tav tm="0">
                                          <p:val>
                                            <p:strVal val="#ppt_x-#ppt_w/2"/>
                                          </p:val>
                                        </p:tav>
                                        <p:tav tm="100000">
                                          <p:val>
                                            <p:strVal val="#ppt_x"/>
                                          </p:val>
                                        </p:tav>
                                      </p:tavLst>
                                    </p:anim>
                                    <p:anim calcmode="lin" valueType="num">
                                      <p:cBhvr>
                                        <p:cTn id="340" dur="75" fill="hold"/>
                                        <p:tgtEl>
                                          <p:spTgt spid="1185856"/>
                                        </p:tgtEl>
                                        <p:attrNameLst>
                                          <p:attrName>ppt_y</p:attrName>
                                        </p:attrNameLst>
                                      </p:cBhvr>
                                      <p:tavLst>
                                        <p:tav tm="0">
                                          <p:val>
                                            <p:strVal val="#ppt_y"/>
                                          </p:val>
                                        </p:tav>
                                        <p:tav tm="100000">
                                          <p:val>
                                            <p:strVal val="#ppt_y"/>
                                          </p:val>
                                        </p:tav>
                                      </p:tavLst>
                                    </p:anim>
                                    <p:anim calcmode="lin" valueType="num">
                                      <p:cBhvr>
                                        <p:cTn id="341" dur="75" fill="hold"/>
                                        <p:tgtEl>
                                          <p:spTgt spid="1185856"/>
                                        </p:tgtEl>
                                        <p:attrNameLst>
                                          <p:attrName>ppt_w</p:attrName>
                                        </p:attrNameLst>
                                      </p:cBhvr>
                                      <p:tavLst>
                                        <p:tav tm="0">
                                          <p:val>
                                            <p:fltVal val="0"/>
                                          </p:val>
                                        </p:tav>
                                        <p:tav tm="100000">
                                          <p:val>
                                            <p:strVal val="#ppt_w"/>
                                          </p:val>
                                        </p:tav>
                                      </p:tavLst>
                                    </p:anim>
                                    <p:anim calcmode="lin" valueType="num">
                                      <p:cBhvr>
                                        <p:cTn id="342" dur="75" fill="hold"/>
                                        <p:tgtEl>
                                          <p:spTgt spid="1185856"/>
                                        </p:tgtEl>
                                        <p:attrNameLst>
                                          <p:attrName>ppt_h</p:attrName>
                                        </p:attrNameLst>
                                      </p:cBhvr>
                                      <p:tavLst>
                                        <p:tav tm="0">
                                          <p:val>
                                            <p:strVal val="#ppt_h"/>
                                          </p:val>
                                        </p:tav>
                                        <p:tav tm="100000">
                                          <p:val>
                                            <p:strVal val="#ppt_h"/>
                                          </p:val>
                                        </p:tav>
                                      </p:tavLst>
                                    </p:anim>
                                  </p:childTnLst>
                                </p:cTn>
                              </p:par>
                            </p:childTnLst>
                          </p:cTn>
                        </p:par>
                        <p:par>
                          <p:cTn id="343" fill="hold">
                            <p:stCondLst>
                              <p:cond delay="1250"/>
                            </p:stCondLst>
                            <p:childTnLst>
                              <p:par>
                                <p:cTn id="344" presetID="17" presetClass="entr" presetSubtype="8" fill="hold" grpId="0" nodeType="afterEffect">
                                  <p:stCondLst>
                                    <p:cond delay="0"/>
                                  </p:stCondLst>
                                  <p:iterate type="lt">
                                    <p:tmPct val="100000"/>
                                  </p:iterate>
                                  <p:childTnLst>
                                    <p:set>
                                      <p:cBhvr>
                                        <p:cTn id="345" dur="1" fill="hold">
                                          <p:stCondLst>
                                            <p:cond delay="0"/>
                                          </p:stCondLst>
                                        </p:cTn>
                                        <p:tgtEl>
                                          <p:spTgt spid="1185857"/>
                                        </p:tgtEl>
                                        <p:attrNameLst>
                                          <p:attrName>style.visibility</p:attrName>
                                        </p:attrNameLst>
                                      </p:cBhvr>
                                      <p:to>
                                        <p:strVal val="visible"/>
                                      </p:to>
                                    </p:set>
                                    <p:anim calcmode="lin" valueType="num">
                                      <p:cBhvr>
                                        <p:cTn id="346" dur="75" fill="hold"/>
                                        <p:tgtEl>
                                          <p:spTgt spid="1185857"/>
                                        </p:tgtEl>
                                        <p:attrNameLst>
                                          <p:attrName>ppt_x</p:attrName>
                                        </p:attrNameLst>
                                      </p:cBhvr>
                                      <p:tavLst>
                                        <p:tav tm="0">
                                          <p:val>
                                            <p:strVal val="#ppt_x-#ppt_w/2"/>
                                          </p:val>
                                        </p:tav>
                                        <p:tav tm="100000">
                                          <p:val>
                                            <p:strVal val="#ppt_x"/>
                                          </p:val>
                                        </p:tav>
                                      </p:tavLst>
                                    </p:anim>
                                    <p:anim calcmode="lin" valueType="num">
                                      <p:cBhvr>
                                        <p:cTn id="347" dur="75" fill="hold"/>
                                        <p:tgtEl>
                                          <p:spTgt spid="1185857"/>
                                        </p:tgtEl>
                                        <p:attrNameLst>
                                          <p:attrName>ppt_y</p:attrName>
                                        </p:attrNameLst>
                                      </p:cBhvr>
                                      <p:tavLst>
                                        <p:tav tm="0">
                                          <p:val>
                                            <p:strVal val="#ppt_y"/>
                                          </p:val>
                                        </p:tav>
                                        <p:tav tm="100000">
                                          <p:val>
                                            <p:strVal val="#ppt_y"/>
                                          </p:val>
                                        </p:tav>
                                      </p:tavLst>
                                    </p:anim>
                                    <p:anim calcmode="lin" valueType="num">
                                      <p:cBhvr>
                                        <p:cTn id="348" dur="75" fill="hold"/>
                                        <p:tgtEl>
                                          <p:spTgt spid="1185857"/>
                                        </p:tgtEl>
                                        <p:attrNameLst>
                                          <p:attrName>ppt_w</p:attrName>
                                        </p:attrNameLst>
                                      </p:cBhvr>
                                      <p:tavLst>
                                        <p:tav tm="0">
                                          <p:val>
                                            <p:fltVal val="0"/>
                                          </p:val>
                                        </p:tav>
                                        <p:tav tm="100000">
                                          <p:val>
                                            <p:strVal val="#ppt_w"/>
                                          </p:val>
                                        </p:tav>
                                      </p:tavLst>
                                    </p:anim>
                                    <p:anim calcmode="lin" valueType="num">
                                      <p:cBhvr>
                                        <p:cTn id="349" dur="75" fill="hold"/>
                                        <p:tgtEl>
                                          <p:spTgt spid="1185857"/>
                                        </p:tgtEl>
                                        <p:attrNameLst>
                                          <p:attrName>ppt_h</p:attrName>
                                        </p:attrNameLst>
                                      </p:cBhvr>
                                      <p:tavLst>
                                        <p:tav tm="0">
                                          <p:val>
                                            <p:strVal val="#ppt_h"/>
                                          </p:val>
                                        </p:tav>
                                        <p:tav tm="100000">
                                          <p:val>
                                            <p:strVal val="#ppt_h"/>
                                          </p:val>
                                        </p:tav>
                                      </p:tavLst>
                                    </p:anim>
                                  </p:childTnLst>
                                </p:cTn>
                              </p:par>
                            </p:childTnLst>
                          </p:cTn>
                        </p:par>
                      </p:childTnLst>
                    </p:cTn>
                  </p:par>
                  <p:par>
                    <p:cTn id="350" fill="hold">
                      <p:stCondLst>
                        <p:cond delay="indefinite"/>
                      </p:stCondLst>
                      <p:childTnLst>
                        <p:par>
                          <p:cTn id="351" fill="hold">
                            <p:stCondLst>
                              <p:cond delay="0"/>
                            </p:stCondLst>
                            <p:childTnLst>
                              <p:par>
                                <p:cTn id="352" presetID="17" presetClass="entr" presetSubtype="8" fill="hold" grpId="0" nodeType="clickEffect">
                                  <p:stCondLst>
                                    <p:cond delay="0"/>
                                  </p:stCondLst>
                                  <p:childTnLst>
                                    <p:set>
                                      <p:cBhvr>
                                        <p:cTn id="353" dur="1" fill="hold">
                                          <p:stCondLst>
                                            <p:cond delay="0"/>
                                          </p:stCondLst>
                                        </p:cTn>
                                        <p:tgtEl>
                                          <p:spTgt spid="1185858"/>
                                        </p:tgtEl>
                                        <p:attrNameLst>
                                          <p:attrName>style.visibility</p:attrName>
                                        </p:attrNameLst>
                                      </p:cBhvr>
                                      <p:to>
                                        <p:strVal val="visible"/>
                                      </p:to>
                                    </p:set>
                                    <p:anim calcmode="lin" valueType="num">
                                      <p:cBhvr>
                                        <p:cTn id="354" dur="500" fill="hold"/>
                                        <p:tgtEl>
                                          <p:spTgt spid="1185858"/>
                                        </p:tgtEl>
                                        <p:attrNameLst>
                                          <p:attrName>ppt_x</p:attrName>
                                        </p:attrNameLst>
                                      </p:cBhvr>
                                      <p:tavLst>
                                        <p:tav tm="0">
                                          <p:val>
                                            <p:strVal val="#ppt_x-#ppt_w/2"/>
                                          </p:val>
                                        </p:tav>
                                        <p:tav tm="100000">
                                          <p:val>
                                            <p:strVal val="#ppt_x"/>
                                          </p:val>
                                        </p:tav>
                                      </p:tavLst>
                                    </p:anim>
                                    <p:anim calcmode="lin" valueType="num">
                                      <p:cBhvr>
                                        <p:cTn id="355" dur="500" fill="hold"/>
                                        <p:tgtEl>
                                          <p:spTgt spid="1185858"/>
                                        </p:tgtEl>
                                        <p:attrNameLst>
                                          <p:attrName>ppt_y</p:attrName>
                                        </p:attrNameLst>
                                      </p:cBhvr>
                                      <p:tavLst>
                                        <p:tav tm="0">
                                          <p:val>
                                            <p:strVal val="#ppt_y"/>
                                          </p:val>
                                        </p:tav>
                                        <p:tav tm="100000">
                                          <p:val>
                                            <p:strVal val="#ppt_y"/>
                                          </p:val>
                                        </p:tav>
                                      </p:tavLst>
                                    </p:anim>
                                    <p:anim calcmode="lin" valueType="num">
                                      <p:cBhvr>
                                        <p:cTn id="356" dur="500" fill="hold"/>
                                        <p:tgtEl>
                                          <p:spTgt spid="1185858"/>
                                        </p:tgtEl>
                                        <p:attrNameLst>
                                          <p:attrName>ppt_w</p:attrName>
                                        </p:attrNameLst>
                                      </p:cBhvr>
                                      <p:tavLst>
                                        <p:tav tm="0">
                                          <p:val>
                                            <p:fltVal val="0"/>
                                          </p:val>
                                        </p:tav>
                                        <p:tav tm="100000">
                                          <p:val>
                                            <p:strVal val="#ppt_w"/>
                                          </p:val>
                                        </p:tav>
                                      </p:tavLst>
                                    </p:anim>
                                    <p:anim calcmode="lin" valueType="num">
                                      <p:cBhvr>
                                        <p:cTn id="357" dur="500" fill="hold"/>
                                        <p:tgtEl>
                                          <p:spTgt spid="1185858"/>
                                        </p:tgtEl>
                                        <p:attrNameLst>
                                          <p:attrName>ppt_h</p:attrName>
                                        </p:attrNameLst>
                                      </p:cBhvr>
                                      <p:tavLst>
                                        <p:tav tm="0">
                                          <p:val>
                                            <p:strVal val="#ppt_h"/>
                                          </p:val>
                                        </p:tav>
                                        <p:tav tm="100000">
                                          <p:val>
                                            <p:strVal val="#ppt_h"/>
                                          </p:val>
                                        </p:tav>
                                      </p:tavLst>
                                    </p:anim>
                                  </p:childTnLst>
                                </p:cTn>
                              </p:par>
                            </p:childTnLst>
                          </p:cTn>
                        </p:par>
                        <p:par>
                          <p:cTn id="358" fill="hold">
                            <p:stCondLst>
                              <p:cond delay="500"/>
                            </p:stCondLst>
                            <p:childTnLst>
                              <p:par>
                                <p:cTn id="359" presetID="17" presetClass="entr" presetSubtype="8" fill="hold" grpId="0" nodeType="afterEffect">
                                  <p:stCondLst>
                                    <p:cond delay="0"/>
                                  </p:stCondLst>
                                  <p:childTnLst>
                                    <p:set>
                                      <p:cBhvr>
                                        <p:cTn id="360" dur="1" fill="hold">
                                          <p:stCondLst>
                                            <p:cond delay="0"/>
                                          </p:stCondLst>
                                        </p:cTn>
                                        <p:tgtEl>
                                          <p:spTgt spid="1185859"/>
                                        </p:tgtEl>
                                        <p:attrNameLst>
                                          <p:attrName>style.visibility</p:attrName>
                                        </p:attrNameLst>
                                      </p:cBhvr>
                                      <p:to>
                                        <p:strVal val="visible"/>
                                      </p:to>
                                    </p:set>
                                    <p:anim calcmode="lin" valueType="num">
                                      <p:cBhvr>
                                        <p:cTn id="361" dur="500" fill="hold"/>
                                        <p:tgtEl>
                                          <p:spTgt spid="1185859"/>
                                        </p:tgtEl>
                                        <p:attrNameLst>
                                          <p:attrName>ppt_x</p:attrName>
                                        </p:attrNameLst>
                                      </p:cBhvr>
                                      <p:tavLst>
                                        <p:tav tm="0">
                                          <p:val>
                                            <p:strVal val="#ppt_x-#ppt_w/2"/>
                                          </p:val>
                                        </p:tav>
                                        <p:tav tm="100000">
                                          <p:val>
                                            <p:strVal val="#ppt_x"/>
                                          </p:val>
                                        </p:tav>
                                      </p:tavLst>
                                    </p:anim>
                                    <p:anim calcmode="lin" valueType="num">
                                      <p:cBhvr>
                                        <p:cTn id="362" dur="500" fill="hold"/>
                                        <p:tgtEl>
                                          <p:spTgt spid="1185859"/>
                                        </p:tgtEl>
                                        <p:attrNameLst>
                                          <p:attrName>ppt_y</p:attrName>
                                        </p:attrNameLst>
                                      </p:cBhvr>
                                      <p:tavLst>
                                        <p:tav tm="0">
                                          <p:val>
                                            <p:strVal val="#ppt_y"/>
                                          </p:val>
                                        </p:tav>
                                        <p:tav tm="100000">
                                          <p:val>
                                            <p:strVal val="#ppt_y"/>
                                          </p:val>
                                        </p:tav>
                                      </p:tavLst>
                                    </p:anim>
                                    <p:anim calcmode="lin" valueType="num">
                                      <p:cBhvr>
                                        <p:cTn id="363" dur="500" fill="hold"/>
                                        <p:tgtEl>
                                          <p:spTgt spid="1185859"/>
                                        </p:tgtEl>
                                        <p:attrNameLst>
                                          <p:attrName>ppt_w</p:attrName>
                                        </p:attrNameLst>
                                      </p:cBhvr>
                                      <p:tavLst>
                                        <p:tav tm="0">
                                          <p:val>
                                            <p:fltVal val="0"/>
                                          </p:val>
                                        </p:tav>
                                        <p:tav tm="100000">
                                          <p:val>
                                            <p:strVal val="#ppt_w"/>
                                          </p:val>
                                        </p:tav>
                                      </p:tavLst>
                                    </p:anim>
                                    <p:anim calcmode="lin" valueType="num">
                                      <p:cBhvr>
                                        <p:cTn id="364" dur="500" fill="hold"/>
                                        <p:tgtEl>
                                          <p:spTgt spid="1185859"/>
                                        </p:tgtEl>
                                        <p:attrNameLst>
                                          <p:attrName>ppt_h</p:attrName>
                                        </p:attrNameLst>
                                      </p:cBhvr>
                                      <p:tavLst>
                                        <p:tav tm="0">
                                          <p:val>
                                            <p:strVal val="#ppt_h"/>
                                          </p:val>
                                        </p:tav>
                                        <p:tav tm="100000">
                                          <p:val>
                                            <p:strVal val="#ppt_h"/>
                                          </p:val>
                                        </p:tav>
                                      </p:tavLst>
                                    </p:anim>
                                  </p:childTnLst>
                                </p:cTn>
                              </p:par>
                            </p:childTnLst>
                          </p:cTn>
                        </p:par>
                      </p:childTnLst>
                    </p:cTn>
                  </p:par>
                  <p:par>
                    <p:cTn id="365" fill="hold">
                      <p:stCondLst>
                        <p:cond delay="indefinite"/>
                      </p:stCondLst>
                      <p:childTnLst>
                        <p:par>
                          <p:cTn id="366" fill="hold">
                            <p:stCondLst>
                              <p:cond delay="0"/>
                            </p:stCondLst>
                            <p:childTnLst>
                              <p:par>
                                <p:cTn id="367" presetID="17" presetClass="entr" presetSubtype="8" fill="hold" grpId="0" nodeType="clickEffect">
                                  <p:stCondLst>
                                    <p:cond delay="0"/>
                                  </p:stCondLst>
                                  <p:childTnLst>
                                    <p:set>
                                      <p:cBhvr>
                                        <p:cTn id="368" dur="1" fill="hold">
                                          <p:stCondLst>
                                            <p:cond delay="0"/>
                                          </p:stCondLst>
                                        </p:cTn>
                                        <p:tgtEl>
                                          <p:spTgt spid="1185860"/>
                                        </p:tgtEl>
                                        <p:attrNameLst>
                                          <p:attrName>style.visibility</p:attrName>
                                        </p:attrNameLst>
                                      </p:cBhvr>
                                      <p:to>
                                        <p:strVal val="visible"/>
                                      </p:to>
                                    </p:set>
                                    <p:anim calcmode="lin" valueType="num">
                                      <p:cBhvr>
                                        <p:cTn id="369" dur="500" fill="hold"/>
                                        <p:tgtEl>
                                          <p:spTgt spid="1185860"/>
                                        </p:tgtEl>
                                        <p:attrNameLst>
                                          <p:attrName>ppt_x</p:attrName>
                                        </p:attrNameLst>
                                      </p:cBhvr>
                                      <p:tavLst>
                                        <p:tav tm="0">
                                          <p:val>
                                            <p:strVal val="#ppt_x-#ppt_w/2"/>
                                          </p:val>
                                        </p:tav>
                                        <p:tav tm="100000">
                                          <p:val>
                                            <p:strVal val="#ppt_x"/>
                                          </p:val>
                                        </p:tav>
                                      </p:tavLst>
                                    </p:anim>
                                    <p:anim calcmode="lin" valueType="num">
                                      <p:cBhvr>
                                        <p:cTn id="370" dur="500" fill="hold"/>
                                        <p:tgtEl>
                                          <p:spTgt spid="1185860"/>
                                        </p:tgtEl>
                                        <p:attrNameLst>
                                          <p:attrName>ppt_y</p:attrName>
                                        </p:attrNameLst>
                                      </p:cBhvr>
                                      <p:tavLst>
                                        <p:tav tm="0">
                                          <p:val>
                                            <p:strVal val="#ppt_y"/>
                                          </p:val>
                                        </p:tav>
                                        <p:tav tm="100000">
                                          <p:val>
                                            <p:strVal val="#ppt_y"/>
                                          </p:val>
                                        </p:tav>
                                      </p:tavLst>
                                    </p:anim>
                                    <p:anim calcmode="lin" valueType="num">
                                      <p:cBhvr>
                                        <p:cTn id="371" dur="500" fill="hold"/>
                                        <p:tgtEl>
                                          <p:spTgt spid="1185860"/>
                                        </p:tgtEl>
                                        <p:attrNameLst>
                                          <p:attrName>ppt_w</p:attrName>
                                        </p:attrNameLst>
                                      </p:cBhvr>
                                      <p:tavLst>
                                        <p:tav tm="0">
                                          <p:val>
                                            <p:fltVal val="0"/>
                                          </p:val>
                                        </p:tav>
                                        <p:tav tm="100000">
                                          <p:val>
                                            <p:strVal val="#ppt_w"/>
                                          </p:val>
                                        </p:tav>
                                      </p:tavLst>
                                    </p:anim>
                                    <p:anim calcmode="lin" valueType="num">
                                      <p:cBhvr>
                                        <p:cTn id="372" dur="500" fill="hold"/>
                                        <p:tgtEl>
                                          <p:spTgt spid="1185860"/>
                                        </p:tgtEl>
                                        <p:attrNameLst>
                                          <p:attrName>ppt_h</p:attrName>
                                        </p:attrNameLst>
                                      </p:cBhvr>
                                      <p:tavLst>
                                        <p:tav tm="0">
                                          <p:val>
                                            <p:strVal val="#ppt_h"/>
                                          </p:val>
                                        </p:tav>
                                        <p:tav tm="100000">
                                          <p:val>
                                            <p:strVal val="#ppt_h"/>
                                          </p:val>
                                        </p:tav>
                                      </p:tavLst>
                                    </p:anim>
                                  </p:childTnLst>
                                </p:cTn>
                              </p:par>
                            </p:childTnLst>
                          </p:cTn>
                        </p:par>
                        <p:par>
                          <p:cTn id="373" fill="hold">
                            <p:stCondLst>
                              <p:cond delay="500"/>
                            </p:stCondLst>
                            <p:childTnLst>
                              <p:par>
                                <p:cTn id="374" presetID="17" presetClass="entr" presetSubtype="8" fill="hold" grpId="0" nodeType="afterEffect">
                                  <p:stCondLst>
                                    <p:cond delay="0"/>
                                  </p:stCondLst>
                                  <p:iterate type="lt">
                                    <p:tmPct val="100000"/>
                                  </p:iterate>
                                  <p:childTnLst>
                                    <p:set>
                                      <p:cBhvr>
                                        <p:cTn id="375" dur="1" fill="hold">
                                          <p:stCondLst>
                                            <p:cond delay="0"/>
                                          </p:stCondLst>
                                        </p:cTn>
                                        <p:tgtEl>
                                          <p:spTgt spid="1185861"/>
                                        </p:tgtEl>
                                        <p:attrNameLst>
                                          <p:attrName>style.visibility</p:attrName>
                                        </p:attrNameLst>
                                      </p:cBhvr>
                                      <p:to>
                                        <p:strVal val="visible"/>
                                      </p:to>
                                    </p:set>
                                    <p:anim calcmode="lin" valueType="num">
                                      <p:cBhvr>
                                        <p:cTn id="376" dur="75" fill="hold"/>
                                        <p:tgtEl>
                                          <p:spTgt spid="1185861"/>
                                        </p:tgtEl>
                                        <p:attrNameLst>
                                          <p:attrName>ppt_x</p:attrName>
                                        </p:attrNameLst>
                                      </p:cBhvr>
                                      <p:tavLst>
                                        <p:tav tm="0">
                                          <p:val>
                                            <p:strVal val="#ppt_x-#ppt_w/2"/>
                                          </p:val>
                                        </p:tav>
                                        <p:tav tm="100000">
                                          <p:val>
                                            <p:strVal val="#ppt_x"/>
                                          </p:val>
                                        </p:tav>
                                      </p:tavLst>
                                    </p:anim>
                                    <p:anim calcmode="lin" valueType="num">
                                      <p:cBhvr>
                                        <p:cTn id="377" dur="75" fill="hold"/>
                                        <p:tgtEl>
                                          <p:spTgt spid="1185861"/>
                                        </p:tgtEl>
                                        <p:attrNameLst>
                                          <p:attrName>ppt_y</p:attrName>
                                        </p:attrNameLst>
                                      </p:cBhvr>
                                      <p:tavLst>
                                        <p:tav tm="0">
                                          <p:val>
                                            <p:strVal val="#ppt_y"/>
                                          </p:val>
                                        </p:tav>
                                        <p:tav tm="100000">
                                          <p:val>
                                            <p:strVal val="#ppt_y"/>
                                          </p:val>
                                        </p:tav>
                                      </p:tavLst>
                                    </p:anim>
                                    <p:anim calcmode="lin" valueType="num">
                                      <p:cBhvr>
                                        <p:cTn id="378" dur="75" fill="hold"/>
                                        <p:tgtEl>
                                          <p:spTgt spid="1185861"/>
                                        </p:tgtEl>
                                        <p:attrNameLst>
                                          <p:attrName>ppt_w</p:attrName>
                                        </p:attrNameLst>
                                      </p:cBhvr>
                                      <p:tavLst>
                                        <p:tav tm="0">
                                          <p:val>
                                            <p:fltVal val="0"/>
                                          </p:val>
                                        </p:tav>
                                        <p:tav tm="100000">
                                          <p:val>
                                            <p:strVal val="#ppt_w"/>
                                          </p:val>
                                        </p:tav>
                                      </p:tavLst>
                                    </p:anim>
                                    <p:anim calcmode="lin" valueType="num">
                                      <p:cBhvr>
                                        <p:cTn id="379" dur="75" fill="hold"/>
                                        <p:tgtEl>
                                          <p:spTgt spid="1185861"/>
                                        </p:tgtEl>
                                        <p:attrNameLst>
                                          <p:attrName>ppt_h</p:attrName>
                                        </p:attrNameLst>
                                      </p:cBhvr>
                                      <p:tavLst>
                                        <p:tav tm="0">
                                          <p:val>
                                            <p:strVal val="#ppt_h"/>
                                          </p:val>
                                        </p:tav>
                                        <p:tav tm="100000">
                                          <p:val>
                                            <p:strVal val="#ppt_h"/>
                                          </p:val>
                                        </p:tav>
                                      </p:tavLst>
                                    </p:anim>
                                  </p:childTnLst>
                                </p:cTn>
                              </p:par>
                            </p:childTnLst>
                          </p:cTn>
                        </p:par>
                        <p:par>
                          <p:cTn id="380" fill="hold">
                            <p:stCondLst>
                              <p:cond delay="575"/>
                            </p:stCondLst>
                            <p:childTnLst>
                              <p:par>
                                <p:cTn id="381" presetID="18" presetClass="entr" presetSubtype="12" fill="hold" grpId="0" nodeType="afterEffect">
                                  <p:stCondLst>
                                    <p:cond delay="0"/>
                                  </p:stCondLst>
                                  <p:childTnLst>
                                    <p:set>
                                      <p:cBhvr>
                                        <p:cTn id="382" dur="1" fill="hold">
                                          <p:stCondLst>
                                            <p:cond delay="0"/>
                                          </p:stCondLst>
                                        </p:cTn>
                                        <p:tgtEl>
                                          <p:spTgt spid="1185862"/>
                                        </p:tgtEl>
                                        <p:attrNameLst>
                                          <p:attrName>style.visibility</p:attrName>
                                        </p:attrNameLst>
                                      </p:cBhvr>
                                      <p:to>
                                        <p:strVal val="visible"/>
                                      </p:to>
                                    </p:set>
                                    <p:animEffect transition="in" filter="strips(downLeft)">
                                      <p:cBhvr>
                                        <p:cTn id="383" dur="500"/>
                                        <p:tgtEl>
                                          <p:spTgt spid="1185862"/>
                                        </p:tgtEl>
                                      </p:cBhvr>
                                    </p:animEffect>
                                  </p:childTnLst>
                                </p:cTn>
                              </p:par>
                            </p:childTnLst>
                          </p:cTn>
                        </p:par>
                        <p:par>
                          <p:cTn id="384" fill="hold">
                            <p:stCondLst>
                              <p:cond delay="1075"/>
                            </p:stCondLst>
                            <p:childTnLst>
                              <p:par>
                                <p:cTn id="385" presetID="17" presetClass="entr" presetSubtype="8" fill="hold" grpId="0" nodeType="afterEffect">
                                  <p:stCondLst>
                                    <p:cond delay="0"/>
                                  </p:stCondLst>
                                  <p:iterate type="lt">
                                    <p:tmPct val="100000"/>
                                  </p:iterate>
                                  <p:childTnLst>
                                    <p:set>
                                      <p:cBhvr>
                                        <p:cTn id="386" dur="1" fill="hold">
                                          <p:stCondLst>
                                            <p:cond delay="0"/>
                                          </p:stCondLst>
                                        </p:cTn>
                                        <p:tgtEl>
                                          <p:spTgt spid="1185863"/>
                                        </p:tgtEl>
                                        <p:attrNameLst>
                                          <p:attrName>style.visibility</p:attrName>
                                        </p:attrNameLst>
                                      </p:cBhvr>
                                      <p:to>
                                        <p:strVal val="visible"/>
                                      </p:to>
                                    </p:set>
                                    <p:anim calcmode="lin" valueType="num">
                                      <p:cBhvr>
                                        <p:cTn id="387" dur="75" fill="hold"/>
                                        <p:tgtEl>
                                          <p:spTgt spid="1185863"/>
                                        </p:tgtEl>
                                        <p:attrNameLst>
                                          <p:attrName>ppt_x</p:attrName>
                                        </p:attrNameLst>
                                      </p:cBhvr>
                                      <p:tavLst>
                                        <p:tav tm="0">
                                          <p:val>
                                            <p:strVal val="#ppt_x-#ppt_w/2"/>
                                          </p:val>
                                        </p:tav>
                                        <p:tav tm="100000">
                                          <p:val>
                                            <p:strVal val="#ppt_x"/>
                                          </p:val>
                                        </p:tav>
                                      </p:tavLst>
                                    </p:anim>
                                    <p:anim calcmode="lin" valueType="num">
                                      <p:cBhvr>
                                        <p:cTn id="388" dur="75" fill="hold"/>
                                        <p:tgtEl>
                                          <p:spTgt spid="1185863"/>
                                        </p:tgtEl>
                                        <p:attrNameLst>
                                          <p:attrName>ppt_y</p:attrName>
                                        </p:attrNameLst>
                                      </p:cBhvr>
                                      <p:tavLst>
                                        <p:tav tm="0">
                                          <p:val>
                                            <p:strVal val="#ppt_y"/>
                                          </p:val>
                                        </p:tav>
                                        <p:tav tm="100000">
                                          <p:val>
                                            <p:strVal val="#ppt_y"/>
                                          </p:val>
                                        </p:tav>
                                      </p:tavLst>
                                    </p:anim>
                                    <p:anim calcmode="lin" valueType="num">
                                      <p:cBhvr>
                                        <p:cTn id="389" dur="75" fill="hold"/>
                                        <p:tgtEl>
                                          <p:spTgt spid="1185863"/>
                                        </p:tgtEl>
                                        <p:attrNameLst>
                                          <p:attrName>ppt_w</p:attrName>
                                        </p:attrNameLst>
                                      </p:cBhvr>
                                      <p:tavLst>
                                        <p:tav tm="0">
                                          <p:val>
                                            <p:fltVal val="0"/>
                                          </p:val>
                                        </p:tav>
                                        <p:tav tm="100000">
                                          <p:val>
                                            <p:strVal val="#ppt_w"/>
                                          </p:val>
                                        </p:tav>
                                      </p:tavLst>
                                    </p:anim>
                                    <p:anim calcmode="lin" valueType="num">
                                      <p:cBhvr>
                                        <p:cTn id="390" dur="75" fill="hold"/>
                                        <p:tgtEl>
                                          <p:spTgt spid="1185863"/>
                                        </p:tgtEl>
                                        <p:attrNameLst>
                                          <p:attrName>ppt_h</p:attrName>
                                        </p:attrNameLst>
                                      </p:cBhvr>
                                      <p:tavLst>
                                        <p:tav tm="0">
                                          <p:val>
                                            <p:strVal val="#ppt_h"/>
                                          </p:val>
                                        </p:tav>
                                        <p:tav tm="100000">
                                          <p:val>
                                            <p:strVal val="#ppt_h"/>
                                          </p:val>
                                        </p:tav>
                                      </p:tavLst>
                                    </p:anim>
                                  </p:childTnLst>
                                </p:cTn>
                              </p:par>
                            </p:childTnLst>
                          </p:cTn>
                        </p:par>
                        <p:par>
                          <p:cTn id="391" fill="hold">
                            <p:stCondLst>
                              <p:cond delay="1150"/>
                            </p:stCondLst>
                            <p:childTnLst>
                              <p:par>
                                <p:cTn id="392" presetID="18" presetClass="entr" presetSubtype="6" fill="hold" grpId="0" nodeType="afterEffect">
                                  <p:stCondLst>
                                    <p:cond delay="0"/>
                                  </p:stCondLst>
                                  <p:childTnLst>
                                    <p:set>
                                      <p:cBhvr>
                                        <p:cTn id="393" dur="1" fill="hold">
                                          <p:stCondLst>
                                            <p:cond delay="0"/>
                                          </p:stCondLst>
                                        </p:cTn>
                                        <p:tgtEl>
                                          <p:spTgt spid="1185864"/>
                                        </p:tgtEl>
                                        <p:attrNameLst>
                                          <p:attrName>style.visibility</p:attrName>
                                        </p:attrNameLst>
                                      </p:cBhvr>
                                      <p:to>
                                        <p:strVal val="visible"/>
                                      </p:to>
                                    </p:set>
                                    <p:animEffect transition="in" filter="strips(downRight)">
                                      <p:cBhvr>
                                        <p:cTn id="394" dur="500"/>
                                        <p:tgtEl>
                                          <p:spTgt spid="1185864"/>
                                        </p:tgtEl>
                                      </p:cBhvr>
                                    </p:animEffect>
                                  </p:childTnLst>
                                </p:cTn>
                              </p:par>
                            </p:childTnLst>
                          </p:cTn>
                        </p:par>
                        <p:par>
                          <p:cTn id="395" fill="hold">
                            <p:stCondLst>
                              <p:cond delay="1650"/>
                            </p:stCondLst>
                            <p:childTnLst>
                              <p:par>
                                <p:cTn id="396" presetID="17" presetClass="entr" presetSubtype="8" fill="hold" grpId="0" nodeType="afterEffect">
                                  <p:stCondLst>
                                    <p:cond delay="0"/>
                                  </p:stCondLst>
                                  <p:iterate type="lt">
                                    <p:tmPct val="100000"/>
                                  </p:iterate>
                                  <p:childTnLst>
                                    <p:set>
                                      <p:cBhvr>
                                        <p:cTn id="397" dur="1" fill="hold">
                                          <p:stCondLst>
                                            <p:cond delay="0"/>
                                          </p:stCondLst>
                                        </p:cTn>
                                        <p:tgtEl>
                                          <p:spTgt spid="1185865"/>
                                        </p:tgtEl>
                                        <p:attrNameLst>
                                          <p:attrName>style.visibility</p:attrName>
                                        </p:attrNameLst>
                                      </p:cBhvr>
                                      <p:to>
                                        <p:strVal val="visible"/>
                                      </p:to>
                                    </p:set>
                                    <p:anim calcmode="lin" valueType="num">
                                      <p:cBhvr>
                                        <p:cTn id="398" dur="75" fill="hold"/>
                                        <p:tgtEl>
                                          <p:spTgt spid="1185865"/>
                                        </p:tgtEl>
                                        <p:attrNameLst>
                                          <p:attrName>ppt_x</p:attrName>
                                        </p:attrNameLst>
                                      </p:cBhvr>
                                      <p:tavLst>
                                        <p:tav tm="0">
                                          <p:val>
                                            <p:strVal val="#ppt_x-#ppt_w/2"/>
                                          </p:val>
                                        </p:tav>
                                        <p:tav tm="100000">
                                          <p:val>
                                            <p:strVal val="#ppt_x"/>
                                          </p:val>
                                        </p:tav>
                                      </p:tavLst>
                                    </p:anim>
                                    <p:anim calcmode="lin" valueType="num">
                                      <p:cBhvr>
                                        <p:cTn id="399" dur="75" fill="hold"/>
                                        <p:tgtEl>
                                          <p:spTgt spid="1185865"/>
                                        </p:tgtEl>
                                        <p:attrNameLst>
                                          <p:attrName>ppt_y</p:attrName>
                                        </p:attrNameLst>
                                      </p:cBhvr>
                                      <p:tavLst>
                                        <p:tav tm="0">
                                          <p:val>
                                            <p:strVal val="#ppt_y"/>
                                          </p:val>
                                        </p:tav>
                                        <p:tav tm="100000">
                                          <p:val>
                                            <p:strVal val="#ppt_y"/>
                                          </p:val>
                                        </p:tav>
                                      </p:tavLst>
                                    </p:anim>
                                    <p:anim calcmode="lin" valueType="num">
                                      <p:cBhvr>
                                        <p:cTn id="400" dur="75" fill="hold"/>
                                        <p:tgtEl>
                                          <p:spTgt spid="1185865"/>
                                        </p:tgtEl>
                                        <p:attrNameLst>
                                          <p:attrName>ppt_w</p:attrName>
                                        </p:attrNameLst>
                                      </p:cBhvr>
                                      <p:tavLst>
                                        <p:tav tm="0">
                                          <p:val>
                                            <p:fltVal val="0"/>
                                          </p:val>
                                        </p:tav>
                                        <p:tav tm="100000">
                                          <p:val>
                                            <p:strVal val="#ppt_w"/>
                                          </p:val>
                                        </p:tav>
                                      </p:tavLst>
                                    </p:anim>
                                    <p:anim calcmode="lin" valueType="num">
                                      <p:cBhvr>
                                        <p:cTn id="401" dur="75" fill="hold"/>
                                        <p:tgtEl>
                                          <p:spTgt spid="1185865"/>
                                        </p:tgtEl>
                                        <p:attrNameLst>
                                          <p:attrName>ppt_h</p:attrName>
                                        </p:attrNameLst>
                                      </p:cBhvr>
                                      <p:tavLst>
                                        <p:tav tm="0">
                                          <p:val>
                                            <p:strVal val="#ppt_h"/>
                                          </p:val>
                                        </p:tav>
                                        <p:tav tm="100000">
                                          <p:val>
                                            <p:strVal val="#ppt_h"/>
                                          </p:val>
                                        </p:tav>
                                      </p:tavLst>
                                    </p:anim>
                                  </p:childTnLst>
                                </p:cTn>
                              </p:par>
                            </p:childTnLst>
                          </p:cTn>
                        </p:par>
                      </p:childTnLst>
                    </p:cTn>
                  </p:par>
                  <p:par>
                    <p:cTn id="402" fill="hold">
                      <p:stCondLst>
                        <p:cond delay="indefinite"/>
                      </p:stCondLst>
                      <p:childTnLst>
                        <p:par>
                          <p:cTn id="403" fill="hold">
                            <p:stCondLst>
                              <p:cond delay="0"/>
                            </p:stCondLst>
                            <p:childTnLst>
                              <p:par>
                                <p:cTn id="404" presetID="17" presetClass="entr" presetSubtype="8" fill="hold" grpId="0" nodeType="clickEffect">
                                  <p:stCondLst>
                                    <p:cond delay="0"/>
                                  </p:stCondLst>
                                  <p:iterate type="lt">
                                    <p:tmPct val="100000"/>
                                  </p:iterate>
                                  <p:childTnLst>
                                    <p:set>
                                      <p:cBhvr>
                                        <p:cTn id="405" dur="1" fill="hold">
                                          <p:stCondLst>
                                            <p:cond delay="0"/>
                                          </p:stCondLst>
                                        </p:cTn>
                                        <p:tgtEl>
                                          <p:spTgt spid="1185866"/>
                                        </p:tgtEl>
                                        <p:attrNameLst>
                                          <p:attrName>style.visibility</p:attrName>
                                        </p:attrNameLst>
                                      </p:cBhvr>
                                      <p:to>
                                        <p:strVal val="visible"/>
                                      </p:to>
                                    </p:set>
                                    <p:anim calcmode="lin" valueType="num">
                                      <p:cBhvr>
                                        <p:cTn id="406" dur="75" fill="hold"/>
                                        <p:tgtEl>
                                          <p:spTgt spid="1185866"/>
                                        </p:tgtEl>
                                        <p:attrNameLst>
                                          <p:attrName>ppt_x</p:attrName>
                                        </p:attrNameLst>
                                      </p:cBhvr>
                                      <p:tavLst>
                                        <p:tav tm="0">
                                          <p:val>
                                            <p:strVal val="#ppt_x-#ppt_w/2"/>
                                          </p:val>
                                        </p:tav>
                                        <p:tav tm="100000">
                                          <p:val>
                                            <p:strVal val="#ppt_x"/>
                                          </p:val>
                                        </p:tav>
                                      </p:tavLst>
                                    </p:anim>
                                    <p:anim calcmode="lin" valueType="num">
                                      <p:cBhvr>
                                        <p:cTn id="407" dur="75" fill="hold"/>
                                        <p:tgtEl>
                                          <p:spTgt spid="1185866"/>
                                        </p:tgtEl>
                                        <p:attrNameLst>
                                          <p:attrName>ppt_y</p:attrName>
                                        </p:attrNameLst>
                                      </p:cBhvr>
                                      <p:tavLst>
                                        <p:tav tm="0">
                                          <p:val>
                                            <p:strVal val="#ppt_y"/>
                                          </p:val>
                                        </p:tav>
                                        <p:tav tm="100000">
                                          <p:val>
                                            <p:strVal val="#ppt_y"/>
                                          </p:val>
                                        </p:tav>
                                      </p:tavLst>
                                    </p:anim>
                                    <p:anim calcmode="lin" valueType="num">
                                      <p:cBhvr>
                                        <p:cTn id="408" dur="75" fill="hold"/>
                                        <p:tgtEl>
                                          <p:spTgt spid="1185866"/>
                                        </p:tgtEl>
                                        <p:attrNameLst>
                                          <p:attrName>ppt_w</p:attrName>
                                        </p:attrNameLst>
                                      </p:cBhvr>
                                      <p:tavLst>
                                        <p:tav tm="0">
                                          <p:val>
                                            <p:fltVal val="0"/>
                                          </p:val>
                                        </p:tav>
                                        <p:tav tm="100000">
                                          <p:val>
                                            <p:strVal val="#ppt_w"/>
                                          </p:val>
                                        </p:tav>
                                      </p:tavLst>
                                    </p:anim>
                                    <p:anim calcmode="lin" valueType="num">
                                      <p:cBhvr>
                                        <p:cTn id="409" dur="75" fill="hold"/>
                                        <p:tgtEl>
                                          <p:spTgt spid="1185866"/>
                                        </p:tgtEl>
                                        <p:attrNameLst>
                                          <p:attrName>ppt_h</p:attrName>
                                        </p:attrNameLst>
                                      </p:cBhvr>
                                      <p:tavLst>
                                        <p:tav tm="0">
                                          <p:val>
                                            <p:strVal val="#ppt_h"/>
                                          </p:val>
                                        </p:tav>
                                        <p:tav tm="100000">
                                          <p:val>
                                            <p:strVal val="#ppt_h"/>
                                          </p:val>
                                        </p:tav>
                                      </p:tavLst>
                                    </p:anim>
                                  </p:childTnLst>
                                </p:cTn>
                              </p:par>
                            </p:childTnLst>
                          </p:cTn>
                        </p:par>
                        <p:par>
                          <p:cTn id="410" fill="hold">
                            <p:stCondLst>
                              <p:cond delay="75"/>
                            </p:stCondLst>
                            <p:childTnLst>
                              <p:par>
                                <p:cTn id="411" presetID="18" presetClass="entr" presetSubtype="12" fill="hold" grpId="0" nodeType="afterEffect">
                                  <p:stCondLst>
                                    <p:cond delay="0"/>
                                  </p:stCondLst>
                                  <p:childTnLst>
                                    <p:set>
                                      <p:cBhvr>
                                        <p:cTn id="412" dur="1" fill="hold">
                                          <p:stCondLst>
                                            <p:cond delay="0"/>
                                          </p:stCondLst>
                                        </p:cTn>
                                        <p:tgtEl>
                                          <p:spTgt spid="1185867"/>
                                        </p:tgtEl>
                                        <p:attrNameLst>
                                          <p:attrName>style.visibility</p:attrName>
                                        </p:attrNameLst>
                                      </p:cBhvr>
                                      <p:to>
                                        <p:strVal val="visible"/>
                                      </p:to>
                                    </p:set>
                                    <p:animEffect transition="in" filter="strips(downLeft)">
                                      <p:cBhvr>
                                        <p:cTn id="413" dur="500"/>
                                        <p:tgtEl>
                                          <p:spTgt spid="1185867"/>
                                        </p:tgtEl>
                                      </p:cBhvr>
                                    </p:animEffect>
                                  </p:childTnLst>
                                </p:cTn>
                              </p:par>
                            </p:childTnLst>
                          </p:cTn>
                        </p:par>
                      </p:childTnLst>
                    </p:cTn>
                  </p:par>
                  <p:par>
                    <p:cTn id="414" fill="hold">
                      <p:stCondLst>
                        <p:cond delay="indefinite"/>
                      </p:stCondLst>
                      <p:childTnLst>
                        <p:par>
                          <p:cTn id="415" fill="hold">
                            <p:stCondLst>
                              <p:cond delay="0"/>
                            </p:stCondLst>
                            <p:childTnLst>
                              <p:par>
                                <p:cTn id="416" presetID="17" presetClass="entr" presetSubtype="8" fill="hold" grpId="0" nodeType="clickEffect">
                                  <p:stCondLst>
                                    <p:cond delay="0"/>
                                  </p:stCondLst>
                                  <p:iterate type="lt">
                                    <p:tmPct val="100000"/>
                                  </p:iterate>
                                  <p:childTnLst>
                                    <p:set>
                                      <p:cBhvr>
                                        <p:cTn id="417" dur="1" fill="hold">
                                          <p:stCondLst>
                                            <p:cond delay="0"/>
                                          </p:stCondLst>
                                        </p:cTn>
                                        <p:tgtEl>
                                          <p:spTgt spid="1185868"/>
                                        </p:tgtEl>
                                        <p:attrNameLst>
                                          <p:attrName>style.visibility</p:attrName>
                                        </p:attrNameLst>
                                      </p:cBhvr>
                                      <p:to>
                                        <p:strVal val="visible"/>
                                      </p:to>
                                    </p:set>
                                    <p:anim calcmode="lin" valueType="num">
                                      <p:cBhvr>
                                        <p:cTn id="418" dur="75" fill="hold"/>
                                        <p:tgtEl>
                                          <p:spTgt spid="1185868"/>
                                        </p:tgtEl>
                                        <p:attrNameLst>
                                          <p:attrName>ppt_x</p:attrName>
                                        </p:attrNameLst>
                                      </p:cBhvr>
                                      <p:tavLst>
                                        <p:tav tm="0">
                                          <p:val>
                                            <p:strVal val="#ppt_x-#ppt_w/2"/>
                                          </p:val>
                                        </p:tav>
                                        <p:tav tm="100000">
                                          <p:val>
                                            <p:strVal val="#ppt_x"/>
                                          </p:val>
                                        </p:tav>
                                      </p:tavLst>
                                    </p:anim>
                                    <p:anim calcmode="lin" valueType="num">
                                      <p:cBhvr>
                                        <p:cTn id="419" dur="75" fill="hold"/>
                                        <p:tgtEl>
                                          <p:spTgt spid="1185868"/>
                                        </p:tgtEl>
                                        <p:attrNameLst>
                                          <p:attrName>ppt_y</p:attrName>
                                        </p:attrNameLst>
                                      </p:cBhvr>
                                      <p:tavLst>
                                        <p:tav tm="0">
                                          <p:val>
                                            <p:strVal val="#ppt_y"/>
                                          </p:val>
                                        </p:tav>
                                        <p:tav tm="100000">
                                          <p:val>
                                            <p:strVal val="#ppt_y"/>
                                          </p:val>
                                        </p:tav>
                                      </p:tavLst>
                                    </p:anim>
                                    <p:anim calcmode="lin" valueType="num">
                                      <p:cBhvr>
                                        <p:cTn id="420" dur="75" fill="hold"/>
                                        <p:tgtEl>
                                          <p:spTgt spid="1185868"/>
                                        </p:tgtEl>
                                        <p:attrNameLst>
                                          <p:attrName>ppt_w</p:attrName>
                                        </p:attrNameLst>
                                      </p:cBhvr>
                                      <p:tavLst>
                                        <p:tav tm="0">
                                          <p:val>
                                            <p:fltVal val="0"/>
                                          </p:val>
                                        </p:tav>
                                        <p:tav tm="100000">
                                          <p:val>
                                            <p:strVal val="#ppt_w"/>
                                          </p:val>
                                        </p:tav>
                                      </p:tavLst>
                                    </p:anim>
                                    <p:anim calcmode="lin" valueType="num">
                                      <p:cBhvr>
                                        <p:cTn id="421" dur="75" fill="hold"/>
                                        <p:tgtEl>
                                          <p:spTgt spid="1185868"/>
                                        </p:tgtEl>
                                        <p:attrNameLst>
                                          <p:attrName>ppt_h</p:attrName>
                                        </p:attrNameLst>
                                      </p:cBhvr>
                                      <p:tavLst>
                                        <p:tav tm="0">
                                          <p:val>
                                            <p:strVal val="#ppt_h"/>
                                          </p:val>
                                        </p:tav>
                                        <p:tav tm="100000">
                                          <p:val>
                                            <p:strVal val="#ppt_h"/>
                                          </p:val>
                                        </p:tav>
                                      </p:tavLst>
                                    </p:anim>
                                  </p:childTnLst>
                                </p:cTn>
                              </p:par>
                            </p:childTnLst>
                          </p:cTn>
                        </p:par>
                        <p:par>
                          <p:cTn id="422" fill="hold">
                            <p:stCondLst>
                              <p:cond delay="75"/>
                            </p:stCondLst>
                            <p:childTnLst>
                              <p:par>
                                <p:cTn id="423" presetID="11" presetClass="entr" presetSubtype="0" fill="hold" nodeType="afterEffect">
                                  <p:stCondLst>
                                    <p:cond delay="1000"/>
                                  </p:stCondLst>
                                  <p:childTnLst>
                                    <p:set>
                                      <p:cBhvr>
                                        <p:cTn id="424" dur="500">
                                          <p:stCondLst>
                                            <p:cond delay="0"/>
                                          </p:stCondLst>
                                        </p:cTn>
                                        <p:tgtEl>
                                          <p:spTgt spid="6"/>
                                        </p:tgtEl>
                                        <p:attrNameLst>
                                          <p:attrName>style.visibility</p:attrName>
                                        </p:attrNameLst>
                                      </p:cBhvr>
                                      <p:to>
                                        <p:strVal val="visible"/>
                                      </p:to>
                                    </p:set>
                                  </p:childTnLst>
                                </p:cTn>
                              </p:par>
                            </p:childTnLst>
                          </p:cTn>
                        </p:par>
                        <p:par>
                          <p:cTn id="425" fill="hold">
                            <p:stCondLst>
                              <p:cond delay="1575"/>
                            </p:stCondLst>
                            <p:childTnLst>
                              <p:par>
                                <p:cTn id="426" presetID="11" presetClass="entr" presetSubtype="0" fill="hold" nodeType="afterEffect">
                                  <p:stCondLst>
                                    <p:cond delay="1000"/>
                                  </p:stCondLst>
                                  <p:childTnLst>
                                    <p:set>
                                      <p:cBhvr>
                                        <p:cTn id="427" dur="500">
                                          <p:stCondLst>
                                            <p:cond delay="0"/>
                                          </p:stCondLst>
                                        </p:cTn>
                                        <p:tgtEl>
                                          <p:spTgt spid="7"/>
                                        </p:tgtEl>
                                        <p:attrNameLst>
                                          <p:attrName>style.visibility</p:attrName>
                                        </p:attrNameLst>
                                      </p:cBhvr>
                                      <p:to>
                                        <p:strVal val="visible"/>
                                      </p:to>
                                    </p:set>
                                  </p:childTnLst>
                                </p:cTn>
                              </p:par>
                            </p:childTnLst>
                          </p:cTn>
                        </p:par>
                        <p:par>
                          <p:cTn id="428" fill="hold">
                            <p:stCondLst>
                              <p:cond delay="3075"/>
                            </p:stCondLst>
                            <p:childTnLst>
                              <p:par>
                                <p:cTn id="429" presetID="1" presetClass="entr" presetSubtype="0" fill="hold" nodeType="afterEffect">
                                  <p:stCondLst>
                                    <p:cond delay="1000"/>
                                  </p:stCondLst>
                                  <p:childTnLst>
                                    <p:set>
                                      <p:cBhvr>
                                        <p:cTn id="430" dur="1" fill="hold">
                                          <p:stCondLst>
                                            <p:cond delay="499"/>
                                          </p:stCondLst>
                                        </p:cTn>
                                        <p:tgtEl>
                                          <p:spTgt spid="8"/>
                                        </p:tgtEl>
                                        <p:attrNameLst>
                                          <p:attrName>style.visibility</p:attrName>
                                        </p:attrNameLst>
                                      </p:cBhvr>
                                      <p:to>
                                        <p:strVal val="visible"/>
                                      </p:to>
                                    </p:set>
                                  </p:childTnLst>
                                </p:cTn>
                              </p:par>
                            </p:childTnLst>
                          </p:cTn>
                        </p:par>
                        <p:par>
                          <p:cTn id="431" fill="hold">
                            <p:stCondLst>
                              <p:cond delay="4575"/>
                            </p:stCondLst>
                            <p:childTnLst>
                              <p:par>
                                <p:cTn id="432" presetID="1" presetClass="entr" presetSubtype="0" fill="hold" nodeType="afterEffect">
                                  <p:stCondLst>
                                    <p:cond delay="0"/>
                                  </p:stCondLst>
                                  <p:childTnLst>
                                    <p:set>
                                      <p:cBhvr>
                                        <p:cTn id="433" dur="1" fill="hold">
                                          <p:stCondLst>
                                            <p:cond delay="499"/>
                                          </p:stCondLst>
                                        </p:cTn>
                                        <p:tgtEl>
                                          <p:spTgt spid="9"/>
                                        </p:tgtEl>
                                        <p:attrNameLst>
                                          <p:attrName>style.visibility</p:attrName>
                                        </p:attrNameLst>
                                      </p:cBhvr>
                                      <p:to>
                                        <p:strVal val="visible"/>
                                      </p:to>
                                    </p:set>
                                  </p:childTnLst>
                                </p:cTn>
                              </p:par>
                            </p:childTnLst>
                          </p:cTn>
                        </p:par>
                      </p:childTnLst>
                    </p:cTn>
                  </p:par>
                  <p:par>
                    <p:cTn id="434" fill="hold">
                      <p:stCondLst>
                        <p:cond delay="indefinite"/>
                      </p:stCondLst>
                      <p:childTnLst>
                        <p:par>
                          <p:cTn id="435" fill="hold">
                            <p:stCondLst>
                              <p:cond delay="0"/>
                            </p:stCondLst>
                            <p:childTnLst>
                              <p:par>
                                <p:cTn id="436" presetID="17" presetClass="entr" presetSubtype="8" fill="hold" grpId="0" nodeType="clickEffect">
                                  <p:stCondLst>
                                    <p:cond delay="0"/>
                                  </p:stCondLst>
                                  <p:iterate type="lt">
                                    <p:tmPct val="100000"/>
                                  </p:iterate>
                                  <p:childTnLst>
                                    <p:set>
                                      <p:cBhvr>
                                        <p:cTn id="437" dur="1" fill="hold">
                                          <p:stCondLst>
                                            <p:cond delay="0"/>
                                          </p:stCondLst>
                                        </p:cTn>
                                        <p:tgtEl>
                                          <p:spTgt spid="1185893"/>
                                        </p:tgtEl>
                                        <p:attrNameLst>
                                          <p:attrName>style.visibility</p:attrName>
                                        </p:attrNameLst>
                                      </p:cBhvr>
                                      <p:to>
                                        <p:strVal val="visible"/>
                                      </p:to>
                                    </p:set>
                                    <p:anim calcmode="lin" valueType="num">
                                      <p:cBhvr>
                                        <p:cTn id="438" dur="75" fill="hold"/>
                                        <p:tgtEl>
                                          <p:spTgt spid="1185893"/>
                                        </p:tgtEl>
                                        <p:attrNameLst>
                                          <p:attrName>ppt_x</p:attrName>
                                        </p:attrNameLst>
                                      </p:cBhvr>
                                      <p:tavLst>
                                        <p:tav tm="0">
                                          <p:val>
                                            <p:strVal val="#ppt_x-#ppt_w/2"/>
                                          </p:val>
                                        </p:tav>
                                        <p:tav tm="100000">
                                          <p:val>
                                            <p:strVal val="#ppt_x"/>
                                          </p:val>
                                        </p:tav>
                                      </p:tavLst>
                                    </p:anim>
                                    <p:anim calcmode="lin" valueType="num">
                                      <p:cBhvr>
                                        <p:cTn id="439" dur="75" fill="hold"/>
                                        <p:tgtEl>
                                          <p:spTgt spid="1185893"/>
                                        </p:tgtEl>
                                        <p:attrNameLst>
                                          <p:attrName>ppt_y</p:attrName>
                                        </p:attrNameLst>
                                      </p:cBhvr>
                                      <p:tavLst>
                                        <p:tav tm="0">
                                          <p:val>
                                            <p:strVal val="#ppt_y"/>
                                          </p:val>
                                        </p:tav>
                                        <p:tav tm="100000">
                                          <p:val>
                                            <p:strVal val="#ppt_y"/>
                                          </p:val>
                                        </p:tav>
                                      </p:tavLst>
                                    </p:anim>
                                    <p:anim calcmode="lin" valueType="num">
                                      <p:cBhvr>
                                        <p:cTn id="440" dur="75" fill="hold"/>
                                        <p:tgtEl>
                                          <p:spTgt spid="1185893"/>
                                        </p:tgtEl>
                                        <p:attrNameLst>
                                          <p:attrName>ppt_w</p:attrName>
                                        </p:attrNameLst>
                                      </p:cBhvr>
                                      <p:tavLst>
                                        <p:tav tm="0">
                                          <p:val>
                                            <p:fltVal val="0"/>
                                          </p:val>
                                        </p:tav>
                                        <p:tav tm="100000">
                                          <p:val>
                                            <p:strVal val="#ppt_w"/>
                                          </p:val>
                                        </p:tav>
                                      </p:tavLst>
                                    </p:anim>
                                    <p:anim calcmode="lin" valueType="num">
                                      <p:cBhvr>
                                        <p:cTn id="441" dur="75" fill="hold"/>
                                        <p:tgtEl>
                                          <p:spTgt spid="1185893"/>
                                        </p:tgtEl>
                                        <p:attrNameLst>
                                          <p:attrName>ppt_h</p:attrName>
                                        </p:attrNameLst>
                                      </p:cBhvr>
                                      <p:tavLst>
                                        <p:tav tm="0">
                                          <p:val>
                                            <p:strVal val="#ppt_h"/>
                                          </p:val>
                                        </p:tav>
                                        <p:tav tm="100000">
                                          <p:val>
                                            <p:strVal val="#ppt_h"/>
                                          </p:val>
                                        </p:tav>
                                      </p:tavLst>
                                    </p:anim>
                                  </p:childTnLst>
                                </p:cTn>
                              </p:par>
                            </p:childTnLst>
                          </p:cTn>
                        </p:par>
                        <p:par>
                          <p:cTn id="442" fill="hold">
                            <p:stCondLst>
                              <p:cond delay="75"/>
                            </p:stCondLst>
                            <p:childTnLst>
                              <p:par>
                                <p:cTn id="443" presetID="11" presetClass="entr" presetSubtype="0" fill="hold" nodeType="afterEffect">
                                  <p:stCondLst>
                                    <p:cond delay="1000"/>
                                  </p:stCondLst>
                                  <p:childTnLst>
                                    <p:set>
                                      <p:cBhvr>
                                        <p:cTn id="444" dur="500">
                                          <p:stCondLst>
                                            <p:cond delay="0"/>
                                          </p:stCondLst>
                                        </p:cTn>
                                        <p:tgtEl>
                                          <p:spTgt spid="10"/>
                                        </p:tgtEl>
                                        <p:attrNameLst>
                                          <p:attrName>style.visibility</p:attrName>
                                        </p:attrNameLst>
                                      </p:cBhvr>
                                      <p:to>
                                        <p:strVal val="visible"/>
                                      </p:to>
                                    </p:set>
                                  </p:childTnLst>
                                </p:cTn>
                              </p:par>
                            </p:childTnLst>
                          </p:cTn>
                        </p:par>
                        <p:par>
                          <p:cTn id="445" fill="hold">
                            <p:stCondLst>
                              <p:cond delay="1575"/>
                            </p:stCondLst>
                            <p:childTnLst>
                              <p:par>
                                <p:cTn id="446" presetID="11" presetClass="entr" presetSubtype="0" fill="hold" nodeType="afterEffect">
                                  <p:stCondLst>
                                    <p:cond delay="1000"/>
                                  </p:stCondLst>
                                  <p:childTnLst>
                                    <p:set>
                                      <p:cBhvr>
                                        <p:cTn id="447" dur="500">
                                          <p:stCondLst>
                                            <p:cond delay="0"/>
                                          </p:stCondLst>
                                        </p:cTn>
                                        <p:tgtEl>
                                          <p:spTgt spid="11"/>
                                        </p:tgtEl>
                                        <p:attrNameLst>
                                          <p:attrName>style.visibility</p:attrName>
                                        </p:attrNameLst>
                                      </p:cBhvr>
                                      <p:to>
                                        <p:strVal val="visible"/>
                                      </p:to>
                                    </p:set>
                                  </p:childTnLst>
                                </p:cTn>
                              </p:par>
                            </p:childTnLst>
                          </p:cTn>
                        </p:par>
                        <p:par>
                          <p:cTn id="448" fill="hold">
                            <p:stCondLst>
                              <p:cond delay="3075"/>
                            </p:stCondLst>
                            <p:childTnLst>
                              <p:par>
                                <p:cTn id="449" presetID="1" presetClass="entr" presetSubtype="0" fill="hold" nodeType="afterEffect">
                                  <p:stCondLst>
                                    <p:cond delay="1000"/>
                                  </p:stCondLst>
                                  <p:childTnLst>
                                    <p:set>
                                      <p:cBhvr>
                                        <p:cTn id="450" dur="1" fill="hold">
                                          <p:stCondLst>
                                            <p:cond delay="499"/>
                                          </p:stCondLst>
                                        </p:cTn>
                                        <p:tgtEl>
                                          <p:spTgt spid="12"/>
                                        </p:tgtEl>
                                        <p:attrNameLst>
                                          <p:attrName>style.visibility</p:attrName>
                                        </p:attrNameLst>
                                      </p:cBhvr>
                                      <p:to>
                                        <p:strVal val="visible"/>
                                      </p:to>
                                    </p:set>
                                  </p:childTnLst>
                                </p:cTn>
                              </p:par>
                            </p:childTnLst>
                          </p:cTn>
                        </p:par>
                        <p:par>
                          <p:cTn id="451" fill="hold">
                            <p:stCondLst>
                              <p:cond delay="4575"/>
                            </p:stCondLst>
                            <p:childTnLst>
                              <p:par>
                                <p:cTn id="452" presetID="1" presetClass="entr" presetSubtype="0" fill="hold" grpId="0" nodeType="afterEffect">
                                  <p:stCondLst>
                                    <p:cond delay="0"/>
                                  </p:stCondLst>
                                  <p:childTnLst>
                                    <p:set>
                                      <p:cBhvr>
                                        <p:cTn id="453" dur="1" fill="hold">
                                          <p:stCondLst>
                                            <p:cond delay="499"/>
                                          </p:stCondLst>
                                        </p:cTn>
                                        <p:tgtEl>
                                          <p:spTgt spid="1185918"/>
                                        </p:tgtEl>
                                        <p:attrNameLst>
                                          <p:attrName>style.visibility</p:attrName>
                                        </p:attrNameLst>
                                      </p:cBhvr>
                                      <p:to>
                                        <p:strVal val="visible"/>
                                      </p:to>
                                    </p:set>
                                  </p:childTnLst>
                                </p:cTn>
                              </p:par>
                            </p:childTnLst>
                          </p:cTn>
                        </p:par>
                        <p:par>
                          <p:cTn id="454" fill="hold">
                            <p:stCondLst>
                              <p:cond delay="5075"/>
                            </p:stCondLst>
                            <p:childTnLst>
                              <p:par>
                                <p:cTn id="455" presetID="1" presetClass="entr" presetSubtype="0" fill="hold" nodeType="afterEffect">
                                  <p:stCondLst>
                                    <p:cond delay="0"/>
                                  </p:stCondLst>
                                  <p:childTnLst>
                                    <p:set>
                                      <p:cBhvr>
                                        <p:cTn id="456" dur="1" fill="hold">
                                          <p:stCondLst>
                                            <p:cond delay="499"/>
                                          </p:stCondLst>
                                        </p:cTn>
                                        <p:tgtEl>
                                          <p:spTgt spid="13"/>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presetID="17" presetClass="entr" presetSubtype="8" fill="hold" grpId="0" nodeType="clickEffect">
                                  <p:stCondLst>
                                    <p:cond delay="0"/>
                                  </p:stCondLst>
                                  <p:iterate type="lt">
                                    <p:tmPct val="100000"/>
                                  </p:iterate>
                                  <p:childTnLst>
                                    <p:set>
                                      <p:cBhvr>
                                        <p:cTn id="460" dur="1" fill="hold">
                                          <p:stCondLst>
                                            <p:cond delay="0"/>
                                          </p:stCondLst>
                                        </p:cTn>
                                        <p:tgtEl>
                                          <p:spTgt spid="1185927"/>
                                        </p:tgtEl>
                                        <p:attrNameLst>
                                          <p:attrName>style.visibility</p:attrName>
                                        </p:attrNameLst>
                                      </p:cBhvr>
                                      <p:to>
                                        <p:strVal val="visible"/>
                                      </p:to>
                                    </p:set>
                                    <p:anim calcmode="lin" valueType="num">
                                      <p:cBhvr>
                                        <p:cTn id="461" dur="75" fill="hold"/>
                                        <p:tgtEl>
                                          <p:spTgt spid="1185927"/>
                                        </p:tgtEl>
                                        <p:attrNameLst>
                                          <p:attrName>ppt_x</p:attrName>
                                        </p:attrNameLst>
                                      </p:cBhvr>
                                      <p:tavLst>
                                        <p:tav tm="0">
                                          <p:val>
                                            <p:strVal val="#ppt_x-#ppt_w/2"/>
                                          </p:val>
                                        </p:tav>
                                        <p:tav tm="100000">
                                          <p:val>
                                            <p:strVal val="#ppt_x"/>
                                          </p:val>
                                        </p:tav>
                                      </p:tavLst>
                                    </p:anim>
                                    <p:anim calcmode="lin" valueType="num">
                                      <p:cBhvr>
                                        <p:cTn id="462" dur="75" fill="hold"/>
                                        <p:tgtEl>
                                          <p:spTgt spid="1185927"/>
                                        </p:tgtEl>
                                        <p:attrNameLst>
                                          <p:attrName>ppt_y</p:attrName>
                                        </p:attrNameLst>
                                      </p:cBhvr>
                                      <p:tavLst>
                                        <p:tav tm="0">
                                          <p:val>
                                            <p:strVal val="#ppt_y"/>
                                          </p:val>
                                        </p:tav>
                                        <p:tav tm="100000">
                                          <p:val>
                                            <p:strVal val="#ppt_y"/>
                                          </p:val>
                                        </p:tav>
                                      </p:tavLst>
                                    </p:anim>
                                    <p:anim calcmode="lin" valueType="num">
                                      <p:cBhvr>
                                        <p:cTn id="463" dur="75" fill="hold"/>
                                        <p:tgtEl>
                                          <p:spTgt spid="1185927"/>
                                        </p:tgtEl>
                                        <p:attrNameLst>
                                          <p:attrName>ppt_w</p:attrName>
                                        </p:attrNameLst>
                                      </p:cBhvr>
                                      <p:tavLst>
                                        <p:tav tm="0">
                                          <p:val>
                                            <p:fltVal val="0"/>
                                          </p:val>
                                        </p:tav>
                                        <p:tav tm="100000">
                                          <p:val>
                                            <p:strVal val="#ppt_w"/>
                                          </p:val>
                                        </p:tav>
                                      </p:tavLst>
                                    </p:anim>
                                    <p:anim calcmode="lin" valueType="num">
                                      <p:cBhvr>
                                        <p:cTn id="464" dur="75" fill="hold"/>
                                        <p:tgtEl>
                                          <p:spTgt spid="1185927"/>
                                        </p:tgtEl>
                                        <p:attrNameLst>
                                          <p:attrName>ppt_h</p:attrName>
                                        </p:attrNameLst>
                                      </p:cBhvr>
                                      <p:tavLst>
                                        <p:tav tm="0">
                                          <p:val>
                                            <p:strVal val="#ppt_h"/>
                                          </p:val>
                                        </p:tav>
                                        <p:tav tm="100000">
                                          <p:val>
                                            <p:strVal val="#ppt_h"/>
                                          </p:val>
                                        </p:tav>
                                      </p:tavLst>
                                    </p:anim>
                                  </p:childTnLst>
                                </p:cTn>
                              </p:par>
                            </p:childTnLst>
                          </p:cTn>
                        </p:par>
                      </p:childTnLst>
                    </p:cTn>
                  </p:par>
                  <p:par>
                    <p:cTn id="465" fill="hold">
                      <p:stCondLst>
                        <p:cond delay="indefinite"/>
                      </p:stCondLst>
                      <p:childTnLst>
                        <p:par>
                          <p:cTn id="466" fill="hold">
                            <p:stCondLst>
                              <p:cond delay="0"/>
                            </p:stCondLst>
                            <p:childTnLst>
                              <p:par>
                                <p:cTn id="467" presetID="17" presetClass="entr" presetSubtype="8" fill="hold" grpId="0" nodeType="clickEffect">
                                  <p:stCondLst>
                                    <p:cond delay="0"/>
                                  </p:stCondLst>
                                  <p:iterate type="lt">
                                    <p:tmPct val="100000"/>
                                  </p:iterate>
                                  <p:childTnLst>
                                    <p:set>
                                      <p:cBhvr>
                                        <p:cTn id="468" dur="1" fill="hold">
                                          <p:stCondLst>
                                            <p:cond delay="0"/>
                                          </p:stCondLst>
                                        </p:cTn>
                                        <p:tgtEl>
                                          <p:spTgt spid="1185928"/>
                                        </p:tgtEl>
                                        <p:attrNameLst>
                                          <p:attrName>style.visibility</p:attrName>
                                        </p:attrNameLst>
                                      </p:cBhvr>
                                      <p:to>
                                        <p:strVal val="visible"/>
                                      </p:to>
                                    </p:set>
                                    <p:anim calcmode="lin" valueType="num">
                                      <p:cBhvr>
                                        <p:cTn id="469" dur="75" fill="hold"/>
                                        <p:tgtEl>
                                          <p:spTgt spid="1185928"/>
                                        </p:tgtEl>
                                        <p:attrNameLst>
                                          <p:attrName>ppt_x</p:attrName>
                                        </p:attrNameLst>
                                      </p:cBhvr>
                                      <p:tavLst>
                                        <p:tav tm="0">
                                          <p:val>
                                            <p:strVal val="#ppt_x-#ppt_w/2"/>
                                          </p:val>
                                        </p:tav>
                                        <p:tav tm="100000">
                                          <p:val>
                                            <p:strVal val="#ppt_x"/>
                                          </p:val>
                                        </p:tav>
                                      </p:tavLst>
                                    </p:anim>
                                    <p:anim calcmode="lin" valueType="num">
                                      <p:cBhvr>
                                        <p:cTn id="470" dur="75" fill="hold"/>
                                        <p:tgtEl>
                                          <p:spTgt spid="1185928"/>
                                        </p:tgtEl>
                                        <p:attrNameLst>
                                          <p:attrName>ppt_y</p:attrName>
                                        </p:attrNameLst>
                                      </p:cBhvr>
                                      <p:tavLst>
                                        <p:tav tm="0">
                                          <p:val>
                                            <p:strVal val="#ppt_y"/>
                                          </p:val>
                                        </p:tav>
                                        <p:tav tm="100000">
                                          <p:val>
                                            <p:strVal val="#ppt_y"/>
                                          </p:val>
                                        </p:tav>
                                      </p:tavLst>
                                    </p:anim>
                                    <p:anim calcmode="lin" valueType="num">
                                      <p:cBhvr>
                                        <p:cTn id="471" dur="75" fill="hold"/>
                                        <p:tgtEl>
                                          <p:spTgt spid="1185928"/>
                                        </p:tgtEl>
                                        <p:attrNameLst>
                                          <p:attrName>ppt_w</p:attrName>
                                        </p:attrNameLst>
                                      </p:cBhvr>
                                      <p:tavLst>
                                        <p:tav tm="0">
                                          <p:val>
                                            <p:fltVal val="0"/>
                                          </p:val>
                                        </p:tav>
                                        <p:tav tm="100000">
                                          <p:val>
                                            <p:strVal val="#ppt_w"/>
                                          </p:val>
                                        </p:tav>
                                      </p:tavLst>
                                    </p:anim>
                                    <p:anim calcmode="lin" valueType="num">
                                      <p:cBhvr>
                                        <p:cTn id="472" dur="75" fill="hold"/>
                                        <p:tgtEl>
                                          <p:spTgt spid="1185928"/>
                                        </p:tgtEl>
                                        <p:attrNameLst>
                                          <p:attrName>ppt_h</p:attrName>
                                        </p:attrNameLst>
                                      </p:cBhvr>
                                      <p:tavLst>
                                        <p:tav tm="0">
                                          <p:val>
                                            <p:strVal val="#ppt_h"/>
                                          </p:val>
                                        </p:tav>
                                        <p:tav tm="100000">
                                          <p:val>
                                            <p:strVal val="#ppt_h"/>
                                          </p:val>
                                        </p:tav>
                                      </p:tavLst>
                                    </p:anim>
                                  </p:childTnLst>
                                </p:cTn>
                              </p:par>
                            </p:childTnLst>
                          </p:cTn>
                        </p:par>
                      </p:childTnLst>
                    </p:cTn>
                  </p:par>
                  <p:par>
                    <p:cTn id="473" fill="hold">
                      <p:stCondLst>
                        <p:cond delay="indefinite"/>
                      </p:stCondLst>
                      <p:childTnLst>
                        <p:par>
                          <p:cTn id="474" fill="hold">
                            <p:stCondLst>
                              <p:cond delay="0"/>
                            </p:stCondLst>
                            <p:childTnLst>
                              <p:par>
                                <p:cTn id="475" presetID="17" presetClass="entr" presetSubtype="8" fill="hold" grpId="0" nodeType="clickEffect">
                                  <p:stCondLst>
                                    <p:cond delay="0"/>
                                  </p:stCondLst>
                                  <p:iterate type="lt">
                                    <p:tmPct val="100000"/>
                                  </p:iterate>
                                  <p:childTnLst>
                                    <p:set>
                                      <p:cBhvr>
                                        <p:cTn id="476" dur="1" fill="hold">
                                          <p:stCondLst>
                                            <p:cond delay="0"/>
                                          </p:stCondLst>
                                        </p:cTn>
                                        <p:tgtEl>
                                          <p:spTgt spid="1185929"/>
                                        </p:tgtEl>
                                        <p:attrNameLst>
                                          <p:attrName>style.visibility</p:attrName>
                                        </p:attrNameLst>
                                      </p:cBhvr>
                                      <p:to>
                                        <p:strVal val="visible"/>
                                      </p:to>
                                    </p:set>
                                    <p:anim calcmode="lin" valueType="num">
                                      <p:cBhvr>
                                        <p:cTn id="477" dur="75" fill="hold"/>
                                        <p:tgtEl>
                                          <p:spTgt spid="1185929"/>
                                        </p:tgtEl>
                                        <p:attrNameLst>
                                          <p:attrName>ppt_x</p:attrName>
                                        </p:attrNameLst>
                                      </p:cBhvr>
                                      <p:tavLst>
                                        <p:tav tm="0">
                                          <p:val>
                                            <p:strVal val="#ppt_x-#ppt_w/2"/>
                                          </p:val>
                                        </p:tav>
                                        <p:tav tm="100000">
                                          <p:val>
                                            <p:strVal val="#ppt_x"/>
                                          </p:val>
                                        </p:tav>
                                      </p:tavLst>
                                    </p:anim>
                                    <p:anim calcmode="lin" valueType="num">
                                      <p:cBhvr>
                                        <p:cTn id="478" dur="75" fill="hold"/>
                                        <p:tgtEl>
                                          <p:spTgt spid="1185929"/>
                                        </p:tgtEl>
                                        <p:attrNameLst>
                                          <p:attrName>ppt_y</p:attrName>
                                        </p:attrNameLst>
                                      </p:cBhvr>
                                      <p:tavLst>
                                        <p:tav tm="0">
                                          <p:val>
                                            <p:strVal val="#ppt_y"/>
                                          </p:val>
                                        </p:tav>
                                        <p:tav tm="100000">
                                          <p:val>
                                            <p:strVal val="#ppt_y"/>
                                          </p:val>
                                        </p:tav>
                                      </p:tavLst>
                                    </p:anim>
                                    <p:anim calcmode="lin" valueType="num">
                                      <p:cBhvr>
                                        <p:cTn id="479" dur="75" fill="hold"/>
                                        <p:tgtEl>
                                          <p:spTgt spid="1185929"/>
                                        </p:tgtEl>
                                        <p:attrNameLst>
                                          <p:attrName>ppt_w</p:attrName>
                                        </p:attrNameLst>
                                      </p:cBhvr>
                                      <p:tavLst>
                                        <p:tav tm="0">
                                          <p:val>
                                            <p:fltVal val="0"/>
                                          </p:val>
                                        </p:tav>
                                        <p:tav tm="100000">
                                          <p:val>
                                            <p:strVal val="#ppt_w"/>
                                          </p:val>
                                        </p:tav>
                                      </p:tavLst>
                                    </p:anim>
                                    <p:anim calcmode="lin" valueType="num">
                                      <p:cBhvr>
                                        <p:cTn id="480" dur="75" fill="hold"/>
                                        <p:tgtEl>
                                          <p:spTgt spid="1185929"/>
                                        </p:tgtEl>
                                        <p:attrNameLst>
                                          <p:attrName>ppt_h</p:attrName>
                                        </p:attrNameLst>
                                      </p:cBhvr>
                                      <p:tavLst>
                                        <p:tav tm="0">
                                          <p:val>
                                            <p:strVal val="#ppt_h"/>
                                          </p:val>
                                        </p:tav>
                                        <p:tav tm="100000">
                                          <p:val>
                                            <p:strVal val="#ppt_h"/>
                                          </p:val>
                                        </p:tav>
                                      </p:tavLst>
                                    </p:anim>
                                  </p:childTnLst>
                                </p:cTn>
                              </p:par>
                            </p:childTnLst>
                          </p:cTn>
                        </p:par>
                      </p:childTnLst>
                    </p:cTn>
                  </p:par>
                  <p:par>
                    <p:cTn id="481" fill="hold">
                      <p:stCondLst>
                        <p:cond delay="indefinite"/>
                      </p:stCondLst>
                      <p:childTnLst>
                        <p:par>
                          <p:cTn id="482" fill="hold">
                            <p:stCondLst>
                              <p:cond delay="0"/>
                            </p:stCondLst>
                            <p:childTnLst>
                              <p:par>
                                <p:cTn id="483" presetID="17" presetClass="entr" presetSubtype="8" fill="hold" grpId="0" nodeType="clickEffect">
                                  <p:stCondLst>
                                    <p:cond delay="0"/>
                                  </p:stCondLst>
                                  <p:iterate type="lt">
                                    <p:tmPct val="100000"/>
                                  </p:iterate>
                                  <p:childTnLst>
                                    <p:set>
                                      <p:cBhvr>
                                        <p:cTn id="484" dur="1" fill="hold">
                                          <p:stCondLst>
                                            <p:cond delay="0"/>
                                          </p:stCondLst>
                                        </p:cTn>
                                        <p:tgtEl>
                                          <p:spTgt spid="1185930"/>
                                        </p:tgtEl>
                                        <p:attrNameLst>
                                          <p:attrName>style.visibility</p:attrName>
                                        </p:attrNameLst>
                                      </p:cBhvr>
                                      <p:to>
                                        <p:strVal val="visible"/>
                                      </p:to>
                                    </p:set>
                                    <p:anim calcmode="lin" valueType="num">
                                      <p:cBhvr>
                                        <p:cTn id="485" dur="75" fill="hold"/>
                                        <p:tgtEl>
                                          <p:spTgt spid="1185930"/>
                                        </p:tgtEl>
                                        <p:attrNameLst>
                                          <p:attrName>ppt_x</p:attrName>
                                        </p:attrNameLst>
                                      </p:cBhvr>
                                      <p:tavLst>
                                        <p:tav tm="0">
                                          <p:val>
                                            <p:strVal val="#ppt_x-#ppt_w/2"/>
                                          </p:val>
                                        </p:tav>
                                        <p:tav tm="100000">
                                          <p:val>
                                            <p:strVal val="#ppt_x"/>
                                          </p:val>
                                        </p:tav>
                                      </p:tavLst>
                                    </p:anim>
                                    <p:anim calcmode="lin" valueType="num">
                                      <p:cBhvr>
                                        <p:cTn id="486" dur="75" fill="hold"/>
                                        <p:tgtEl>
                                          <p:spTgt spid="1185930"/>
                                        </p:tgtEl>
                                        <p:attrNameLst>
                                          <p:attrName>ppt_y</p:attrName>
                                        </p:attrNameLst>
                                      </p:cBhvr>
                                      <p:tavLst>
                                        <p:tav tm="0">
                                          <p:val>
                                            <p:strVal val="#ppt_y"/>
                                          </p:val>
                                        </p:tav>
                                        <p:tav tm="100000">
                                          <p:val>
                                            <p:strVal val="#ppt_y"/>
                                          </p:val>
                                        </p:tav>
                                      </p:tavLst>
                                    </p:anim>
                                    <p:anim calcmode="lin" valueType="num">
                                      <p:cBhvr>
                                        <p:cTn id="487" dur="75" fill="hold"/>
                                        <p:tgtEl>
                                          <p:spTgt spid="1185930"/>
                                        </p:tgtEl>
                                        <p:attrNameLst>
                                          <p:attrName>ppt_w</p:attrName>
                                        </p:attrNameLst>
                                      </p:cBhvr>
                                      <p:tavLst>
                                        <p:tav tm="0">
                                          <p:val>
                                            <p:fltVal val="0"/>
                                          </p:val>
                                        </p:tav>
                                        <p:tav tm="100000">
                                          <p:val>
                                            <p:strVal val="#ppt_w"/>
                                          </p:val>
                                        </p:tav>
                                      </p:tavLst>
                                    </p:anim>
                                    <p:anim calcmode="lin" valueType="num">
                                      <p:cBhvr>
                                        <p:cTn id="488" dur="75" fill="hold"/>
                                        <p:tgtEl>
                                          <p:spTgt spid="1185930"/>
                                        </p:tgtEl>
                                        <p:attrNameLst>
                                          <p:attrName>ppt_h</p:attrName>
                                        </p:attrNameLst>
                                      </p:cBhvr>
                                      <p:tavLst>
                                        <p:tav tm="0">
                                          <p:val>
                                            <p:strVal val="#ppt_h"/>
                                          </p:val>
                                        </p:tav>
                                        <p:tav tm="100000">
                                          <p:val>
                                            <p:strVal val="#ppt_h"/>
                                          </p:val>
                                        </p:tav>
                                      </p:tavLst>
                                    </p:anim>
                                  </p:childTnLst>
                                </p:cTn>
                              </p:par>
                            </p:childTnLst>
                          </p:cTn>
                        </p:par>
                      </p:childTnLst>
                    </p:cTn>
                  </p:par>
                  <p:par>
                    <p:cTn id="489" fill="hold">
                      <p:stCondLst>
                        <p:cond delay="indefinite"/>
                      </p:stCondLst>
                      <p:childTnLst>
                        <p:par>
                          <p:cTn id="490" fill="hold">
                            <p:stCondLst>
                              <p:cond delay="0"/>
                            </p:stCondLst>
                            <p:childTnLst>
                              <p:par>
                                <p:cTn id="491" presetID="17" presetClass="entr" presetSubtype="8" fill="hold" grpId="0" nodeType="clickEffect">
                                  <p:stCondLst>
                                    <p:cond delay="0"/>
                                  </p:stCondLst>
                                  <p:iterate type="lt">
                                    <p:tmPct val="100000"/>
                                  </p:iterate>
                                  <p:childTnLst>
                                    <p:set>
                                      <p:cBhvr>
                                        <p:cTn id="492" dur="1" fill="hold">
                                          <p:stCondLst>
                                            <p:cond delay="0"/>
                                          </p:stCondLst>
                                        </p:cTn>
                                        <p:tgtEl>
                                          <p:spTgt spid="1185931"/>
                                        </p:tgtEl>
                                        <p:attrNameLst>
                                          <p:attrName>style.visibility</p:attrName>
                                        </p:attrNameLst>
                                      </p:cBhvr>
                                      <p:to>
                                        <p:strVal val="visible"/>
                                      </p:to>
                                    </p:set>
                                    <p:anim calcmode="lin" valueType="num">
                                      <p:cBhvr>
                                        <p:cTn id="493" dur="75" fill="hold"/>
                                        <p:tgtEl>
                                          <p:spTgt spid="1185931"/>
                                        </p:tgtEl>
                                        <p:attrNameLst>
                                          <p:attrName>ppt_x</p:attrName>
                                        </p:attrNameLst>
                                      </p:cBhvr>
                                      <p:tavLst>
                                        <p:tav tm="0">
                                          <p:val>
                                            <p:strVal val="#ppt_x-#ppt_w/2"/>
                                          </p:val>
                                        </p:tav>
                                        <p:tav tm="100000">
                                          <p:val>
                                            <p:strVal val="#ppt_x"/>
                                          </p:val>
                                        </p:tav>
                                      </p:tavLst>
                                    </p:anim>
                                    <p:anim calcmode="lin" valueType="num">
                                      <p:cBhvr>
                                        <p:cTn id="494" dur="75" fill="hold"/>
                                        <p:tgtEl>
                                          <p:spTgt spid="1185931"/>
                                        </p:tgtEl>
                                        <p:attrNameLst>
                                          <p:attrName>ppt_y</p:attrName>
                                        </p:attrNameLst>
                                      </p:cBhvr>
                                      <p:tavLst>
                                        <p:tav tm="0">
                                          <p:val>
                                            <p:strVal val="#ppt_y"/>
                                          </p:val>
                                        </p:tav>
                                        <p:tav tm="100000">
                                          <p:val>
                                            <p:strVal val="#ppt_y"/>
                                          </p:val>
                                        </p:tav>
                                      </p:tavLst>
                                    </p:anim>
                                    <p:anim calcmode="lin" valueType="num">
                                      <p:cBhvr>
                                        <p:cTn id="495" dur="75" fill="hold"/>
                                        <p:tgtEl>
                                          <p:spTgt spid="1185931"/>
                                        </p:tgtEl>
                                        <p:attrNameLst>
                                          <p:attrName>ppt_w</p:attrName>
                                        </p:attrNameLst>
                                      </p:cBhvr>
                                      <p:tavLst>
                                        <p:tav tm="0">
                                          <p:val>
                                            <p:fltVal val="0"/>
                                          </p:val>
                                        </p:tav>
                                        <p:tav tm="100000">
                                          <p:val>
                                            <p:strVal val="#ppt_w"/>
                                          </p:val>
                                        </p:tav>
                                      </p:tavLst>
                                    </p:anim>
                                    <p:anim calcmode="lin" valueType="num">
                                      <p:cBhvr>
                                        <p:cTn id="496" dur="75" fill="hold"/>
                                        <p:tgtEl>
                                          <p:spTgt spid="1185931"/>
                                        </p:tgtEl>
                                        <p:attrNameLst>
                                          <p:attrName>ppt_h</p:attrName>
                                        </p:attrNameLst>
                                      </p:cBhvr>
                                      <p:tavLst>
                                        <p:tav tm="0">
                                          <p:val>
                                            <p:strVal val="#ppt_h"/>
                                          </p:val>
                                        </p:tav>
                                        <p:tav tm="100000">
                                          <p:val>
                                            <p:strVal val="#ppt_h"/>
                                          </p:val>
                                        </p:tav>
                                      </p:tavLst>
                                    </p:anim>
                                  </p:childTnLst>
                                </p:cTn>
                              </p:par>
                            </p:childTnLst>
                          </p:cTn>
                        </p:par>
                      </p:childTnLst>
                    </p:cTn>
                  </p:par>
                  <p:par>
                    <p:cTn id="497" fill="hold">
                      <p:stCondLst>
                        <p:cond delay="indefinite"/>
                      </p:stCondLst>
                      <p:childTnLst>
                        <p:par>
                          <p:cTn id="498" fill="hold">
                            <p:stCondLst>
                              <p:cond delay="0"/>
                            </p:stCondLst>
                            <p:childTnLst>
                              <p:par>
                                <p:cTn id="499" presetID="17" presetClass="entr" presetSubtype="8" fill="hold" grpId="0" nodeType="clickEffect">
                                  <p:stCondLst>
                                    <p:cond delay="0"/>
                                  </p:stCondLst>
                                  <p:iterate type="lt">
                                    <p:tmPct val="100000"/>
                                  </p:iterate>
                                  <p:childTnLst>
                                    <p:set>
                                      <p:cBhvr>
                                        <p:cTn id="500" dur="1" fill="hold">
                                          <p:stCondLst>
                                            <p:cond delay="0"/>
                                          </p:stCondLst>
                                        </p:cTn>
                                        <p:tgtEl>
                                          <p:spTgt spid="1185932"/>
                                        </p:tgtEl>
                                        <p:attrNameLst>
                                          <p:attrName>style.visibility</p:attrName>
                                        </p:attrNameLst>
                                      </p:cBhvr>
                                      <p:to>
                                        <p:strVal val="visible"/>
                                      </p:to>
                                    </p:set>
                                    <p:anim calcmode="lin" valueType="num">
                                      <p:cBhvr>
                                        <p:cTn id="501" dur="75" fill="hold"/>
                                        <p:tgtEl>
                                          <p:spTgt spid="1185932"/>
                                        </p:tgtEl>
                                        <p:attrNameLst>
                                          <p:attrName>ppt_x</p:attrName>
                                        </p:attrNameLst>
                                      </p:cBhvr>
                                      <p:tavLst>
                                        <p:tav tm="0">
                                          <p:val>
                                            <p:strVal val="#ppt_x-#ppt_w/2"/>
                                          </p:val>
                                        </p:tav>
                                        <p:tav tm="100000">
                                          <p:val>
                                            <p:strVal val="#ppt_x"/>
                                          </p:val>
                                        </p:tav>
                                      </p:tavLst>
                                    </p:anim>
                                    <p:anim calcmode="lin" valueType="num">
                                      <p:cBhvr>
                                        <p:cTn id="502" dur="75" fill="hold"/>
                                        <p:tgtEl>
                                          <p:spTgt spid="1185932"/>
                                        </p:tgtEl>
                                        <p:attrNameLst>
                                          <p:attrName>ppt_y</p:attrName>
                                        </p:attrNameLst>
                                      </p:cBhvr>
                                      <p:tavLst>
                                        <p:tav tm="0">
                                          <p:val>
                                            <p:strVal val="#ppt_y"/>
                                          </p:val>
                                        </p:tav>
                                        <p:tav tm="100000">
                                          <p:val>
                                            <p:strVal val="#ppt_y"/>
                                          </p:val>
                                        </p:tav>
                                      </p:tavLst>
                                    </p:anim>
                                    <p:anim calcmode="lin" valueType="num">
                                      <p:cBhvr>
                                        <p:cTn id="503" dur="75" fill="hold"/>
                                        <p:tgtEl>
                                          <p:spTgt spid="1185932"/>
                                        </p:tgtEl>
                                        <p:attrNameLst>
                                          <p:attrName>ppt_w</p:attrName>
                                        </p:attrNameLst>
                                      </p:cBhvr>
                                      <p:tavLst>
                                        <p:tav tm="0">
                                          <p:val>
                                            <p:fltVal val="0"/>
                                          </p:val>
                                        </p:tav>
                                        <p:tav tm="100000">
                                          <p:val>
                                            <p:strVal val="#ppt_w"/>
                                          </p:val>
                                        </p:tav>
                                      </p:tavLst>
                                    </p:anim>
                                    <p:anim calcmode="lin" valueType="num">
                                      <p:cBhvr>
                                        <p:cTn id="504" dur="75" fill="hold"/>
                                        <p:tgtEl>
                                          <p:spTgt spid="1185932"/>
                                        </p:tgtEl>
                                        <p:attrNameLst>
                                          <p:attrName>ppt_h</p:attrName>
                                        </p:attrNameLst>
                                      </p:cBhvr>
                                      <p:tavLst>
                                        <p:tav tm="0">
                                          <p:val>
                                            <p:strVal val="#ppt_h"/>
                                          </p:val>
                                        </p:tav>
                                        <p:tav tm="100000">
                                          <p:val>
                                            <p:strVal val="#ppt_h"/>
                                          </p:val>
                                        </p:tav>
                                      </p:tavLst>
                                    </p:anim>
                                  </p:childTnLst>
                                </p:cTn>
                              </p:par>
                            </p:childTnLst>
                          </p:cTn>
                        </p:par>
                      </p:childTnLst>
                    </p:cTn>
                  </p:par>
                  <p:par>
                    <p:cTn id="505" fill="hold">
                      <p:stCondLst>
                        <p:cond delay="indefinite"/>
                      </p:stCondLst>
                      <p:childTnLst>
                        <p:par>
                          <p:cTn id="506" fill="hold">
                            <p:stCondLst>
                              <p:cond delay="0"/>
                            </p:stCondLst>
                            <p:childTnLst>
                              <p:par>
                                <p:cTn id="507" presetID="17" presetClass="entr" presetSubtype="8" fill="hold" grpId="0" nodeType="clickEffect">
                                  <p:stCondLst>
                                    <p:cond delay="0"/>
                                  </p:stCondLst>
                                  <p:iterate type="lt">
                                    <p:tmPct val="100000"/>
                                  </p:iterate>
                                  <p:childTnLst>
                                    <p:set>
                                      <p:cBhvr>
                                        <p:cTn id="508" dur="1" fill="hold">
                                          <p:stCondLst>
                                            <p:cond delay="0"/>
                                          </p:stCondLst>
                                        </p:cTn>
                                        <p:tgtEl>
                                          <p:spTgt spid="1185933"/>
                                        </p:tgtEl>
                                        <p:attrNameLst>
                                          <p:attrName>style.visibility</p:attrName>
                                        </p:attrNameLst>
                                      </p:cBhvr>
                                      <p:to>
                                        <p:strVal val="visible"/>
                                      </p:to>
                                    </p:set>
                                    <p:anim calcmode="lin" valueType="num">
                                      <p:cBhvr>
                                        <p:cTn id="509" dur="75" fill="hold"/>
                                        <p:tgtEl>
                                          <p:spTgt spid="1185933"/>
                                        </p:tgtEl>
                                        <p:attrNameLst>
                                          <p:attrName>ppt_x</p:attrName>
                                        </p:attrNameLst>
                                      </p:cBhvr>
                                      <p:tavLst>
                                        <p:tav tm="0">
                                          <p:val>
                                            <p:strVal val="#ppt_x-#ppt_w/2"/>
                                          </p:val>
                                        </p:tav>
                                        <p:tav tm="100000">
                                          <p:val>
                                            <p:strVal val="#ppt_x"/>
                                          </p:val>
                                        </p:tav>
                                      </p:tavLst>
                                    </p:anim>
                                    <p:anim calcmode="lin" valueType="num">
                                      <p:cBhvr>
                                        <p:cTn id="510" dur="75" fill="hold"/>
                                        <p:tgtEl>
                                          <p:spTgt spid="1185933"/>
                                        </p:tgtEl>
                                        <p:attrNameLst>
                                          <p:attrName>ppt_y</p:attrName>
                                        </p:attrNameLst>
                                      </p:cBhvr>
                                      <p:tavLst>
                                        <p:tav tm="0">
                                          <p:val>
                                            <p:strVal val="#ppt_y"/>
                                          </p:val>
                                        </p:tav>
                                        <p:tav tm="100000">
                                          <p:val>
                                            <p:strVal val="#ppt_y"/>
                                          </p:val>
                                        </p:tav>
                                      </p:tavLst>
                                    </p:anim>
                                    <p:anim calcmode="lin" valueType="num">
                                      <p:cBhvr>
                                        <p:cTn id="511" dur="75" fill="hold"/>
                                        <p:tgtEl>
                                          <p:spTgt spid="1185933"/>
                                        </p:tgtEl>
                                        <p:attrNameLst>
                                          <p:attrName>ppt_w</p:attrName>
                                        </p:attrNameLst>
                                      </p:cBhvr>
                                      <p:tavLst>
                                        <p:tav tm="0">
                                          <p:val>
                                            <p:fltVal val="0"/>
                                          </p:val>
                                        </p:tav>
                                        <p:tav tm="100000">
                                          <p:val>
                                            <p:strVal val="#ppt_w"/>
                                          </p:val>
                                        </p:tav>
                                      </p:tavLst>
                                    </p:anim>
                                    <p:anim calcmode="lin" valueType="num">
                                      <p:cBhvr>
                                        <p:cTn id="512" dur="75" fill="hold"/>
                                        <p:tgtEl>
                                          <p:spTgt spid="1185933"/>
                                        </p:tgtEl>
                                        <p:attrNameLst>
                                          <p:attrName>ppt_h</p:attrName>
                                        </p:attrNameLst>
                                      </p:cBhvr>
                                      <p:tavLst>
                                        <p:tav tm="0">
                                          <p:val>
                                            <p:strVal val="#ppt_h"/>
                                          </p:val>
                                        </p:tav>
                                        <p:tav tm="100000">
                                          <p:val>
                                            <p:strVal val="#ppt_h"/>
                                          </p:val>
                                        </p:tav>
                                      </p:tavLst>
                                    </p:anim>
                                  </p:childTnLst>
                                </p:cTn>
                              </p:par>
                            </p:childTnLst>
                          </p:cTn>
                        </p:par>
                      </p:childTnLst>
                    </p:cTn>
                  </p:par>
                  <p:par>
                    <p:cTn id="513" fill="hold">
                      <p:stCondLst>
                        <p:cond delay="indefinite"/>
                      </p:stCondLst>
                      <p:childTnLst>
                        <p:par>
                          <p:cTn id="514" fill="hold">
                            <p:stCondLst>
                              <p:cond delay="0"/>
                            </p:stCondLst>
                            <p:childTnLst>
                              <p:par>
                                <p:cTn id="515" presetID="17" presetClass="entr" presetSubtype="8" fill="hold" grpId="0" nodeType="clickEffect">
                                  <p:stCondLst>
                                    <p:cond delay="0"/>
                                  </p:stCondLst>
                                  <p:iterate type="lt">
                                    <p:tmPct val="100000"/>
                                  </p:iterate>
                                  <p:childTnLst>
                                    <p:set>
                                      <p:cBhvr>
                                        <p:cTn id="516" dur="1" fill="hold">
                                          <p:stCondLst>
                                            <p:cond delay="0"/>
                                          </p:stCondLst>
                                        </p:cTn>
                                        <p:tgtEl>
                                          <p:spTgt spid="1185934"/>
                                        </p:tgtEl>
                                        <p:attrNameLst>
                                          <p:attrName>style.visibility</p:attrName>
                                        </p:attrNameLst>
                                      </p:cBhvr>
                                      <p:to>
                                        <p:strVal val="visible"/>
                                      </p:to>
                                    </p:set>
                                    <p:anim calcmode="lin" valueType="num">
                                      <p:cBhvr>
                                        <p:cTn id="517" dur="75" fill="hold"/>
                                        <p:tgtEl>
                                          <p:spTgt spid="1185934"/>
                                        </p:tgtEl>
                                        <p:attrNameLst>
                                          <p:attrName>ppt_x</p:attrName>
                                        </p:attrNameLst>
                                      </p:cBhvr>
                                      <p:tavLst>
                                        <p:tav tm="0">
                                          <p:val>
                                            <p:strVal val="#ppt_x-#ppt_w/2"/>
                                          </p:val>
                                        </p:tav>
                                        <p:tav tm="100000">
                                          <p:val>
                                            <p:strVal val="#ppt_x"/>
                                          </p:val>
                                        </p:tav>
                                      </p:tavLst>
                                    </p:anim>
                                    <p:anim calcmode="lin" valueType="num">
                                      <p:cBhvr>
                                        <p:cTn id="518" dur="75" fill="hold"/>
                                        <p:tgtEl>
                                          <p:spTgt spid="1185934"/>
                                        </p:tgtEl>
                                        <p:attrNameLst>
                                          <p:attrName>ppt_y</p:attrName>
                                        </p:attrNameLst>
                                      </p:cBhvr>
                                      <p:tavLst>
                                        <p:tav tm="0">
                                          <p:val>
                                            <p:strVal val="#ppt_y"/>
                                          </p:val>
                                        </p:tav>
                                        <p:tav tm="100000">
                                          <p:val>
                                            <p:strVal val="#ppt_y"/>
                                          </p:val>
                                        </p:tav>
                                      </p:tavLst>
                                    </p:anim>
                                    <p:anim calcmode="lin" valueType="num">
                                      <p:cBhvr>
                                        <p:cTn id="519" dur="75" fill="hold"/>
                                        <p:tgtEl>
                                          <p:spTgt spid="1185934"/>
                                        </p:tgtEl>
                                        <p:attrNameLst>
                                          <p:attrName>ppt_w</p:attrName>
                                        </p:attrNameLst>
                                      </p:cBhvr>
                                      <p:tavLst>
                                        <p:tav tm="0">
                                          <p:val>
                                            <p:fltVal val="0"/>
                                          </p:val>
                                        </p:tav>
                                        <p:tav tm="100000">
                                          <p:val>
                                            <p:strVal val="#ppt_w"/>
                                          </p:val>
                                        </p:tav>
                                      </p:tavLst>
                                    </p:anim>
                                    <p:anim calcmode="lin" valueType="num">
                                      <p:cBhvr>
                                        <p:cTn id="520" dur="75" fill="hold"/>
                                        <p:tgtEl>
                                          <p:spTgt spid="11859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794" grpId="0" autoUpdateAnimBg="0"/>
      <p:bldP spid="1185795" grpId="0" autoUpdateAnimBg="0"/>
      <p:bldP spid="1185796" grpId="0" animBg="1"/>
      <p:bldP spid="1185797" grpId="0" animBg="1"/>
      <p:bldP spid="1185798" grpId="0" animBg="1"/>
      <p:bldP spid="1185799" grpId="0" autoUpdateAnimBg="0"/>
      <p:bldP spid="1185800" grpId="0" animBg="1"/>
      <p:bldP spid="1185801" grpId="0" autoUpdateAnimBg="0"/>
      <p:bldP spid="1185802" grpId="0" animBg="1"/>
      <p:bldP spid="1185803" grpId="0" autoUpdateAnimBg="0"/>
      <p:bldP spid="1185804" grpId="0" autoUpdateAnimBg="0"/>
      <p:bldP spid="1185805" grpId="0" autoUpdateAnimBg="0"/>
      <p:bldP spid="1185806" grpId="0" animBg="1"/>
      <p:bldP spid="1185807" grpId="0" animBg="1"/>
      <p:bldP spid="1185808" grpId="0" animBg="1"/>
      <p:bldP spid="1185809" grpId="0" autoUpdateAnimBg="0"/>
      <p:bldP spid="1185810" grpId="0" animBg="1"/>
      <p:bldP spid="1185811" grpId="0" autoUpdateAnimBg="0"/>
      <p:bldP spid="1185812" grpId="0" animBg="1"/>
      <p:bldP spid="1185813" grpId="0" autoUpdateAnimBg="0"/>
      <p:bldP spid="1185814" grpId="0" autoUpdateAnimBg="0"/>
      <p:bldP spid="1185815" grpId="0" animBg="1" autoUpdateAnimBg="0"/>
      <p:bldP spid="1185832" grpId="0" animBg="1"/>
      <p:bldP spid="1185833" grpId="0" autoUpdateAnimBg="0"/>
      <p:bldP spid="1185834" grpId="0" autoUpdateAnimBg="0"/>
      <p:bldP spid="1185835" grpId="0" autoUpdateAnimBg="0"/>
      <p:bldP spid="1185836" grpId="0" animBg="1"/>
      <p:bldP spid="1185837" grpId="0" animBg="1"/>
      <p:bldP spid="1185838" grpId="0" animBg="1"/>
      <p:bldP spid="1185839" grpId="0" autoUpdateAnimBg="0"/>
      <p:bldP spid="1185840" grpId="0" animBg="1"/>
      <p:bldP spid="1185841" grpId="0" autoUpdateAnimBg="0"/>
      <p:bldP spid="1185842" grpId="0" animBg="1"/>
      <p:bldP spid="1185843" grpId="0" autoUpdateAnimBg="0"/>
      <p:bldP spid="1185844" grpId="0" autoUpdateAnimBg="0"/>
      <p:bldP spid="1185845" grpId="0" autoUpdateAnimBg="0"/>
      <p:bldP spid="1185846" grpId="0" animBg="1"/>
      <p:bldP spid="1185847" grpId="0" animBg="1"/>
      <p:bldP spid="1185848" grpId="0" animBg="1"/>
      <p:bldP spid="1185849" grpId="0" autoUpdateAnimBg="0"/>
      <p:bldP spid="1185850" grpId="0" animBg="1"/>
      <p:bldP spid="1185851" grpId="0" autoUpdateAnimBg="0"/>
      <p:bldP spid="1185852" grpId="0" animBg="1"/>
      <p:bldP spid="1185853" grpId="0" autoUpdateAnimBg="0"/>
      <p:bldP spid="1185854" grpId="0" animBg="1"/>
      <p:bldP spid="1185855" grpId="0" autoUpdateAnimBg="0"/>
      <p:bldP spid="1185856" grpId="0" autoUpdateAnimBg="0"/>
      <p:bldP spid="1185857" grpId="0" autoUpdateAnimBg="0"/>
      <p:bldP spid="1185858" grpId="0" animBg="1"/>
      <p:bldP spid="1185859" grpId="0" animBg="1"/>
      <p:bldP spid="1185860" grpId="0" animBg="1"/>
      <p:bldP spid="1185861" grpId="0" autoUpdateAnimBg="0"/>
      <p:bldP spid="1185862" grpId="0" animBg="1"/>
      <p:bldP spid="1185863" grpId="0" autoUpdateAnimBg="0"/>
      <p:bldP spid="1185864" grpId="0" animBg="1"/>
      <p:bldP spid="1185865" grpId="0" autoUpdateAnimBg="0"/>
      <p:bldP spid="1185866" grpId="0" autoUpdateAnimBg="0"/>
      <p:bldP spid="1185867" grpId="0" animBg="1"/>
      <p:bldP spid="1185868" grpId="0" animBg="1" autoUpdateAnimBg="0"/>
      <p:bldP spid="1185893" grpId="0" animBg="1" autoUpdateAnimBg="0"/>
      <p:bldP spid="1185918" grpId="0" animBg="1"/>
      <p:bldP spid="1185927" grpId="0" autoUpdateAnimBg="0"/>
      <p:bldP spid="1185928" grpId="0" autoUpdateAnimBg="0"/>
      <p:bldP spid="1185929" grpId="0" autoUpdateAnimBg="0"/>
      <p:bldP spid="1185930" grpId="0" autoUpdateAnimBg="0"/>
      <p:bldP spid="1185931" grpId="0" autoUpdateAnimBg="0"/>
      <p:bldP spid="1185932" grpId="0" autoUpdateAnimBg="0"/>
      <p:bldP spid="1185933" grpId="0" autoUpdateAnimBg="0"/>
      <p:bldP spid="1185934"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7618A32-350A-4830-9868-132CA196CF6A}"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744D11B-9793-4E4A-8D04-E9979D071298}" type="datetime7">
              <a:rPr kumimoji="1" lang="zh-CN" altLang="en-US" sz="1200">
                <a:latin typeface="+mn-ea"/>
              </a:rPr>
            </a:fld>
            <a:endParaRPr kumimoji="1" lang="en-US" altLang="zh-CN" sz="1200">
              <a:latin typeface="+mn-ea"/>
            </a:endParaRPr>
          </a:p>
        </p:txBody>
      </p:sp>
      <p:sp>
        <p:nvSpPr>
          <p:cNvPr id="40964" name="Rectangle 2"/>
          <p:cNvSpPr>
            <a:spLocks noGrp="1" noChangeArrowheads="1"/>
          </p:cNvSpPr>
          <p:nvPr>
            <p:ph type="title" idx="4294967295"/>
          </p:nvPr>
        </p:nvSpPr>
        <p:spPr/>
        <p:txBody>
          <a:bodyPr anchor="b"/>
          <a:lstStyle/>
          <a:p>
            <a:pPr eaLnBrk="1" hangingPunct="1"/>
            <a:r>
              <a:rPr lang="en-US" altLang="zh-CN">
                <a:ea typeface="宋体" pitchFamily="2" charset="-122"/>
              </a:rPr>
              <a:t>8.6 Binary Trees Traversal</a:t>
            </a:r>
            <a:endParaRPr lang="zh-CN" altLang="en-US">
              <a:ea typeface="宋体" pitchFamily="2" charset="-122"/>
            </a:endParaRPr>
          </a:p>
        </p:txBody>
      </p:sp>
      <p:sp>
        <p:nvSpPr>
          <p:cNvPr id="40965" name="Rectangle 3"/>
          <p:cNvSpPr>
            <a:spLocks noGrp="1" noChangeArrowheads="1"/>
          </p:cNvSpPr>
          <p:nvPr>
            <p:ph type="body" idx="4294967295"/>
          </p:nvPr>
        </p:nvSpPr>
        <p:spPr>
          <a:xfrm>
            <a:off x="250825" y="1484313"/>
            <a:ext cx="8631238" cy="5184775"/>
          </a:xfrm>
        </p:spPr>
        <p:txBody>
          <a:bodyPr/>
          <a:lstStyle/>
          <a:p>
            <a:pPr eaLnBrk="1" hangingPunct="1"/>
            <a:r>
              <a:rPr lang="zh-CN" altLang="en-US" dirty="0">
                <a:latin typeface="Times New Roman" panose="02020503050405090304" pitchFamily="18" charset="0"/>
                <a:ea typeface="宋体" pitchFamily="2" charset="-122"/>
              </a:rPr>
              <a:t>链表描述，四种遍历二叉树的方法：</a:t>
            </a:r>
            <a:r>
              <a:rPr lang="en-US" altLang="zh-CN" dirty="0">
                <a:latin typeface="Times New Roman" panose="02020503050405090304" pitchFamily="18" charset="0"/>
                <a:ea typeface="宋体" pitchFamily="2" charset="-122"/>
              </a:rPr>
              <a:t>(</a:t>
            </a:r>
            <a:r>
              <a:rPr lang="zh-CN" altLang="en-US" dirty="0">
                <a:latin typeface="Times New Roman" panose="02020503050405090304" pitchFamily="18" charset="0"/>
                <a:ea typeface="宋体" pitchFamily="2" charset="-122"/>
              </a:rPr>
              <a:t>如何实现</a:t>
            </a:r>
            <a:r>
              <a:rPr lang="en-US" altLang="zh-CN"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a:p>
            <a:pPr lvl="1" eaLnBrk="1" hangingPunct="1"/>
            <a:r>
              <a:rPr lang="zh-CN" altLang="en-US" dirty="0">
                <a:latin typeface="Times New Roman" panose="02020503050405090304" pitchFamily="18" charset="0"/>
                <a:ea typeface="宋体" pitchFamily="2" charset="-122"/>
              </a:rPr>
              <a:t>前序遍历</a:t>
            </a:r>
            <a:endParaRPr lang="zh-CN" altLang="en-US" dirty="0">
              <a:latin typeface="Times New Roman" panose="02020503050405090304" pitchFamily="18" charset="0"/>
              <a:ea typeface="宋体" pitchFamily="2" charset="-122"/>
            </a:endParaRPr>
          </a:p>
          <a:p>
            <a:pPr lvl="1" eaLnBrk="1" hangingPunct="1"/>
            <a:r>
              <a:rPr lang="zh-CN" altLang="en-US" dirty="0">
                <a:latin typeface="Times New Roman" panose="02020503050405090304" pitchFamily="18" charset="0"/>
                <a:ea typeface="宋体" pitchFamily="2" charset="-122"/>
              </a:rPr>
              <a:t>中序遍历</a:t>
            </a:r>
            <a:endParaRPr lang="zh-CN" altLang="en-US" dirty="0">
              <a:latin typeface="Times New Roman" panose="02020503050405090304" pitchFamily="18" charset="0"/>
              <a:ea typeface="宋体" pitchFamily="2" charset="-122"/>
            </a:endParaRPr>
          </a:p>
          <a:p>
            <a:pPr lvl="1" eaLnBrk="1" hangingPunct="1"/>
            <a:r>
              <a:rPr lang="zh-CN" altLang="en-US" dirty="0">
                <a:latin typeface="Times New Roman" panose="02020503050405090304" pitchFamily="18" charset="0"/>
                <a:ea typeface="宋体" pitchFamily="2" charset="-122"/>
              </a:rPr>
              <a:t>后序遍历</a:t>
            </a:r>
            <a:endParaRPr lang="zh-CN" altLang="en-US" dirty="0">
              <a:latin typeface="Times New Roman" panose="02020503050405090304" pitchFamily="18" charset="0"/>
              <a:ea typeface="宋体" pitchFamily="2" charset="-122"/>
            </a:endParaRPr>
          </a:p>
          <a:p>
            <a:pPr lvl="1" eaLnBrk="1" hangingPunct="1"/>
            <a:r>
              <a:rPr lang="zh-CN" altLang="en-US" dirty="0">
                <a:latin typeface="Times New Roman" panose="02020503050405090304" pitchFamily="18" charset="0"/>
                <a:ea typeface="宋体" pitchFamily="2" charset="-122"/>
              </a:rPr>
              <a:t>逐层遍历</a:t>
            </a:r>
            <a:endParaRPr lang="en-US" altLang="zh-CN" dirty="0">
              <a:latin typeface="Times New Roman" panose="02020503050405090304" pitchFamily="18" charset="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49CBA08-B54A-4202-98FB-68D82E5AB6DD}"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C7A98F34-A756-49BC-BAEE-68598268D523}" type="datetime7">
              <a:rPr kumimoji="1" lang="zh-CN" altLang="en-US" sz="1200">
                <a:latin typeface="+mn-ea"/>
              </a:rPr>
            </a:fld>
            <a:endParaRPr kumimoji="1" lang="en-US" altLang="zh-CN" sz="1200">
              <a:latin typeface="+mn-ea"/>
            </a:endParaRPr>
          </a:p>
        </p:txBody>
      </p:sp>
      <p:sp>
        <p:nvSpPr>
          <p:cNvPr id="41988" name="Rectangle 2"/>
          <p:cNvSpPr>
            <a:spLocks noGrp="1" noChangeArrowheads="1"/>
          </p:cNvSpPr>
          <p:nvPr>
            <p:ph type="title" idx="4294967295"/>
          </p:nvPr>
        </p:nvSpPr>
        <p:spPr/>
        <p:txBody>
          <a:bodyPr anchor="b"/>
          <a:lstStyle/>
          <a:p>
            <a:pPr eaLnBrk="1" hangingPunct="1"/>
            <a:r>
              <a:rPr lang="en-US" altLang="zh-CN">
                <a:ea typeface="宋体" pitchFamily="2" charset="-122"/>
              </a:rPr>
              <a:t>8.6 Binary Trees Traversal</a:t>
            </a:r>
            <a:endParaRPr lang="zh-CN" altLang="en-US">
              <a:ea typeface="宋体" pitchFamily="2" charset="-122"/>
            </a:endParaRPr>
          </a:p>
        </p:txBody>
      </p:sp>
      <p:sp>
        <p:nvSpPr>
          <p:cNvPr id="41989" name="Rectangle 3"/>
          <p:cNvSpPr>
            <a:spLocks noGrp="1" noChangeArrowheads="1"/>
          </p:cNvSpPr>
          <p:nvPr>
            <p:ph type="body" idx="4294967295"/>
          </p:nvPr>
        </p:nvSpPr>
        <p:spPr>
          <a:xfrm>
            <a:off x="250825" y="1484313"/>
            <a:ext cx="8631238" cy="5184775"/>
          </a:xfrm>
          <a:solidFill>
            <a:srgbClr val="CCECFF"/>
          </a:solidFill>
        </p:spPr>
        <p:txBody>
          <a:bodyPr/>
          <a:lstStyle/>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template &lt;class T&gt;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void </a:t>
            </a:r>
            <a:r>
              <a:rPr lang="en-US" altLang="zh-CN" sz="2400">
                <a:solidFill>
                  <a:schemeClr val="hlink"/>
                </a:solidFill>
                <a:latin typeface="Times New Roman" panose="02020503050405090304" pitchFamily="18" charset="0"/>
                <a:ea typeface="宋体" pitchFamily="2" charset="-122"/>
              </a:rPr>
              <a:t>Visit</a:t>
            </a:r>
            <a:r>
              <a:rPr lang="en-US" altLang="zh-CN" sz="2400">
                <a:latin typeface="Times New Roman" panose="02020503050405090304" pitchFamily="18" charset="0"/>
                <a:ea typeface="宋体" pitchFamily="2" charset="-122"/>
              </a:rPr>
              <a:t> (BinaryTreeNode&lt;T&gt; *x)</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Visit node *x, just output data field.</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cout &lt;&lt; x-&gt;data &lt;&lt; '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template &lt;class T&gt;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void </a:t>
            </a:r>
            <a:r>
              <a:rPr lang="en-US" altLang="zh-CN" sz="2400">
                <a:solidFill>
                  <a:schemeClr val="hlink"/>
                </a:solidFill>
                <a:latin typeface="Times New Roman" panose="02020503050405090304" pitchFamily="18" charset="0"/>
                <a:ea typeface="宋体" pitchFamily="2" charset="-122"/>
              </a:rPr>
              <a:t>PreOrder</a:t>
            </a:r>
            <a:r>
              <a:rPr lang="en-US" altLang="zh-CN" sz="2400">
                <a:latin typeface="Times New Roman" panose="02020503050405090304" pitchFamily="18" charset="0"/>
                <a:ea typeface="宋体" pitchFamily="2" charset="-122"/>
              </a:rPr>
              <a:t> (BinaryTreeNode&lt;T&gt; *t)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Preorder traversal of *t.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if (t)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Visit(t);                 		// </a:t>
            </a:r>
            <a:r>
              <a:rPr lang="zh-CN" altLang="en-US" sz="2400">
                <a:latin typeface="Times New Roman" panose="02020503050405090304" pitchFamily="18" charset="0"/>
                <a:ea typeface="宋体" pitchFamily="2" charset="-122"/>
              </a:rPr>
              <a:t>访问根节点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r>
              <a:rPr lang="en-US" altLang="zh-CN" sz="2400">
                <a:solidFill>
                  <a:schemeClr val="hlink"/>
                </a:solidFill>
                <a:latin typeface="Times New Roman" panose="02020503050405090304" pitchFamily="18" charset="0"/>
                <a:ea typeface="宋体" pitchFamily="2" charset="-122"/>
              </a:rPr>
              <a:t>PreOrder</a:t>
            </a:r>
            <a:r>
              <a:rPr lang="en-US" altLang="zh-CN" sz="2400">
                <a:latin typeface="Times New Roman" panose="02020503050405090304" pitchFamily="18" charset="0"/>
                <a:ea typeface="宋体" pitchFamily="2" charset="-122"/>
              </a:rPr>
              <a:t> (t-&gt;LeftChild);    	// </a:t>
            </a:r>
            <a:r>
              <a:rPr lang="zh-CN" altLang="en-US" sz="2400">
                <a:latin typeface="Times New Roman" panose="02020503050405090304" pitchFamily="18" charset="0"/>
                <a:ea typeface="宋体" pitchFamily="2" charset="-122"/>
              </a:rPr>
              <a:t>遍历左子树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r>
              <a:rPr lang="en-US" altLang="zh-CN" sz="2400">
                <a:solidFill>
                  <a:schemeClr val="hlink"/>
                </a:solidFill>
                <a:latin typeface="Times New Roman" panose="02020503050405090304" pitchFamily="18" charset="0"/>
                <a:ea typeface="宋体" pitchFamily="2" charset="-122"/>
              </a:rPr>
              <a:t>PreOrder</a:t>
            </a:r>
            <a:r>
              <a:rPr lang="en-US" altLang="zh-CN" sz="2400">
                <a:latin typeface="Times New Roman" panose="02020503050405090304" pitchFamily="18" charset="0"/>
                <a:ea typeface="宋体" pitchFamily="2" charset="-122"/>
              </a:rPr>
              <a:t> (t-&gt;RightChild);  	//</a:t>
            </a:r>
            <a:r>
              <a:rPr lang="zh-CN" altLang="en-US" sz="2400">
                <a:latin typeface="Times New Roman" panose="02020503050405090304" pitchFamily="18" charset="0"/>
                <a:ea typeface="宋体" pitchFamily="2" charset="-122"/>
              </a:rPr>
              <a:t>遍历右子树</a:t>
            </a:r>
            <a:r>
              <a:rPr lang="en-US" altLang="zh-CN" sz="2400">
                <a:latin typeface="Times New Roman" panose="02020503050405090304" pitchFamily="18" charset="0"/>
                <a:ea typeface="宋体" pitchFamily="2" charset="-122"/>
              </a:rPr>
              <a:t>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程序</a:t>
            </a:r>
            <a:r>
              <a:rPr lang="en-US" altLang="zh-CN" sz="2400">
                <a:latin typeface="Times New Roman" panose="02020503050405090304" pitchFamily="18" charset="0"/>
                <a:ea typeface="宋体" pitchFamily="2" charset="-122"/>
              </a:rPr>
              <a:t>8-2</a:t>
            </a:r>
            <a:r>
              <a:rPr lang="zh-CN" altLang="en-US" sz="2400">
                <a:latin typeface="Times New Roman" panose="02020503050405090304" pitchFamily="18" charset="0"/>
                <a:ea typeface="宋体" pitchFamily="2" charset="-122"/>
              </a:rPr>
              <a:t>前序遍历 </a:t>
            </a:r>
            <a:endParaRPr lang="en-US" altLang="zh-CN" sz="2400">
              <a:latin typeface="Times New Roman" panose="02020503050405090304" pitchFamily="18" charset="0"/>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C3F9BBC-9468-43D1-95EF-616437DF3DBB}"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8E2BBCE-BCCE-4957-88C2-70A065B61520}" type="datetime7">
              <a:rPr kumimoji="1" lang="zh-CN" altLang="en-US" sz="1200">
                <a:latin typeface="+mn-ea"/>
              </a:rPr>
            </a:fld>
            <a:endParaRPr kumimoji="1" lang="en-US" altLang="zh-CN" sz="1200">
              <a:latin typeface="+mn-ea"/>
            </a:endParaRPr>
          </a:p>
        </p:txBody>
      </p:sp>
      <p:sp>
        <p:nvSpPr>
          <p:cNvPr id="43012" name="Rectangle 2"/>
          <p:cNvSpPr>
            <a:spLocks noGrp="1" noChangeArrowheads="1"/>
          </p:cNvSpPr>
          <p:nvPr>
            <p:ph type="title" idx="4294967295"/>
          </p:nvPr>
        </p:nvSpPr>
        <p:spPr/>
        <p:txBody>
          <a:bodyPr anchor="b"/>
          <a:lstStyle/>
          <a:p>
            <a:pPr eaLnBrk="1" hangingPunct="1"/>
            <a:r>
              <a:rPr lang="en-US" altLang="zh-CN">
                <a:ea typeface="宋体" pitchFamily="2" charset="-122"/>
              </a:rPr>
              <a:t>8.6 Binary Trees Traversal</a:t>
            </a:r>
            <a:endParaRPr lang="zh-CN" altLang="en-US">
              <a:ea typeface="宋体" pitchFamily="2" charset="-122"/>
            </a:endParaRPr>
          </a:p>
        </p:txBody>
      </p:sp>
      <p:sp>
        <p:nvSpPr>
          <p:cNvPr id="43013" name="Rectangle 3"/>
          <p:cNvSpPr>
            <a:spLocks noGrp="1" noChangeArrowheads="1"/>
          </p:cNvSpPr>
          <p:nvPr>
            <p:ph type="body" idx="4294967295"/>
          </p:nvPr>
        </p:nvSpPr>
        <p:spPr>
          <a:xfrm>
            <a:off x="250825" y="188913"/>
            <a:ext cx="8631238" cy="6669087"/>
          </a:xfrm>
          <a:solidFill>
            <a:srgbClr val="CCECFF"/>
          </a:solidFill>
        </p:spPr>
        <p:txBody>
          <a:bodyPr/>
          <a:lstStyle/>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template &lt;class T&gt;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void </a:t>
            </a:r>
            <a:r>
              <a:rPr lang="en-US" altLang="zh-CN" sz="2400">
                <a:solidFill>
                  <a:schemeClr val="hlink"/>
                </a:solidFill>
                <a:latin typeface="Times New Roman" panose="02020503050405090304" pitchFamily="18" charset="0"/>
                <a:ea typeface="宋体" pitchFamily="2" charset="-122"/>
              </a:rPr>
              <a:t>InOrder</a:t>
            </a:r>
            <a:r>
              <a:rPr lang="en-US" altLang="zh-CN" sz="2400">
                <a:latin typeface="Times New Roman" panose="02020503050405090304" pitchFamily="18" charset="0"/>
                <a:ea typeface="宋体" pitchFamily="2" charset="-122"/>
              </a:rPr>
              <a:t> (BinaryTreeNode&lt;T&gt; *t)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Inorder traversal of *t.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if (t)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r>
              <a:rPr lang="en-US" altLang="zh-CN" sz="2400">
                <a:solidFill>
                  <a:schemeClr val="hlink"/>
                </a:solidFill>
                <a:latin typeface="Times New Roman" panose="02020503050405090304" pitchFamily="18" charset="0"/>
                <a:ea typeface="宋体" pitchFamily="2" charset="-122"/>
              </a:rPr>
              <a:t>InOrder</a:t>
            </a:r>
            <a:r>
              <a:rPr lang="en-US" altLang="zh-CN" sz="2400">
                <a:latin typeface="Times New Roman" panose="02020503050405090304" pitchFamily="18" charset="0"/>
                <a:ea typeface="宋体" pitchFamily="2" charset="-122"/>
              </a:rPr>
              <a:t> (t-&gt;LeftChild); 	//</a:t>
            </a:r>
            <a:r>
              <a:rPr lang="zh-CN" altLang="en-US" sz="2400">
                <a:latin typeface="Times New Roman" panose="02020503050405090304" pitchFamily="18" charset="0"/>
                <a:ea typeface="宋体" pitchFamily="2" charset="-122"/>
              </a:rPr>
              <a:t>遍历左子树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Visit(t); 				//</a:t>
            </a:r>
            <a:r>
              <a:rPr lang="zh-CN" altLang="en-US" sz="2400">
                <a:latin typeface="Times New Roman" panose="02020503050405090304" pitchFamily="18" charset="0"/>
                <a:ea typeface="宋体" pitchFamily="2" charset="-122"/>
              </a:rPr>
              <a:t>访问根节点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r>
              <a:rPr lang="en-US" altLang="zh-CN" sz="2400">
                <a:solidFill>
                  <a:schemeClr val="hlink"/>
                </a:solidFill>
                <a:latin typeface="Times New Roman" panose="02020503050405090304" pitchFamily="18" charset="0"/>
                <a:ea typeface="宋体" pitchFamily="2" charset="-122"/>
              </a:rPr>
              <a:t>InOrder</a:t>
            </a:r>
            <a:r>
              <a:rPr lang="en-US" altLang="zh-CN" sz="2400">
                <a:latin typeface="Times New Roman" panose="02020503050405090304" pitchFamily="18" charset="0"/>
                <a:ea typeface="宋体" pitchFamily="2" charset="-122"/>
              </a:rPr>
              <a:t> (t-&gt;RightChild); 	//</a:t>
            </a:r>
            <a:r>
              <a:rPr lang="zh-CN" altLang="en-US" sz="2400">
                <a:latin typeface="Times New Roman" panose="02020503050405090304" pitchFamily="18" charset="0"/>
                <a:ea typeface="宋体" pitchFamily="2" charset="-122"/>
              </a:rPr>
              <a:t>访问根节点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r>
              <a:rPr lang="zh-CN" altLang="en-US" sz="2400">
                <a:latin typeface="Times New Roman" panose="02020503050405090304" pitchFamily="18" charset="0"/>
                <a:ea typeface="宋体" pitchFamily="2" charset="-122"/>
              </a:rPr>
              <a:t>程序</a:t>
            </a:r>
            <a:r>
              <a:rPr lang="en-US" altLang="zh-CN" sz="2400">
                <a:latin typeface="Times New Roman" panose="02020503050405090304" pitchFamily="18" charset="0"/>
                <a:ea typeface="宋体" pitchFamily="2" charset="-122"/>
              </a:rPr>
              <a:t>8-3</a:t>
            </a:r>
            <a:r>
              <a:rPr lang="zh-CN" altLang="en-US" sz="2400">
                <a:latin typeface="Times New Roman" panose="02020503050405090304" pitchFamily="18" charset="0"/>
                <a:ea typeface="宋体" pitchFamily="2" charset="-122"/>
              </a:rPr>
              <a:t>中序遍历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template &lt;class T&gt;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void </a:t>
            </a:r>
            <a:r>
              <a:rPr lang="en-US" altLang="zh-CN" sz="2400">
                <a:solidFill>
                  <a:schemeClr val="hlink"/>
                </a:solidFill>
                <a:latin typeface="Times New Roman" panose="02020503050405090304" pitchFamily="18" charset="0"/>
                <a:ea typeface="宋体" pitchFamily="2" charset="-122"/>
              </a:rPr>
              <a:t>PostOrder</a:t>
            </a:r>
            <a:r>
              <a:rPr lang="en-US" altLang="zh-CN" sz="2400">
                <a:latin typeface="Times New Roman" panose="02020503050405090304" pitchFamily="18" charset="0"/>
                <a:ea typeface="宋体" pitchFamily="2" charset="-122"/>
              </a:rPr>
              <a:t> (BinaryTreeNode&lt;T&gt; *t)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Postorder traversal of *t.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if (t)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r>
              <a:rPr lang="en-US" altLang="zh-CN" sz="2400">
                <a:solidFill>
                  <a:schemeClr val="hlink"/>
                </a:solidFill>
                <a:latin typeface="Times New Roman" panose="02020503050405090304" pitchFamily="18" charset="0"/>
                <a:ea typeface="宋体" pitchFamily="2" charset="-122"/>
              </a:rPr>
              <a:t>PostOrder</a:t>
            </a:r>
            <a:r>
              <a:rPr lang="en-US" altLang="zh-CN" sz="2400">
                <a:latin typeface="Times New Roman" panose="02020503050405090304" pitchFamily="18" charset="0"/>
                <a:ea typeface="宋体" pitchFamily="2" charset="-122"/>
              </a:rPr>
              <a:t> (t-&gt;LeftChild);    //</a:t>
            </a:r>
            <a:r>
              <a:rPr lang="zh-CN" altLang="en-US" sz="2400">
                <a:latin typeface="Times New Roman" panose="02020503050405090304" pitchFamily="18" charset="0"/>
                <a:ea typeface="宋体" pitchFamily="2" charset="-122"/>
              </a:rPr>
              <a:t>遍历左子树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r>
              <a:rPr lang="en-US" altLang="zh-CN" sz="2400">
                <a:solidFill>
                  <a:schemeClr val="hlink"/>
                </a:solidFill>
                <a:latin typeface="Times New Roman" panose="02020503050405090304" pitchFamily="18" charset="0"/>
                <a:ea typeface="宋体" pitchFamily="2" charset="-122"/>
              </a:rPr>
              <a:t>PostOrder</a:t>
            </a:r>
            <a:r>
              <a:rPr lang="en-US" altLang="zh-CN" sz="2400">
                <a:latin typeface="Times New Roman" panose="02020503050405090304" pitchFamily="18" charset="0"/>
                <a:ea typeface="宋体" pitchFamily="2" charset="-122"/>
              </a:rPr>
              <a:t> (t-&gt;RightChild);  //</a:t>
            </a:r>
            <a:r>
              <a:rPr lang="zh-CN" altLang="en-US" sz="2400">
                <a:latin typeface="Times New Roman" panose="02020503050405090304" pitchFamily="18" charset="0"/>
                <a:ea typeface="宋体" pitchFamily="2" charset="-122"/>
              </a:rPr>
              <a:t>遍历右子树</a:t>
            </a:r>
            <a:r>
              <a:rPr lang="en-US" altLang="zh-CN" sz="2400">
                <a:latin typeface="Times New Roman" panose="02020503050405090304" pitchFamily="18" charset="0"/>
                <a:ea typeface="宋体" pitchFamily="2" charset="-122"/>
              </a:rPr>
              <a:t>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Visit(t);                      //</a:t>
            </a:r>
            <a:r>
              <a:rPr lang="zh-CN" altLang="en-US" sz="2400">
                <a:latin typeface="Times New Roman" panose="02020503050405090304" pitchFamily="18" charset="0"/>
                <a:ea typeface="宋体" pitchFamily="2" charset="-122"/>
              </a:rPr>
              <a:t>访问根节点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r>
              <a:rPr lang="zh-CN" altLang="en-US" sz="2400">
                <a:latin typeface="Times New Roman" panose="02020503050405090304" pitchFamily="18" charset="0"/>
                <a:ea typeface="宋体" pitchFamily="2" charset="-122"/>
              </a:rPr>
              <a:t>程序</a:t>
            </a:r>
            <a:r>
              <a:rPr lang="en-US" altLang="zh-CN" sz="2400">
                <a:latin typeface="Times New Roman" panose="02020503050405090304" pitchFamily="18" charset="0"/>
                <a:ea typeface="宋体" pitchFamily="2" charset="-122"/>
              </a:rPr>
              <a:t>8-4</a:t>
            </a:r>
            <a:r>
              <a:rPr lang="zh-CN" altLang="en-US" sz="2400">
                <a:latin typeface="Times New Roman" panose="02020503050405090304" pitchFamily="18" charset="0"/>
                <a:ea typeface="宋体" pitchFamily="2" charset="-122"/>
              </a:rPr>
              <a:t>后序遍历</a:t>
            </a:r>
            <a:endParaRPr lang="en-US" altLang="zh-CN" sz="2400">
              <a:latin typeface="Times New Roman" panose="02020503050405090304" pitchFamily="18" charset="0"/>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C0D403BB-7CBF-403F-BDCA-9BA784F0F671}"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AD563BD8-AE41-4D10-BEBB-AC9B16EB0C8B}" type="datetime7">
              <a:rPr kumimoji="1" lang="zh-CN" altLang="en-US" sz="1200">
                <a:latin typeface="+mn-ea"/>
              </a:rPr>
            </a:fld>
            <a:endParaRPr kumimoji="1" lang="en-US" altLang="zh-CN" sz="1200">
              <a:latin typeface="+mn-ea"/>
            </a:endParaRPr>
          </a:p>
        </p:txBody>
      </p:sp>
      <p:sp>
        <p:nvSpPr>
          <p:cNvPr id="44036" name="Rectangle 2"/>
          <p:cNvSpPr>
            <a:spLocks noGrp="1" noChangeArrowheads="1"/>
          </p:cNvSpPr>
          <p:nvPr>
            <p:ph type="title" idx="4294967295"/>
          </p:nvPr>
        </p:nvSpPr>
        <p:spPr/>
        <p:txBody>
          <a:bodyPr anchor="b"/>
          <a:lstStyle/>
          <a:p>
            <a:pPr eaLnBrk="1" hangingPunct="1"/>
            <a:r>
              <a:rPr lang="en-US" altLang="zh-CN">
                <a:ea typeface="宋体" pitchFamily="2" charset="-122"/>
              </a:rPr>
              <a:t>8.6 Binary Trees Traversal</a:t>
            </a:r>
            <a:endParaRPr lang="zh-CN" altLang="en-US">
              <a:ea typeface="宋体" pitchFamily="2" charset="-122"/>
            </a:endParaRPr>
          </a:p>
        </p:txBody>
      </p:sp>
      <p:sp>
        <p:nvSpPr>
          <p:cNvPr id="44037" name="Rectangle 3"/>
          <p:cNvSpPr>
            <a:spLocks noGrp="1" noChangeArrowheads="1"/>
          </p:cNvSpPr>
          <p:nvPr>
            <p:ph type="body" idx="4294967295"/>
          </p:nvPr>
        </p:nvSpPr>
        <p:spPr>
          <a:xfrm>
            <a:off x="250825" y="188913"/>
            <a:ext cx="8713788" cy="6669087"/>
          </a:xfrm>
          <a:solidFill>
            <a:srgbClr val="CCECFF"/>
          </a:solidFill>
        </p:spPr>
        <p:txBody>
          <a:bodyPr/>
          <a:lstStyle/>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void </a:t>
            </a:r>
            <a:r>
              <a:rPr lang="en-US" altLang="zh-CN" sz="1800">
                <a:solidFill>
                  <a:schemeClr val="hlink"/>
                </a:solidFill>
                <a:latin typeface="Times New Roman" panose="02020503050405090304" pitchFamily="18" charset="0"/>
                <a:ea typeface="宋体" pitchFamily="2" charset="-122"/>
              </a:rPr>
              <a:t>main</a:t>
            </a:r>
            <a:r>
              <a:rPr lang="en-US" altLang="zh-CN" sz="1800">
                <a:latin typeface="Times New Roman" panose="02020503050405090304" pitchFamily="18" charset="0"/>
                <a:ea typeface="宋体" pitchFamily="2" charset="-122"/>
              </a:rPr>
              <a:t> (void)</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 create a binary tree with root x</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BinaryTreeNode&lt;int&gt; x, y, z;</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x.data = 1;</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y.data = 2;</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z.data = 3;</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x.LeftChild = &amp;y;</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x.RightChild = &amp;z;</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y.LeftChild = y.RightChild = z.LeftChild = z.RightChild = 0;</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 traverse x in all ways</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"Inorder sequence is ";</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InOrder(&amp;x);</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endl;</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"Preorder sequence is ";</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PreOrder(&amp;x);</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endl;</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"Postorder sequence is ";</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PostOrder(&amp;x);</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endl;</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"Level order sequence is ";</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LevelOrder(&amp;x);</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endl;</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a:t>
            </a:r>
            <a:r>
              <a:rPr lang="zh-CN" altLang="en-US" sz="1800">
                <a:latin typeface="Times New Roman" panose="02020503050405090304" pitchFamily="18" charset="0"/>
                <a:ea typeface="宋体" pitchFamily="2" charset="-122"/>
              </a:rPr>
              <a:t>例子</a:t>
            </a:r>
            <a:endParaRPr lang="zh-CN" altLang="en-US" sz="1800">
              <a:latin typeface="Times New Roman" panose="02020503050405090304" pitchFamily="18" charset="0"/>
              <a:ea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6FB2FC3-09A6-40DD-96A3-804CCED553A5}"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7864BE7-EBAF-43CA-896F-FA04CC64FBE4}" type="datetime7">
              <a:rPr kumimoji="1" lang="zh-CN" altLang="en-US" sz="1200">
                <a:latin typeface="+mn-ea"/>
              </a:rPr>
            </a:fld>
            <a:endParaRPr kumimoji="1" lang="en-US" altLang="zh-CN" sz="1200">
              <a:latin typeface="+mn-ea"/>
            </a:endParaRPr>
          </a:p>
        </p:txBody>
      </p:sp>
      <p:sp>
        <p:nvSpPr>
          <p:cNvPr id="45060" name="Rectangle 2"/>
          <p:cNvSpPr>
            <a:spLocks noGrp="1" noChangeArrowheads="1"/>
          </p:cNvSpPr>
          <p:nvPr>
            <p:ph type="title" idx="4294967295"/>
          </p:nvPr>
        </p:nvSpPr>
        <p:spPr/>
        <p:txBody>
          <a:bodyPr anchor="b"/>
          <a:lstStyle/>
          <a:p>
            <a:pPr eaLnBrk="1" hangingPunct="1"/>
            <a:r>
              <a:rPr lang="en-US" altLang="zh-CN">
                <a:ea typeface="宋体" pitchFamily="2" charset="-122"/>
              </a:rPr>
              <a:t>8.6 Binary Trees Traversal</a:t>
            </a:r>
            <a:endParaRPr lang="zh-CN" altLang="en-US">
              <a:ea typeface="宋体" pitchFamily="2" charset="-122"/>
            </a:endParaRPr>
          </a:p>
        </p:txBody>
      </p:sp>
      <p:sp>
        <p:nvSpPr>
          <p:cNvPr id="45061" name="Rectangle 3"/>
          <p:cNvSpPr>
            <a:spLocks noGrp="1" noChangeArrowheads="1"/>
          </p:cNvSpPr>
          <p:nvPr>
            <p:ph type="body" idx="4294967295"/>
          </p:nvPr>
        </p:nvSpPr>
        <p:spPr>
          <a:xfrm>
            <a:off x="250825" y="1484313"/>
            <a:ext cx="8631238" cy="5184775"/>
          </a:xfrm>
        </p:spPr>
        <p:txBody>
          <a:bodyPr/>
          <a:lstStyle/>
          <a:p>
            <a:pPr marL="0" indent="0" eaLnBrk="1" hangingPunct="1">
              <a:buNone/>
            </a:pPr>
            <a:endParaRPr lang="en-US" altLang="zh-CN" dirty="0">
              <a:ea typeface="宋体" pitchFamily="2" charset="-122"/>
            </a:endParaRPr>
          </a:p>
          <a:p>
            <a:pPr eaLnBrk="1" hangingPunct="1"/>
            <a:r>
              <a:rPr lang="zh-CN" altLang="en-US" dirty="0">
                <a:ea typeface="宋体" pitchFamily="2" charset="-122"/>
              </a:rPr>
              <a:t>二叉树遍历的非递归算法？？</a:t>
            </a:r>
            <a:endParaRPr lang="zh-CN" altLang="en-US" dirty="0">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2"/>
          </p:nvPr>
        </p:nvSpPr>
        <p:spPr>
          <a:xfrm>
            <a:off x="323850" y="404813"/>
            <a:ext cx="504825" cy="431800"/>
          </a:xfrm>
          <a:ln>
            <a:miter lim="800000"/>
          </a:ln>
        </p:spPr>
        <p:txBody>
          <a:bodyPr anchor="b"/>
          <a:lstStyle/>
          <a:p>
            <a:pPr>
              <a:defRPr/>
            </a:pPr>
            <a:fld id="{7D4A075A-1D08-49A9-B405-63BF06E5A308}" type="slidenum">
              <a:rPr lang="zh-CN" altLang="en-US" sz="1200">
                <a:solidFill>
                  <a:schemeClr val="bg2"/>
                </a:solidFill>
              </a:rPr>
            </a:fld>
            <a:endParaRPr lang="en-US" altLang="zh-CN" sz="1200">
              <a:solidFill>
                <a:schemeClr val="bg2"/>
              </a:solidFill>
            </a:endParaRPr>
          </a:p>
        </p:txBody>
      </p:sp>
      <p:sp>
        <p:nvSpPr>
          <p:cNvPr id="62" name="日期占位符 4"/>
          <p:cNvSpPr>
            <a:spLocks noGrp="1"/>
          </p:cNvSpPr>
          <p:nvPr>
            <p:ph type="dt" sz="quarter" idx="10"/>
          </p:nvPr>
        </p:nvSpPr>
        <p:spPr>
          <a:xfrm>
            <a:off x="34925" y="836613"/>
            <a:ext cx="1042988" cy="549275"/>
          </a:xfrm>
          <a:ln>
            <a:miter lim="800000"/>
          </a:ln>
        </p:spPr>
        <p:txBody>
          <a:bodyPr/>
          <a:lstStyle/>
          <a:p>
            <a:pPr>
              <a:defRPr/>
            </a:pPr>
            <a:fld id="{1C672DE2-E096-4C58-85EE-B23FA8417E4B}" type="datetime7">
              <a:rPr kumimoji="1" lang="zh-CN" altLang="en-US" sz="1200">
                <a:latin typeface="+mn-ea"/>
              </a:rPr>
            </a:fld>
            <a:endParaRPr kumimoji="1" lang="en-US" altLang="zh-CN" sz="1200">
              <a:latin typeface="+mn-ea"/>
            </a:endParaRPr>
          </a:p>
        </p:txBody>
      </p:sp>
      <p:sp>
        <p:nvSpPr>
          <p:cNvPr id="46084" name="Rectangle 2"/>
          <p:cNvSpPr>
            <a:spLocks noGrp="1" noChangeArrowheads="1"/>
          </p:cNvSpPr>
          <p:nvPr>
            <p:ph type="title" idx="4294967295"/>
          </p:nvPr>
        </p:nvSpPr>
        <p:spPr/>
        <p:txBody>
          <a:bodyPr anchor="b"/>
          <a:lstStyle/>
          <a:p>
            <a:pPr eaLnBrk="1" hangingPunct="1"/>
            <a:r>
              <a:rPr lang="en-US" altLang="zh-CN">
                <a:ea typeface="宋体" pitchFamily="2" charset="-122"/>
              </a:rPr>
              <a:t>8.6 Binary Trees Traversal</a:t>
            </a:r>
            <a:endParaRPr lang="zh-CN" altLang="en-US">
              <a:ea typeface="宋体" pitchFamily="2" charset="-122"/>
            </a:endParaRPr>
          </a:p>
        </p:txBody>
      </p:sp>
      <p:sp>
        <p:nvSpPr>
          <p:cNvPr id="46085" name="Rectangle 3"/>
          <p:cNvSpPr>
            <a:spLocks noGrp="1" noChangeArrowheads="1"/>
          </p:cNvSpPr>
          <p:nvPr>
            <p:ph type="body" idx="4294967295"/>
          </p:nvPr>
        </p:nvSpPr>
        <p:spPr>
          <a:xfrm>
            <a:off x="461963" y="1724025"/>
            <a:ext cx="8229600" cy="1622425"/>
          </a:xfrm>
        </p:spPr>
        <p:txBody>
          <a:bodyPr/>
          <a:lstStyle/>
          <a:p>
            <a:pPr eaLnBrk="1" hangingPunct="1">
              <a:lnSpc>
                <a:spcPct val="110000"/>
              </a:lnSpc>
              <a:buFont typeface="Wingdings" panose="05000000000000000000" pitchFamily="2" charset="2"/>
              <a:buNone/>
            </a:pPr>
            <a:r>
              <a:rPr lang="en-US" altLang="zh-CN" sz="2000">
                <a:ea typeface="宋体" pitchFamily="2" charset="-122"/>
              </a:rPr>
              <a:t>           (a*b)+(c/d)     ((a+b)+c)+d     ((-a)+(x+y))/((+b)*(c*d)) </a:t>
            </a:r>
            <a:endParaRPr lang="en-US" altLang="zh-CN" sz="2000">
              <a:ea typeface="宋体" pitchFamily="2" charset="-122"/>
            </a:endParaRPr>
          </a:p>
          <a:p>
            <a:pPr eaLnBrk="1" hangingPunct="1">
              <a:lnSpc>
                <a:spcPct val="110000"/>
              </a:lnSpc>
              <a:buFont typeface="Wingdings" panose="05000000000000000000" pitchFamily="2" charset="2"/>
              <a:buNone/>
            </a:pPr>
            <a:r>
              <a:rPr lang="zh-CN" altLang="en-US" sz="2000">
                <a:ea typeface="宋体" pitchFamily="2" charset="-122"/>
              </a:rPr>
              <a:t>前序    </a:t>
            </a:r>
            <a:r>
              <a:rPr lang="en-US" altLang="zh-CN" sz="2000">
                <a:ea typeface="宋体" pitchFamily="2" charset="-122"/>
              </a:rPr>
              <a:t>+*ab/cd            +++abcd           /+-a+xy*+b*cd</a:t>
            </a:r>
            <a:endParaRPr lang="en-US" altLang="zh-CN" sz="2000">
              <a:ea typeface="宋体" pitchFamily="2" charset="-122"/>
            </a:endParaRPr>
          </a:p>
          <a:p>
            <a:pPr eaLnBrk="1" hangingPunct="1">
              <a:lnSpc>
                <a:spcPct val="110000"/>
              </a:lnSpc>
              <a:buFont typeface="Wingdings" panose="05000000000000000000" pitchFamily="2" charset="2"/>
              <a:buNone/>
            </a:pPr>
            <a:r>
              <a:rPr lang="zh-CN" altLang="en-US" sz="2000">
                <a:ea typeface="宋体" pitchFamily="2" charset="-122"/>
              </a:rPr>
              <a:t>中序    </a:t>
            </a:r>
            <a:r>
              <a:rPr lang="en-US" altLang="zh-CN" sz="2000">
                <a:ea typeface="宋体" pitchFamily="2" charset="-122"/>
              </a:rPr>
              <a:t>a*b+c/d            a+b+c+d           -a+x+y/+b*c*d</a:t>
            </a:r>
            <a:endParaRPr lang="en-US" altLang="zh-CN" sz="2000">
              <a:ea typeface="宋体" pitchFamily="2" charset="-122"/>
            </a:endParaRPr>
          </a:p>
          <a:p>
            <a:pPr eaLnBrk="1" hangingPunct="1">
              <a:lnSpc>
                <a:spcPct val="110000"/>
              </a:lnSpc>
              <a:buFont typeface="Wingdings" panose="05000000000000000000" pitchFamily="2" charset="2"/>
              <a:buNone/>
            </a:pPr>
            <a:r>
              <a:rPr lang="zh-CN" altLang="en-US" sz="2000">
                <a:ea typeface="宋体" pitchFamily="2" charset="-122"/>
              </a:rPr>
              <a:t>后序    </a:t>
            </a:r>
            <a:r>
              <a:rPr lang="en-US" altLang="zh-CN" sz="2000">
                <a:ea typeface="宋体" pitchFamily="2" charset="-122"/>
              </a:rPr>
              <a:t>ab*cd/+            ab+c+d+           a-xy++b+cd**/</a:t>
            </a:r>
            <a:endParaRPr lang="en-US" altLang="zh-CN" sz="2000">
              <a:ea typeface="宋体" pitchFamily="2" charset="-122"/>
            </a:endParaRPr>
          </a:p>
        </p:txBody>
      </p:sp>
      <p:grpSp>
        <p:nvGrpSpPr>
          <p:cNvPr id="2" name="Group 4"/>
          <p:cNvGrpSpPr/>
          <p:nvPr/>
        </p:nvGrpSpPr>
        <p:grpSpPr bwMode="auto">
          <a:xfrm>
            <a:off x="179388" y="4437063"/>
            <a:ext cx="2305050" cy="2160587"/>
            <a:chOff x="113" y="2795"/>
            <a:chExt cx="1452" cy="1361"/>
          </a:xfrm>
        </p:grpSpPr>
        <p:sp>
          <p:nvSpPr>
            <p:cNvPr id="46130" name="Oval 5"/>
            <p:cNvSpPr>
              <a:spLocks noChangeArrowheads="1"/>
            </p:cNvSpPr>
            <p:nvPr/>
          </p:nvSpPr>
          <p:spPr bwMode="auto">
            <a:xfrm>
              <a:off x="726" y="3158"/>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131" name="Oval 6"/>
            <p:cNvSpPr>
              <a:spLocks noChangeArrowheads="1"/>
            </p:cNvSpPr>
            <p:nvPr/>
          </p:nvSpPr>
          <p:spPr bwMode="auto">
            <a:xfrm>
              <a:off x="318" y="3475"/>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132" name="Oval 7"/>
            <p:cNvSpPr>
              <a:spLocks noChangeArrowheads="1"/>
            </p:cNvSpPr>
            <p:nvPr/>
          </p:nvSpPr>
          <p:spPr bwMode="auto">
            <a:xfrm>
              <a:off x="1135" y="3475"/>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133" name="Oval 8"/>
            <p:cNvSpPr>
              <a:spLocks noChangeArrowheads="1"/>
            </p:cNvSpPr>
            <p:nvPr/>
          </p:nvSpPr>
          <p:spPr bwMode="auto">
            <a:xfrm>
              <a:off x="113" y="3929"/>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46134" name="Oval 9"/>
            <p:cNvSpPr>
              <a:spLocks noChangeArrowheads="1"/>
            </p:cNvSpPr>
            <p:nvPr/>
          </p:nvSpPr>
          <p:spPr bwMode="auto">
            <a:xfrm>
              <a:off x="500" y="3929"/>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sp>
          <p:nvSpPr>
            <p:cNvPr id="46135" name="Oval 10"/>
            <p:cNvSpPr>
              <a:spLocks noChangeArrowheads="1"/>
            </p:cNvSpPr>
            <p:nvPr/>
          </p:nvSpPr>
          <p:spPr bwMode="auto">
            <a:xfrm>
              <a:off x="953" y="3929"/>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46136" name="Oval 11"/>
            <p:cNvSpPr>
              <a:spLocks noChangeArrowheads="1"/>
            </p:cNvSpPr>
            <p:nvPr/>
          </p:nvSpPr>
          <p:spPr bwMode="auto">
            <a:xfrm>
              <a:off x="1338" y="3929"/>
              <a:ext cx="227" cy="227"/>
            </a:xfrm>
            <a:prstGeom prst="ellipse">
              <a:avLst/>
            </a:prstGeom>
            <a:solidFill>
              <a:srgbClr val="CCECFF"/>
            </a:solidFill>
            <a:ln w="9525">
              <a:solidFill>
                <a:schemeClr val="tx1"/>
              </a:solidFill>
              <a:miter lim="800000"/>
            </a:ln>
          </p:spPr>
          <p:txBody>
            <a:bodyPr wrap="none" anchor="ctr"/>
            <a:lstStyle/>
            <a:p>
              <a:pPr algn="ctr"/>
              <a:r>
                <a:rPr lang="en-US" altLang="zh-CN">
                  <a:latin typeface="Tahoma" panose="020B0804030504040204" pitchFamily="34" charset="0"/>
                </a:rPr>
                <a:t>d</a:t>
              </a:r>
              <a:endParaRPr lang="en-US" altLang="zh-CN">
                <a:latin typeface="Tahoma" panose="020B0804030504040204" pitchFamily="34" charset="0"/>
              </a:endParaRPr>
            </a:p>
          </p:txBody>
        </p:sp>
        <p:sp>
          <p:nvSpPr>
            <p:cNvPr id="46137" name="Line 12"/>
            <p:cNvSpPr>
              <a:spLocks noChangeShapeType="1"/>
            </p:cNvSpPr>
            <p:nvPr/>
          </p:nvSpPr>
          <p:spPr bwMode="auto">
            <a:xfrm flipV="1">
              <a:off x="476" y="3339"/>
              <a:ext cx="272"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38" name="Line 13"/>
            <p:cNvSpPr>
              <a:spLocks noChangeShapeType="1"/>
            </p:cNvSpPr>
            <p:nvPr/>
          </p:nvSpPr>
          <p:spPr bwMode="auto">
            <a:xfrm flipH="1" flipV="1">
              <a:off x="930" y="3339"/>
              <a:ext cx="272" cy="1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39" name="Line 14"/>
            <p:cNvSpPr>
              <a:spLocks noChangeShapeType="1"/>
            </p:cNvSpPr>
            <p:nvPr/>
          </p:nvSpPr>
          <p:spPr bwMode="auto">
            <a:xfrm flipV="1">
              <a:off x="228" y="3657"/>
              <a:ext cx="112"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40" name="Line 15"/>
            <p:cNvSpPr>
              <a:spLocks noChangeShapeType="1"/>
            </p:cNvSpPr>
            <p:nvPr/>
          </p:nvSpPr>
          <p:spPr bwMode="auto">
            <a:xfrm flipH="1" flipV="1">
              <a:off x="522" y="3657"/>
              <a:ext cx="69"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41" name="Line 16"/>
            <p:cNvSpPr>
              <a:spLocks noChangeShapeType="1"/>
            </p:cNvSpPr>
            <p:nvPr/>
          </p:nvSpPr>
          <p:spPr bwMode="auto">
            <a:xfrm flipV="1">
              <a:off x="1090" y="3657"/>
              <a:ext cx="67"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42" name="Line 17"/>
            <p:cNvSpPr>
              <a:spLocks noChangeShapeType="1"/>
            </p:cNvSpPr>
            <p:nvPr/>
          </p:nvSpPr>
          <p:spPr bwMode="auto">
            <a:xfrm flipH="1" flipV="1">
              <a:off x="1315" y="3657"/>
              <a:ext cx="115"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43" name="Text Box 18"/>
            <p:cNvSpPr txBox="1">
              <a:spLocks noChangeArrowheads="1"/>
            </p:cNvSpPr>
            <p:nvPr/>
          </p:nvSpPr>
          <p:spPr bwMode="auto">
            <a:xfrm>
              <a:off x="113" y="2795"/>
              <a:ext cx="13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a:latin typeface="Tahoma" panose="020B0804030504040204" pitchFamily="34" charset="0"/>
                </a:rPr>
                <a:t>(a*b)+(c/d)</a:t>
              </a:r>
              <a:endParaRPr lang="en-US" altLang="zh-CN">
                <a:latin typeface="Tahoma" panose="020B0804030504040204" pitchFamily="34" charset="0"/>
              </a:endParaRPr>
            </a:p>
          </p:txBody>
        </p:sp>
      </p:grpSp>
      <p:grpSp>
        <p:nvGrpSpPr>
          <p:cNvPr id="3" name="Group 19"/>
          <p:cNvGrpSpPr/>
          <p:nvPr/>
        </p:nvGrpSpPr>
        <p:grpSpPr bwMode="auto">
          <a:xfrm>
            <a:off x="2195513" y="3716338"/>
            <a:ext cx="2268537" cy="2881312"/>
            <a:chOff x="1383" y="2341"/>
            <a:chExt cx="1429" cy="1815"/>
          </a:xfrm>
        </p:grpSpPr>
        <p:sp>
          <p:nvSpPr>
            <p:cNvPr id="46116" name="Oval 20"/>
            <p:cNvSpPr>
              <a:spLocks noChangeArrowheads="1"/>
            </p:cNvSpPr>
            <p:nvPr/>
          </p:nvSpPr>
          <p:spPr bwMode="auto">
            <a:xfrm>
              <a:off x="2336" y="2659"/>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117" name="Oval 21"/>
            <p:cNvSpPr>
              <a:spLocks noChangeArrowheads="1"/>
            </p:cNvSpPr>
            <p:nvPr/>
          </p:nvSpPr>
          <p:spPr bwMode="auto">
            <a:xfrm>
              <a:off x="2154" y="3068"/>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118" name="Oval 22"/>
            <p:cNvSpPr>
              <a:spLocks noChangeArrowheads="1"/>
            </p:cNvSpPr>
            <p:nvPr/>
          </p:nvSpPr>
          <p:spPr bwMode="auto">
            <a:xfrm>
              <a:off x="1973" y="3521"/>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119" name="Oval 23"/>
            <p:cNvSpPr>
              <a:spLocks noChangeArrowheads="1"/>
            </p:cNvSpPr>
            <p:nvPr/>
          </p:nvSpPr>
          <p:spPr bwMode="auto">
            <a:xfrm>
              <a:off x="1837" y="3929"/>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46120" name="Line 24"/>
            <p:cNvSpPr>
              <a:spLocks noChangeShapeType="1"/>
            </p:cNvSpPr>
            <p:nvPr/>
          </p:nvSpPr>
          <p:spPr bwMode="auto">
            <a:xfrm flipV="1">
              <a:off x="2290" y="2886"/>
              <a:ext cx="13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21" name="Line 25"/>
            <p:cNvSpPr>
              <a:spLocks noChangeShapeType="1"/>
            </p:cNvSpPr>
            <p:nvPr/>
          </p:nvSpPr>
          <p:spPr bwMode="auto">
            <a:xfrm flipV="1">
              <a:off x="2109" y="3294"/>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22" name="Line 26"/>
            <p:cNvSpPr>
              <a:spLocks noChangeShapeType="1"/>
            </p:cNvSpPr>
            <p:nvPr/>
          </p:nvSpPr>
          <p:spPr bwMode="auto">
            <a:xfrm flipV="1">
              <a:off x="1928" y="3748"/>
              <a:ext cx="135"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23" name="Line 27"/>
            <p:cNvSpPr>
              <a:spLocks noChangeShapeType="1"/>
            </p:cNvSpPr>
            <p:nvPr/>
          </p:nvSpPr>
          <p:spPr bwMode="auto">
            <a:xfrm flipH="1" flipV="1">
              <a:off x="2472" y="2886"/>
              <a:ext cx="136"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24" name="Oval 28"/>
            <p:cNvSpPr>
              <a:spLocks noChangeArrowheads="1"/>
            </p:cNvSpPr>
            <p:nvPr/>
          </p:nvSpPr>
          <p:spPr bwMode="auto">
            <a:xfrm>
              <a:off x="2517" y="3068"/>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804030504040204" pitchFamily="34" charset="0"/>
                </a:rPr>
                <a:t>d</a:t>
              </a:r>
              <a:endParaRPr lang="en-US" altLang="zh-CN">
                <a:latin typeface="Tahoma" panose="020B0804030504040204" pitchFamily="34" charset="0"/>
              </a:endParaRPr>
            </a:p>
          </p:txBody>
        </p:sp>
        <p:sp>
          <p:nvSpPr>
            <p:cNvPr id="46125" name="Line 29"/>
            <p:cNvSpPr>
              <a:spLocks noChangeShapeType="1"/>
            </p:cNvSpPr>
            <p:nvPr/>
          </p:nvSpPr>
          <p:spPr bwMode="auto">
            <a:xfrm flipH="1" flipV="1">
              <a:off x="2290" y="3294"/>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26" name="Oval 30"/>
            <p:cNvSpPr>
              <a:spLocks noChangeArrowheads="1"/>
            </p:cNvSpPr>
            <p:nvPr/>
          </p:nvSpPr>
          <p:spPr bwMode="auto">
            <a:xfrm>
              <a:off x="2336" y="3521"/>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46127" name="Line 31"/>
            <p:cNvSpPr>
              <a:spLocks noChangeShapeType="1"/>
            </p:cNvSpPr>
            <p:nvPr/>
          </p:nvSpPr>
          <p:spPr bwMode="auto">
            <a:xfrm flipH="1" flipV="1">
              <a:off x="2109" y="3748"/>
              <a:ext cx="136"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28" name="Oval 32"/>
            <p:cNvSpPr>
              <a:spLocks noChangeArrowheads="1"/>
            </p:cNvSpPr>
            <p:nvPr/>
          </p:nvSpPr>
          <p:spPr bwMode="auto">
            <a:xfrm>
              <a:off x="2154" y="3929"/>
              <a:ext cx="227" cy="227"/>
            </a:xfrm>
            <a:prstGeom prst="ellipse">
              <a:avLst/>
            </a:prstGeom>
            <a:solidFill>
              <a:srgbClr val="FFCCCC"/>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sp>
          <p:nvSpPr>
            <p:cNvPr id="46129" name="Text Box 33"/>
            <p:cNvSpPr txBox="1">
              <a:spLocks noChangeArrowheads="1"/>
            </p:cNvSpPr>
            <p:nvPr/>
          </p:nvSpPr>
          <p:spPr bwMode="auto">
            <a:xfrm>
              <a:off x="1383" y="2341"/>
              <a:ext cx="14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a:latin typeface="Tahoma" panose="020B0804030504040204" pitchFamily="34" charset="0"/>
                </a:rPr>
                <a:t>((a+b)+c)+d</a:t>
              </a:r>
              <a:endParaRPr lang="en-US" altLang="zh-CN">
                <a:latin typeface="Tahoma" panose="020B0804030504040204" pitchFamily="34" charset="0"/>
              </a:endParaRPr>
            </a:p>
          </p:txBody>
        </p:sp>
      </p:grpSp>
      <p:grpSp>
        <p:nvGrpSpPr>
          <p:cNvPr id="4" name="Group 61"/>
          <p:cNvGrpSpPr/>
          <p:nvPr/>
        </p:nvGrpSpPr>
        <p:grpSpPr bwMode="auto">
          <a:xfrm>
            <a:off x="4678363" y="3716338"/>
            <a:ext cx="4465637" cy="2952750"/>
            <a:chOff x="2947" y="2341"/>
            <a:chExt cx="2813" cy="1860"/>
          </a:xfrm>
        </p:grpSpPr>
        <p:sp>
          <p:nvSpPr>
            <p:cNvPr id="46090" name="Oval 35"/>
            <p:cNvSpPr>
              <a:spLocks noChangeArrowheads="1"/>
            </p:cNvSpPr>
            <p:nvPr/>
          </p:nvSpPr>
          <p:spPr bwMode="auto">
            <a:xfrm>
              <a:off x="4014" y="2657"/>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091" name="Oval 36"/>
            <p:cNvSpPr>
              <a:spLocks noChangeArrowheads="1"/>
            </p:cNvSpPr>
            <p:nvPr/>
          </p:nvSpPr>
          <p:spPr bwMode="auto">
            <a:xfrm>
              <a:off x="3379" y="3111"/>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092" name="Oval 37"/>
            <p:cNvSpPr>
              <a:spLocks noChangeArrowheads="1"/>
            </p:cNvSpPr>
            <p:nvPr/>
          </p:nvSpPr>
          <p:spPr bwMode="auto">
            <a:xfrm>
              <a:off x="4694" y="3110"/>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093" name="Oval 38"/>
            <p:cNvSpPr>
              <a:spLocks noChangeArrowheads="1"/>
            </p:cNvSpPr>
            <p:nvPr/>
          </p:nvSpPr>
          <p:spPr bwMode="auto">
            <a:xfrm>
              <a:off x="2970" y="3565"/>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094" name="Oval 39"/>
            <p:cNvSpPr>
              <a:spLocks noChangeArrowheads="1"/>
            </p:cNvSpPr>
            <p:nvPr/>
          </p:nvSpPr>
          <p:spPr bwMode="auto">
            <a:xfrm>
              <a:off x="3787" y="3565"/>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095" name="Oval 40"/>
            <p:cNvSpPr>
              <a:spLocks noChangeArrowheads="1"/>
            </p:cNvSpPr>
            <p:nvPr/>
          </p:nvSpPr>
          <p:spPr bwMode="auto">
            <a:xfrm>
              <a:off x="4286" y="3519"/>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096" name="Oval 41"/>
            <p:cNvSpPr>
              <a:spLocks noChangeArrowheads="1"/>
            </p:cNvSpPr>
            <p:nvPr/>
          </p:nvSpPr>
          <p:spPr bwMode="auto">
            <a:xfrm>
              <a:off x="5102" y="356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t>
              </a:r>
              <a:endParaRPr lang="en-US" altLang="zh-CN">
                <a:latin typeface="Tahoma" panose="020B0804030504040204" pitchFamily="34" charset="0"/>
              </a:endParaRPr>
            </a:p>
          </p:txBody>
        </p:sp>
        <p:sp>
          <p:nvSpPr>
            <p:cNvPr id="46097" name="Line 42"/>
            <p:cNvSpPr>
              <a:spLocks noChangeShapeType="1"/>
            </p:cNvSpPr>
            <p:nvPr/>
          </p:nvSpPr>
          <p:spPr bwMode="auto">
            <a:xfrm flipV="1">
              <a:off x="3515" y="2794"/>
              <a:ext cx="499" cy="31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098" name="Line 43"/>
            <p:cNvSpPr>
              <a:spLocks noChangeShapeType="1"/>
            </p:cNvSpPr>
            <p:nvPr/>
          </p:nvSpPr>
          <p:spPr bwMode="auto">
            <a:xfrm flipH="1" flipV="1">
              <a:off x="4241" y="2794"/>
              <a:ext cx="544" cy="31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099" name="Line 44"/>
            <p:cNvSpPr>
              <a:spLocks noChangeShapeType="1"/>
            </p:cNvSpPr>
            <p:nvPr/>
          </p:nvSpPr>
          <p:spPr bwMode="auto">
            <a:xfrm flipV="1">
              <a:off x="3107" y="3339"/>
              <a:ext cx="363"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00" name="Line 45"/>
            <p:cNvSpPr>
              <a:spLocks noChangeShapeType="1"/>
            </p:cNvSpPr>
            <p:nvPr/>
          </p:nvSpPr>
          <p:spPr bwMode="auto">
            <a:xfrm flipH="1" flipV="1">
              <a:off x="3516" y="3339"/>
              <a:ext cx="363"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01" name="Line 46"/>
            <p:cNvSpPr>
              <a:spLocks noChangeShapeType="1"/>
            </p:cNvSpPr>
            <p:nvPr/>
          </p:nvSpPr>
          <p:spPr bwMode="auto">
            <a:xfrm flipV="1">
              <a:off x="4422" y="3338"/>
              <a:ext cx="363"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02" name="Line 47"/>
            <p:cNvSpPr>
              <a:spLocks noChangeShapeType="1"/>
            </p:cNvSpPr>
            <p:nvPr/>
          </p:nvSpPr>
          <p:spPr bwMode="auto">
            <a:xfrm flipH="1" flipV="1">
              <a:off x="4830" y="3338"/>
              <a:ext cx="363"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03" name="Text Box 48"/>
            <p:cNvSpPr txBox="1">
              <a:spLocks noChangeArrowheads="1"/>
            </p:cNvSpPr>
            <p:nvPr/>
          </p:nvSpPr>
          <p:spPr bwMode="auto">
            <a:xfrm>
              <a:off x="2947" y="2341"/>
              <a:ext cx="28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a:latin typeface="Tahoma" panose="020B0804030504040204" pitchFamily="34" charset="0"/>
                </a:rPr>
                <a:t>((-a)+(x+y))/((+b)*(c*d))</a:t>
              </a:r>
              <a:endParaRPr lang="en-US" altLang="zh-CN">
                <a:latin typeface="Tahoma" panose="020B0804030504040204" pitchFamily="34" charset="0"/>
              </a:endParaRPr>
            </a:p>
          </p:txBody>
        </p:sp>
        <p:sp>
          <p:nvSpPr>
            <p:cNvPr id="46104" name="Oval 49"/>
            <p:cNvSpPr>
              <a:spLocks noChangeArrowheads="1"/>
            </p:cNvSpPr>
            <p:nvPr/>
          </p:nvSpPr>
          <p:spPr bwMode="auto">
            <a:xfrm>
              <a:off x="3108" y="3973"/>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a</a:t>
              </a:r>
              <a:endParaRPr lang="en-US" altLang="zh-CN">
                <a:latin typeface="Tahoma" panose="020B0804030504040204" pitchFamily="34" charset="0"/>
              </a:endParaRPr>
            </a:p>
          </p:txBody>
        </p:sp>
        <p:sp>
          <p:nvSpPr>
            <p:cNvPr id="46105" name="Oval 50"/>
            <p:cNvSpPr>
              <a:spLocks noChangeArrowheads="1"/>
            </p:cNvSpPr>
            <p:nvPr/>
          </p:nvSpPr>
          <p:spPr bwMode="auto">
            <a:xfrm>
              <a:off x="3606" y="397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x</a:t>
              </a:r>
              <a:endParaRPr lang="en-US" altLang="zh-CN">
                <a:latin typeface="Tahoma" panose="020B0804030504040204" pitchFamily="34" charset="0"/>
              </a:endParaRPr>
            </a:p>
          </p:txBody>
        </p:sp>
        <p:sp>
          <p:nvSpPr>
            <p:cNvPr id="46106" name="Oval 51"/>
            <p:cNvSpPr>
              <a:spLocks noChangeArrowheads="1"/>
            </p:cNvSpPr>
            <p:nvPr/>
          </p:nvSpPr>
          <p:spPr bwMode="auto">
            <a:xfrm>
              <a:off x="3970" y="3973"/>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y</a:t>
              </a:r>
              <a:endParaRPr lang="en-US" altLang="zh-CN">
                <a:latin typeface="Tahoma" panose="020B0804030504040204" pitchFamily="34" charset="0"/>
              </a:endParaRPr>
            </a:p>
          </p:txBody>
        </p:sp>
        <p:sp>
          <p:nvSpPr>
            <p:cNvPr id="46107" name="Line 52"/>
            <p:cNvSpPr>
              <a:spLocks noChangeShapeType="1"/>
            </p:cNvSpPr>
            <p:nvPr/>
          </p:nvSpPr>
          <p:spPr bwMode="auto">
            <a:xfrm flipH="1" flipV="1">
              <a:off x="3107" y="3792"/>
              <a:ext cx="91"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08" name="Line 53"/>
            <p:cNvSpPr>
              <a:spLocks noChangeShapeType="1"/>
            </p:cNvSpPr>
            <p:nvPr/>
          </p:nvSpPr>
          <p:spPr bwMode="auto">
            <a:xfrm flipV="1">
              <a:off x="3742" y="3792"/>
              <a:ext cx="137"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09" name="Line 54"/>
            <p:cNvSpPr>
              <a:spLocks noChangeShapeType="1"/>
            </p:cNvSpPr>
            <p:nvPr/>
          </p:nvSpPr>
          <p:spPr bwMode="auto">
            <a:xfrm flipH="1" flipV="1">
              <a:off x="3924" y="3792"/>
              <a:ext cx="136" cy="18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10" name="Oval 55"/>
            <p:cNvSpPr>
              <a:spLocks noChangeArrowheads="1"/>
            </p:cNvSpPr>
            <p:nvPr/>
          </p:nvSpPr>
          <p:spPr bwMode="auto">
            <a:xfrm>
              <a:off x="4467" y="3972"/>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b</a:t>
              </a:r>
              <a:endParaRPr lang="en-US" altLang="zh-CN">
                <a:latin typeface="Tahoma" panose="020B0804030504040204" pitchFamily="34" charset="0"/>
              </a:endParaRPr>
            </a:p>
          </p:txBody>
        </p:sp>
        <p:sp>
          <p:nvSpPr>
            <p:cNvPr id="46111" name="Oval 56"/>
            <p:cNvSpPr>
              <a:spLocks noChangeArrowheads="1"/>
            </p:cNvSpPr>
            <p:nvPr/>
          </p:nvSpPr>
          <p:spPr bwMode="auto">
            <a:xfrm>
              <a:off x="4920" y="3972"/>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c</a:t>
              </a:r>
              <a:endParaRPr lang="en-US" altLang="zh-CN">
                <a:latin typeface="Tahoma" panose="020B0804030504040204" pitchFamily="34" charset="0"/>
              </a:endParaRPr>
            </a:p>
          </p:txBody>
        </p:sp>
        <p:sp>
          <p:nvSpPr>
            <p:cNvPr id="46112" name="Oval 57"/>
            <p:cNvSpPr>
              <a:spLocks noChangeArrowheads="1"/>
            </p:cNvSpPr>
            <p:nvPr/>
          </p:nvSpPr>
          <p:spPr bwMode="auto">
            <a:xfrm>
              <a:off x="5329" y="3972"/>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d</a:t>
              </a:r>
              <a:endParaRPr lang="en-US" altLang="zh-CN">
                <a:latin typeface="Tahoma" panose="020B0804030504040204" pitchFamily="34" charset="0"/>
              </a:endParaRPr>
            </a:p>
          </p:txBody>
        </p:sp>
        <p:sp>
          <p:nvSpPr>
            <p:cNvPr id="46113" name="Line 58"/>
            <p:cNvSpPr>
              <a:spLocks noChangeShapeType="1"/>
            </p:cNvSpPr>
            <p:nvPr/>
          </p:nvSpPr>
          <p:spPr bwMode="auto">
            <a:xfrm flipH="1" flipV="1">
              <a:off x="4422" y="3746"/>
              <a:ext cx="136" cy="22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14" name="Line 59"/>
            <p:cNvSpPr>
              <a:spLocks noChangeShapeType="1"/>
            </p:cNvSpPr>
            <p:nvPr/>
          </p:nvSpPr>
          <p:spPr bwMode="auto">
            <a:xfrm flipV="1">
              <a:off x="5057" y="3791"/>
              <a:ext cx="136"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46115" name="Line 60"/>
            <p:cNvSpPr>
              <a:spLocks noChangeShapeType="1"/>
            </p:cNvSpPr>
            <p:nvPr/>
          </p:nvSpPr>
          <p:spPr bwMode="auto">
            <a:xfrm flipH="1" flipV="1">
              <a:off x="5239" y="3791"/>
              <a:ext cx="181"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sp>
        <p:nvSpPr>
          <p:cNvPr id="46089" name="云形标注 63"/>
          <p:cNvSpPr>
            <a:spLocks noChangeArrowheads="1"/>
          </p:cNvSpPr>
          <p:nvPr/>
        </p:nvSpPr>
        <p:spPr bwMode="auto">
          <a:xfrm>
            <a:off x="323850" y="3644900"/>
            <a:ext cx="1714500" cy="500063"/>
          </a:xfrm>
          <a:prstGeom prst="cloudCallout">
            <a:avLst>
              <a:gd name="adj1" fmla="val -20093"/>
              <a:gd name="adj2" fmla="val -130634"/>
            </a:avLst>
          </a:prstGeom>
          <a:solidFill>
            <a:schemeClr val="accent2"/>
          </a:solidFill>
          <a:ln w="9525" algn="ctr">
            <a:solidFill>
              <a:schemeClr val="tx1"/>
            </a:solidFill>
            <a:miter lim="800000"/>
          </a:ln>
        </p:spPr>
        <p:txBody>
          <a:bodyPr wrap="none"/>
          <a:lstStyle/>
          <a:p>
            <a:r>
              <a:rPr lang="zh-CN" altLang="en-US" sz="1200">
                <a:solidFill>
                  <a:srgbClr val="FF0000"/>
                </a:solidFill>
                <a:latin typeface="Times New Roman" panose="02020503050405090304" pitchFamily="18" charset="0"/>
              </a:rPr>
              <a:t>计算时应用后序</a:t>
            </a:r>
            <a:endParaRPr lang="zh-CN" altLang="en-US" sz="1200">
              <a:solidFill>
                <a:srgbClr val="FF0000"/>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a:xfrm>
            <a:off x="323850" y="404813"/>
            <a:ext cx="504825" cy="431800"/>
          </a:xfrm>
          <a:ln>
            <a:miter lim="800000"/>
          </a:ln>
        </p:spPr>
        <p:txBody>
          <a:bodyPr anchor="b"/>
          <a:lstStyle/>
          <a:p>
            <a:pPr>
              <a:defRPr/>
            </a:pPr>
            <a:fld id="{EC5EEF17-39E8-4DDE-9BA1-51B4A91ADB39}" type="slidenum">
              <a:rPr lang="zh-CN" altLang="en-US" sz="1200">
                <a:solidFill>
                  <a:schemeClr val="bg2"/>
                </a:solidFill>
              </a:rPr>
            </a:fld>
            <a:endParaRPr lang="en-US" altLang="zh-CN" sz="1200">
              <a:solidFill>
                <a:schemeClr val="bg2"/>
              </a:solidFill>
            </a:endParaRPr>
          </a:p>
        </p:txBody>
      </p:sp>
      <p:sp>
        <p:nvSpPr>
          <p:cNvPr id="33" name="日期占位符 4"/>
          <p:cNvSpPr>
            <a:spLocks noGrp="1"/>
          </p:cNvSpPr>
          <p:nvPr>
            <p:ph type="dt" sz="quarter" idx="10"/>
          </p:nvPr>
        </p:nvSpPr>
        <p:spPr>
          <a:xfrm>
            <a:off x="34925" y="836613"/>
            <a:ext cx="1042988" cy="549275"/>
          </a:xfrm>
          <a:ln>
            <a:miter lim="800000"/>
          </a:ln>
        </p:spPr>
        <p:txBody>
          <a:bodyPr/>
          <a:lstStyle/>
          <a:p>
            <a:pPr>
              <a:defRPr/>
            </a:pPr>
            <a:fld id="{D0992E47-09BF-4CC0-B41C-FE21C58BC7C7}" type="datetime7">
              <a:rPr kumimoji="1" lang="zh-CN" altLang="en-US" sz="1200">
                <a:latin typeface="+mn-ea"/>
              </a:rPr>
            </a:fld>
            <a:endParaRPr kumimoji="1" lang="en-US" altLang="zh-CN" sz="1200">
              <a:latin typeface="+mn-ea"/>
            </a:endParaRPr>
          </a:p>
        </p:txBody>
      </p:sp>
      <p:sp>
        <p:nvSpPr>
          <p:cNvPr id="9220"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8.1 Trees</a:t>
            </a:r>
            <a:endParaRPr lang="zh-CN" altLang="en-US">
              <a:ea typeface="宋体" pitchFamily="2" charset="-122"/>
              <a:sym typeface="Webdings" panose="05030102010509060703" pitchFamily="18" charset="2"/>
            </a:endParaRPr>
          </a:p>
        </p:txBody>
      </p:sp>
      <p:sp>
        <p:nvSpPr>
          <p:cNvPr id="9221" name="Rectangle 3"/>
          <p:cNvSpPr>
            <a:spLocks noGrp="1" noChangeArrowheads="1"/>
          </p:cNvSpPr>
          <p:nvPr>
            <p:ph type="body" idx="4294967295"/>
          </p:nvPr>
        </p:nvSpPr>
        <p:spPr>
          <a:xfrm>
            <a:off x="179388" y="1412875"/>
            <a:ext cx="5256212" cy="5154613"/>
          </a:xfrm>
        </p:spPr>
        <p:txBody>
          <a:bodyPr/>
          <a:lstStyle/>
          <a:p>
            <a:pPr eaLnBrk="1" hangingPunct="1">
              <a:lnSpc>
                <a:spcPct val="120000"/>
              </a:lnSpc>
            </a:pPr>
            <a:r>
              <a:rPr lang="zh-CN" altLang="en-US" sz="2000">
                <a:ea typeface="宋体" pitchFamily="2" charset="-122"/>
              </a:rPr>
              <a:t>例</a:t>
            </a:r>
            <a:r>
              <a:rPr lang="en-US" altLang="zh-CN" sz="2000">
                <a:ea typeface="宋体" pitchFamily="2" charset="-122"/>
              </a:rPr>
              <a:t>8-4[</a:t>
            </a:r>
            <a:r>
              <a:rPr lang="zh-CN" altLang="en-US" sz="2000">
                <a:ea typeface="宋体" pitchFamily="2" charset="-122"/>
              </a:rPr>
              <a:t>软件工程</a:t>
            </a:r>
            <a:r>
              <a:rPr lang="en-US" altLang="zh-CN" sz="2000">
                <a:ea typeface="宋体" pitchFamily="2" charset="-122"/>
              </a:rPr>
              <a:t>-</a:t>
            </a:r>
            <a:r>
              <a:rPr lang="zh-CN" altLang="en-US" sz="2000">
                <a:ea typeface="宋体" pitchFamily="2" charset="-122"/>
                <a:sym typeface="+mn-ea"/>
              </a:rPr>
              <a:t>模块化技术</a:t>
            </a:r>
            <a:r>
              <a:rPr lang="en-US" altLang="zh-CN" sz="2000">
                <a:ea typeface="宋体" pitchFamily="2" charset="-122"/>
              </a:rPr>
              <a:t>]</a:t>
            </a:r>
            <a:r>
              <a:rPr lang="zh-CN" altLang="en-US" sz="2000">
                <a:ea typeface="宋体" pitchFamily="2" charset="-122"/>
              </a:rPr>
              <a:t>：</a:t>
            </a:r>
            <a:endParaRPr lang="zh-CN" altLang="en-US" sz="2000">
              <a:ea typeface="宋体" pitchFamily="2" charset="-122"/>
            </a:endParaRPr>
          </a:p>
          <a:p>
            <a:pPr lvl="1" eaLnBrk="1" hangingPunct="1">
              <a:lnSpc>
                <a:spcPct val="120000"/>
              </a:lnSpc>
            </a:pPr>
            <a:r>
              <a:rPr lang="zh-CN" altLang="en-US" sz="1685">
                <a:ea typeface="宋体" pitchFamily="2" charset="-122"/>
              </a:rPr>
              <a:t>复杂任务的分解</a:t>
            </a:r>
            <a:endParaRPr lang="zh-CN" altLang="en-US" sz="1685">
              <a:ea typeface="宋体" pitchFamily="2" charset="-122"/>
            </a:endParaRPr>
          </a:p>
          <a:p>
            <a:pPr lvl="1" eaLnBrk="1" hangingPunct="1">
              <a:lnSpc>
                <a:spcPct val="120000"/>
              </a:lnSpc>
            </a:pPr>
            <a:r>
              <a:rPr lang="zh-CN" altLang="en-US" sz="1685">
                <a:ea typeface="宋体" pitchFamily="2" charset="-122"/>
              </a:rPr>
              <a:t>模块并行开发</a:t>
            </a:r>
            <a:endParaRPr lang="zh-CN" altLang="en-US" sz="1685">
              <a:ea typeface="宋体" pitchFamily="2" charset="-122"/>
            </a:endParaRPr>
          </a:p>
          <a:p>
            <a:pPr lvl="1" eaLnBrk="1" hangingPunct="1">
              <a:lnSpc>
                <a:spcPct val="120000"/>
              </a:lnSpc>
            </a:pPr>
            <a:r>
              <a:rPr lang="zh-CN" altLang="en-US" sz="1685">
                <a:ea typeface="宋体" pitchFamily="2" charset="-122"/>
              </a:rPr>
              <a:t>自顶向下、自底向上、混合开发</a:t>
            </a:r>
            <a:endParaRPr lang="zh-CN" altLang="en-US" sz="1685">
              <a:ea typeface="宋体" pitchFamily="2" charset="-122"/>
            </a:endParaRPr>
          </a:p>
        </p:txBody>
      </p:sp>
      <p:sp>
        <p:nvSpPr>
          <p:cNvPr id="9222" name="Rectangle 4"/>
          <p:cNvSpPr>
            <a:spLocks noChangeArrowheads="1"/>
          </p:cNvSpPr>
          <p:nvPr/>
        </p:nvSpPr>
        <p:spPr bwMode="auto">
          <a:xfrm>
            <a:off x="6443663" y="1628775"/>
            <a:ext cx="1584325" cy="287338"/>
          </a:xfrm>
          <a:prstGeom prst="rect">
            <a:avLst/>
          </a:prstGeom>
          <a:solidFill>
            <a:schemeClr val="accent1"/>
          </a:solidFill>
          <a:ln w="9525">
            <a:solidFill>
              <a:schemeClr val="tx1"/>
            </a:solidFill>
            <a:miter lim="800000"/>
          </a:ln>
        </p:spPr>
        <p:txBody>
          <a:bodyPr wrap="none" anchor="ctr"/>
          <a:lstStyle/>
          <a:p>
            <a:pPr algn="ctr"/>
            <a:r>
              <a:rPr lang="zh-CN" altLang="en-US" sz="2000">
                <a:latin typeface="Tahoma" panose="020B0804030504040204" pitchFamily="34" charset="0"/>
              </a:rPr>
              <a:t>文字处理器</a:t>
            </a:r>
            <a:endParaRPr lang="en-US" altLang="zh-CN" sz="2000">
              <a:latin typeface="Tahoma" panose="020B0804030504040204" pitchFamily="34" charset="0"/>
            </a:endParaRPr>
          </a:p>
        </p:txBody>
      </p:sp>
      <p:sp>
        <p:nvSpPr>
          <p:cNvPr id="9223" name="Line 5"/>
          <p:cNvSpPr>
            <a:spLocks noChangeShapeType="1"/>
          </p:cNvSpPr>
          <p:nvPr/>
        </p:nvSpPr>
        <p:spPr bwMode="auto">
          <a:xfrm flipH="1">
            <a:off x="5940425" y="1916113"/>
            <a:ext cx="1222375" cy="72072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24" name="Rectangle 6"/>
          <p:cNvSpPr>
            <a:spLocks noChangeArrowheads="1"/>
          </p:cNvSpPr>
          <p:nvPr/>
        </p:nvSpPr>
        <p:spPr bwMode="auto">
          <a:xfrm>
            <a:off x="5724525" y="2636838"/>
            <a:ext cx="431800" cy="863600"/>
          </a:xfrm>
          <a:prstGeom prst="rect">
            <a:avLst/>
          </a:prstGeom>
          <a:solidFill>
            <a:schemeClr val="accent1"/>
          </a:solidFill>
          <a:ln w="9525">
            <a:solidFill>
              <a:schemeClr val="tx1"/>
            </a:solidFill>
            <a:miter lim="800000"/>
          </a:ln>
        </p:spPr>
        <p:txBody>
          <a:bodyPr wrap="none" anchor="ctr"/>
          <a:lstStyle/>
          <a:p>
            <a:pPr algn="ctr"/>
            <a:r>
              <a:rPr lang="zh-CN" altLang="en-US" sz="2000">
                <a:latin typeface="Tahoma" panose="020B0804030504040204" pitchFamily="34" charset="0"/>
              </a:rPr>
              <a:t>文</a:t>
            </a:r>
            <a:endParaRPr lang="zh-CN" altLang="en-US" sz="2000">
              <a:latin typeface="Tahoma" panose="020B0804030504040204" pitchFamily="34" charset="0"/>
            </a:endParaRPr>
          </a:p>
          <a:p>
            <a:pPr algn="ctr"/>
            <a:r>
              <a:rPr lang="zh-CN" altLang="en-US" sz="2000">
                <a:latin typeface="Tahoma" panose="020B0804030504040204" pitchFamily="34" charset="0"/>
              </a:rPr>
              <a:t>件</a:t>
            </a:r>
            <a:endParaRPr lang="en-US" altLang="zh-CN" sz="2000">
              <a:latin typeface="Tahoma" panose="020B0804030504040204" pitchFamily="34" charset="0"/>
            </a:endParaRPr>
          </a:p>
        </p:txBody>
      </p:sp>
      <p:sp>
        <p:nvSpPr>
          <p:cNvPr id="9225" name="Rectangle 7"/>
          <p:cNvSpPr>
            <a:spLocks noChangeArrowheads="1"/>
          </p:cNvSpPr>
          <p:nvPr/>
        </p:nvSpPr>
        <p:spPr bwMode="auto">
          <a:xfrm>
            <a:off x="6443663" y="2636838"/>
            <a:ext cx="431800" cy="863600"/>
          </a:xfrm>
          <a:prstGeom prst="rect">
            <a:avLst/>
          </a:prstGeom>
          <a:solidFill>
            <a:schemeClr val="accent1"/>
          </a:solidFill>
          <a:ln w="9525">
            <a:solidFill>
              <a:schemeClr val="tx1"/>
            </a:solidFill>
            <a:miter lim="800000"/>
          </a:ln>
        </p:spPr>
        <p:txBody>
          <a:bodyPr wrap="none" anchor="ctr"/>
          <a:lstStyle/>
          <a:p>
            <a:pPr algn="ctr"/>
            <a:r>
              <a:rPr lang="zh-CN" altLang="en-US" sz="2000">
                <a:latin typeface="Tahoma" panose="020B0804030504040204" pitchFamily="34" charset="0"/>
              </a:rPr>
              <a:t>字</a:t>
            </a:r>
            <a:endParaRPr lang="zh-CN" altLang="en-US" sz="2000">
              <a:latin typeface="Tahoma" panose="020B0804030504040204" pitchFamily="34" charset="0"/>
            </a:endParaRPr>
          </a:p>
          <a:p>
            <a:pPr algn="ctr"/>
            <a:r>
              <a:rPr lang="zh-CN" altLang="en-US" sz="2000">
                <a:latin typeface="Tahoma" panose="020B0804030504040204" pitchFamily="34" charset="0"/>
              </a:rPr>
              <a:t>体</a:t>
            </a:r>
            <a:endParaRPr lang="en-US" altLang="zh-CN" sz="2000">
              <a:latin typeface="Tahoma" panose="020B0804030504040204" pitchFamily="34" charset="0"/>
            </a:endParaRPr>
          </a:p>
        </p:txBody>
      </p:sp>
      <p:sp>
        <p:nvSpPr>
          <p:cNvPr id="9226" name="Rectangle 8"/>
          <p:cNvSpPr>
            <a:spLocks noChangeArrowheads="1"/>
          </p:cNvSpPr>
          <p:nvPr/>
        </p:nvSpPr>
        <p:spPr bwMode="auto">
          <a:xfrm>
            <a:off x="8243888" y="2636838"/>
            <a:ext cx="431800" cy="863600"/>
          </a:xfrm>
          <a:prstGeom prst="rect">
            <a:avLst/>
          </a:prstGeom>
          <a:solidFill>
            <a:schemeClr val="accent1"/>
          </a:solidFill>
          <a:ln w="9525">
            <a:solidFill>
              <a:schemeClr val="tx1"/>
            </a:solidFill>
            <a:miter lim="800000"/>
          </a:ln>
        </p:spPr>
        <p:txBody>
          <a:bodyPr wrap="none" anchor="ctr"/>
          <a:lstStyle/>
          <a:p>
            <a:pPr algn="ctr"/>
            <a:r>
              <a:rPr lang="zh-CN" altLang="en-US" sz="2000">
                <a:latin typeface="Tahoma" panose="020B0804030504040204" pitchFamily="34" charset="0"/>
              </a:rPr>
              <a:t>导</a:t>
            </a:r>
            <a:endParaRPr lang="zh-CN" altLang="en-US" sz="2000">
              <a:latin typeface="Tahoma" panose="020B0804030504040204" pitchFamily="34" charset="0"/>
            </a:endParaRPr>
          </a:p>
          <a:p>
            <a:pPr algn="ctr"/>
            <a:r>
              <a:rPr lang="zh-CN" altLang="en-US" sz="2000">
                <a:latin typeface="Tahoma" panose="020B0804030504040204" pitchFamily="34" charset="0"/>
              </a:rPr>
              <a:t>入</a:t>
            </a:r>
            <a:endParaRPr lang="en-US" altLang="zh-CN" sz="2000">
              <a:latin typeface="Tahoma" panose="020B0804030504040204" pitchFamily="34" charset="0"/>
            </a:endParaRPr>
          </a:p>
        </p:txBody>
      </p:sp>
      <p:sp>
        <p:nvSpPr>
          <p:cNvPr id="9227" name="Rectangle 9"/>
          <p:cNvSpPr>
            <a:spLocks noChangeArrowheads="1"/>
          </p:cNvSpPr>
          <p:nvPr/>
        </p:nvSpPr>
        <p:spPr bwMode="auto">
          <a:xfrm>
            <a:off x="7451725" y="2636838"/>
            <a:ext cx="431800" cy="863600"/>
          </a:xfrm>
          <a:prstGeom prst="rect">
            <a:avLst/>
          </a:prstGeom>
          <a:solidFill>
            <a:schemeClr val="accent1"/>
          </a:solidFill>
          <a:ln w="9525">
            <a:solidFill>
              <a:schemeClr val="tx1"/>
            </a:solidFill>
            <a:miter lim="800000"/>
          </a:ln>
        </p:spPr>
        <p:txBody>
          <a:bodyPr wrap="none" anchor="ctr"/>
          <a:lstStyle/>
          <a:p>
            <a:pPr algn="ctr"/>
            <a:r>
              <a:rPr lang="zh-CN" altLang="en-US" sz="2000">
                <a:latin typeface="Tahoma" panose="020B0804030504040204" pitchFamily="34" charset="0"/>
              </a:rPr>
              <a:t>光</a:t>
            </a:r>
            <a:endParaRPr lang="zh-CN" altLang="en-US" sz="2000">
              <a:latin typeface="Tahoma" panose="020B0804030504040204" pitchFamily="34" charset="0"/>
            </a:endParaRPr>
          </a:p>
          <a:p>
            <a:pPr algn="ctr"/>
            <a:r>
              <a:rPr lang="zh-CN" altLang="en-US" sz="2000">
                <a:latin typeface="Tahoma" panose="020B0804030504040204" pitchFamily="34" charset="0"/>
              </a:rPr>
              <a:t>标</a:t>
            </a:r>
            <a:endParaRPr lang="zh-CN" altLang="en-US" sz="2000">
              <a:latin typeface="Tahoma" panose="020B0804030504040204" pitchFamily="34" charset="0"/>
            </a:endParaRPr>
          </a:p>
        </p:txBody>
      </p:sp>
      <p:sp>
        <p:nvSpPr>
          <p:cNvPr id="9228" name="Text Box 10"/>
          <p:cNvSpPr txBox="1">
            <a:spLocks noChangeArrowheads="1"/>
          </p:cNvSpPr>
          <p:nvPr/>
        </p:nvSpPr>
        <p:spPr bwMode="auto">
          <a:xfrm>
            <a:off x="6948488" y="2924175"/>
            <a:ext cx="43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2000">
                <a:latin typeface="Times New Roman" panose="02020503050405090304" pitchFamily="18" charset="0"/>
              </a:rPr>
              <a:t>…</a:t>
            </a:r>
            <a:endParaRPr lang="en-US" altLang="zh-CN" sz="2000">
              <a:latin typeface="Tahoma" panose="020B0804030504040204" pitchFamily="34" charset="0"/>
            </a:endParaRPr>
          </a:p>
        </p:txBody>
      </p:sp>
      <p:sp>
        <p:nvSpPr>
          <p:cNvPr id="9229" name="Line 11"/>
          <p:cNvSpPr>
            <a:spLocks noChangeShapeType="1"/>
          </p:cNvSpPr>
          <p:nvPr/>
        </p:nvSpPr>
        <p:spPr bwMode="auto">
          <a:xfrm flipH="1">
            <a:off x="6659563" y="1916113"/>
            <a:ext cx="504825" cy="72072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30" name="Line 12"/>
          <p:cNvSpPr>
            <a:spLocks noChangeShapeType="1"/>
          </p:cNvSpPr>
          <p:nvPr/>
        </p:nvSpPr>
        <p:spPr bwMode="auto">
          <a:xfrm>
            <a:off x="7164388" y="1916113"/>
            <a:ext cx="503237" cy="72072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31" name="Line 13"/>
          <p:cNvSpPr>
            <a:spLocks noChangeShapeType="1"/>
          </p:cNvSpPr>
          <p:nvPr/>
        </p:nvSpPr>
        <p:spPr bwMode="auto">
          <a:xfrm>
            <a:off x="7164388" y="1916113"/>
            <a:ext cx="1295400" cy="72072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32" name="Line 14"/>
          <p:cNvSpPr>
            <a:spLocks noChangeShapeType="1"/>
          </p:cNvSpPr>
          <p:nvPr/>
        </p:nvSpPr>
        <p:spPr bwMode="auto">
          <a:xfrm flipH="1">
            <a:off x="5724525" y="3500438"/>
            <a:ext cx="215900" cy="7921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33" name="Rectangle 15"/>
          <p:cNvSpPr>
            <a:spLocks noChangeArrowheads="1"/>
          </p:cNvSpPr>
          <p:nvPr/>
        </p:nvSpPr>
        <p:spPr bwMode="auto">
          <a:xfrm>
            <a:off x="5580063" y="4292600"/>
            <a:ext cx="360362" cy="2016125"/>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O</a:t>
            </a:r>
            <a:endParaRPr lang="en-US" altLang="zh-CN" sz="2000">
              <a:latin typeface="Tahoma" panose="020B0804030504040204" pitchFamily="34" charset="0"/>
            </a:endParaRPr>
          </a:p>
          <a:p>
            <a:pPr algn="ctr"/>
            <a:r>
              <a:rPr lang="en-US" altLang="zh-CN" sz="2000">
                <a:latin typeface="Tahoma" panose="020B0804030504040204" pitchFamily="34" charset="0"/>
              </a:rPr>
              <a:t>p</a:t>
            </a:r>
            <a:endParaRPr lang="en-US" altLang="zh-CN" sz="2000">
              <a:latin typeface="Tahoma" panose="020B0804030504040204" pitchFamily="34" charset="0"/>
            </a:endParaRPr>
          </a:p>
          <a:p>
            <a:pPr algn="ctr"/>
            <a:r>
              <a:rPr lang="en-US" altLang="zh-CN" sz="2000">
                <a:latin typeface="Tahoma" panose="020B0804030504040204" pitchFamily="34" charset="0"/>
              </a:rPr>
              <a:t>e</a:t>
            </a:r>
            <a:endParaRPr lang="en-US" altLang="zh-CN" sz="2000">
              <a:latin typeface="Tahoma" panose="020B0804030504040204" pitchFamily="34" charset="0"/>
            </a:endParaRPr>
          </a:p>
          <a:p>
            <a:pPr algn="ctr"/>
            <a:r>
              <a:rPr lang="en-US" altLang="zh-CN" sz="2000">
                <a:latin typeface="Tahoma" panose="020B0804030504040204" pitchFamily="34" charset="0"/>
              </a:rPr>
              <a:t>n</a:t>
            </a:r>
            <a:endParaRPr lang="en-US" altLang="zh-CN" sz="2000">
              <a:latin typeface="Tahoma" panose="020B0804030504040204" pitchFamily="34" charset="0"/>
            </a:endParaRPr>
          </a:p>
        </p:txBody>
      </p:sp>
      <p:sp>
        <p:nvSpPr>
          <p:cNvPr id="9234" name="Line 16"/>
          <p:cNvSpPr>
            <a:spLocks noChangeShapeType="1"/>
          </p:cNvSpPr>
          <p:nvPr/>
        </p:nvSpPr>
        <p:spPr bwMode="auto">
          <a:xfrm>
            <a:off x="5940425" y="3500438"/>
            <a:ext cx="287338" cy="7921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35" name="Rectangle 17"/>
          <p:cNvSpPr>
            <a:spLocks noChangeArrowheads="1"/>
          </p:cNvSpPr>
          <p:nvPr/>
        </p:nvSpPr>
        <p:spPr bwMode="auto">
          <a:xfrm>
            <a:off x="6084888" y="4292600"/>
            <a:ext cx="360362" cy="2016125"/>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N</a:t>
            </a:r>
            <a:endParaRPr lang="en-US" altLang="zh-CN" sz="2000">
              <a:latin typeface="Tahoma" panose="020B0804030504040204" pitchFamily="34" charset="0"/>
            </a:endParaRPr>
          </a:p>
          <a:p>
            <a:pPr algn="ctr"/>
            <a:r>
              <a:rPr lang="en-US" altLang="zh-CN" sz="2000">
                <a:latin typeface="Tahoma" panose="020B0804030504040204" pitchFamily="34" charset="0"/>
              </a:rPr>
              <a:t>E</a:t>
            </a:r>
            <a:endParaRPr lang="en-US" altLang="zh-CN" sz="2000">
              <a:latin typeface="Tahoma" panose="020B0804030504040204" pitchFamily="34" charset="0"/>
            </a:endParaRPr>
          </a:p>
          <a:p>
            <a:pPr algn="ctr"/>
            <a:r>
              <a:rPr lang="en-US" altLang="zh-CN" sz="2000">
                <a:latin typeface="Tahoma" panose="020B0804030504040204" pitchFamily="34" charset="0"/>
              </a:rPr>
              <a:t>W</a:t>
            </a:r>
            <a:endParaRPr lang="en-US" altLang="zh-CN" sz="2000">
              <a:latin typeface="Tahoma" panose="020B0804030504040204" pitchFamily="34" charset="0"/>
            </a:endParaRPr>
          </a:p>
        </p:txBody>
      </p:sp>
      <p:sp>
        <p:nvSpPr>
          <p:cNvPr id="9236" name="Line 18"/>
          <p:cNvSpPr>
            <a:spLocks noChangeShapeType="1"/>
          </p:cNvSpPr>
          <p:nvPr/>
        </p:nvSpPr>
        <p:spPr bwMode="auto">
          <a:xfrm>
            <a:off x="5940425" y="3500438"/>
            <a:ext cx="792163" cy="7921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37" name="Rectangle 19"/>
          <p:cNvSpPr>
            <a:spLocks noChangeArrowheads="1"/>
          </p:cNvSpPr>
          <p:nvPr/>
        </p:nvSpPr>
        <p:spPr bwMode="auto">
          <a:xfrm>
            <a:off x="6588125" y="4292600"/>
            <a:ext cx="360363" cy="2016125"/>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S</a:t>
            </a:r>
            <a:endParaRPr lang="en-US" altLang="zh-CN" sz="2000">
              <a:latin typeface="Tahoma" panose="020B0804030504040204" pitchFamily="34" charset="0"/>
            </a:endParaRPr>
          </a:p>
          <a:p>
            <a:pPr algn="ctr"/>
            <a:r>
              <a:rPr lang="en-US" altLang="zh-CN" sz="2000">
                <a:latin typeface="Tahoma" panose="020B0804030504040204" pitchFamily="34" charset="0"/>
              </a:rPr>
              <a:t>A</a:t>
            </a:r>
            <a:endParaRPr lang="en-US" altLang="zh-CN" sz="2000">
              <a:latin typeface="Tahoma" panose="020B0804030504040204" pitchFamily="34" charset="0"/>
            </a:endParaRPr>
          </a:p>
          <a:p>
            <a:pPr algn="ctr"/>
            <a:r>
              <a:rPr lang="en-US" altLang="zh-CN" sz="2000">
                <a:latin typeface="Tahoma" panose="020B0804030504040204" pitchFamily="34" charset="0"/>
              </a:rPr>
              <a:t>V</a:t>
            </a:r>
            <a:endParaRPr lang="en-US" altLang="zh-CN" sz="2000">
              <a:latin typeface="Tahoma" panose="020B0804030504040204" pitchFamily="34" charset="0"/>
            </a:endParaRPr>
          </a:p>
          <a:p>
            <a:pPr algn="ct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9238" name="Line 20"/>
          <p:cNvSpPr>
            <a:spLocks noChangeShapeType="1"/>
          </p:cNvSpPr>
          <p:nvPr/>
        </p:nvSpPr>
        <p:spPr bwMode="auto">
          <a:xfrm>
            <a:off x="5940425" y="3500438"/>
            <a:ext cx="1295400" cy="7921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39" name="Rectangle 21"/>
          <p:cNvSpPr>
            <a:spLocks noChangeArrowheads="1"/>
          </p:cNvSpPr>
          <p:nvPr/>
        </p:nvSpPr>
        <p:spPr bwMode="auto">
          <a:xfrm>
            <a:off x="7092950" y="4292600"/>
            <a:ext cx="360363" cy="2016125"/>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P</a:t>
            </a:r>
            <a:endParaRPr lang="en-US" altLang="zh-CN" sz="2000">
              <a:latin typeface="Tahoma" panose="020B0804030504040204" pitchFamily="34" charset="0"/>
            </a:endParaRPr>
          </a:p>
          <a:p>
            <a:pPr algn="ctr"/>
            <a:r>
              <a:rPr lang="en-US" altLang="zh-CN" sz="2000">
                <a:latin typeface="Tahoma" panose="020B0804030504040204" pitchFamily="34" charset="0"/>
              </a:rPr>
              <a:t>R</a:t>
            </a:r>
            <a:endParaRPr lang="en-US" altLang="zh-CN" sz="2000">
              <a:latin typeface="Tahoma" panose="020B0804030504040204" pitchFamily="34" charset="0"/>
            </a:endParaRPr>
          </a:p>
          <a:p>
            <a:pPr algn="ctr"/>
            <a:r>
              <a:rPr lang="en-US" altLang="zh-CN" sz="2000">
                <a:latin typeface="Tahoma" panose="020B0804030504040204" pitchFamily="34" charset="0"/>
              </a:rPr>
              <a:t>I</a:t>
            </a:r>
            <a:endParaRPr lang="en-US" altLang="zh-CN" sz="2000">
              <a:latin typeface="Tahoma" panose="020B0804030504040204" pitchFamily="34" charset="0"/>
            </a:endParaRPr>
          </a:p>
          <a:p>
            <a:pPr algn="ctr"/>
            <a:r>
              <a:rPr lang="en-US" altLang="zh-CN" sz="2000">
                <a:latin typeface="Tahoma" panose="020B0804030504040204" pitchFamily="34" charset="0"/>
              </a:rPr>
              <a:t>N</a:t>
            </a:r>
            <a:endParaRPr lang="en-US" altLang="zh-CN" sz="2000">
              <a:latin typeface="Tahoma" panose="020B0804030504040204" pitchFamily="34" charset="0"/>
            </a:endParaRPr>
          </a:p>
          <a:p>
            <a:pPr algn="ctr"/>
            <a:r>
              <a:rPr lang="en-US" altLang="zh-CN" sz="2000">
                <a:latin typeface="Tahoma" panose="020B0804030504040204" pitchFamily="34" charset="0"/>
              </a:rPr>
              <a:t>T</a:t>
            </a:r>
            <a:endParaRPr lang="en-US" altLang="zh-CN" sz="2000">
              <a:latin typeface="Tahoma" panose="020B0804030504040204" pitchFamily="34" charset="0"/>
            </a:endParaRPr>
          </a:p>
        </p:txBody>
      </p:sp>
      <p:sp>
        <p:nvSpPr>
          <p:cNvPr id="9240" name="Line 22"/>
          <p:cNvSpPr>
            <a:spLocks noChangeShapeType="1"/>
          </p:cNvSpPr>
          <p:nvPr/>
        </p:nvSpPr>
        <p:spPr bwMode="auto">
          <a:xfrm>
            <a:off x="5940425" y="3500438"/>
            <a:ext cx="1800225" cy="7921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41" name="Rectangle 23"/>
          <p:cNvSpPr>
            <a:spLocks noChangeArrowheads="1"/>
          </p:cNvSpPr>
          <p:nvPr/>
        </p:nvSpPr>
        <p:spPr bwMode="auto">
          <a:xfrm>
            <a:off x="7596188" y="4292600"/>
            <a:ext cx="360362" cy="2016125"/>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Q</a:t>
            </a:r>
            <a:endParaRPr lang="en-US" altLang="zh-CN" sz="2000">
              <a:latin typeface="Tahoma" panose="020B0804030504040204" pitchFamily="34" charset="0"/>
            </a:endParaRPr>
          </a:p>
          <a:p>
            <a:pPr algn="ctr"/>
            <a:r>
              <a:rPr lang="en-US" altLang="zh-CN" sz="2000">
                <a:latin typeface="Tahoma" panose="020B0804030504040204" pitchFamily="34" charset="0"/>
              </a:rPr>
              <a:t>U</a:t>
            </a:r>
            <a:endParaRPr lang="en-US" altLang="zh-CN" sz="2000">
              <a:latin typeface="Tahoma" panose="020B0804030504040204" pitchFamily="34" charset="0"/>
            </a:endParaRPr>
          </a:p>
          <a:p>
            <a:pPr algn="ctr"/>
            <a:r>
              <a:rPr lang="en-US" altLang="zh-CN" sz="2000">
                <a:latin typeface="Tahoma" panose="020B0804030504040204" pitchFamily="34" charset="0"/>
              </a:rPr>
              <a:t>I</a:t>
            </a:r>
            <a:endParaRPr lang="en-US" altLang="zh-CN" sz="2000">
              <a:latin typeface="Tahoma" panose="020B0804030504040204" pitchFamily="34" charset="0"/>
            </a:endParaRPr>
          </a:p>
          <a:p>
            <a:pPr algn="ctr"/>
            <a:r>
              <a:rPr lang="en-US" altLang="zh-CN" sz="2000">
                <a:latin typeface="Tahoma" panose="020B0804030504040204" pitchFamily="34" charset="0"/>
              </a:rPr>
              <a:t>T</a:t>
            </a:r>
            <a:endParaRPr lang="en-US" altLang="zh-CN" sz="2000">
              <a:latin typeface="Tahoma" panose="020B0804030504040204" pitchFamily="34" charset="0"/>
            </a:endParaRPr>
          </a:p>
        </p:txBody>
      </p:sp>
      <p:sp>
        <p:nvSpPr>
          <p:cNvPr id="9242" name="Rectangle 24"/>
          <p:cNvSpPr>
            <a:spLocks noChangeArrowheads="1"/>
          </p:cNvSpPr>
          <p:nvPr/>
        </p:nvSpPr>
        <p:spPr bwMode="auto">
          <a:xfrm>
            <a:off x="8532813" y="4005263"/>
            <a:ext cx="360362" cy="358775"/>
          </a:xfrm>
          <a:prstGeom prst="rect">
            <a:avLst/>
          </a:prstGeom>
          <a:solidFill>
            <a:schemeClr val="accent1"/>
          </a:solidFill>
          <a:ln w="9525">
            <a:solidFill>
              <a:schemeClr val="tx1"/>
            </a:solidFill>
            <a:miter lim="800000"/>
          </a:ln>
        </p:spPr>
        <p:txBody>
          <a:bodyPr wrap="none" anchor="ctr"/>
          <a:lstStyle/>
          <a:p>
            <a:pPr algn="ctr"/>
            <a:r>
              <a:rPr lang="zh-CN" altLang="en-US" sz="2000">
                <a:latin typeface="Tahoma" panose="020B0804030504040204" pitchFamily="34" charset="0"/>
              </a:rPr>
              <a:t>上</a:t>
            </a:r>
            <a:endParaRPr lang="zh-CN" altLang="en-US" sz="2000">
              <a:latin typeface="Tahoma" panose="020B0804030504040204" pitchFamily="34" charset="0"/>
            </a:endParaRPr>
          </a:p>
        </p:txBody>
      </p:sp>
      <p:sp>
        <p:nvSpPr>
          <p:cNvPr id="9243" name="Rectangle 25"/>
          <p:cNvSpPr>
            <a:spLocks noChangeArrowheads="1"/>
          </p:cNvSpPr>
          <p:nvPr/>
        </p:nvSpPr>
        <p:spPr bwMode="auto">
          <a:xfrm>
            <a:off x="8532813" y="4581525"/>
            <a:ext cx="360362" cy="358775"/>
          </a:xfrm>
          <a:prstGeom prst="rect">
            <a:avLst/>
          </a:prstGeom>
          <a:solidFill>
            <a:schemeClr val="accent1"/>
          </a:solidFill>
          <a:ln w="9525">
            <a:solidFill>
              <a:schemeClr val="tx1"/>
            </a:solidFill>
            <a:miter lim="800000"/>
          </a:ln>
        </p:spPr>
        <p:txBody>
          <a:bodyPr wrap="none" anchor="ctr"/>
          <a:lstStyle/>
          <a:p>
            <a:pPr algn="ctr"/>
            <a:r>
              <a:rPr lang="zh-CN" altLang="en-US" sz="2000">
                <a:latin typeface="Tahoma" panose="020B0804030504040204" pitchFamily="34" charset="0"/>
              </a:rPr>
              <a:t>下</a:t>
            </a:r>
            <a:endParaRPr lang="zh-CN" altLang="en-US" sz="2000">
              <a:latin typeface="Tahoma" panose="020B0804030504040204" pitchFamily="34" charset="0"/>
            </a:endParaRPr>
          </a:p>
        </p:txBody>
      </p:sp>
      <p:sp>
        <p:nvSpPr>
          <p:cNvPr id="9244" name="Rectangle 26"/>
          <p:cNvSpPr>
            <a:spLocks noChangeArrowheads="1"/>
          </p:cNvSpPr>
          <p:nvPr/>
        </p:nvSpPr>
        <p:spPr bwMode="auto">
          <a:xfrm>
            <a:off x="8532813" y="5157788"/>
            <a:ext cx="360362" cy="358775"/>
          </a:xfrm>
          <a:prstGeom prst="rect">
            <a:avLst/>
          </a:prstGeom>
          <a:solidFill>
            <a:schemeClr val="accent1"/>
          </a:solidFill>
          <a:ln w="9525">
            <a:solidFill>
              <a:schemeClr val="tx1"/>
            </a:solidFill>
            <a:miter lim="800000"/>
          </a:ln>
        </p:spPr>
        <p:txBody>
          <a:bodyPr wrap="none" anchor="ctr"/>
          <a:lstStyle/>
          <a:p>
            <a:pPr algn="ctr"/>
            <a:r>
              <a:rPr lang="zh-CN" altLang="en-US" sz="2000">
                <a:latin typeface="Tahoma" panose="020B0804030504040204" pitchFamily="34" charset="0"/>
              </a:rPr>
              <a:t>左</a:t>
            </a:r>
            <a:endParaRPr lang="zh-CN" altLang="en-US" sz="2000">
              <a:latin typeface="Tahoma" panose="020B0804030504040204" pitchFamily="34" charset="0"/>
            </a:endParaRPr>
          </a:p>
        </p:txBody>
      </p:sp>
      <p:sp>
        <p:nvSpPr>
          <p:cNvPr id="9245" name="Rectangle 27"/>
          <p:cNvSpPr>
            <a:spLocks noChangeArrowheads="1"/>
          </p:cNvSpPr>
          <p:nvPr/>
        </p:nvSpPr>
        <p:spPr bwMode="auto">
          <a:xfrm>
            <a:off x="8532813" y="5734050"/>
            <a:ext cx="360362" cy="358775"/>
          </a:xfrm>
          <a:prstGeom prst="rect">
            <a:avLst/>
          </a:prstGeom>
          <a:solidFill>
            <a:schemeClr val="accent1"/>
          </a:solidFill>
          <a:ln w="9525">
            <a:solidFill>
              <a:schemeClr val="tx1"/>
            </a:solidFill>
            <a:miter lim="800000"/>
          </a:ln>
        </p:spPr>
        <p:txBody>
          <a:bodyPr wrap="none" anchor="ctr"/>
          <a:lstStyle/>
          <a:p>
            <a:pPr algn="ctr"/>
            <a:r>
              <a:rPr lang="zh-CN" altLang="en-US" sz="2000">
                <a:latin typeface="Tahoma" panose="020B0804030504040204" pitchFamily="34" charset="0"/>
              </a:rPr>
              <a:t>右</a:t>
            </a:r>
            <a:endParaRPr lang="zh-CN" altLang="en-US" sz="2000">
              <a:latin typeface="Tahoma" panose="020B0804030504040204" pitchFamily="34" charset="0"/>
            </a:endParaRPr>
          </a:p>
        </p:txBody>
      </p:sp>
      <p:sp>
        <p:nvSpPr>
          <p:cNvPr id="9246" name="Line 28"/>
          <p:cNvSpPr>
            <a:spLocks noChangeShapeType="1"/>
          </p:cNvSpPr>
          <p:nvPr/>
        </p:nvSpPr>
        <p:spPr bwMode="auto">
          <a:xfrm>
            <a:off x="7667625" y="3500438"/>
            <a:ext cx="865188" cy="50482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47" name="Line 29"/>
          <p:cNvSpPr>
            <a:spLocks noChangeShapeType="1"/>
          </p:cNvSpPr>
          <p:nvPr/>
        </p:nvSpPr>
        <p:spPr bwMode="auto">
          <a:xfrm>
            <a:off x="7667625" y="3500438"/>
            <a:ext cx="865188" cy="1081087"/>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48" name="Line 30"/>
          <p:cNvSpPr>
            <a:spLocks noChangeShapeType="1"/>
          </p:cNvSpPr>
          <p:nvPr/>
        </p:nvSpPr>
        <p:spPr bwMode="auto">
          <a:xfrm>
            <a:off x="7667625" y="3500438"/>
            <a:ext cx="865188" cy="165735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249" name="Line 31"/>
          <p:cNvSpPr>
            <a:spLocks noChangeShapeType="1"/>
          </p:cNvSpPr>
          <p:nvPr/>
        </p:nvSpPr>
        <p:spPr bwMode="auto">
          <a:xfrm>
            <a:off x="7667625" y="3500438"/>
            <a:ext cx="865188" cy="223361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D7728E0-F7E7-4F58-9F96-228C0874EC37}"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1D42B347-8BE2-4161-8C44-59E0FB5459BC}" type="datetime7">
              <a:rPr kumimoji="1" lang="zh-CN" altLang="en-US" sz="1200">
                <a:latin typeface="+mn-ea"/>
              </a:rPr>
            </a:fld>
            <a:endParaRPr kumimoji="1" lang="en-US" altLang="zh-CN" sz="1200">
              <a:latin typeface="+mn-ea"/>
            </a:endParaRPr>
          </a:p>
        </p:txBody>
      </p:sp>
      <p:sp>
        <p:nvSpPr>
          <p:cNvPr id="47108" name="Rectangle 2"/>
          <p:cNvSpPr>
            <a:spLocks noGrp="1" noChangeArrowheads="1"/>
          </p:cNvSpPr>
          <p:nvPr>
            <p:ph type="title" idx="4294967295"/>
          </p:nvPr>
        </p:nvSpPr>
        <p:spPr/>
        <p:txBody>
          <a:bodyPr anchor="b"/>
          <a:lstStyle/>
          <a:p>
            <a:pPr eaLnBrk="1" hangingPunct="1"/>
            <a:r>
              <a:rPr lang="en-US" altLang="zh-CN">
                <a:ea typeface="宋体" pitchFamily="2" charset="-122"/>
              </a:rPr>
              <a:t>8.6 Binary Trees Traversal</a:t>
            </a:r>
            <a:endParaRPr lang="zh-CN" altLang="en-US">
              <a:ea typeface="宋体" pitchFamily="2" charset="-122"/>
            </a:endParaRPr>
          </a:p>
        </p:txBody>
      </p:sp>
      <p:sp>
        <p:nvSpPr>
          <p:cNvPr id="47109" name="Rectangle 3"/>
          <p:cNvSpPr>
            <a:spLocks noGrp="1" noChangeArrowheads="1"/>
          </p:cNvSpPr>
          <p:nvPr>
            <p:ph type="body" idx="4294967295"/>
          </p:nvPr>
        </p:nvSpPr>
        <p:spPr>
          <a:xfrm>
            <a:off x="250825" y="1412875"/>
            <a:ext cx="8631238" cy="5256213"/>
          </a:xfrm>
        </p:spPr>
        <p:txBody>
          <a:bodyPr/>
          <a:lstStyle/>
          <a:p>
            <a:pPr eaLnBrk="1" hangingPunct="1">
              <a:lnSpc>
                <a:spcPct val="110000"/>
              </a:lnSpc>
            </a:pPr>
            <a:r>
              <a:rPr lang="zh-CN" altLang="en-US" sz="2400" dirty="0">
                <a:latin typeface="Times New Roman" panose="02020503050405090304" pitchFamily="18" charset="0"/>
                <a:ea typeface="宋体" pitchFamily="2" charset="-122"/>
              </a:rPr>
              <a:t>当对一棵数学表达式树进行中序，前序和后序遍历时，就分别得到表达式的中缀、前缀和后缀形式。</a:t>
            </a:r>
            <a:endParaRPr lang="en-US" altLang="zh-CN" sz="2400" dirty="0">
              <a:latin typeface="Times New Roman" panose="02020503050405090304" pitchFamily="18" charset="0"/>
              <a:ea typeface="宋体" pitchFamily="2" charset="-122"/>
            </a:endParaRPr>
          </a:p>
          <a:p>
            <a:pPr eaLnBrk="1" hangingPunct="1">
              <a:lnSpc>
                <a:spcPct val="110000"/>
              </a:lnSpc>
            </a:pPr>
            <a:r>
              <a:rPr lang="zh-CN" altLang="en-US" sz="2400" dirty="0">
                <a:solidFill>
                  <a:srgbClr val="FF0000"/>
                </a:solidFill>
                <a:latin typeface="Times New Roman" panose="02020503050405090304" pitchFamily="18" charset="0"/>
                <a:ea typeface="宋体" pitchFamily="2" charset="-122"/>
              </a:rPr>
              <a:t>在使用中缀形式时，可能会产生一些歧义</a:t>
            </a:r>
            <a:r>
              <a:rPr lang="zh-CN" altLang="en-US" sz="2400" dirty="0">
                <a:latin typeface="Times New Roman" panose="02020503050405090304" pitchFamily="18" charset="0"/>
                <a:ea typeface="宋体" pitchFamily="2" charset="-122"/>
              </a:rPr>
              <a:t>。例如，</a:t>
            </a:r>
            <a:r>
              <a:rPr lang="en-US" altLang="zh-CN" sz="2400" dirty="0" err="1">
                <a:latin typeface="Times New Roman" panose="02020503050405090304" pitchFamily="18" charset="0"/>
                <a:ea typeface="宋体" pitchFamily="2" charset="-122"/>
              </a:rPr>
              <a:t>x+y×z</a:t>
            </a:r>
            <a:r>
              <a:rPr lang="zh-CN" altLang="en-US" sz="2400" dirty="0">
                <a:latin typeface="Times New Roman" panose="02020503050405090304" pitchFamily="18" charset="0"/>
                <a:ea typeface="宋体" pitchFamily="2" charset="-122"/>
              </a:rPr>
              <a:t>可以理解为</a:t>
            </a:r>
            <a:r>
              <a:rPr lang="en-US" altLang="zh-CN" sz="2400" dirty="0">
                <a:latin typeface="Times New Roman" panose="02020503050405090304" pitchFamily="18" charset="0"/>
                <a:ea typeface="宋体" pitchFamily="2" charset="-122"/>
              </a:rPr>
              <a:t>(</a:t>
            </a:r>
            <a:r>
              <a:rPr lang="en-US" altLang="zh-CN" sz="2400" dirty="0" err="1">
                <a:latin typeface="Times New Roman" panose="02020503050405090304" pitchFamily="18" charset="0"/>
                <a:ea typeface="宋体" pitchFamily="2" charset="-122"/>
              </a:rPr>
              <a:t>x+y</a:t>
            </a:r>
            <a:r>
              <a:rPr lang="en-US" altLang="zh-CN" sz="2400" dirty="0">
                <a:latin typeface="Times New Roman" panose="02020503050405090304" pitchFamily="18" charset="0"/>
                <a:ea typeface="宋体" pitchFamily="2" charset="-122"/>
              </a:rPr>
              <a:t>)×z</a:t>
            </a:r>
            <a:r>
              <a:rPr lang="zh-CN" altLang="en-US" sz="2400" dirty="0">
                <a:latin typeface="Times New Roman" panose="02020503050405090304" pitchFamily="18" charset="0"/>
                <a:ea typeface="宋体" pitchFamily="2" charset="-122"/>
              </a:rPr>
              <a:t>或</a:t>
            </a:r>
            <a:r>
              <a:rPr lang="en-US" altLang="zh-CN" sz="2400" dirty="0">
                <a:latin typeface="Times New Roman" panose="02020503050405090304" pitchFamily="18" charset="0"/>
                <a:ea typeface="宋体" pitchFamily="2" charset="-122"/>
              </a:rPr>
              <a:t>x+(</a:t>
            </a:r>
            <a:r>
              <a:rPr lang="en-US" altLang="zh-CN" sz="2400" dirty="0" err="1">
                <a:latin typeface="Times New Roman" panose="02020503050405090304" pitchFamily="18" charset="0"/>
                <a:ea typeface="宋体" pitchFamily="2" charset="-122"/>
              </a:rPr>
              <a:t>y×z</a:t>
            </a:r>
            <a:r>
              <a:rPr lang="en-US" altLang="zh-CN" sz="2400" dirty="0">
                <a:latin typeface="Times New Roman" panose="02020503050405090304" pitchFamily="18" charset="0"/>
                <a:ea typeface="宋体" pitchFamily="2" charset="-122"/>
              </a:rPr>
              <a:t>)</a:t>
            </a:r>
            <a:r>
              <a:rPr lang="zh-CN" altLang="en-US" sz="2400" dirty="0">
                <a:latin typeface="Times New Roman" panose="02020503050405090304" pitchFamily="18" charset="0"/>
                <a:ea typeface="宋体" pitchFamily="2" charset="-122"/>
              </a:rPr>
              <a:t>。</a:t>
            </a:r>
            <a:endParaRPr lang="en-US" altLang="zh-CN" sz="2400" dirty="0">
              <a:latin typeface="Times New Roman" panose="02020503050405090304" pitchFamily="18" charset="0"/>
              <a:ea typeface="宋体" pitchFamily="2" charset="-122"/>
            </a:endParaRPr>
          </a:p>
          <a:p>
            <a:pPr eaLnBrk="1" hangingPunct="1">
              <a:lnSpc>
                <a:spcPct val="110000"/>
              </a:lnSpc>
            </a:pPr>
            <a:r>
              <a:rPr lang="zh-CN" altLang="en-US" sz="2400" dirty="0">
                <a:latin typeface="Times New Roman" panose="02020503050405090304" pitchFamily="18" charset="0"/>
                <a:ea typeface="宋体" pitchFamily="2" charset="-122"/>
              </a:rPr>
              <a:t>完全括号化的中缀表达式，每个操作符和相应的操作数都用一对括号括起来。如</a:t>
            </a:r>
            <a:r>
              <a:rPr lang="en-US" altLang="zh-CN" sz="2400" dirty="0">
                <a:latin typeface="Times New Roman" panose="02020503050405090304" pitchFamily="18" charset="0"/>
                <a:ea typeface="宋体" pitchFamily="2" charset="-122"/>
              </a:rPr>
              <a:t>((x)+(y))</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((x)+((y)*(z)))</a:t>
            </a:r>
            <a:r>
              <a:rPr lang="zh-CN" altLang="en-US" sz="2400" dirty="0">
                <a:latin typeface="Times New Roman" panose="02020503050405090304" pitchFamily="18" charset="0"/>
                <a:ea typeface="宋体" pitchFamily="2" charset="-122"/>
              </a:rPr>
              <a:t>和</a:t>
            </a:r>
            <a:r>
              <a:rPr lang="en-US" altLang="zh-CN" sz="2400" dirty="0">
                <a:latin typeface="Times New Roman" panose="02020503050405090304" pitchFamily="18" charset="0"/>
                <a:ea typeface="宋体" pitchFamily="2" charset="-122"/>
              </a:rPr>
              <a:t>(((x)+(y))*((y)+(z)))*(w)</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a:p>
            <a:pPr eaLnBrk="1" hangingPunct="1">
              <a:lnSpc>
                <a:spcPct val="110000"/>
              </a:lnSpc>
            </a:pPr>
            <a:r>
              <a:rPr lang="zh-CN" altLang="en-US" sz="2400" dirty="0">
                <a:latin typeface="Times New Roman" panose="02020503050405090304" pitchFamily="18" charset="0"/>
                <a:ea typeface="宋体" pitchFamily="2" charset="-122"/>
                <a:sym typeface="+mn-ea"/>
              </a:rPr>
              <a:t>在前缀和后缀表达式中不存在歧义</a:t>
            </a:r>
            <a:endParaRPr lang="zh-CN" altLang="en-US" sz="2400" dirty="0">
              <a:latin typeface="Times New Roman" panose="02020503050405090304" pitchFamily="18" charset="0"/>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323850" y="404813"/>
            <a:ext cx="504825" cy="431800"/>
          </a:xfrm>
          <a:ln>
            <a:miter lim="800000"/>
          </a:ln>
        </p:spPr>
        <p:txBody>
          <a:bodyPr anchor="b"/>
          <a:lstStyle/>
          <a:p>
            <a:pPr>
              <a:defRPr/>
            </a:pPr>
            <a:fld id="{23BA68C2-0930-4957-B241-5221548517D5}" type="slidenum">
              <a:rPr lang="zh-CN" altLang="en-US" sz="1200">
                <a:solidFill>
                  <a:schemeClr val="bg2"/>
                </a:solidFill>
              </a:rPr>
            </a:fld>
            <a:endParaRPr lang="en-US" altLang="zh-CN" sz="1200">
              <a:solidFill>
                <a:schemeClr val="bg2"/>
              </a:solidFill>
            </a:endParaRPr>
          </a:p>
        </p:txBody>
      </p:sp>
      <p:sp>
        <p:nvSpPr>
          <p:cNvPr id="6" name="日期占位符 4"/>
          <p:cNvSpPr>
            <a:spLocks noGrp="1"/>
          </p:cNvSpPr>
          <p:nvPr>
            <p:ph type="dt" sz="quarter" idx="10"/>
          </p:nvPr>
        </p:nvSpPr>
        <p:spPr>
          <a:xfrm>
            <a:off x="34925" y="836613"/>
            <a:ext cx="1042988" cy="549275"/>
          </a:xfrm>
          <a:ln>
            <a:miter lim="800000"/>
          </a:ln>
        </p:spPr>
        <p:txBody>
          <a:bodyPr/>
          <a:lstStyle/>
          <a:p>
            <a:pPr>
              <a:defRPr/>
            </a:pPr>
            <a:fld id="{7E78E035-DAE5-4E58-A230-D48DD0E68618}" type="datetime7">
              <a:rPr kumimoji="1" lang="zh-CN" altLang="en-US" sz="1200">
                <a:latin typeface="+mn-ea"/>
              </a:rPr>
            </a:fld>
            <a:endParaRPr kumimoji="1" lang="en-US" altLang="zh-CN" sz="1200">
              <a:latin typeface="+mn-ea"/>
            </a:endParaRPr>
          </a:p>
        </p:txBody>
      </p:sp>
      <p:sp>
        <p:nvSpPr>
          <p:cNvPr id="48132" name="Rectangle 2"/>
          <p:cNvSpPr>
            <a:spLocks noGrp="1" noChangeArrowheads="1"/>
          </p:cNvSpPr>
          <p:nvPr>
            <p:ph type="title" idx="4294967295"/>
          </p:nvPr>
        </p:nvSpPr>
        <p:spPr/>
        <p:txBody>
          <a:bodyPr anchor="b"/>
          <a:lstStyle/>
          <a:p>
            <a:pPr eaLnBrk="1" hangingPunct="1"/>
            <a:r>
              <a:rPr lang="en-US" altLang="zh-CN">
                <a:ea typeface="宋体" pitchFamily="2" charset="-122"/>
              </a:rPr>
              <a:t>8.6 Binary Trees Traversal</a:t>
            </a:r>
            <a:endParaRPr lang="zh-CN" altLang="en-US">
              <a:ea typeface="宋体" pitchFamily="2" charset="-122"/>
            </a:endParaRPr>
          </a:p>
        </p:txBody>
      </p:sp>
      <p:sp>
        <p:nvSpPr>
          <p:cNvPr id="48133" name="Rectangle 3"/>
          <p:cNvSpPr>
            <a:spLocks noGrp="1" noChangeArrowheads="1"/>
          </p:cNvSpPr>
          <p:nvPr>
            <p:ph type="body" idx="4294967295"/>
          </p:nvPr>
        </p:nvSpPr>
        <p:spPr>
          <a:xfrm>
            <a:off x="250825" y="188913"/>
            <a:ext cx="8631238" cy="6480175"/>
          </a:xfrm>
          <a:solidFill>
            <a:srgbClr val="CCECFF"/>
          </a:solidFill>
        </p:spPr>
        <p:txBody>
          <a:bodyPr/>
          <a:lstStyle/>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template &lt;class T&gt;</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void </a:t>
            </a:r>
            <a:r>
              <a:rPr lang="en-US" altLang="zh-CN" sz="1600">
                <a:solidFill>
                  <a:schemeClr val="hlink"/>
                </a:solidFill>
                <a:latin typeface="Times New Roman" panose="02020503050405090304" pitchFamily="18" charset="0"/>
                <a:ea typeface="宋体" pitchFamily="2" charset="-122"/>
              </a:rPr>
              <a:t>Infix</a:t>
            </a:r>
            <a:r>
              <a:rPr lang="en-US" altLang="zh-CN" sz="1600">
                <a:latin typeface="Times New Roman" panose="02020503050405090304" pitchFamily="18" charset="0"/>
                <a:ea typeface="宋体" pitchFamily="2" charset="-122"/>
              </a:rPr>
              <a:t>( BinaryTreeNode&lt;T&gt; *t )</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 Output infix form of expression.</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if (t)</a:t>
            </a:r>
            <a:r>
              <a:rPr lang="en-US" altLang="zh-CN" sz="1600">
                <a:solidFill>
                  <a:schemeClr val="folHlink"/>
                </a:solidFill>
                <a:latin typeface="Times New Roman" panose="02020503050405090304" pitchFamily="18" charset="0"/>
                <a:ea typeface="宋体" pitchFamily="2" charset="-122"/>
              </a:rPr>
              <a:t>{ </a:t>
            </a:r>
            <a:r>
              <a:rPr lang="en-US" altLang="zh-CN" sz="1600">
                <a:latin typeface="Times New Roman" panose="02020503050405090304" pitchFamily="18" charset="0"/>
                <a:ea typeface="宋体" pitchFamily="2" charset="-122"/>
              </a:rPr>
              <a:t>cout &lt;&lt; '</a:t>
            </a:r>
            <a:r>
              <a:rPr lang="en-US" altLang="zh-CN" sz="1600">
                <a:solidFill>
                  <a:srgbClr val="FF0000"/>
                </a:solidFill>
                <a:latin typeface="Times New Roman" panose="02020503050405090304" pitchFamily="18" charset="0"/>
                <a:ea typeface="宋体" pitchFamily="2" charset="-122"/>
              </a:rPr>
              <a:t>(</a:t>
            </a:r>
            <a:r>
              <a:rPr lang="en-US" altLang="zh-CN" sz="1600">
                <a:latin typeface="Times New Roman" panose="02020503050405090304" pitchFamily="18" charset="0"/>
                <a:ea typeface="宋体" pitchFamily="2" charset="-122"/>
              </a:rPr>
              <a:t>';</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a:t>
            </a:r>
            <a:r>
              <a:rPr lang="en-US" altLang="zh-CN" sz="1600">
                <a:solidFill>
                  <a:schemeClr val="hlink"/>
                </a:solidFill>
                <a:latin typeface="Times New Roman" panose="02020503050405090304" pitchFamily="18" charset="0"/>
                <a:ea typeface="宋体" pitchFamily="2" charset="-122"/>
              </a:rPr>
              <a:t>Infix</a:t>
            </a:r>
            <a:r>
              <a:rPr lang="en-US" altLang="zh-CN" sz="1600">
                <a:latin typeface="Times New Roman" panose="02020503050405090304" pitchFamily="18" charset="0"/>
                <a:ea typeface="宋体" pitchFamily="2" charset="-122"/>
              </a:rPr>
              <a:t>(t-&gt;LeftChild);  // left operand</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cout &lt;&lt; </a:t>
            </a:r>
            <a:r>
              <a:rPr lang="en-US" altLang="zh-CN" sz="1600">
                <a:solidFill>
                  <a:srgbClr val="FF0000"/>
                </a:solidFill>
                <a:latin typeface="Times New Roman" panose="02020503050405090304" pitchFamily="18" charset="0"/>
                <a:ea typeface="宋体" pitchFamily="2" charset="-122"/>
              </a:rPr>
              <a:t>t-&gt;data</a:t>
            </a:r>
            <a:r>
              <a:rPr lang="en-US" altLang="zh-CN" sz="1600">
                <a:latin typeface="Times New Roman" panose="02020503050405090304" pitchFamily="18" charset="0"/>
                <a:ea typeface="宋体" pitchFamily="2" charset="-122"/>
              </a:rPr>
              <a:t>;      // operator</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a:t>
            </a:r>
            <a:r>
              <a:rPr lang="en-US" altLang="zh-CN" sz="1600">
                <a:solidFill>
                  <a:schemeClr val="hlink"/>
                </a:solidFill>
                <a:latin typeface="Times New Roman" panose="02020503050405090304" pitchFamily="18" charset="0"/>
                <a:ea typeface="宋体" pitchFamily="2" charset="-122"/>
              </a:rPr>
              <a:t>Infix</a:t>
            </a:r>
            <a:r>
              <a:rPr lang="en-US" altLang="zh-CN" sz="1600">
                <a:latin typeface="Times New Roman" panose="02020503050405090304" pitchFamily="18" charset="0"/>
                <a:ea typeface="宋体" pitchFamily="2" charset="-122"/>
              </a:rPr>
              <a:t>(t-&gt;RightChild); // right operand</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cout &lt;&lt; '</a:t>
            </a:r>
            <a:r>
              <a:rPr lang="en-US" altLang="zh-CN" sz="1600">
                <a:solidFill>
                  <a:srgbClr val="FF0000"/>
                </a:solidFill>
                <a:latin typeface="Times New Roman" panose="02020503050405090304" pitchFamily="18" charset="0"/>
                <a:ea typeface="宋体" pitchFamily="2" charset="-122"/>
              </a:rPr>
              <a:t>)</a:t>
            </a:r>
            <a:r>
              <a:rPr lang="en-US" altLang="zh-CN" sz="1600">
                <a:latin typeface="Times New Roman" panose="02020503050405090304" pitchFamily="18" charset="0"/>
                <a:ea typeface="宋体" pitchFamily="2" charset="-122"/>
              </a:rPr>
              <a:t>'; </a:t>
            </a:r>
            <a:r>
              <a:rPr lang="en-US" altLang="zh-CN" sz="1600">
                <a:solidFill>
                  <a:schemeClr val="folHlink"/>
                </a:solidFill>
                <a:latin typeface="Times New Roman" panose="02020503050405090304" pitchFamily="18" charset="0"/>
                <a:ea typeface="宋体" pitchFamily="2" charset="-122"/>
              </a:rPr>
              <a:t>}</a:t>
            </a:r>
            <a:endParaRPr lang="en-US" altLang="zh-CN" sz="16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template &lt;class type&gt;</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class BinaryTreeNode {</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friend void Infix(BinaryTreeNode&lt;type&gt;*);</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friend void main(void);</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private:</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type data;</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BinaryTreeNode *LeftChild, *RightChild;</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void main(void)</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BinaryTreeNode&lt;int&gt; x,y,z;</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x.data = +; y.data = 2; z.data = 3;</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x.LeftChild = &amp;y; x.RightChild = &amp;z;</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y.LeftChild = y.RightChild = z.LeftChild = z.RightChild = 0;</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Infix(&amp;x);</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   cout &lt;&lt; endl;</a:t>
            </a:r>
            <a:endParaRPr lang="en-US" altLang="zh-CN" sz="16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600">
                <a:latin typeface="Times New Roman" panose="02020503050405090304" pitchFamily="18" charset="0"/>
                <a:ea typeface="宋体" pitchFamily="2" charset="-122"/>
              </a:rPr>
              <a:t>}//</a:t>
            </a:r>
            <a:r>
              <a:rPr lang="zh-CN" altLang="en-US" sz="1600">
                <a:latin typeface="Times New Roman" panose="02020503050405090304" pitchFamily="18" charset="0"/>
                <a:ea typeface="宋体" pitchFamily="2" charset="-122"/>
              </a:rPr>
              <a:t>程序</a:t>
            </a:r>
            <a:r>
              <a:rPr lang="en-US" altLang="zh-CN" sz="1600">
                <a:latin typeface="Times New Roman" panose="02020503050405090304" pitchFamily="18" charset="0"/>
                <a:ea typeface="宋体" pitchFamily="2" charset="-122"/>
              </a:rPr>
              <a:t>8-5</a:t>
            </a:r>
            <a:r>
              <a:rPr lang="zh-CN" altLang="en-US" sz="1600">
                <a:latin typeface="Times New Roman" panose="02020503050405090304" pitchFamily="18" charset="0"/>
                <a:ea typeface="宋体" pitchFamily="2" charset="-122"/>
              </a:rPr>
              <a:t>输出完全括号化的中缀表达式</a:t>
            </a:r>
            <a:endParaRPr lang="en-US" altLang="zh-CN" sz="1600">
              <a:latin typeface="Times New Roman" panose="02020503050405090304" pitchFamily="18" charset="0"/>
              <a:ea typeface="宋体" pitchFamily="2" charset="-122"/>
            </a:endParaRPr>
          </a:p>
        </p:txBody>
      </p:sp>
      <p:sp>
        <p:nvSpPr>
          <p:cNvPr id="1062916" name="AutoShape 4"/>
          <p:cNvSpPr>
            <a:spLocks noChangeArrowheads="1"/>
          </p:cNvSpPr>
          <p:nvPr/>
        </p:nvSpPr>
        <p:spPr bwMode="auto">
          <a:xfrm>
            <a:off x="6300788" y="4581525"/>
            <a:ext cx="1512887" cy="431800"/>
          </a:xfrm>
          <a:prstGeom prst="wedgeRoundRectCallout">
            <a:avLst>
              <a:gd name="adj1" fmla="val -45278"/>
              <a:gd name="adj2" fmla="val 130148"/>
              <a:gd name="adj3" fmla="val 16667"/>
            </a:avLst>
          </a:prstGeom>
          <a:solidFill>
            <a:schemeClr val="accent1"/>
          </a:solidFill>
          <a:ln w="9525">
            <a:solidFill>
              <a:schemeClr val="tx1"/>
            </a:solidFill>
            <a:miter lim="800000"/>
          </a:ln>
        </p:spPr>
        <p:txBody>
          <a:bodyPr/>
          <a:lstStyle/>
          <a:p>
            <a:pPr algn="ctr"/>
            <a:r>
              <a:rPr lang="en-US" altLang="zh-CN" sz="1800">
                <a:latin typeface="Tahoma" panose="020B0804030504040204" pitchFamily="34" charset="0"/>
              </a:rPr>
              <a:t>((2)+(3))</a:t>
            </a:r>
            <a:endParaRPr lang="zh-CN" altLang="en-US" sz="1800">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2916"/>
                                        </p:tgtEl>
                                        <p:attrNameLst>
                                          <p:attrName>style.visibility</p:attrName>
                                        </p:attrNameLst>
                                      </p:cBhvr>
                                      <p:to>
                                        <p:strVal val="visible"/>
                                      </p:to>
                                    </p:set>
                                    <p:anim calcmode="lin" valueType="num">
                                      <p:cBhvr additive="base">
                                        <p:cTn id="7" dur="500" fill="hold"/>
                                        <p:tgtEl>
                                          <p:spTgt spid="1062916"/>
                                        </p:tgtEl>
                                        <p:attrNameLst>
                                          <p:attrName>ppt_x</p:attrName>
                                        </p:attrNameLst>
                                      </p:cBhvr>
                                      <p:tavLst>
                                        <p:tav tm="0">
                                          <p:val>
                                            <p:strVal val="#ppt_x"/>
                                          </p:val>
                                        </p:tav>
                                        <p:tav tm="100000">
                                          <p:val>
                                            <p:strVal val="#ppt_x"/>
                                          </p:val>
                                        </p:tav>
                                      </p:tavLst>
                                    </p:anim>
                                    <p:anim calcmode="lin" valueType="num">
                                      <p:cBhvr additive="base">
                                        <p:cTn id="8" dur="500" fill="hold"/>
                                        <p:tgtEl>
                                          <p:spTgt spid="1062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5C77568-E633-4AF8-A669-E75F5A8653CD}"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79A3C41-98CC-4E1B-B04F-AA9A562CD426}" type="datetime7">
              <a:rPr kumimoji="1" lang="zh-CN" altLang="en-US" sz="1200">
                <a:latin typeface="+mn-ea"/>
              </a:rPr>
            </a:fld>
            <a:endParaRPr kumimoji="1" lang="en-US" altLang="zh-CN" sz="1200">
              <a:latin typeface="+mn-ea"/>
            </a:endParaRPr>
          </a:p>
        </p:txBody>
      </p:sp>
      <p:sp>
        <p:nvSpPr>
          <p:cNvPr id="50180" name="Rectangle 2"/>
          <p:cNvSpPr>
            <a:spLocks noGrp="1" noChangeArrowheads="1"/>
          </p:cNvSpPr>
          <p:nvPr>
            <p:ph type="title" idx="4294967295"/>
          </p:nvPr>
        </p:nvSpPr>
        <p:spPr/>
        <p:txBody>
          <a:bodyPr anchor="b"/>
          <a:lstStyle/>
          <a:p>
            <a:pPr eaLnBrk="1" hangingPunct="1"/>
            <a:r>
              <a:rPr lang="en-US" altLang="zh-CN">
                <a:ea typeface="宋体" pitchFamily="2" charset="-122"/>
              </a:rPr>
              <a:t>8.6 Binary Trees Traversal</a:t>
            </a:r>
            <a:endParaRPr lang="zh-CN" altLang="en-US">
              <a:ea typeface="宋体" pitchFamily="2" charset="-122"/>
            </a:endParaRPr>
          </a:p>
        </p:txBody>
      </p:sp>
      <p:sp>
        <p:nvSpPr>
          <p:cNvPr id="1067011" name="Rectangle 3"/>
          <p:cNvSpPr>
            <a:spLocks noGrp="1" noChangeArrowheads="1"/>
          </p:cNvSpPr>
          <p:nvPr>
            <p:ph type="body" idx="4294967295"/>
          </p:nvPr>
        </p:nvSpPr>
        <p:spPr>
          <a:xfrm>
            <a:off x="250825" y="1412875"/>
            <a:ext cx="8631238" cy="5256213"/>
          </a:xfrm>
        </p:spPr>
        <p:txBody>
          <a:bodyPr/>
          <a:lstStyle/>
          <a:p>
            <a:pPr eaLnBrk="1" hangingPunct="1">
              <a:lnSpc>
                <a:spcPct val="110000"/>
              </a:lnSpc>
            </a:pPr>
            <a:r>
              <a:rPr lang="zh-CN" altLang="en-US" dirty="0">
                <a:latin typeface="Times New Roman" panose="02020503050405090304" pitchFamily="18" charset="0"/>
                <a:ea typeface="宋体" pitchFamily="2" charset="-122"/>
              </a:rPr>
              <a:t>在逐层遍历过程中，按从顶层到底层的次序访问树中元素，在同一层中，从左到右进行访问。</a:t>
            </a:r>
            <a:r>
              <a:rPr lang="zh-CN" altLang="en-US" dirty="0">
                <a:solidFill>
                  <a:schemeClr val="folHlink"/>
                </a:solidFill>
                <a:latin typeface="Times New Roman" panose="02020503050405090304" pitchFamily="18" charset="0"/>
                <a:ea typeface="宋体" pitchFamily="2" charset="-122"/>
              </a:rPr>
              <a:t>使用什么方法及结构来遍历？</a:t>
            </a:r>
            <a:endParaRPr lang="en-US" altLang="zh-CN" dirty="0">
              <a:solidFill>
                <a:schemeClr val="folHlink"/>
              </a:solidFill>
              <a:latin typeface="Times New Roman" panose="02020503050405090304" pitchFamily="18" charset="0"/>
              <a:ea typeface="宋体" pitchFamily="2" charset="-122"/>
            </a:endParaRPr>
          </a:p>
          <a:p>
            <a:pPr marL="0" indent="0" eaLnBrk="1" hangingPunct="1">
              <a:lnSpc>
                <a:spcPct val="110000"/>
              </a:lnSpc>
              <a:buNone/>
            </a:pPr>
            <a:r>
              <a:rPr lang="zh-CN" altLang="en-US" dirty="0">
                <a:latin typeface="Times New Roman" panose="02020503050405090304" pitchFamily="18" charset="0"/>
                <a:ea typeface="宋体" pitchFamily="2" charset="-122"/>
              </a:rPr>
              <a:t> </a:t>
            </a:r>
            <a:endParaRPr lang="zh-CN" altLang="en-US"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7011">
                                            <p:txEl>
                                              <p:pRg st="1" end="1"/>
                                            </p:txEl>
                                          </p:spTgt>
                                        </p:tgtEl>
                                        <p:attrNameLst>
                                          <p:attrName>style.visibility</p:attrName>
                                        </p:attrNameLst>
                                      </p:cBhvr>
                                      <p:to>
                                        <p:strVal val="visible"/>
                                      </p:to>
                                    </p:set>
                                    <p:anim calcmode="lin" valueType="num">
                                      <p:cBhvr additive="base">
                                        <p:cTn id="7" dur="500" fill="hold"/>
                                        <p:tgtEl>
                                          <p:spTgt spid="10670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70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44D4C5D7-8477-4DA7-B08F-5EEB2663C71C}"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148CDAD0-FB01-467D-9C2F-F797F6E090EA}" type="datetime7">
              <a:rPr kumimoji="1" lang="zh-CN" altLang="en-US" sz="1200">
                <a:latin typeface="+mn-ea"/>
              </a:rPr>
            </a:fld>
            <a:endParaRPr kumimoji="1" lang="en-US" altLang="zh-CN" sz="1200">
              <a:latin typeface="+mn-ea"/>
            </a:endParaRPr>
          </a:p>
        </p:txBody>
      </p:sp>
      <p:sp>
        <p:nvSpPr>
          <p:cNvPr id="51204" name="Rectangle 2"/>
          <p:cNvSpPr>
            <a:spLocks noGrp="1" noChangeArrowheads="1"/>
          </p:cNvSpPr>
          <p:nvPr>
            <p:ph type="title" idx="4294967295"/>
          </p:nvPr>
        </p:nvSpPr>
        <p:spPr/>
        <p:txBody>
          <a:bodyPr anchor="b"/>
          <a:lstStyle/>
          <a:p>
            <a:pPr eaLnBrk="1" hangingPunct="1"/>
            <a:r>
              <a:rPr lang="en-US" altLang="zh-CN">
                <a:ea typeface="宋体" pitchFamily="2" charset="-122"/>
              </a:rPr>
              <a:t>8.6 Binary Trees Traversal</a:t>
            </a:r>
            <a:endParaRPr lang="zh-CN" altLang="en-US">
              <a:ea typeface="宋体" pitchFamily="2" charset="-122"/>
            </a:endParaRPr>
          </a:p>
        </p:txBody>
      </p:sp>
      <p:sp>
        <p:nvSpPr>
          <p:cNvPr id="51205" name="Rectangle 3"/>
          <p:cNvSpPr>
            <a:spLocks noGrp="1" noChangeArrowheads="1"/>
          </p:cNvSpPr>
          <p:nvPr>
            <p:ph type="body" idx="4294967295"/>
          </p:nvPr>
        </p:nvSpPr>
        <p:spPr>
          <a:xfrm>
            <a:off x="250825" y="1412875"/>
            <a:ext cx="8631238" cy="5256213"/>
          </a:xfrm>
          <a:solidFill>
            <a:srgbClr val="CCECFF"/>
          </a:solidFill>
        </p:spPr>
        <p:txBody>
          <a:bodyPr/>
          <a:lstStyle/>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template &lt;class T&gt;</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void </a:t>
            </a:r>
            <a:r>
              <a:rPr lang="en-US" altLang="zh-CN" sz="2000">
                <a:solidFill>
                  <a:schemeClr val="hlink"/>
                </a:solidFill>
                <a:latin typeface="Times New Roman" panose="02020503050405090304" pitchFamily="18" charset="0"/>
                <a:ea typeface="宋体" pitchFamily="2" charset="-122"/>
              </a:rPr>
              <a:t>LevelOrder</a:t>
            </a:r>
            <a:r>
              <a:rPr lang="en-US" altLang="zh-CN" sz="2000">
                <a:latin typeface="Times New Roman" panose="02020503050405090304" pitchFamily="18" charset="0"/>
                <a:ea typeface="宋体" pitchFamily="2" charset="-122"/>
              </a:rPr>
              <a:t> (BinaryTreeNode&lt;T&gt; *</a:t>
            </a:r>
            <a:r>
              <a:rPr lang="en-US" altLang="zh-CN" sz="2000">
                <a:solidFill>
                  <a:schemeClr val="hlink"/>
                </a:solidFill>
                <a:latin typeface="Times New Roman" panose="02020503050405090304" pitchFamily="18" charset="0"/>
                <a:ea typeface="宋体" pitchFamily="2" charset="-122"/>
              </a:rPr>
              <a:t>t</a:t>
            </a:r>
            <a:r>
              <a:rPr lang="en-US" altLang="zh-CN" sz="2000">
                <a:latin typeface="Times New Roman" panose="02020503050405090304" pitchFamily="18" charset="0"/>
                <a:ea typeface="宋体" pitchFamily="2" charset="-122"/>
              </a:rPr>
              <a:t>)</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Level-order traversal of *t.</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LinkedQueue &lt;BinaryTreeNode&lt;T&gt;*&gt;  Q;</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while (</a:t>
            </a:r>
            <a:r>
              <a:rPr lang="en-US" altLang="zh-CN" sz="2000">
                <a:solidFill>
                  <a:schemeClr val="hlink"/>
                </a:solidFill>
                <a:latin typeface="Times New Roman" panose="02020503050405090304" pitchFamily="18" charset="0"/>
                <a:ea typeface="宋体" pitchFamily="2" charset="-122"/>
              </a:rPr>
              <a:t>t</a:t>
            </a:r>
            <a:r>
              <a:rPr lang="en-US" altLang="zh-CN" sz="2000">
                <a:latin typeface="Times New Roman" panose="02020503050405090304" pitchFamily="18" charset="0"/>
                <a:ea typeface="宋体" pitchFamily="2" charset="-122"/>
              </a:rPr>
              <a:t>) {</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Visit(t);  // visit t</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a:t>
            </a:r>
            <a:r>
              <a:rPr lang="zh-CN" altLang="en-US" sz="2000">
                <a:latin typeface="Times New Roman" panose="02020503050405090304" pitchFamily="18" charset="0"/>
                <a:ea typeface="宋体" pitchFamily="2" charset="-122"/>
              </a:rPr>
              <a:t>将</a:t>
            </a:r>
            <a:r>
              <a:rPr lang="en-US" altLang="zh-CN" sz="2000">
                <a:latin typeface="Times New Roman" panose="02020503050405090304" pitchFamily="18" charset="0"/>
                <a:ea typeface="宋体" pitchFamily="2" charset="-122"/>
              </a:rPr>
              <a:t>t</a:t>
            </a:r>
            <a:r>
              <a:rPr lang="zh-CN" altLang="en-US" sz="2000">
                <a:latin typeface="Times New Roman" panose="02020503050405090304" pitchFamily="18" charset="0"/>
                <a:ea typeface="宋体" pitchFamily="2" charset="-122"/>
              </a:rPr>
              <a:t>的孩子放入队列 </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if (t-&gt;LeftChild) </a:t>
            </a:r>
            <a:r>
              <a:rPr lang="en-US" altLang="zh-CN" sz="2000">
                <a:solidFill>
                  <a:schemeClr val="folHlink"/>
                </a:solidFill>
                <a:latin typeface="Times New Roman" panose="02020503050405090304" pitchFamily="18" charset="0"/>
                <a:ea typeface="宋体" pitchFamily="2" charset="-122"/>
              </a:rPr>
              <a:t>Q.Add(t-&gt;LeftChild);</a:t>
            </a:r>
            <a:endParaRPr lang="en-US" altLang="zh-CN" sz="2000">
              <a:solidFill>
                <a:schemeClr val="folHlink"/>
              </a:solidFill>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if (t-&gt;RightChild) </a:t>
            </a:r>
            <a:r>
              <a:rPr lang="en-US" altLang="zh-CN" sz="2000">
                <a:solidFill>
                  <a:schemeClr val="folHlink"/>
                </a:solidFill>
                <a:latin typeface="Times New Roman" panose="02020503050405090304" pitchFamily="18" charset="0"/>
                <a:ea typeface="宋体" pitchFamily="2" charset="-122"/>
              </a:rPr>
              <a:t>Q.Add(t-&gt;RightChild);</a:t>
            </a:r>
            <a:endParaRPr lang="en-US" altLang="zh-CN" sz="2000">
              <a:solidFill>
                <a:schemeClr val="folHlink"/>
              </a:solidFill>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a:t>
            </a:r>
            <a:r>
              <a:rPr lang="zh-CN" altLang="en-US" sz="2000">
                <a:latin typeface="Times New Roman" panose="02020503050405090304" pitchFamily="18" charset="0"/>
                <a:ea typeface="宋体" pitchFamily="2" charset="-122"/>
              </a:rPr>
              <a:t>访问下一个节点</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try {Q.Delete(</a:t>
            </a:r>
            <a:r>
              <a:rPr lang="en-US" altLang="zh-CN" sz="2000">
                <a:solidFill>
                  <a:schemeClr val="hlink"/>
                </a:solidFill>
                <a:latin typeface="Times New Roman" panose="02020503050405090304" pitchFamily="18" charset="0"/>
                <a:ea typeface="宋体" pitchFamily="2" charset="-122"/>
              </a:rPr>
              <a:t>t</a:t>
            </a:r>
            <a:r>
              <a:rPr lang="en-US" altLang="zh-CN" sz="2000">
                <a:latin typeface="Times New Roman" panose="02020503050405090304" pitchFamily="18" charset="0"/>
                <a:ea typeface="宋体" pitchFamily="2" charset="-122"/>
              </a:rPr>
              <a:t>);}</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catch (OutOfBounds) {return;}</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 // </a:t>
            </a:r>
            <a:r>
              <a:rPr lang="zh-CN" altLang="en-US" sz="2000">
                <a:latin typeface="Times New Roman" panose="02020503050405090304" pitchFamily="18" charset="0"/>
                <a:ea typeface="宋体" pitchFamily="2" charset="-122"/>
              </a:rPr>
              <a:t>程序</a:t>
            </a:r>
            <a:r>
              <a:rPr lang="en-US" altLang="zh-CN" sz="2000">
                <a:latin typeface="Times New Roman" panose="02020503050405090304" pitchFamily="18" charset="0"/>
                <a:ea typeface="宋体" pitchFamily="2" charset="-122"/>
              </a:rPr>
              <a:t>8-6</a:t>
            </a:r>
            <a:r>
              <a:rPr lang="zh-CN" altLang="en-US" sz="2000">
                <a:latin typeface="Times New Roman" panose="02020503050405090304" pitchFamily="18" charset="0"/>
                <a:ea typeface="宋体" pitchFamily="2" charset="-122"/>
              </a:rPr>
              <a:t>逐层遍历</a:t>
            </a:r>
            <a:endParaRPr lang="en-US" altLang="zh-CN" sz="2000">
              <a:latin typeface="Times New Roman" panose="02020503050405090304" pitchFamily="18" charset="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F127CFD-BDD0-4917-9450-471DB1D78E91}"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378272A-3124-408F-B18F-BB8318C083C0}" type="datetime7">
              <a:rPr kumimoji="1" lang="zh-CN" altLang="en-US" sz="1200">
                <a:latin typeface="+mn-ea"/>
              </a:rPr>
            </a:fld>
            <a:endParaRPr kumimoji="1" lang="en-US" altLang="zh-CN" sz="1200">
              <a:latin typeface="+mn-ea"/>
            </a:endParaRPr>
          </a:p>
        </p:txBody>
      </p:sp>
      <p:sp>
        <p:nvSpPr>
          <p:cNvPr id="53252" name="Rectangle 2"/>
          <p:cNvSpPr>
            <a:spLocks noGrp="1" noChangeArrowheads="1"/>
          </p:cNvSpPr>
          <p:nvPr>
            <p:ph type="title" idx="4294967295"/>
          </p:nvPr>
        </p:nvSpPr>
        <p:spPr/>
        <p:txBody>
          <a:bodyPr anchor="b"/>
          <a:lstStyle/>
          <a:p>
            <a:pPr eaLnBrk="1" hangingPunct="1"/>
            <a:r>
              <a:rPr lang="en-US" altLang="zh-CN">
                <a:ea typeface="宋体" pitchFamily="2" charset="-122"/>
              </a:rPr>
              <a:t>8.7 The ADT </a:t>
            </a:r>
            <a:r>
              <a:rPr lang="en-US" altLang="zh-CN" i="1">
                <a:ea typeface="宋体" pitchFamily="2" charset="-122"/>
              </a:rPr>
              <a:t>BinaryTree</a:t>
            </a:r>
            <a:endParaRPr lang="zh-CN" altLang="en-US" i="1">
              <a:ea typeface="宋体" pitchFamily="2" charset="-122"/>
            </a:endParaRPr>
          </a:p>
        </p:txBody>
      </p:sp>
      <p:sp>
        <p:nvSpPr>
          <p:cNvPr id="53253" name="Rectangle 3"/>
          <p:cNvSpPr>
            <a:spLocks noGrp="1" noChangeArrowheads="1"/>
          </p:cNvSpPr>
          <p:nvPr>
            <p:ph type="body" idx="4294967295"/>
          </p:nvPr>
        </p:nvSpPr>
        <p:spPr>
          <a:xfrm>
            <a:off x="250825" y="1412875"/>
            <a:ext cx="8631238" cy="5256213"/>
          </a:xfrm>
          <a:solidFill>
            <a:srgbClr val="CCECFF"/>
          </a:solidFill>
        </p:spPr>
        <p:txBody>
          <a:bodyPr/>
          <a:lstStyle/>
          <a:p>
            <a:pPr eaLnBrk="1" hangingPunct="1">
              <a:lnSpc>
                <a:spcPct val="90000"/>
              </a:lnSpc>
              <a:buFont typeface="Wingdings" panose="05000000000000000000" pitchFamily="2" charset="2"/>
              <a:buNone/>
            </a:pPr>
            <a:r>
              <a:rPr lang="zh-CN" altLang="en-US" sz="2000">
                <a:latin typeface="Times New Roman" panose="02020503050405090304" pitchFamily="18" charset="0"/>
                <a:ea typeface="宋体" pitchFamily="2" charset="-122"/>
              </a:rPr>
              <a:t>抽象数据类型 </a:t>
            </a:r>
            <a:r>
              <a:rPr lang="en-US" altLang="zh-CN" sz="2000">
                <a:solidFill>
                  <a:schemeClr val="hlink"/>
                </a:solidFill>
                <a:latin typeface="Times New Roman" panose="02020503050405090304" pitchFamily="18" charset="0"/>
                <a:ea typeface="宋体" pitchFamily="2" charset="-122"/>
              </a:rPr>
              <a:t>BinaryTree</a:t>
            </a:r>
            <a:r>
              <a:rPr lang="en-US" altLang="zh-CN" sz="2000">
                <a:latin typeface="Times New Roman" panose="02020503050405090304" pitchFamily="18" charset="0"/>
                <a:ea typeface="宋体" pitchFamily="2" charset="-122"/>
              </a:rPr>
              <a:t>{</a:t>
            </a:r>
            <a:endParaRPr lang="en-US" altLang="zh-CN"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en-US" sz="2000">
                <a:latin typeface="Times New Roman" panose="02020503050405090304" pitchFamily="18" charset="0"/>
                <a:ea typeface="宋体" pitchFamily="2" charset="-122"/>
              </a:rPr>
              <a:t>实例</a:t>
            </a:r>
            <a:endParaRPr lang="zh-CN" altLang="en-US"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en-US" sz="2000">
                <a:latin typeface="Times New Roman" panose="02020503050405090304" pitchFamily="18" charset="0"/>
                <a:ea typeface="宋体" pitchFamily="2" charset="-122"/>
              </a:rPr>
              <a:t>    元素集合；如果不空，则被划分为根节点、左子树和右子树；</a:t>
            </a:r>
            <a:endParaRPr lang="zh-CN" altLang="en-US"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en-US" sz="2000">
                <a:latin typeface="Times New Roman" panose="02020503050405090304" pitchFamily="18" charset="0"/>
                <a:ea typeface="宋体" pitchFamily="2" charset="-122"/>
              </a:rPr>
              <a:t>    每个子树仍是一个二叉树</a:t>
            </a:r>
            <a:endParaRPr lang="zh-CN" altLang="en-US"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en-US" sz="2000">
                <a:latin typeface="Times New Roman" panose="02020503050405090304" pitchFamily="18" charset="0"/>
                <a:ea typeface="宋体" pitchFamily="2" charset="-122"/>
              </a:rPr>
              <a:t>操作</a:t>
            </a:r>
            <a:endParaRPr lang="zh-CN" altLang="en-US"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ea typeface="宋体" pitchFamily="2" charset="-122"/>
              </a:rPr>
              <a:t>    Create()</a:t>
            </a:r>
            <a:r>
              <a:rPr lang="zh-CN" altLang="en-US" sz="2000">
                <a:latin typeface="Times New Roman" panose="02020503050405090304" pitchFamily="18" charset="0"/>
                <a:ea typeface="宋体" pitchFamily="2" charset="-122"/>
              </a:rPr>
              <a:t>：创建一个空的二叉树；</a:t>
            </a:r>
            <a:endParaRPr lang="zh-CN" altLang="en-US"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ea typeface="宋体" pitchFamily="2" charset="-122"/>
              </a:rPr>
              <a:t>    IsEmpty</a:t>
            </a:r>
            <a:r>
              <a:rPr lang="zh-CN" altLang="en-US" sz="2000">
                <a:latin typeface="Times New Roman" panose="02020503050405090304" pitchFamily="18" charset="0"/>
                <a:ea typeface="宋体" pitchFamily="2" charset="-122"/>
              </a:rPr>
              <a:t>：如果二叉树为空，则返回</a:t>
            </a:r>
            <a:r>
              <a:rPr lang="en-US" altLang="zh-CN" sz="2000">
                <a:latin typeface="Times New Roman" panose="02020503050405090304" pitchFamily="18" charset="0"/>
                <a:ea typeface="宋体" pitchFamily="2" charset="-122"/>
              </a:rPr>
              <a:t>true</a:t>
            </a:r>
            <a:r>
              <a:rPr lang="zh-CN" altLang="en-US" sz="2000">
                <a:latin typeface="Times New Roman" panose="02020503050405090304" pitchFamily="18" charset="0"/>
                <a:ea typeface="宋体" pitchFamily="2" charset="-122"/>
              </a:rPr>
              <a:t>，否则返回</a:t>
            </a:r>
            <a:r>
              <a:rPr lang="en-US" altLang="zh-CN" sz="2000">
                <a:latin typeface="Times New Roman" panose="02020503050405090304" pitchFamily="18" charset="0"/>
                <a:ea typeface="宋体" pitchFamily="2" charset="-122"/>
              </a:rPr>
              <a:t>false</a:t>
            </a:r>
            <a:endParaRPr lang="en-US" altLang="zh-CN"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ea typeface="宋体" pitchFamily="2" charset="-122"/>
              </a:rPr>
              <a:t>    Root(x)</a:t>
            </a:r>
            <a:r>
              <a:rPr lang="zh-CN" altLang="en-US" sz="2000">
                <a:latin typeface="Times New Roman" panose="02020503050405090304" pitchFamily="18" charset="0"/>
                <a:ea typeface="宋体" pitchFamily="2" charset="-122"/>
              </a:rPr>
              <a:t>：取</a:t>
            </a:r>
            <a:r>
              <a:rPr lang="en-US" altLang="zh-CN" sz="2000">
                <a:latin typeface="Times New Roman" panose="02020503050405090304" pitchFamily="18" charset="0"/>
                <a:ea typeface="宋体" pitchFamily="2" charset="-122"/>
              </a:rPr>
              <a:t>x</a:t>
            </a:r>
            <a:r>
              <a:rPr lang="zh-CN" altLang="en-US" sz="2000">
                <a:latin typeface="Times New Roman" panose="02020503050405090304" pitchFamily="18" charset="0"/>
                <a:ea typeface="宋体" pitchFamily="2" charset="-122"/>
              </a:rPr>
              <a:t>为根节点；如果操作失败，则返回</a:t>
            </a:r>
            <a:r>
              <a:rPr lang="en-US" altLang="zh-CN" sz="2000">
                <a:latin typeface="Times New Roman" panose="02020503050405090304" pitchFamily="18" charset="0"/>
                <a:ea typeface="宋体" pitchFamily="2" charset="-122"/>
              </a:rPr>
              <a:t>false</a:t>
            </a:r>
            <a:r>
              <a:rPr lang="zh-CN" altLang="en-US" sz="2000">
                <a:latin typeface="Times New Roman" panose="02020503050405090304" pitchFamily="18" charset="0"/>
                <a:ea typeface="宋体" pitchFamily="2" charset="-122"/>
              </a:rPr>
              <a:t>，否则返回</a:t>
            </a:r>
            <a:r>
              <a:rPr lang="en-US" altLang="zh-CN" sz="2000">
                <a:latin typeface="Times New Roman" panose="02020503050405090304" pitchFamily="18" charset="0"/>
                <a:ea typeface="宋体" pitchFamily="2" charset="-122"/>
              </a:rPr>
              <a:t>true</a:t>
            </a:r>
            <a:endParaRPr lang="en-US" altLang="zh-CN"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ea typeface="宋体" pitchFamily="2" charset="-122"/>
              </a:rPr>
              <a:t>    MakeTree(root</a:t>
            </a:r>
            <a:r>
              <a:rPr lang="zh-CN" altLang="en-US" sz="2000">
                <a:latin typeface="Times New Roman" panose="02020503050405090304" pitchFamily="18" charset="0"/>
                <a:ea typeface="宋体" pitchFamily="2" charset="-122"/>
              </a:rPr>
              <a:t>，</a:t>
            </a:r>
            <a:r>
              <a:rPr lang="en-US" altLang="zh-CN" sz="2000">
                <a:latin typeface="Times New Roman" panose="02020503050405090304" pitchFamily="18" charset="0"/>
                <a:ea typeface="宋体" pitchFamily="2" charset="-122"/>
              </a:rPr>
              <a:t>left</a:t>
            </a:r>
            <a:r>
              <a:rPr lang="zh-CN" altLang="en-US" sz="2000">
                <a:latin typeface="Times New Roman" panose="02020503050405090304" pitchFamily="18" charset="0"/>
                <a:ea typeface="宋体" pitchFamily="2" charset="-122"/>
              </a:rPr>
              <a:t>，</a:t>
            </a:r>
            <a:r>
              <a:rPr lang="en-US" altLang="zh-CN" sz="2000">
                <a:latin typeface="Times New Roman" panose="02020503050405090304" pitchFamily="18" charset="0"/>
                <a:ea typeface="宋体" pitchFamily="2" charset="-122"/>
              </a:rPr>
              <a:t>right)</a:t>
            </a:r>
            <a:r>
              <a:rPr lang="zh-CN" altLang="en-US" sz="2000">
                <a:latin typeface="Times New Roman" panose="02020503050405090304" pitchFamily="18" charset="0"/>
                <a:ea typeface="宋体" pitchFamily="2" charset="-122"/>
              </a:rPr>
              <a:t>：创建一个二叉树</a:t>
            </a:r>
            <a:r>
              <a:rPr lang="en-US" altLang="zh-CN" sz="2000">
                <a:latin typeface="Times New Roman" panose="02020503050405090304" pitchFamily="18" charset="0"/>
                <a:ea typeface="宋体" pitchFamily="2" charset="-122"/>
              </a:rPr>
              <a:t>    </a:t>
            </a:r>
            <a:endParaRPr lang="en-US" altLang="zh-CN"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ea typeface="宋体" pitchFamily="2" charset="-122"/>
              </a:rPr>
              <a:t>    BreakTree(root</a:t>
            </a:r>
            <a:r>
              <a:rPr lang="zh-CN" altLang="en-US" sz="2000">
                <a:latin typeface="Times New Roman" panose="02020503050405090304" pitchFamily="18" charset="0"/>
                <a:ea typeface="宋体" pitchFamily="2" charset="-122"/>
              </a:rPr>
              <a:t>，</a:t>
            </a:r>
            <a:r>
              <a:rPr lang="en-US" altLang="zh-CN" sz="2000">
                <a:latin typeface="Times New Roman" panose="02020503050405090304" pitchFamily="18" charset="0"/>
                <a:ea typeface="宋体" pitchFamily="2" charset="-122"/>
              </a:rPr>
              <a:t>left</a:t>
            </a:r>
            <a:r>
              <a:rPr lang="zh-CN" altLang="en-US" sz="2000">
                <a:latin typeface="Times New Roman" panose="02020503050405090304" pitchFamily="18" charset="0"/>
                <a:ea typeface="宋体" pitchFamily="2" charset="-122"/>
              </a:rPr>
              <a:t>，</a:t>
            </a:r>
            <a:r>
              <a:rPr lang="en-US" altLang="zh-CN" sz="2000">
                <a:latin typeface="Times New Roman" panose="02020503050405090304" pitchFamily="18" charset="0"/>
                <a:ea typeface="宋体" pitchFamily="2" charset="-122"/>
              </a:rPr>
              <a:t>right)</a:t>
            </a:r>
            <a:r>
              <a:rPr lang="zh-CN" altLang="en-US" sz="2000">
                <a:latin typeface="Times New Roman" panose="02020503050405090304" pitchFamily="18" charset="0"/>
                <a:ea typeface="宋体" pitchFamily="2" charset="-122"/>
              </a:rPr>
              <a:t>：拆分二叉树</a:t>
            </a:r>
            <a:endParaRPr lang="zh-CN" altLang="en-US"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ea typeface="宋体" pitchFamily="2" charset="-122"/>
              </a:rPr>
              <a:t>    PreOrder</a:t>
            </a:r>
            <a:r>
              <a:rPr lang="zh-CN" altLang="en-US" sz="2000">
                <a:latin typeface="Times New Roman" panose="02020503050405090304" pitchFamily="18" charset="0"/>
                <a:ea typeface="宋体" pitchFamily="2" charset="-122"/>
              </a:rPr>
              <a:t>：前序遍历</a:t>
            </a:r>
            <a:endParaRPr lang="zh-CN" altLang="en-US"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ea typeface="宋体" pitchFamily="2" charset="-122"/>
              </a:rPr>
              <a:t>    InOrder</a:t>
            </a:r>
            <a:r>
              <a:rPr lang="zh-CN" altLang="en-US" sz="2000">
                <a:latin typeface="Times New Roman" panose="02020503050405090304" pitchFamily="18" charset="0"/>
                <a:ea typeface="宋体" pitchFamily="2" charset="-122"/>
              </a:rPr>
              <a:t>：中序遍历</a:t>
            </a:r>
            <a:endParaRPr lang="zh-CN" altLang="en-US"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ea typeface="宋体" pitchFamily="2" charset="-122"/>
              </a:rPr>
              <a:t>    PostOrder</a:t>
            </a:r>
            <a:r>
              <a:rPr lang="zh-CN" altLang="en-US" sz="2000">
                <a:latin typeface="Times New Roman" panose="02020503050405090304" pitchFamily="18" charset="0"/>
                <a:ea typeface="宋体" pitchFamily="2" charset="-122"/>
              </a:rPr>
              <a:t>：后序遍历</a:t>
            </a:r>
            <a:endParaRPr lang="zh-CN" altLang="en-US"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ea typeface="宋体" pitchFamily="2" charset="-122"/>
              </a:rPr>
              <a:t>    LevelOrder</a:t>
            </a:r>
            <a:r>
              <a:rPr lang="zh-CN" altLang="en-US" sz="2000">
                <a:latin typeface="Times New Roman" panose="02020503050405090304" pitchFamily="18" charset="0"/>
                <a:ea typeface="宋体" pitchFamily="2" charset="-122"/>
              </a:rPr>
              <a:t>：逐层遍历</a:t>
            </a:r>
            <a:endParaRPr lang="zh-CN" altLang="en-US" sz="20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ea typeface="宋体" pitchFamily="2" charset="-122"/>
              </a:rPr>
              <a:t>}// ADT8-1 </a:t>
            </a:r>
            <a:r>
              <a:rPr lang="zh-CN" altLang="en-US" sz="2000">
                <a:latin typeface="Times New Roman" panose="02020503050405090304" pitchFamily="18" charset="0"/>
                <a:ea typeface="宋体" pitchFamily="2" charset="-122"/>
              </a:rPr>
              <a:t>二叉树的抽象数据类型描述</a:t>
            </a:r>
            <a:endParaRPr lang="en-US" altLang="zh-CN" sz="2000">
              <a:latin typeface="Times New Roman" panose="02020503050405090304" pitchFamily="18" charset="0"/>
              <a:ea typeface="宋体"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40D30189-2A08-4505-9362-ED61CCB95E12}"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CB6E653C-564B-4A00-94CC-D5BC52584D25}" type="datetime7">
              <a:rPr kumimoji="1" lang="zh-CN" altLang="en-US" sz="1200">
                <a:latin typeface="+mn-ea"/>
              </a:rPr>
            </a:fld>
            <a:endParaRPr kumimoji="1" lang="en-US" altLang="zh-CN" sz="1200">
              <a:latin typeface="+mn-ea"/>
            </a:endParaRPr>
          </a:p>
        </p:txBody>
      </p:sp>
      <p:sp>
        <p:nvSpPr>
          <p:cNvPr id="55300" name="Rectangle 2"/>
          <p:cNvSpPr>
            <a:spLocks noGrp="1" noChangeArrowheads="1"/>
          </p:cNvSpPr>
          <p:nvPr>
            <p:ph type="title" idx="4294967295"/>
          </p:nvPr>
        </p:nvSpPr>
        <p:spPr/>
        <p:txBody>
          <a:bodyPr anchor="b"/>
          <a:lstStyle/>
          <a:p>
            <a:pPr eaLnBrk="1" hangingPunct="1"/>
            <a:r>
              <a:rPr lang="en-US" altLang="zh-CN">
                <a:ea typeface="宋体" pitchFamily="2" charset="-122"/>
              </a:rPr>
              <a:t>8.8 The Class </a:t>
            </a:r>
            <a:r>
              <a:rPr lang="en-US" altLang="zh-CN" i="1">
                <a:ea typeface="宋体" pitchFamily="2" charset="-122"/>
              </a:rPr>
              <a:t>BinaryTree</a:t>
            </a:r>
            <a:endParaRPr lang="zh-CN" altLang="en-US" i="1">
              <a:ea typeface="宋体" pitchFamily="2" charset="-122"/>
            </a:endParaRPr>
          </a:p>
        </p:txBody>
      </p:sp>
      <p:sp>
        <p:nvSpPr>
          <p:cNvPr id="55301" name="Rectangle 3"/>
          <p:cNvSpPr>
            <a:spLocks noGrp="1" noChangeArrowheads="1"/>
          </p:cNvSpPr>
          <p:nvPr>
            <p:ph type="body" idx="4294967295"/>
          </p:nvPr>
        </p:nvSpPr>
        <p:spPr>
          <a:xfrm>
            <a:off x="250825" y="0"/>
            <a:ext cx="8631238" cy="6858000"/>
          </a:xfrm>
          <a:solidFill>
            <a:srgbClr val="CCECFF"/>
          </a:solidFill>
        </p:spPr>
        <p:txBody>
          <a:bodyPr/>
          <a:lstStyle/>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template&lt;class T&gt;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class </a:t>
            </a:r>
            <a:r>
              <a:rPr lang="zh-CN" altLang="zh-CN" sz="1600">
                <a:solidFill>
                  <a:schemeClr val="hlink"/>
                </a:solidFill>
                <a:latin typeface="Times New Roman" panose="02020503050405090304" pitchFamily="18" charset="0"/>
                <a:ea typeface="宋体" pitchFamily="2" charset="-122"/>
              </a:rPr>
              <a:t>BinaryTree</a:t>
            </a:r>
            <a:r>
              <a:rPr lang="zh-CN" altLang="zh-CN" sz="1600">
                <a:latin typeface="Times New Roman" panose="02020503050405090304" pitchFamily="18" charset="0"/>
                <a:ea typeface="宋体" pitchFamily="2" charset="-122"/>
              </a:rPr>
              <a:t> {</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public:</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solidFill>
                  <a:srgbClr val="CC0099"/>
                </a:solidFill>
                <a:latin typeface="Times New Roman" panose="02020503050405090304" pitchFamily="18" charset="0"/>
                <a:ea typeface="宋体" pitchFamily="2" charset="-122"/>
              </a:rPr>
              <a:t>      BinaryTree</a:t>
            </a:r>
            <a:r>
              <a:rPr lang="zh-CN" altLang="zh-CN" sz="1600">
                <a:latin typeface="Times New Roman" panose="02020503050405090304" pitchFamily="18" charset="0"/>
                <a:ea typeface="宋体" pitchFamily="2" charset="-122"/>
              </a:rPr>
              <a:t>() </a:t>
            </a:r>
            <a:r>
              <a:rPr lang="zh-CN" altLang="zh-CN" sz="1600">
                <a:solidFill>
                  <a:schemeClr val="folHlink"/>
                </a:solidFill>
                <a:latin typeface="Times New Roman" panose="02020503050405090304" pitchFamily="18" charset="0"/>
                <a:ea typeface="宋体" pitchFamily="2" charset="-122"/>
              </a:rPr>
              <a:t>{</a:t>
            </a:r>
            <a:r>
              <a:rPr lang="zh-CN" altLang="en-US" sz="1600">
                <a:solidFill>
                  <a:schemeClr val="folHlink"/>
                </a:solidFill>
                <a:latin typeface="Times New Roman" panose="02020503050405090304" pitchFamily="18" charset="0"/>
                <a:ea typeface="宋体" pitchFamily="2" charset="-122"/>
              </a:rPr>
              <a:t> </a:t>
            </a:r>
            <a:r>
              <a:rPr lang="zh-CN" altLang="zh-CN" sz="1600">
                <a:solidFill>
                  <a:schemeClr val="folHlink"/>
                </a:solidFill>
                <a:latin typeface="Times New Roman" panose="02020503050405090304" pitchFamily="18" charset="0"/>
                <a:ea typeface="宋体" pitchFamily="2" charset="-122"/>
              </a:rPr>
              <a:t>root = 0;</a:t>
            </a:r>
            <a:r>
              <a:rPr lang="zh-CN" altLang="en-US" sz="1600">
                <a:solidFill>
                  <a:schemeClr val="folHlink"/>
                </a:solidFill>
                <a:latin typeface="Times New Roman" panose="02020503050405090304" pitchFamily="18" charset="0"/>
                <a:ea typeface="宋体" pitchFamily="2" charset="-122"/>
              </a:rPr>
              <a:t> </a:t>
            </a:r>
            <a:r>
              <a:rPr lang="zh-CN" altLang="zh-CN" sz="1600">
                <a:solidFill>
                  <a:schemeClr val="folHlink"/>
                </a:solidFill>
                <a:latin typeface="Times New Roman" panose="02020503050405090304" pitchFamily="18" charset="0"/>
                <a:ea typeface="宋体" pitchFamily="2" charset="-122"/>
              </a:rPr>
              <a:t>}</a:t>
            </a:r>
            <a:r>
              <a:rPr lang="zh-CN" altLang="zh-CN" sz="1600">
                <a:latin typeface="Times New Roman" panose="02020503050405090304" pitchFamily="18" charset="0"/>
                <a:ea typeface="宋体" pitchFamily="2" charset="-122"/>
              </a:rPr>
              <a: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solidFill>
                  <a:srgbClr val="CC0099"/>
                </a:solidFill>
                <a:latin typeface="Times New Roman" panose="02020503050405090304" pitchFamily="18" charset="0"/>
                <a:ea typeface="宋体" pitchFamily="2" charset="-122"/>
              </a:rPr>
              <a:t>      ~BinaryTree</a:t>
            </a:r>
            <a:r>
              <a:rPr lang="zh-CN" altLang="zh-CN" sz="1600">
                <a:latin typeface="Times New Roman" panose="02020503050405090304" pitchFamily="18" charset="0"/>
                <a:ea typeface="宋体" pitchFamily="2" charset="-122"/>
              </a:rPr>
              <a:t>()</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 </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bool </a:t>
            </a:r>
            <a:r>
              <a:rPr lang="zh-CN" altLang="zh-CN" sz="1600">
                <a:solidFill>
                  <a:srgbClr val="CC0099"/>
                </a:solidFill>
                <a:latin typeface="Times New Roman" panose="02020503050405090304" pitchFamily="18" charset="0"/>
                <a:ea typeface="宋体" pitchFamily="2" charset="-122"/>
              </a:rPr>
              <a:t>IsEmpty</a:t>
            </a:r>
            <a:r>
              <a:rPr lang="zh-CN" altLang="zh-CN" sz="1600">
                <a:latin typeface="Times New Roman" panose="02020503050405090304" pitchFamily="18" charset="0"/>
                <a:ea typeface="宋体" pitchFamily="2" charset="-122"/>
              </a:rPr>
              <a:t>() const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a:t>
            </a:r>
            <a:r>
              <a:rPr lang="zh-CN" altLang="zh-CN" sz="1600">
                <a:solidFill>
                  <a:schemeClr val="folHlink"/>
                </a:solidFill>
                <a:latin typeface="Times New Roman" panose="02020503050405090304" pitchFamily="18" charset="0"/>
                <a:ea typeface="宋体" pitchFamily="2" charset="-122"/>
              </a:rPr>
              <a:t>{</a:t>
            </a:r>
            <a:r>
              <a:rPr lang="zh-CN" altLang="en-US" sz="1600">
                <a:solidFill>
                  <a:schemeClr val="folHlink"/>
                </a:solidFill>
                <a:latin typeface="Times New Roman" panose="02020503050405090304" pitchFamily="18" charset="0"/>
                <a:ea typeface="宋体" pitchFamily="2" charset="-122"/>
              </a:rPr>
              <a:t> </a:t>
            </a:r>
            <a:r>
              <a:rPr lang="zh-CN" altLang="zh-CN" sz="1600">
                <a:solidFill>
                  <a:schemeClr val="folHlink"/>
                </a:solidFill>
                <a:latin typeface="Times New Roman" panose="02020503050405090304" pitchFamily="18" charset="0"/>
                <a:ea typeface="宋体" pitchFamily="2" charset="-122"/>
              </a:rPr>
              <a:t>return (</a:t>
            </a:r>
            <a:r>
              <a:rPr lang="zh-CN" altLang="en-US" sz="1600">
                <a:solidFill>
                  <a:schemeClr val="folHlink"/>
                </a:solidFill>
                <a:latin typeface="Times New Roman" panose="02020503050405090304" pitchFamily="18" charset="0"/>
                <a:ea typeface="宋体" pitchFamily="2" charset="-122"/>
              </a:rPr>
              <a:t> </a:t>
            </a:r>
            <a:r>
              <a:rPr lang="zh-CN" altLang="zh-CN" sz="1600">
                <a:solidFill>
                  <a:schemeClr val="folHlink"/>
                </a:solidFill>
                <a:latin typeface="Times New Roman" panose="02020503050405090304" pitchFamily="18" charset="0"/>
                <a:ea typeface="宋体" pitchFamily="2" charset="-122"/>
              </a:rPr>
              <a:t>(root) ? false : true</a:t>
            </a:r>
            <a:r>
              <a:rPr lang="zh-CN" altLang="en-US" sz="1600">
                <a:solidFill>
                  <a:schemeClr val="folHlink"/>
                </a:solidFill>
                <a:latin typeface="Times New Roman" panose="02020503050405090304" pitchFamily="18" charset="0"/>
                <a:ea typeface="宋体" pitchFamily="2" charset="-122"/>
              </a:rPr>
              <a:t> </a:t>
            </a:r>
            <a:r>
              <a:rPr lang="zh-CN" altLang="zh-CN" sz="1600">
                <a:solidFill>
                  <a:schemeClr val="folHlink"/>
                </a:solidFill>
                <a:latin typeface="Times New Roman" panose="02020503050405090304" pitchFamily="18" charset="0"/>
                <a:ea typeface="宋体" pitchFamily="2" charset="-122"/>
              </a:rPr>
              <a:t>);</a:t>
            </a:r>
            <a:r>
              <a:rPr lang="zh-CN" altLang="en-US" sz="1600">
                <a:solidFill>
                  <a:schemeClr val="folHlink"/>
                </a:solidFill>
                <a:latin typeface="Times New Roman" panose="02020503050405090304" pitchFamily="18" charset="0"/>
                <a:ea typeface="宋体" pitchFamily="2" charset="-122"/>
              </a:rPr>
              <a:t> </a:t>
            </a:r>
            <a:r>
              <a:rPr lang="zh-CN" altLang="zh-CN" sz="1600">
                <a:solidFill>
                  <a:schemeClr val="folHlink"/>
                </a:solidFill>
                <a:latin typeface="Times New Roman" panose="02020503050405090304" pitchFamily="18" charset="0"/>
                <a:ea typeface="宋体" pitchFamily="2" charset="-122"/>
              </a:rPr>
              <a:t>}</a:t>
            </a:r>
            <a:endParaRPr lang="zh-CN" altLang="zh-CN" sz="1600">
              <a:solidFill>
                <a:schemeClr val="folHlink"/>
              </a:solidFill>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bool </a:t>
            </a:r>
            <a:r>
              <a:rPr lang="zh-CN" altLang="zh-CN" sz="1600">
                <a:solidFill>
                  <a:srgbClr val="CC0099"/>
                </a:solidFill>
                <a:latin typeface="Times New Roman" panose="02020503050405090304" pitchFamily="18" charset="0"/>
                <a:ea typeface="宋体" pitchFamily="2" charset="-122"/>
              </a:rPr>
              <a:t>Root</a:t>
            </a:r>
            <a:r>
              <a:rPr lang="zh-CN" altLang="zh-CN" sz="1600">
                <a:latin typeface="Times New Roman" panose="02020503050405090304" pitchFamily="18" charset="0"/>
                <a:ea typeface="宋体" pitchFamily="2" charset="-122"/>
              </a:rPr>
              <a:t>(T&amp; x) const;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void </a:t>
            </a:r>
            <a:r>
              <a:rPr lang="zh-CN" altLang="zh-CN" sz="1600">
                <a:solidFill>
                  <a:srgbClr val="CC0099"/>
                </a:solidFill>
                <a:latin typeface="Times New Roman" panose="02020503050405090304" pitchFamily="18" charset="0"/>
                <a:ea typeface="宋体" pitchFamily="2" charset="-122"/>
              </a:rPr>
              <a:t>MakeTree</a:t>
            </a:r>
            <a:r>
              <a:rPr lang="zh-CN" altLang="zh-CN" sz="1600">
                <a:latin typeface="Times New Roman" panose="02020503050405090304" pitchFamily="18" charset="0"/>
                <a:ea typeface="宋体" pitchFamily="2" charset="-122"/>
              </a:rPr>
              <a:t>(</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const T&amp; element,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BinaryTree&lt;T&gt;&amp; left, BinaryTree&lt;T&gt;&amp; right</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void </a:t>
            </a:r>
            <a:r>
              <a:rPr lang="zh-CN" altLang="zh-CN" sz="1600">
                <a:solidFill>
                  <a:srgbClr val="CC0099"/>
                </a:solidFill>
                <a:latin typeface="Times New Roman" panose="02020503050405090304" pitchFamily="18" charset="0"/>
                <a:ea typeface="宋体" pitchFamily="2" charset="-122"/>
              </a:rPr>
              <a:t>BreakTree</a:t>
            </a:r>
            <a:r>
              <a:rPr lang="zh-CN" altLang="zh-CN" sz="1600">
                <a:latin typeface="Times New Roman" panose="02020503050405090304" pitchFamily="18" charset="0"/>
                <a:ea typeface="宋体" pitchFamily="2" charset="-122"/>
              </a:rPr>
              <a:t>(T&amp; element, </a:t>
            </a:r>
            <a:endParaRPr lang="zh-CN" altLang="en-US"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BinaryTree&lt;T&gt;&amp; left, BinaryTree&lt;T&gt;&amp; right</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void </a:t>
            </a:r>
            <a:r>
              <a:rPr lang="zh-CN" altLang="zh-CN" sz="1600">
                <a:solidFill>
                  <a:srgbClr val="CC0099"/>
                </a:solidFill>
                <a:latin typeface="Times New Roman" panose="02020503050405090304" pitchFamily="18" charset="0"/>
                <a:ea typeface="宋体" pitchFamily="2" charset="-122"/>
              </a:rPr>
              <a:t>PreOrder</a:t>
            </a:r>
            <a:r>
              <a:rPr lang="zh-CN" altLang="zh-CN" sz="1600">
                <a:latin typeface="Times New Roman" panose="02020503050405090304" pitchFamily="18" charset="0"/>
                <a:ea typeface="宋体" pitchFamily="2" charset="-122"/>
              </a:rPr>
              <a:t>(</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void(*</a:t>
            </a:r>
            <a:r>
              <a:rPr lang="zh-CN" altLang="zh-CN" sz="1600">
                <a:solidFill>
                  <a:schemeClr val="folHlink"/>
                </a:solidFill>
                <a:latin typeface="Times New Roman" panose="02020503050405090304" pitchFamily="18" charset="0"/>
                <a:ea typeface="宋体" pitchFamily="2" charset="-122"/>
              </a:rPr>
              <a:t>Visit</a:t>
            </a:r>
            <a:r>
              <a:rPr lang="zh-CN" altLang="zh-CN" sz="1600">
                <a:latin typeface="Times New Roman" panose="02020503050405090304" pitchFamily="18" charset="0"/>
                <a:ea typeface="宋体" pitchFamily="2" charset="-122"/>
              </a:rPr>
              <a:t>)</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(BinaryTreeNode&lt;T&gt; *u)</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a:t>
            </a:r>
            <a:r>
              <a:rPr lang="zh-CN" altLang="zh-CN" sz="1600">
                <a:solidFill>
                  <a:schemeClr val="folHlink"/>
                </a:solidFill>
                <a:latin typeface="Times New Roman" panose="02020503050405090304" pitchFamily="18" charset="0"/>
                <a:ea typeface="宋体" pitchFamily="2" charset="-122"/>
              </a:rPr>
              <a:t>{</a:t>
            </a:r>
            <a:r>
              <a:rPr lang="zh-CN" altLang="zh-CN" sz="1600">
                <a:solidFill>
                  <a:schemeClr val="hlink"/>
                </a:solidFill>
                <a:latin typeface="Times New Roman" panose="02020503050405090304" pitchFamily="18" charset="0"/>
                <a:ea typeface="宋体" pitchFamily="2" charset="-122"/>
              </a:rPr>
              <a:t>PreOrder(Visit, root);</a:t>
            </a:r>
            <a:r>
              <a:rPr lang="zh-CN" altLang="zh-CN" sz="1600">
                <a:solidFill>
                  <a:schemeClr val="folHlink"/>
                </a:solidFill>
                <a:latin typeface="Times New Roman" panose="02020503050405090304" pitchFamily="18" charset="0"/>
                <a:ea typeface="宋体" pitchFamily="2" charset="-122"/>
              </a:rPr>
              <a:t>}</a:t>
            </a:r>
            <a:endParaRPr lang="zh-CN" altLang="zh-CN" sz="1600">
              <a:solidFill>
                <a:schemeClr val="folHlink"/>
              </a:solidFill>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void </a:t>
            </a:r>
            <a:r>
              <a:rPr lang="zh-CN" altLang="zh-CN" sz="1600">
                <a:solidFill>
                  <a:srgbClr val="CC0099"/>
                </a:solidFill>
                <a:latin typeface="Times New Roman" panose="02020503050405090304" pitchFamily="18" charset="0"/>
                <a:ea typeface="宋体" pitchFamily="2" charset="-122"/>
              </a:rPr>
              <a:t>InOrder</a:t>
            </a:r>
            <a:r>
              <a:rPr lang="zh-CN" altLang="zh-CN" sz="1600">
                <a:latin typeface="Times New Roman" panose="02020503050405090304" pitchFamily="18" charset="0"/>
                <a:ea typeface="宋体" pitchFamily="2" charset="-122"/>
              </a:rPr>
              <a:t>(</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void(*</a:t>
            </a:r>
            <a:r>
              <a:rPr lang="zh-CN" altLang="zh-CN" sz="1600">
                <a:solidFill>
                  <a:schemeClr val="folHlink"/>
                </a:solidFill>
                <a:latin typeface="Times New Roman" panose="02020503050405090304" pitchFamily="18" charset="0"/>
                <a:ea typeface="宋体" pitchFamily="2" charset="-122"/>
              </a:rPr>
              <a:t>Visit</a:t>
            </a:r>
            <a:r>
              <a:rPr lang="zh-CN" altLang="zh-CN" sz="1600">
                <a:latin typeface="Times New Roman" panose="02020503050405090304" pitchFamily="18" charset="0"/>
                <a:ea typeface="宋体" pitchFamily="2" charset="-122"/>
              </a:rPr>
              <a:t>)(BinaryTreeNode&lt;T&gt; *u)</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a:t>
            </a:r>
            <a:r>
              <a:rPr lang="zh-CN" altLang="zh-CN" sz="1600">
                <a:solidFill>
                  <a:schemeClr val="folHlink"/>
                </a:solidFill>
                <a:latin typeface="Times New Roman" panose="02020503050405090304" pitchFamily="18" charset="0"/>
                <a:ea typeface="宋体" pitchFamily="2" charset="-122"/>
              </a:rPr>
              <a:t>{</a:t>
            </a:r>
            <a:r>
              <a:rPr lang="zh-CN" altLang="zh-CN" sz="1600">
                <a:solidFill>
                  <a:schemeClr val="hlink"/>
                </a:solidFill>
                <a:latin typeface="Times New Roman" panose="02020503050405090304" pitchFamily="18" charset="0"/>
                <a:ea typeface="宋体" pitchFamily="2" charset="-122"/>
              </a:rPr>
              <a:t>InOrder(Visit, root);</a:t>
            </a:r>
            <a:r>
              <a:rPr lang="zh-CN" altLang="zh-CN" sz="1600">
                <a:solidFill>
                  <a:schemeClr val="folHlink"/>
                </a:solidFill>
                <a:latin typeface="Times New Roman" panose="02020503050405090304" pitchFamily="18" charset="0"/>
                <a:ea typeface="宋体" pitchFamily="2" charset="-122"/>
              </a:rPr>
              <a:t>}</a:t>
            </a:r>
            <a:endParaRPr lang="zh-CN" altLang="zh-CN" sz="1600">
              <a:solidFill>
                <a:schemeClr val="folHlink"/>
              </a:solidFill>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void </a:t>
            </a:r>
            <a:r>
              <a:rPr lang="zh-CN" altLang="zh-CN" sz="1600">
                <a:solidFill>
                  <a:srgbClr val="CC0099"/>
                </a:solidFill>
                <a:latin typeface="Times New Roman" panose="02020503050405090304" pitchFamily="18" charset="0"/>
                <a:ea typeface="宋体" pitchFamily="2" charset="-122"/>
              </a:rPr>
              <a:t>PostOrder</a:t>
            </a:r>
            <a:r>
              <a:rPr lang="zh-CN" altLang="zh-CN" sz="1600">
                <a:latin typeface="Times New Roman" panose="02020503050405090304" pitchFamily="18" charset="0"/>
                <a:ea typeface="宋体" pitchFamily="2" charset="-122"/>
              </a:rPr>
              <a:t>(</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void(*</a:t>
            </a:r>
            <a:r>
              <a:rPr lang="zh-CN" altLang="zh-CN" sz="1600">
                <a:solidFill>
                  <a:schemeClr val="folHlink"/>
                </a:solidFill>
                <a:latin typeface="Times New Roman" panose="02020503050405090304" pitchFamily="18" charset="0"/>
                <a:ea typeface="宋体" pitchFamily="2" charset="-122"/>
              </a:rPr>
              <a:t>Visit</a:t>
            </a:r>
            <a:r>
              <a:rPr lang="zh-CN" altLang="zh-CN" sz="1600">
                <a:latin typeface="Times New Roman" panose="02020503050405090304" pitchFamily="18" charset="0"/>
                <a:ea typeface="宋体" pitchFamily="2" charset="-122"/>
              </a:rPr>
              <a:t>)(BinaryTreeNode&lt;T&gt; *u)</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a:t>
            </a:r>
            <a:r>
              <a:rPr lang="zh-CN" altLang="zh-CN" sz="1600">
                <a:solidFill>
                  <a:schemeClr val="folHlink"/>
                </a:solidFill>
                <a:latin typeface="Times New Roman" panose="02020503050405090304" pitchFamily="18" charset="0"/>
                <a:ea typeface="宋体" pitchFamily="2" charset="-122"/>
              </a:rPr>
              <a:t>{</a:t>
            </a:r>
            <a:r>
              <a:rPr lang="zh-CN" altLang="zh-CN" sz="1600">
                <a:solidFill>
                  <a:schemeClr val="hlink"/>
                </a:solidFill>
                <a:latin typeface="Times New Roman" panose="02020503050405090304" pitchFamily="18" charset="0"/>
                <a:ea typeface="宋体" pitchFamily="2" charset="-122"/>
              </a:rPr>
              <a:t>PostOrder(Visit, root);</a:t>
            </a:r>
            <a:r>
              <a:rPr lang="zh-CN" altLang="zh-CN" sz="1600">
                <a:solidFill>
                  <a:schemeClr val="folHlink"/>
                </a:solidFill>
                <a:latin typeface="Times New Roman" panose="02020503050405090304" pitchFamily="18" charset="0"/>
                <a:ea typeface="宋体" pitchFamily="2" charset="-122"/>
              </a:rPr>
              <a:t>}</a:t>
            </a:r>
            <a:endParaRPr lang="zh-CN" altLang="zh-CN" sz="1600">
              <a:solidFill>
                <a:schemeClr val="folHlink"/>
              </a:solidFill>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void</a:t>
            </a:r>
            <a:r>
              <a:rPr lang="zh-CN" altLang="zh-CN" sz="1600">
                <a:solidFill>
                  <a:srgbClr val="CC0099"/>
                </a:solidFill>
                <a:latin typeface="Times New Roman" panose="02020503050405090304" pitchFamily="18" charset="0"/>
                <a:ea typeface="宋体" pitchFamily="2" charset="-122"/>
              </a:rPr>
              <a:t> LevelOrder</a:t>
            </a:r>
            <a:r>
              <a:rPr lang="zh-CN" altLang="zh-CN" sz="1600">
                <a:latin typeface="Times New Roman" panose="02020503050405090304" pitchFamily="18" charset="0"/>
                <a:ea typeface="宋体" pitchFamily="2" charset="-122"/>
              </a:rPr>
              <a:t>(</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void(*</a:t>
            </a:r>
            <a:r>
              <a:rPr lang="zh-CN" altLang="zh-CN" sz="1600">
                <a:solidFill>
                  <a:schemeClr val="folHlink"/>
                </a:solidFill>
                <a:latin typeface="Times New Roman" panose="02020503050405090304" pitchFamily="18" charset="0"/>
                <a:ea typeface="宋体" pitchFamily="2" charset="-122"/>
              </a:rPr>
              <a:t>Visit</a:t>
            </a:r>
            <a:r>
              <a:rPr lang="zh-CN" altLang="zh-CN" sz="1600">
                <a:latin typeface="Times New Roman" panose="02020503050405090304" pitchFamily="18" charset="0"/>
                <a:ea typeface="宋体" pitchFamily="2" charset="-122"/>
              </a:rPr>
              <a:t>)(BinaryTreeNode&lt;T&gt; *u)</a:t>
            </a:r>
            <a:r>
              <a:rPr lang="zh-CN" altLang="en-US" sz="1600">
                <a:latin typeface="Times New Roman" panose="02020503050405090304" pitchFamily="18" charset="0"/>
                <a:ea typeface="宋体" pitchFamily="2" charset="-122"/>
              </a:rPr>
              <a:t> </a:t>
            </a:r>
            <a:r>
              <a:rPr lang="zh-CN" altLang="zh-CN" sz="1600">
                <a:latin typeface="Times New Roman" panose="02020503050405090304" pitchFamily="18" charset="0"/>
                <a:ea typeface="宋体" pitchFamily="2" charset="-122"/>
              </a:rPr>
              <a:t>);</a:t>
            </a:r>
            <a:endParaRPr lang="zh-CN" altLang="en-US"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private:</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BinaryTreeNode&lt;T&gt; *</a:t>
            </a:r>
            <a:r>
              <a:rPr lang="zh-CN" altLang="zh-CN" sz="1600">
                <a:solidFill>
                  <a:schemeClr val="hlink"/>
                </a:solidFill>
                <a:latin typeface="Times New Roman" panose="02020503050405090304" pitchFamily="18" charset="0"/>
                <a:ea typeface="宋体" pitchFamily="2" charset="-122"/>
              </a:rPr>
              <a:t>root</a:t>
            </a:r>
            <a:r>
              <a:rPr lang="zh-CN" altLang="zh-CN" sz="1600">
                <a:latin typeface="Times New Roman" panose="02020503050405090304" pitchFamily="18" charset="0"/>
                <a:ea typeface="宋体" pitchFamily="2" charset="-122"/>
              </a:rPr>
              <a:t>;  // pointer to root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void</a:t>
            </a:r>
            <a:r>
              <a:rPr lang="zh-CN" altLang="zh-CN" sz="1600">
                <a:solidFill>
                  <a:schemeClr val="hlink"/>
                </a:solidFill>
                <a:latin typeface="Times New Roman" panose="02020503050405090304" pitchFamily="18" charset="0"/>
                <a:ea typeface="宋体" pitchFamily="2" charset="-122"/>
              </a:rPr>
              <a:t> PreOrder</a:t>
            </a:r>
            <a:r>
              <a:rPr lang="zh-CN" altLang="zh-CN" sz="1600">
                <a:latin typeface="Times New Roman" panose="02020503050405090304" pitchFamily="18" charset="0"/>
                <a:ea typeface="宋体" pitchFamily="2" charset="-122"/>
              </a:rPr>
              <a:t>(void(*Visit) (BinaryTreeNode&lt;T&gt; *u), BinaryTreeNode&lt;T&gt; *t);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void </a:t>
            </a:r>
            <a:r>
              <a:rPr lang="zh-CN" altLang="zh-CN" sz="1600">
                <a:solidFill>
                  <a:schemeClr val="hlink"/>
                </a:solidFill>
                <a:latin typeface="Times New Roman" panose="02020503050405090304" pitchFamily="18" charset="0"/>
                <a:ea typeface="宋体" pitchFamily="2" charset="-122"/>
              </a:rPr>
              <a:t>InOrder</a:t>
            </a:r>
            <a:r>
              <a:rPr lang="zh-CN" altLang="zh-CN" sz="1600">
                <a:latin typeface="Times New Roman" panose="02020503050405090304" pitchFamily="18" charset="0"/>
                <a:ea typeface="宋体" pitchFamily="2" charset="-122"/>
              </a:rPr>
              <a:t>(void(*Visit) (BinaryTreeNode&lt;T&gt; *u), BinaryTreeNode&lt;T&gt; *t);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      void </a:t>
            </a:r>
            <a:r>
              <a:rPr lang="zh-CN" altLang="zh-CN" sz="1600">
                <a:solidFill>
                  <a:schemeClr val="hlink"/>
                </a:solidFill>
                <a:latin typeface="Times New Roman" panose="02020503050405090304" pitchFamily="18" charset="0"/>
                <a:ea typeface="宋体" pitchFamily="2" charset="-122"/>
              </a:rPr>
              <a:t>PostOrder</a:t>
            </a:r>
            <a:r>
              <a:rPr lang="zh-CN" altLang="zh-CN" sz="1600">
                <a:latin typeface="Times New Roman" panose="02020503050405090304" pitchFamily="18" charset="0"/>
                <a:ea typeface="宋体" pitchFamily="2" charset="-122"/>
              </a:rPr>
              <a:t>(void(*Visit)(BinaryTreeNode&lt;T&gt; *u), BinaryTreeNode&lt;T&gt; *t);</a:t>
            </a:r>
            <a:endParaRPr lang="zh-CN" altLang="zh-CN" sz="16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zh-CN" sz="1600">
                <a:latin typeface="Times New Roman" panose="02020503050405090304" pitchFamily="18" charset="0"/>
                <a:ea typeface="宋体" pitchFamily="2" charset="-122"/>
              </a:rPr>
              <a:t>};</a:t>
            </a:r>
            <a:endParaRPr lang="zh-CN" altLang="zh-CN" sz="1600">
              <a:latin typeface="Times New Roman" panose="02020503050405090304" pitchFamily="18" charset="0"/>
              <a:ea typeface="宋体"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68375D4-3180-48BB-A4F6-0146E87FCA86}"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834A373-39D7-40F3-8308-A10160B61247}" type="datetime7">
              <a:rPr kumimoji="1" lang="zh-CN" altLang="en-US" sz="1200">
                <a:latin typeface="+mn-ea"/>
              </a:rPr>
            </a:fld>
            <a:endParaRPr kumimoji="1" lang="en-US" altLang="zh-CN" sz="1200">
              <a:latin typeface="+mn-ea"/>
            </a:endParaRPr>
          </a:p>
        </p:txBody>
      </p:sp>
      <p:sp>
        <p:nvSpPr>
          <p:cNvPr id="56324" name="Rectangle 2"/>
          <p:cNvSpPr>
            <a:spLocks noGrp="1" noChangeArrowheads="1"/>
          </p:cNvSpPr>
          <p:nvPr>
            <p:ph type="title" idx="4294967295"/>
          </p:nvPr>
        </p:nvSpPr>
        <p:spPr/>
        <p:txBody>
          <a:bodyPr anchor="b"/>
          <a:lstStyle/>
          <a:p>
            <a:pPr eaLnBrk="1" hangingPunct="1"/>
            <a:r>
              <a:rPr lang="en-US" altLang="zh-CN">
                <a:ea typeface="宋体" pitchFamily="2" charset="-122"/>
              </a:rPr>
              <a:t>8.8 The Class </a:t>
            </a:r>
            <a:r>
              <a:rPr lang="en-US" altLang="zh-CN" i="1">
                <a:ea typeface="宋体" pitchFamily="2" charset="-122"/>
              </a:rPr>
              <a:t>BinaryTree</a:t>
            </a:r>
            <a:endParaRPr lang="zh-CN" altLang="en-US" i="1">
              <a:ea typeface="宋体" pitchFamily="2" charset="-122"/>
            </a:endParaRPr>
          </a:p>
        </p:txBody>
      </p:sp>
      <p:sp>
        <p:nvSpPr>
          <p:cNvPr id="56325" name="Rectangle 3"/>
          <p:cNvSpPr>
            <a:spLocks noGrp="1" noChangeArrowheads="1"/>
          </p:cNvSpPr>
          <p:nvPr>
            <p:ph type="body" idx="4294967295"/>
          </p:nvPr>
        </p:nvSpPr>
        <p:spPr>
          <a:xfrm>
            <a:off x="250825" y="188913"/>
            <a:ext cx="8631238" cy="6480175"/>
          </a:xfrm>
          <a:solidFill>
            <a:srgbClr val="CCECFF"/>
          </a:solidFill>
        </p:spPr>
        <p:txBody>
          <a:bodyPr/>
          <a:lstStyle/>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template&lt;class T&gt;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bool BinaryTree&lt;T&gt;::</a:t>
            </a:r>
            <a:r>
              <a:rPr lang="zh-CN" altLang="zh-CN" sz="2400">
                <a:solidFill>
                  <a:schemeClr val="hlink"/>
                </a:solidFill>
                <a:latin typeface="Times New Roman" panose="02020503050405090304" pitchFamily="18" charset="0"/>
                <a:ea typeface="宋体" pitchFamily="2" charset="-122"/>
              </a:rPr>
              <a:t>Root</a:t>
            </a:r>
            <a:r>
              <a:rPr lang="zh-CN" altLang="zh-CN" sz="2400">
                <a:latin typeface="Times New Roman" panose="02020503050405090304" pitchFamily="18" charset="0"/>
                <a:ea typeface="宋体" pitchFamily="2" charset="-122"/>
              </a:rPr>
              <a:t>(T&amp; x) const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Return root data in x.</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a:t>
            </a:r>
            <a:r>
              <a:rPr lang="zh-CN" altLang="en-US" sz="2400">
                <a:latin typeface="Times New Roman" panose="02020503050405090304" pitchFamily="18" charset="0"/>
                <a:ea typeface="宋体" pitchFamily="2" charset="-122"/>
              </a:rPr>
              <a:t> </a:t>
            </a:r>
            <a:r>
              <a:rPr lang="zh-CN" altLang="zh-CN" sz="2400">
                <a:latin typeface="Times New Roman" panose="02020503050405090304" pitchFamily="18" charset="0"/>
                <a:ea typeface="宋体" pitchFamily="2" charset="-122"/>
              </a:rPr>
              <a:t>// Return false if no root.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if (root) {x = root-&gt;data;</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return true;}</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else return false;  // no root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template&lt;class T&gt;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void BinaryTree&lt;T&gt;::</a:t>
            </a:r>
            <a:r>
              <a:rPr lang="zh-CN" altLang="zh-CN" sz="2400">
                <a:solidFill>
                  <a:schemeClr val="hlink"/>
                </a:solidFill>
                <a:latin typeface="Times New Roman" panose="02020503050405090304" pitchFamily="18" charset="0"/>
                <a:ea typeface="宋体" pitchFamily="2" charset="-122"/>
              </a:rPr>
              <a:t>MakeTree</a:t>
            </a:r>
            <a:r>
              <a:rPr lang="zh-CN" altLang="zh-CN" sz="2400">
                <a:latin typeface="Times New Roman" panose="02020503050405090304" pitchFamily="18" charset="0"/>
                <a:ea typeface="宋体" pitchFamily="2" charset="-122"/>
              </a:rPr>
              <a:t>(const T&amp; element,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BinaryTree&lt;T&gt;&amp; left, BinaryTree&lt;T&gt;&amp; right)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r>
              <a:rPr lang="zh-CN" altLang="en-US" sz="2400">
                <a:latin typeface="Times New Roman" panose="02020503050405090304" pitchFamily="18" charset="0"/>
                <a:ea typeface="宋体" pitchFamily="2" charset="-122"/>
              </a:rPr>
              <a:t>将</a:t>
            </a:r>
            <a:r>
              <a:rPr lang="en-US" altLang="zh-CN" sz="2400">
                <a:latin typeface="Times New Roman" panose="02020503050405090304" pitchFamily="18" charset="0"/>
                <a:ea typeface="宋体" pitchFamily="2" charset="-122"/>
              </a:rPr>
              <a:t>left,right</a:t>
            </a:r>
            <a:r>
              <a:rPr lang="zh-CN" altLang="en-US" sz="2400">
                <a:latin typeface="Times New Roman" panose="02020503050405090304" pitchFamily="18" charset="0"/>
                <a:ea typeface="宋体" pitchFamily="2" charset="-122"/>
              </a:rPr>
              <a:t>和</a:t>
            </a:r>
            <a:r>
              <a:rPr lang="en-US" altLang="zh-CN" sz="2400">
                <a:latin typeface="Times New Roman" panose="02020503050405090304" pitchFamily="18" charset="0"/>
                <a:ea typeface="宋体" pitchFamily="2" charset="-122"/>
              </a:rPr>
              <a:t>element</a:t>
            </a:r>
            <a:r>
              <a:rPr lang="zh-CN" altLang="en-US" sz="2400">
                <a:latin typeface="Times New Roman" panose="02020503050405090304" pitchFamily="18" charset="0"/>
                <a:ea typeface="宋体" pitchFamily="2" charset="-122"/>
              </a:rPr>
              <a:t>合并成一棵新树</a:t>
            </a:r>
            <a:r>
              <a:rPr lang="en-US" altLang="zh-CN" sz="2400">
                <a:latin typeface="Times New Roman" panose="02020503050405090304" pitchFamily="18" charset="0"/>
                <a:ea typeface="宋体" pitchFamily="2" charset="-122"/>
              </a:rPr>
              <a:t>left,right</a:t>
            </a:r>
            <a:r>
              <a:rPr lang="zh-CN" altLang="en-US" sz="2400">
                <a:latin typeface="Times New Roman" panose="02020503050405090304" pitchFamily="18" charset="0"/>
                <a:ea typeface="宋体" pitchFamily="2" charset="-122"/>
              </a:rPr>
              <a:t>和</a:t>
            </a:r>
            <a:r>
              <a:rPr lang="en-US" altLang="zh-CN" sz="2400">
                <a:latin typeface="Times New Roman" panose="02020503050405090304" pitchFamily="18" charset="0"/>
                <a:ea typeface="宋体" pitchFamily="2" charset="-122"/>
              </a:rPr>
              <a:t>this</a:t>
            </a:r>
            <a:r>
              <a:rPr lang="zh-CN" altLang="en-US" sz="2400">
                <a:latin typeface="Times New Roman" panose="02020503050405090304" pitchFamily="18" charset="0"/>
                <a:ea typeface="宋体" pitchFamily="2" charset="-122"/>
              </a:rPr>
              <a:t>必须是不同的树 </a:t>
            </a:r>
            <a:r>
              <a:rPr lang="zh-CN" altLang="zh-CN" sz="2400">
                <a:latin typeface="Times New Roman" panose="02020503050405090304" pitchFamily="18" charset="0"/>
                <a:ea typeface="宋体" pitchFamily="2" charset="-122"/>
              </a:rPr>
              <a: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2400">
                <a:latin typeface="Times New Roman" panose="02020503050405090304" pitchFamily="18" charset="0"/>
                <a:ea typeface="宋体" pitchFamily="2" charset="-122"/>
              </a:rPr>
              <a:t>   </a:t>
            </a:r>
            <a:r>
              <a:rPr lang="zh-CN" altLang="zh-CN" sz="2400">
                <a:latin typeface="Times New Roman" panose="02020503050405090304" pitchFamily="18" charset="0"/>
                <a:ea typeface="宋体" pitchFamily="2" charset="-122"/>
              </a:rPr>
              <a:t>root = new BinaryTreeNode&lt;T&gt; (element, left.root, right.root);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a:t>
            </a:r>
            <a:r>
              <a:rPr lang="zh-CN" altLang="en-US" sz="2400">
                <a:latin typeface="Times New Roman" panose="02020503050405090304" pitchFamily="18" charset="0"/>
                <a:ea typeface="宋体" pitchFamily="2" charset="-122"/>
              </a:rPr>
              <a:t>阻止访问</a:t>
            </a:r>
            <a:r>
              <a:rPr lang="en-US" altLang="zh-CN" sz="2400">
                <a:latin typeface="Times New Roman" panose="02020503050405090304" pitchFamily="18" charset="0"/>
                <a:ea typeface="宋体" pitchFamily="2" charset="-122"/>
              </a:rPr>
              <a:t>left</a:t>
            </a:r>
            <a:r>
              <a:rPr lang="zh-CN" altLang="en-US" sz="2400">
                <a:latin typeface="Times New Roman" panose="02020503050405090304" pitchFamily="18" charset="0"/>
                <a:ea typeface="宋体" pitchFamily="2" charset="-122"/>
              </a:rPr>
              <a:t>和</a:t>
            </a:r>
            <a:r>
              <a:rPr lang="en-US" altLang="zh-CN" sz="2400">
                <a:latin typeface="Times New Roman" panose="02020503050405090304" pitchFamily="18" charset="0"/>
                <a:ea typeface="宋体" pitchFamily="2" charset="-122"/>
              </a:rPr>
              <a:t>right </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left.root = right.root = 0;</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程序</a:t>
            </a:r>
            <a:r>
              <a:rPr lang="en-US" altLang="zh-CN" sz="2400">
                <a:latin typeface="Times New Roman" panose="02020503050405090304" pitchFamily="18" charset="0"/>
                <a:ea typeface="宋体" pitchFamily="2" charset="-122"/>
              </a:rPr>
              <a:t>8-8</a:t>
            </a:r>
            <a:r>
              <a:rPr lang="zh-CN" altLang="en-US" sz="2400">
                <a:latin typeface="Times New Roman" panose="02020503050405090304" pitchFamily="18" charset="0"/>
                <a:ea typeface="宋体" pitchFamily="2" charset="-122"/>
              </a:rPr>
              <a:t>共享成员函数的实现</a:t>
            </a:r>
            <a:endParaRPr lang="zh-CN" altLang="zh-CN" sz="2400">
              <a:latin typeface="Times New Roman" panose="02020503050405090304" pitchFamily="18" charset="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EEA7DFF-1D4E-4A17-BD7B-D769208EC207}"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A700C362-9003-4280-9D2A-5BD16C0EAFE2}" type="datetime7">
              <a:rPr kumimoji="1" lang="zh-CN" altLang="en-US" sz="1200">
                <a:latin typeface="+mn-ea"/>
              </a:rPr>
            </a:fld>
            <a:endParaRPr kumimoji="1" lang="en-US" altLang="zh-CN" sz="1200">
              <a:latin typeface="+mn-ea"/>
            </a:endParaRPr>
          </a:p>
        </p:txBody>
      </p:sp>
      <p:sp>
        <p:nvSpPr>
          <p:cNvPr id="57348" name="Rectangle 2"/>
          <p:cNvSpPr>
            <a:spLocks noGrp="1" noChangeArrowheads="1"/>
          </p:cNvSpPr>
          <p:nvPr>
            <p:ph type="title" idx="4294967295"/>
          </p:nvPr>
        </p:nvSpPr>
        <p:spPr/>
        <p:txBody>
          <a:bodyPr anchor="b"/>
          <a:lstStyle/>
          <a:p>
            <a:pPr eaLnBrk="1" hangingPunct="1"/>
            <a:r>
              <a:rPr lang="en-US" altLang="zh-CN">
                <a:ea typeface="宋体" pitchFamily="2" charset="-122"/>
              </a:rPr>
              <a:t>8.8 The Class </a:t>
            </a:r>
            <a:r>
              <a:rPr lang="en-US" altLang="zh-CN" i="1">
                <a:ea typeface="宋体" pitchFamily="2" charset="-122"/>
              </a:rPr>
              <a:t>BinaryTree</a:t>
            </a:r>
            <a:endParaRPr lang="zh-CN" altLang="en-US" i="1">
              <a:ea typeface="宋体" pitchFamily="2" charset="-122"/>
            </a:endParaRPr>
          </a:p>
        </p:txBody>
      </p:sp>
      <p:sp>
        <p:nvSpPr>
          <p:cNvPr id="57349" name="Rectangle 3"/>
          <p:cNvSpPr>
            <a:spLocks noGrp="1" noChangeArrowheads="1"/>
          </p:cNvSpPr>
          <p:nvPr>
            <p:ph type="body" idx="4294967295"/>
          </p:nvPr>
        </p:nvSpPr>
        <p:spPr>
          <a:xfrm>
            <a:off x="250825" y="1412875"/>
            <a:ext cx="8631238" cy="5256213"/>
          </a:xfrm>
          <a:solidFill>
            <a:srgbClr val="CCECFF"/>
          </a:solidFill>
        </p:spPr>
        <p:txBody>
          <a:bodyPr/>
          <a:lstStyle/>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template&lt;class T&gt;</a:t>
            </a:r>
            <a:endParaRPr lang="zh-CN"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void BinaryTree&lt;T&gt;::</a:t>
            </a:r>
            <a:r>
              <a:rPr lang="zh-CN" altLang="zh-CN" sz="2400">
                <a:solidFill>
                  <a:schemeClr val="hlink"/>
                </a:solidFill>
                <a:latin typeface="Times New Roman" panose="02020503050405090304" pitchFamily="18" charset="0"/>
                <a:ea typeface="宋体" pitchFamily="2" charset="-122"/>
              </a:rPr>
              <a:t>BreakTree</a:t>
            </a:r>
            <a:r>
              <a:rPr lang="zh-CN" altLang="zh-CN" sz="2400">
                <a:latin typeface="Times New Roman" panose="02020503050405090304" pitchFamily="18" charset="0"/>
                <a:ea typeface="宋体" pitchFamily="2" charset="-122"/>
              </a:rPr>
              <a:t>(T&amp; element,</a:t>
            </a:r>
            <a:endParaRPr lang="zh-CN"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       BinaryTree&lt;T&gt;&amp; left, BinaryTree&lt;T&gt;&amp; right)</a:t>
            </a:r>
            <a:endParaRPr lang="zh-CN"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a:t>
            </a:r>
            <a:r>
              <a:rPr lang="en-US" altLang="zh-CN" sz="2400">
                <a:latin typeface="Times New Roman" panose="02020503050405090304" pitchFamily="18" charset="0"/>
                <a:ea typeface="宋体" pitchFamily="2" charset="-122"/>
              </a:rPr>
              <a:t>//left,right</a:t>
            </a:r>
            <a:r>
              <a:rPr lang="zh-CN" altLang="en-US" sz="2400">
                <a:latin typeface="Times New Roman" panose="02020503050405090304" pitchFamily="18" charset="0"/>
                <a:ea typeface="宋体" pitchFamily="2" charset="-122"/>
              </a:rPr>
              <a:t>和</a:t>
            </a:r>
            <a:r>
              <a:rPr lang="en-US" altLang="zh-CN" sz="2400">
                <a:latin typeface="Times New Roman" panose="02020503050405090304" pitchFamily="18" charset="0"/>
                <a:ea typeface="宋体" pitchFamily="2" charset="-122"/>
              </a:rPr>
              <a:t>this</a:t>
            </a:r>
            <a:r>
              <a:rPr lang="zh-CN" altLang="en-US" sz="2400">
                <a:latin typeface="Times New Roman" panose="02020503050405090304" pitchFamily="18" charset="0"/>
                <a:ea typeface="宋体" pitchFamily="2" charset="-122"/>
              </a:rPr>
              <a:t>必须是不同的树</a:t>
            </a:r>
            <a:endParaRPr lang="zh-CN"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   if (!root) throw BadInput(); // tree empty</a:t>
            </a:r>
            <a:endParaRPr lang="zh-CN"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   </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分解树 </a:t>
            </a:r>
            <a:endParaRPr lang="zh-CN"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   element = root-&gt;data;</a:t>
            </a:r>
            <a:endParaRPr lang="zh-CN"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   left.root = root-&gt;LeftChild;</a:t>
            </a:r>
            <a:endParaRPr lang="zh-CN"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   right.root = root-&gt;RightChild;</a:t>
            </a:r>
            <a:endParaRPr lang="zh-CN"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   delete root;</a:t>
            </a:r>
            <a:endParaRPr lang="zh-CN"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   root = 0;</a:t>
            </a:r>
            <a:endParaRPr lang="zh-CN"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zh-CN" altLang="zh-CN" sz="2400">
                <a:latin typeface="Times New Roman" panose="02020503050405090304" pitchFamily="18" charset="0"/>
                <a:ea typeface="宋体" pitchFamily="2" charset="-122"/>
              </a:rPr>
              <a:t>} </a:t>
            </a:r>
            <a:r>
              <a:rPr lang="zh-CN" altLang="en-US" sz="2400">
                <a:latin typeface="Times New Roman" panose="02020503050405090304" pitchFamily="18" charset="0"/>
                <a:ea typeface="宋体" pitchFamily="2" charset="-122"/>
              </a:rPr>
              <a:t>/</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程序</a:t>
            </a:r>
            <a:r>
              <a:rPr lang="en-US" altLang="zh-CN" sz="2400">
                <a:latin typeface="Times New Roman" panose="02020503050405090304" pitchFamily="18" charset="0"/>
                <a:ea typeface="宋体" pitchFamily="2" charset="-122"/>
              </a:rPr>
              <a:t>8-8</a:t>
            </a:r>
            <a:r>
              <a:rPr lang="zh-CN" altLang="en-US" sz="2400">
                <a:latin typeface="Times New Roman" panose="02020503050405090304" pitchFamily="18" charset="0"/>
                <a:ea typeface="宋体" pitchFamily="2" charset="-122"/>
              </a:rPr>
              <a:t>共享成员函数的实现</a:t>
            </a:r>
            <a:endParaRPr lang="zh-CN" altLang="zh-CN" sz="2400">
              <a:latin typeface="Times New Roman" panose="02020503050405090304" pitchFamily="18" charset="0"/>
              <a:ea typeface="宋体"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637AD9BC-FED8-4D3C-A381-A1B6AC1D5DBD}"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C4076761-D4E1-4091-9B7D-8CB3ACF8F603}" type="datetime7">
              <a:rPr kumimoji="1" lang="zh-CN" altLang="en-US" sz="1200">
                <a:latin typeface="+mn-ea"/>
              </a:rPr>
            </a:fld>
            <a:endParaRPr kumimoji="1" lang="en-US" altLang="zh-CN" sz="1200">
              <a:latin typeface="+mn-ea"/>
            </a:endParaRPr>
          </a:p>
        </p:txBody>
      </p:sp>
      <p:sp>
        <p:nvSpPr>
          <p:cNvPr id="58372" name="Rectangle 2"/>
          <p:cNvSpPr>
            <a:spLocks noGrp="1" noChangeArrowheads="1"/>
          </p:cNvSpPr>
          <p:nvPr>
            <p:ph type="title" idx="4294967295"/>
          </p:nvPr>
        </p:nvSpPr>
        <p:spPr/>
        <p:txBody>
          <a:bodyPr anchor="b"/>
          <a:lstStyle/>
          <a:p>
            <a:pPr eaLnBrk="1" hangingPunct="1"/>
            <a:r>
              <a:rPr lang="en-US" altLang="zh-CN">
                <a:ea typeface="宋体" pitchFamily="2" charset="-122"/>
              </a:rPr>
              <a:t>8.8 The Class </a:t>
            </a:r>
            <a:r>
              <a:rPr lang="en-US" altLang="zh-CN" i="1">
                <a:ea typeface="宋体" pitchFamily="2" charset="-122"/>
              </a:rPr>
              <a:t>BinaryTree</a:t>
            </a:r>
            <a:endParaRPr lang="zh-CN" altLang="en-US" i="1">
              <a:ea typeface="宋体" pitchFamily="2" charset="-122"/>
            </a:endParaRPr>
          </a:p>
        </p:txBody>
      </p:sp>
      <p:sp>
        <p:nvSpPr>
          <p:cNvPr id="58373" name="Rectangle 3"/>
          <p:cNvSpPr>
            <a:spLocks noGrp="1" noChangeArrowheads="1"/>
          </p:cNvSpPr>
          <p:nvPr>
            <p:ph type="body" idx="4294967295"/>
          </p:nvPr>
        </p:nvSpPr>
        <p:spPr>
          <a:xfrm>
            <a:off x="250825" y="188913"/>
            <a:ext cx="8642350" cy="6669087"/>
          </a:xfrm>
          <a:solidFill>
            <a:srgbClr val="CCECFF"/>
          </a:solidFill>
        </p:spPr>
        <p:txBody>
          <a:bodyPr/>
          <a:lstStyle/>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void BinaryTree&lt;int&gt;::</a:t>
            </a:r>
            <a:r>
              <a:rPr lang="zh-CN" altLang="en-US" sz="1800">
                <a:solidFill>
                  <a:schemeClr val="hlink"/>
                </a:solidFill>
                <a:latin typeface="Times New Roman" panose="02020503050405090304" pitchFamily="18" charset="0"/>
                <a:ea typeface="宋体" pitchFamily="2" charset="-122"/>
              </a:rPr>
              <a:t>PreOrder</a:t>
            </a:r>
            <a:r>
              <a:rPr lang="zh-CN" altLang="en-US" sz="1800">
                <a:latin typeface="Times New Roman" panose="02020503050405090304" pitchFamily="18" charset="0"/>
                <a:ea typeface="宋体" pitchFamily="2" charset="-122"/>
              </a:rPr>
              <a:t>(  void(*Visit)(BinaryTreeNode&lt;int&gt; *u),</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BinaryTreeNode&lt;int&gt; *t)</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Preorder traversal.</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if (t) { Visit(t);</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PreOrder(Visit, t-&gt;LeftChild);</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PreOrder(Visit, t-&gt;RightChild);</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void BinaryTree&lt;int&gt;::</a:t>
            </a:r>
            <a:r>
              <a:rPr lang="zh-CN" altLang="en-US" sz="1800">
                <a:solidFill>
                  <a:schemeClr val="hlink"/>
                </a:solidFill>
                <a:latin typeface="Times New Roman" panose="02020503050405090304" pitchFamily="18" charset="0"/>
                <a:ea typeface="宋体" pitchFamily="2" charset="-122"/>
              </a:rPr>
              <a:t>InOrder</a:t>
            </a:r>
            <a:r>
              <a:rPr lang="zh-CN" altLang="en-US" sz="1800">
                <a:latin typeface="Times New Roman" panose="02020503050405090304" pitchFamily="18" charset="0"/>
                <a:ea typeface="宋体" pitchFamily="2" charset="-122"/>
              </a:rPr>
              <a:t>(  void(*Visit)(BinaryTreeNode&lt;int&gt; *u),</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BinaryTreeNode&lt;int&gt; *t)</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Inorder traversal.</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if (t) { InOrder(Visit, t-&gt;LeftChild);</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Visit(t);</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InOrder(Visit, t-&gt;RightChild);</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void BinaryTree&lt;int&gt;::</a:t>
            </a:r>
            <a:r>
              <a:rPr lang="zh-CN" altLang="en-US" sz="1800">
                <a:solidFill>
                  <a:schemeClr val="hlink"/>
                </a:solidFill>
                <a:latin typeface="Times New Roman" panose="02020503050405090304" pitchFamily="18" charset="0"/>
                <a:ea typeface="宋体" pitchFamily="2" charset="-122"/>
              </a:rPr>
              <a:t>PostOrder</a:t>
            </a:r>
            <a:r>
              <a:rPr lang="zh-CN" altLang="en-US" sz="1800">
                <a:latin typeface="Times New Roman" panose="02020503050405090304" pitchFamily="18" charset="0"/>
                <a:ea typeface="宋体" pitchFamily="2" charset="-122"/>
              </a:rPr>
              <a:t>( void(*Visit)(BinaryTreeNode&lt;int&gt; *u),</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BinaryTreeNode&lt;int&gt; *t)</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Postorder traversal.</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if (t) { PostOrder(Visit, t-&gt;LeftChild);</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PostOrder(Visit, t-&gt;RightChild);</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Visit(t);</a:t>
            </a:r>
            <a:endParaRPr lang="zh-CN" altLang="en-US"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a:t>
            </a:r>
            <a:r>
              <a:rPr lang="en-US" altLang="zh-CN" sz="1800">
                <a:latin typeface="Times New Roman" panose="02020503050405090304" pitchFamily="18" charset="0"/>
                <a:ea typeface="宋体" pitchFamily="2" charset="-122"/>
              </a:rPr>
              <a:t>}</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1800">
                <a:latin typeface="Times New Roman" panose="02020503050405090304" pitchFamily="18" charset="0"/>
                <a:ea typeface="宋体" pitchFamily="2" charset="-122"/>
              </a:rPr>
              <a:t>} </a:t>
            </a:r>
            <a:r>
              <a:rPr lang="en-US" altLang="zh-CN" sz="1800">
                <a:latin typeface="Times New Roman" panose="02020503050405090304" pitchFamily="18" charset="0"/>
                <a:ea typeface="宋体" pitchFamily="2" charset="-122"/>
              </a:rPr>
              <a:t>//</a:t>
            </a:r>
            <a:r>
              <a:rPr lang="zh-CN" altLang="en-US" sz="1800">
                <a:latin typeface="Times New Roman" panose="02020503050405090304" pitchFamily="18" charset="0"/>
                <a:ea typeface="宋体" pitchFamily="2" charset="-122"/>
              </a:rPr>
              <a:t>程序</a:t>
            </a:r>
            <a:r>
              <a:rPr lang="en-US" altLang="zh-CN" sz="1800">
                <a:latin typeface="Times New Roman" panose="02020503050405090304" pitchFamily="18" charset="0"/>
                <a:ea typeface="宋体" pitchFamily="2" charset="-122"/>
              </a:rPr>
              <a:t>8-9</a:t>
            </a:r>
            <a:r>
              <a:rPr lang="zh-CN" altLang="en-US" sz="1800">
                <a:latin typeface="Times New Roman" panose="02020503050405090304" pitchFamily="18" charset="0"/>
                <a:ea typeface="宋体" pitchFamily="2" charset="-122"/>
              </a:rPr>
              <a:t>前序，中序和后序遍历 </a:t>
            </a:r>
            <a:endParaRPr lang="zh-CN" altLang="zh-CN" sz="1800">
              <a:latin typeface="Times New Roman" panose="02020503050405090304" pitchFamily="18" charset="0"/>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643D048A-770F-4B21-A6E5-F57DC15DB450}"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B684ADB-E69D-456F-B45E-9658C3D5DD1D}" type="datetime7">
              <a:rPr kumimoji="1" lang="zh-CN" altLang="en-US" sz="1200">
                <a:latin typeface="+mn-ea"/>
              </a:rPr>
            </a:fld>
            <a:endParaRPr kumimoji="1" lang="en-US" altLang="zh-CN" sz="1200">
              <a:latin typeface="+mn-ea"/>
            </a:endParaRPr>
          </a:p>
        </p:txBody>
      </p:sp>
      <p:sp>
        <p:nvSpPr>
          <p:cNvPr id="59396" name="Rectangle 2"/>
          <p:cNvSpPr>
            <a:spLocks noGrp="1" noChangeArrowheads="1"/>
          </p:cNvSpPr>
          <p:nvPr>
            <p:ph type="title" idx="4294967295"/>
          </p:nvPr>
        </p:nvSpPr>
        <p:spPr/>
        <p:txBody>
          <a:bodyPr anchor="b"/>
          <a:lstStyle/>
          <a:p>
            <a:pPr eaLnBrk="1" hangingPunct="1"/>
            <a:r>
              <a:rPr lang="en-US" altLang="zh-CN">
                <a:ea typeface="宋体" pitchFamily="2" charset="-122"/>
              </a:rPr>
              <a:t>8.8 The Class </a:t>
            </a:r>
            <a:r>
              <a:rPr lang="en-US" altLang="zh-CN" i="1">
                <a:ea typeface="宋体" pitchFamily="2" charset="-122"/>
              </a:rPr>
              <a:t>BinaryTree</a:t>
            </a:r>
            <a:endParaRPr lang="zh-CN" altLang="en-US" i="1">
              <a:ea typeface="宋体" pitchFamily="2" charset="-122"/>
            </a:endParaRPr>
          </a:p>
        </p:txBody>
      </p:sp>
      <p:sp>
        <p:nvSpPr>
          <p:cNvPr id="59397" name="Rectangle 3"/>
          <p:cNvSpPr>
            <a:spLocks noGrp="1" noChangeArrowheads="1"/>
          </p:cNvSpPr>
          <p:nvPr>
            <p:ph type="body" idx="4294967295"/>
          </p:nvPr>
        </p:nvSpPr>
        <p:spPr>
          <a:xfrm>
            <a:off x="250825" y="1412875"/>
            <a:ext cx="8631238" cy="5256213"/>
          </a:xfrm>
          <a:solidFill>
            <a:srgbClr val="CCECFF"/>
          </a:solidFill>
        </p:spPr>
        <p:txBody>
          <a:bodyPr/>
          <a:lstStyle/>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void BinaryTree&lt;int&gt;::LevelOrder(</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void(*Visit)(BinaryTreeNode&lt;int&gt; *u))</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Level-order traversal.</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LinkedQueue&lt;BinaryTreeNode&lt;T&gt;*&gt; Q;</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BinaryTreeNode&lt;T&gt; *t;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t = root;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while (t)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Visit(t);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if (t-&gt;LeftChild) Q.Add(t-&gt;LeftChild);</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if (t-&gt;RightChild) Q.Add(t-&gt;RightChild);</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try {Q.Delete(t);}</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catch (OutOfBounds) {return;}</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   }</a:t>
            </a:r>
            <a:endParaRPr lang="en-US"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程序</a:t>
            </a:r>
            <a:r>
              <a:rPr lang="en-US" altLang="zh-CN" sz="2400">
                <a:latin typeface="Times New Roman" panose="02020503050405090304" pitchFamily="18" charset="0"/>
                <a:ea typeface="宋体" pitchFamily="2" charset="-122"/>
              </a:rPr>
              <a:t>8-10</a:t>
            </a:r>
            <a:r>
              <a:rPr lang="zh-CN" altLang="en-US" sz="2400">
                <a:latin typeface="Times New Roman" panose="02020503050405090304" pitchFamily="18" charset="0"/>
                <a:ea typeface="宋体" pitchFamily="2" charset="-122"/>
              </a:rPr>
              <a:t>逐层遍历</a:t>
            </a:r>
            <a:endParaRPr lang="zh-CN" altLang="zh-CN" sz="2400">
              <a:latin typeface="Times New Roman" panose="02020503050405090304" pitchFamily="18" charset="0"/>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a:xfrm>
            <a:off x="323850" y="404813"/>
            <a:ext cx="504825" cy="431800"/>
          </a:xfrm>
          <a:ln>
            <a:miter lim="800000"/>
          </a:ln>
        </p:spPr>
        <p:txBody>
          <a:bodyPr anchor="b"/>
          <a:lstStyle/>
          <a:p>
            <a:pPr>
              <a:defRPr/>
            </a:pPr>
            <a:fld id="{8FE735FB-2B3D-4993-A327-5968CDF83B20}" type="slidenum">
              <a:rPr lang="zh-CN" altLang="en-US" sz="1200">
                <a:solidFill>
                  <a:schemeClr val="bg2"/>
                </a:solidFill>
              </a:rPr>
            </a:fld>
            <a:endParaRPr lang="en-US" altLang="zh-CN" sz="1200">
              <a:solidFill>
                <a:schemeClr val="bg2"/>
              </a:solidFill>
            </a:endParaRPr>
          </a:p>
        </p:txBody>
      </p:sp>
      <p:sp>
        <p:nvSpPr>
          <p:cNvPr id="18" name="日期占位符 4"/>
          <p:cNvSpPr>
            <a:spLocks noGrp="1"/>
          </p:cNvSpPr>
          <p:nvPr>
            <p:ph type="dt" sz="quarter" idx="10"/>
          </p:nvPr>
        </p:nvSpPr>
        <p:spPr>
          <a:xfrm>
            <a:off x="34925" y="836613"/>
            <a:ext cx="1042988" cy="549275"/>
          </a:xfrm>
          <a:ln>
            <a:miter lim="800000"/>
          </a:ln>
        </p:spPr>
        <p:txBody>
          <a:bodyPr/>
          <a:lstStyle/>
          <a:p>
            <a:pPr>
              <a:defRPr/>
            </a:pPr>
            <a:fld id="{70244307-5A10-489C-B9C1-1C9AA9B5845F}" type="datetime7">
              <a:rPr kumimoji="1" lang="zh-CN" altLang="en-US" sz="1200">
                <a:latin typeface="+mn-ea"/>
              </a:rPr>
            </a:fld>
            <a:endParaRPr kumimoji="1" lang="en-US" altLang="zh-CN" sz="1200">
              <a:latin typeface="+mn-ea"/>
            </a:endParaRPr>
          </a:p>
        </p:txBody>
      </p:sp>
      <p:sp>
        <p:nvSpPr>
          <p:cNvPr id="10244"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8.1 Trees</a:t>
            </a:r>
            <a:endParaRPr lang="zh-CN" altLang="en-US">
              <a:ea typeface="宋体" pitchFamily="2" charset="-122"/>
              <a:sym typeface="Webdings" panose="05030102010509060703" pitchFamily="18" charset="2"/>
            </a:endParaRPr>
          </a:p>
        </p:txBody>
      </p:sp>
      <p:sp>
        <p:nvSpPr>
          <p:cNvPr id="10245" name="Rectangle 3"/>
          <p:cNvSpPr>
            <a:spLocks noGrp="1" noChangeArrowheads="1"/>
          </p:cNvSpPr>
          <p:nvPr>
            <p:ph type="body" idx="4294967295"/>
          </p:nvPr>
        </p:nvSpPr>
        <p:spPr>
          <a:xfrm>
            <a:off x="255588" y="1989138"/>
            <a:ext cx="8631237" cy="4703762"/>
          </a:xfrm>
        </p:spPr>
        <p:txBody>
          <a:bodyPr/>
          <a:lstStyle/>
          <a:p>
            <a:pPr eaLnBrk="1" hangingPunct="1">
              <a:lnSpc>
                <a:spcPct val="90000"/>
              </a:lnSpc>
            </a:pPr>
            <a:r>
              <a:rPr lang="zh-CN" altLang="en-US" sz="2800">
                <a:solidFill>
                  <a:schemeClr val="hlink"/>
                </a:solidFill>
                <a:latin typeface="Times New Roman" panose="02020503050405090304" pitchFamily="18" charset="0"/>
                <a:ea typeface="宋体" pitchFamily="2" charset="-122"/>
              </a:rPr>
              <a:t>定义</a:t>
            </a:r>
            <a:r>
              <a:rPr lang="en-US" altLang="zh-CN" sz="2800">
                <a:solidFill>
                  <a:schemeClr val="hlink"/>
                </a:solidFill>
                <a:latin typeface="Times New Roman" panose="02020503050405090304" pitchFamily="18" charset="0"/>
                <a:ea typeface="宋体" pitchFamily="2" charset="-122"/>
              </a:rPr>
              <a:t>[</a:t>
            </a:r>
            <a:r>
              <a:rPr lang="zh-CN" altLang="en-US" sz="2800">
                <a:solidFill>
                  <a:schemeClr val="hlink"/>
                </a:solidFill>
                <a:latin typeface="Times New Roman" panose="02020503050405090304" pitchFamily="18" charset="0"/>
                <a:ea typeface="宋体" pitchFamily="2" charset="-122"/>
              </a:rPr>
              <a:t>树</a:t>
            </a:r>
            <a:r>
              <a:rPr lang="en-US" altLang="zh-CN" sz="2800">
                <a:solidFill>
                  <a:schemeClr val="hlink"/>
                </a:solidFill>
                <a:latin typeface="Times New Roman" panose="02020503050405090304" pitchFamily="18" charset="0"/>
                <a:ea typeface="宋体" pitchFamily="2" charset="-122"/>
              </a:rPr>
              <a:t>]</a:t>
            </a:r>
            <a:r>
              <a:rPr lang="zh-CN" altLang="en-US" sz="2800">
                <a:solidFill>
                  <a:schemeClr val="hlink"/>
                </a:solidFill>
                <a:latin typeface="Times New Roman" panose="02020503050405090304" pitchFamily="18" charset="0"/>
                <a:ea typeface="宋体" pitchFamily="2" charset="-122"/>
              </a:rPr>
              <a:t>：</a:t>
            </a:r>
            <a:r>
              <a:rPr lang="zh-CN" altLang="en-US" sz="2800">
                <a:latin typeface="Times New Roman" panose="02020503050405090304" pitchFamily="18" charset="0"/>
                <a:ea typeface="宋体" pitchFamily="2" charset="-122"/>
              </a:rPr>
              <a:t>树</a:t>
            </a:r>
            <a:r>
              <a:rPr lang="en-US" altLang="zh-CN" sz="2800">
                <a:latin typeface="Times New Roman" panose="02020503050405090304" pitchFamily="18" charset="0"/>
                <a:ea typeface="宋体" pitchFamily="2" charset="-122"/>
              </a:rPr>
              <a:t>(tree)t</a:t>
            </a:r>
            <a:r>
              <a:rPr lang="zh-CN" altLang="en-US" sz="2800">
                <a:latin typeface="Times New Roman" panose="02020503050405090304" pitchFamily="18" charset="0"/>
                <a:ea typeface="宋体" pitchFamily="2" charset="-122"/>
              </a:rPr>
              <a:t>是一个非空的有限元素的集合，其中一个元素为根</a:t>
            </a:r>
            <a:r>
              <a:rPr lang="en-US" altLang="zh-CN" sz="2800">
                <a:latin typeface="Times New Roman" panose="02020503050405090304" pitchFamily="18" charset="0"/>
                <a:ea typeface="宋体" pitchFamily="2" charset="-122"/>
              </a:rPr>
              <a:t>(root)</a:t>
            </a:r>
            <a:r>
              <a:rPr lang="zh-CN" altLang="en-US" sz="2800">
                <a:latin typeface="Times New Roman" panose="02020503050405090304" pitchFamily="18" charset="0"/>
                <a:ea typeface="宋体" pitchFamily="2" charset="-122"/>
              </a:rPr>
              <a:t>，余下的元素（如果有的话）组成</a:t>
            </a:r>
            <a:r>
              <a:rPr lang="en-US" altLang="zh-CN" sz="2800">
                <a:latin typeface="Times New Roman" panose="02020503050405090304" pitchFamily="18" charset="0"/>
                <a:ea typeface="宋体" pitchFamily="2" charset="-122"/>
              </a:rPr>
              <a:t>t</a:t>
            </a:r>
            <a:r>
              <a:rPr lang="zh-CN" altLang="en-US" sz="2800">
                <a:latin typeface="Times New Roman" panose="02020503050405090304" pitchFamily="18" charset="0"/>
                <a:ea typeface="宋体" pitchFamily="2" charset="-122"/>
              </a:rPr>
              <a:t>的子树</a:t>
            </a:r>
            <a:r>
              <a:rPr lang="en-US" altLang="zh-CN" sz="2800">
                <a:latin typeface="Times New Roman" panose="02020503050405090304" pitchFamily="18" charset="0"/>
                <a:ea typeface="宋体" pitchFamily="2" charset="-122"/>
              </a:rPr>
              <a:t>(subtree)</a:t>
            </a:r>
            <a:r>
              <a:rPr lang="zh-CN" altLang="en-US" sz="2800">
                <a:latin typeface="Times New Roman" panose="02020503050405090304" pitchFamily="18" charset="0"/>
                <a:ea typeface="宋体" pitchFamily="2" charset="-122"/>
              </a:rPr>
              <a:t>。</a:t>
            </a:r>
            <a:endParaRPr lang="zh-CN" altLang="en-US" sz="2800">
              <a:latin typeface="Times New Roman" panose="02020503050405090304" pitchFamily="18" charset="0"/>
              <a:ea typeface="宋体" pitchFamily="2" charset="-122"/>
            </a:endParaRPr>
          </a:p>
          <a:p>
            <a:pPr marL="0" indent="0" eaLnBrk="1" hangingPunct="1">
              <a:lnSpc>
                <a:spcPct val="90000"/>
              </a:lnSpc>
              <a:buNone/>
            </a:pPr>
            <a:endParaRPr lang="zh-CN" altLang="en-US" sz="2800">
              <a:latin typeface="Times New Roman" panose="02020503050405090304" pitchFamily="18" charset="0"/>
              <a:ea typeface="宋体" pitchFamily="2" charset="-122"/>
            </a:endParaRPr>
          </a:p>
          <a:p>
            <a:pPr eaLnBrk="1" hangingPunct="1">
              <a:lnSpc>
                <a:spcPct val="90000"/>
              </a:lnSpc>
            </a:pPr>
            <a:r>
              <a:rPr lang="zh-CN" altLang="en-US" sz="2800">
                <a:solidFill>
                  <a:schemeClr val="folHlink"/>
                </a:solidFill>
                <a:latin typeface="Times New Roman" panose="02020503050405090304" pitchFamily="18" charset="0"/>
                <a:ea typeface="宋体" pitchFamily="2" charset="-122"/>
              </a:rPr>
              <a:t>例</a:t>
            </a:r>
            <a:r>
              <a:rPr lang="en-US" altLang="zh-CN" sz="2800">
                <a:solidFill>
                  <a:schemeClr val="folHlink"/>
                </a:solidFill>
                <a:latin typeface="Times New Roman" panose="02020503050405090304" pitchFamily="18" charset="0"/>
                <a:ea typeface="宋体" pitchFamily="2" charset="-122"/>
              </a:rPr>
              <a:t>8-5</a:t>
            </a:r>
            <a:r>
              <a:rPr lang="zh-CN" altLang="en-US" sz="2800">
                <a:solidFill>
                  <a:schemeClr val="folHlink"/>
                </a:solidFill>
                <a:latin typeface="Times New Roman" panose="02020503050405090304" pitchFamily="18" charset="0"/>
                <a:ea typeface="宋体" pitchFamily="2" charset="-122"/>
              </a:rPr>
              <a:t>：</a:t>
            </a:r>
            <a:r>
              <a:rPr lang="zh-CN" altLang="en-US" sz="2800">
                <a:latin typeface="Times New Roman" panose="02020503050405090304" pitchFamily="18" charset="0"/>
                <a:ea typeface="宋体" pitchFamily="2" charset="-122"/>
              </a:rPr>
              <a:t>数据集合：</a:t>
            </a:r>
            <a:r>
              <a:rPr lang="en-US" altLang="zh-CN" sz="2800">
                <a:latin typeface="Times New Roman" panose="02020503050405090304" pitchFamily="18" charset="0"/>
                <a:ea typeface="宋体" pitchFamily="2" charset="-122"/>
              </a:rPr>
              <a:t>{Joe</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Ann</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Mary</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Tom</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Sue</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John</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Chris}</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n=7</a:t>
            </a:r>
            <a:endParaRPr lang="zh-CN" altLang="en-US" sz="2800">
              <a:latin typeface="Times New Roman" panose="02020503050405090304" pitchFamily="18" charset="0"/>
              <a:ea typeface="宋体" pitchFamily="2" charset="-122"/>
            </a:endParaRPr>
          </a:p>
          <a:p>
            <a:pPr eaLnBrk="1" hangingPunct="1">
              <a:lnSpc>
                <a:spcPct val="90000"/>
              </a:lnSpc>
            </a:pPr>
            <a:r>
              <a:rPr lang="zh-CN" altLang="en-US" sz="2800">
                <a:latin typeface="Times New Roman" panose="02020503050405090304" pitchFamily="18" charset="0"/>
                <a:ea typeface="宋体" pitchFamily="2" charset="-122"/>
              </a:rPr>
              <a:t>树的根为</a:t>
            </a:r>
            <a:r>
              <a:rPr lang="en-US" altLang="zh-CN" sz="2800">
                <a:latin typeface="Times New Roman" panose="02020503050405090304" pitchFamily="18" charset="0"/>
                <a:ea typeface="宋体" pitchFamily="2" charset="-122"/>
              </a:rPr>
              <a:t>Joe</a:t>
            </a:r>
            <a:endParaRPr lang="zh-CN" altLang="en-US" sz="2800">
              <a:latin typeface="Times New Roman" panose="02020503050405090304" pitchFamily="18" charset="0"/>
              <a:ea typeface="宋体" pitchFamily="2" charset="-122"/>
            </a:endParaRPr>
          </a:p>
          <a:p>
            <a:pPr eaLnBrk="1" hangingPunct="1">
              <a:lnSpc>
                <a:spcPct val="90000"/>
              </a:lnSpc>
            </a:pPr>
            <a:r>
              <a:rPr lang="zh-CN" altLang="en-US" sz="2800">
                <a:latin typeface="Times New Roman" panose="02020503050405090304" pitchFamily="18" charset="0"/>
                <a:ea typeface="宋体" pitchFamily="2" charset="-122"/>
              </a:rPr>
              <a:t>三个</a:t>
            </a:r>
            <a:r>
              <a:rPr lang="zh-CN" altLang="en-US" sz="2800">
                <a:solidFill>
                  <a:schemeClr val="folHlink"/>
                </a:solidFill>
                <a:latin typeface="Times New Roman" panose="02020503050405090304" pitchFamily="18" charset="0"/>
                <a:ea typeface="宋体" pitchFamily="2" charset="-122"/>
              </a:rPr>
              <a:t>不相交的集合，三棵子树：</a:t>
            </a:r>
            <a:r>
              <a:rPr lang="en-US" altLang="zh-CN" sz="2800">
                <a:latin typeface="Times New Roman" panose="02020503050405090304" pitchFamily="18" charset="0"/>
                <a:ea typeface="宋体" pitchFamily="2" charset="-122"/>
              </a:rPr>
              <a:t>{Ann}</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{Mary</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Tom</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Sue}</a:t>
            </a:r>
            <a:r>
              <a:rPr lang="zh-CN" altLang="en-US" sz="2800">
                <a:latin typeface="Times New Roman" panose="02020503050405090304" pitchFamily="18" charset="0"/>
                <a:ea typeface="宋体" pitchFamily="2" charset="-122"/>
              </a:rPr>
              <a:t>和</a:t>
            </a:r>
            <a:r>
              <a:rPr lang="en-US" altLang="zh-CN" sz="2800">
                <a:latin typeface="Times New Roman" panose="02020503050405090304" pitchFamily="18" charset="0"/>
                <a:ea typeface="宋体" pitchFamily="2" charset="-122"/>
              </a:rPr>
              <a:t>{John</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Chris} </a:t>
            </a:r>
            <a:endParaRPr lang="en-US" altLang="zh-CN" sz="2800">
              <a:latin typeface="Times New Roman" panose="02020503050405090304" pitchFamily="18" charset="0"/>
              <a:ea typeface="宋体" pitchFamily="2" charset="-122"/>
            </a:endParaRPr>
          </a:p>
          <a:p>
            <a:pPr eaLnBrk="1" hangingPunct="1">
              <a:lnSpc>
                <a:spcPct val="90000"/>
              </a:lnSpc>
            </a:pPr>
            <a:r>
              <a:rPr lang="zh-CN" altLang="en-US" sz="2800">
                <a:latin typeface="Times New Roman" panose="02020503050405090304" pitchFamily="18" charset="0"/>
                <a:ea typeface="宋体" pitchFamily="2" charset="-122"/>
              </a:rPr>
              <a:t>一个元素为一个节点</a:t>
            </a:r>
            <a:endParaRPr lang="zh-CN" altLang="en-US" sz="2800">
              <a:latin typeface="Times New Roman" panose="02020503050405090304" pitchFamily="18" charset="0"/>
              <a:ea typeface="宋体" pitchFamily="2" charset="-122"/>
            </a:endParaRPr>
          </a:p>
        </p:txBody>
      </p:sp>
      <p:grpSp>
        <p:nvGrpSpPr>
          <p:cNvPr id="2" name="组合 1"/>
          <p:cNvGrpSpPr/>
          <p:nvPr/>
        </p:nvGrpSpPr>
        <p:grpSpPr>
          <a:xfrm>
            <a:off x="3909695" y="151765"/>
            <a:ext cx="4392295" cy="1655445"/>
            <a:chOff x="4848" y="7240"/>
            <a:chExt cx="6917" cy="2607"/>
          </a:xfrm>
        </p:grpSpPr>
        <p:sp>
          <p:nvSpPr>
            <p:cNvPr id="1022980" name="Rectangle 4"/>
            <p:cNvSpPr>
              <a:spLocks noChangeArrowheads="1"/>
            </p:cNvSpPr>
            <p:nvPr/>
          </p:nvSpPr>
          <p:spPr bwMode="auto">
            <a:xfrm>
              <a:off x="7570" y="7240"/>
              <a:ext cx="1360" cy="452"/>
            </a:xfrm>
            <a:prstGeom prst="rect">
              <a:avLst/>
            </a:prstGeom>
            <a:solidFill>
              <a:schemeClr val="accent1"/>
            </a:solidFill>
            <a:ln w="9525">
              <a:solidFill>
                <a:schemeClr val="tx1"/>
              </a:solidFill>
              <a:miter lim="800000"/>
            </a:ln>
          </p:spPr>
          <p:txBody>
            <a:bodyPr wrap="none" anchor="ctr"/>
            <a:p>
              <a:pPr algn="ctr"/>
              <a:r>
                <a:rPr lang="en-US" altLang="zh-CN" sz="2000">
                  <a:latin typeface="Tahoma" panose="020B0804030504040204" pitchFamily="34" charset="0"/>
                </a:rPr>
                <a:t>Joe</a:t>
              </a:r>
              <a:endParaRPr lang="en-US" altLang="zh-CN" sz="2000">
                <a:latin typeface="Tahoma" panose="020B0804030504040204" pitchFamily="34" charset="0"/>
              </a:endParaRPr>
            </a:p>
          </p:txBody>
        </p:sp>
        <p:sp>
          <p:nvSpPr>
            <p:cNvPr id="1022981" name="Rectangle 5"/>
            <p:cNvSpPr>
              <a:spLocks noChangeArrowheads="1"/>
            </p:cNvSpPr>
            <p:nvPr/>
          </p:nvSpPr>
          <p:spPr bwMode="auto">
            <a:xfrm>
              <a:off x="4848" y="8260"/>
              <a:ext cx="1360" cy="452"/>
            </a:xfrm>
            <a:prstGeom prst="rect">
              <a:avLst/>
            </a:prstGeom>
            <a:solidFill>
              <a:schemeClr val="accent1"/>
            </a:solidFill>
            <a:ln w="9525">
              <a:solidFill>
                <a:schemeClr val="tx1"/>
              </a:solidFill>
              <a:miter lim="800000"/>
            </a:ln>
          </p:spPr>
          <p:txBody>
            <a:bodyPr wrap="none" anchor="ctr"/>
            <a:p>
              <a:pPr algn="ctr"/>
              <a:r>
                <a:rPr lang="en-US" altLang="zh-CN" sz="2000">
                  <a:latin typeface="Tahoma" panose="020B0804030504040204" pitchFamily="34" charset="0"/>
                </a:rPr>
                <a:t>Ann</a:t>
              </a:r>
              <a:endParaRPr lang="en-US" altLang="zh-CN" sz="2000">
                <a:latin typeface="Tahoma" panose="020B0804030504040204" pitchFamily="34" charset="0"/>
              </a:endParaRPr>
            </a:p>
          </p:txBody>
        </p:sp>
        <p:sp>
          <p:nvSpPr>
            <p:cNvPr id="1022982" name="Rectangle 6"/>
            <p:cNvSpPr>
              <a:spLocks noChangeArrowheads="1"/>
            </p:cNvSpPr>
            <p:nvPr/>
          </p:nvSpPr>
          <p:spPr bwMode="auto">
            <a:xfrm>
              <a:off x="7570" y="8260"/>
              <a:ext cx="1360" cy="452"/>
            </a:xfrm>
            <a:prstGeom prst="rect">
              <a:avLst/>
            </a:prstGeom>
            <a:solidFill>
              <a:schemeClr val="accent1"/>
            </a:solidFill>
            <a:ln w="9525">
              <a:solidFill>
                <a:schemeClr val="tx1"/>
              </a:solidFill>
              <a:miter lim="800000"/>
            </a:ln>
          </p:spPr>
          <p:txBody>
            <a:bodyPr wrap="none" anchor="ctr"/>
            <a:p>
              <a:pPr algn="ctr"/>
              <a:r>
                <a:rPr lang="en-US" altLang="zh-CN" sz="2000">
                  <a:latin typeface="Tahoma" panose="020B0804030504040204" pitchFamily="34" charset="0"/>
                </a:rPr>
                <a:t>Mary</a:t>
              </a:r>
              <a:endParaRPr lang="en-US" altLang="zh-CN" sz="2000">
                <a:latin typeface="Tahoma" panose="020B0804030504040204" pitchFamily="34" charset="0"/>
              </a:endParaRPr>
            </a:p>
          </p:txBody>
        </p:sp>
        <p:sp>
          <p:nvSpPr>
            <p:cNvPr id="1022983" name="Rectangle 7"/>
            <p:cNvSpPr>
              <a:spLocks noChangeArrowheads="1"/>
            </p:cNvSpPr>
            <p:nvPr/>
          </p:nvSpPr>
          <p:spPr bwMode="auto">
            <a:xfrm>
              <a:off x="10405" y="8260"/>
              <a:ext cx="1360" cy="452"/>
            </a:xfrm>
            <a:prstGeom prst="rect">
              <a:avLst/>
            </a:prstGeom>
            <a:solidFill>
              <a:schemeClr val="accent1"/>
            </a:solidFill>
            <a:ln w="9525">
              <a:solidFill>
                <a:schemeClr val="tx1"/>
              </a:solidFill>
              <a:miter lim="800000"/>
            </a:ln>
          </p:spPr>
          <p:txBody>
            <a:bodyPr wrap="none" anchor="ctr"/>
            <a:p>
              <a:pPr algn="ctr"/>
              <a:r>
                <a:rPr lang="en-US" altLang="zh-CN" sz="2000">
                  <a:latin typeface="Tahoma" panose="020B0804030504040204" pitchFamily="34" charset="0"/>
                </a:rPr>
                <a:t>John</a:t>
              </a:r>
              <a:endParaRPr lang="en-US" altLang="zh-CN" sz="2000">
                <a:latin typeface="Tahoma" panose="020B0804030504040204" pitchFamily="34" charset="0"/>
              </a:endParaRPr>
            </a:p>
          </p:txBody>
        </p:sp>
        <p:sp>
          <p:nvSpPr>
            <p:cNvPr id="1022984" name="Rectangle 8"/>
            <p:cNvSpPr>
              <a:spLocks noChangeArrowheads="1"/>
            </p:cNvSpPr>
            <p:nvPr/>
          </p:nvSpPr>
          <p:spPr bwMode="auto">
            <a:xfrm>
              <a:off x="6550" y="9395"/>
              <a:ext cx="1360" cy="452"/>
            </a:xfrm>
            <a:prstGeom prst="rect">
              <a:avLst/>
            </a:prstGeom>
            <a:solidFill>
              <a:schemeClr val="accent1"/>
            </a:solidFill>
            <a:ln w="9525">
              <a:solidFill>
                <a:schemeClr val="tx1"/>
              </a:solidFill>
              <a:miter lim="800000"/>
            </a:ln>
          </p:spPr>
          <p:txBody>
            <a:bodyPr wrap="none" anchor="ctr"/>
            <a:p>
              <a:pPr algn="ctr"/>
              <a:r>
                <a:rPr lang="en-US" altLang="zh-CN" sz="2000">
                  <a:latin typeface="Tahoma" panose="020B0804030504040204" pitchFamily="34" charset="0"/>
                </a:rPr>
                <a:t>Tom</a:t>
              </a:r>
              <a:endParaRPr lang="en-US" altLang="zh-CN" sz="2000">
                <a:latin typeface="Tahoma" panose="020B0804030504040204" pitchFamily="34" charset="0"/>
              </a:endParaRPr>
            </a:p>
          </p:txBody>
        </p:sp>
        <p:sp>
          <p:nvSpPr>
            <p:cNvPr id="1022985" name="Rectangle 9"/>
            <p:cNvSpPr>
              <a:spLocks noChangeArrowheads="1"/>
            </p:cNvSpPr>
            <p:nvPr/>
          </p:nvSpPr>
          <p:spPr bwMode="auto">
            <a:xfrm>
              <a:off x="8478" y="9395"/>
              <a:ext cx="1360" cy="452"/>
            </a:xfrm>
            <a:prstGeom prst="rect">
              <a:avLst/>
            </a:prstGeom>
            <a:solidFill>
              <a:schemeClr val="accent1"/>
            </a:solidFill>
            <a:ln w="9525">
              <a:solidFill>
                <a:schemeClr val="tx1"/>
              </a:solidFill>
              <a:miter lim="800000"/>
            </a:ln>
          </p:spPr>
          <p:txBody>
            <a:bodyPr wrap="none" anchor="ctr"/>
            <a:p>
              <a:pPr algn="ctr"/>
              <a:r>
                <a:rPr lang="en-US" altLang="zh-CN" sz="2000">
                  <a:latin typeface="Tahoma" panose="020B0804030504040204" pitchFamily="34" charset="0"/>
                </a:rPr>
                <a:t>Sue</a:t>
              </a:r>
              <a:endParaRPr lang="en-US" altLang="zh-CN" sz="2000">
                <a:latin typeface="Tahoma" panose="020B0804030504040204" pitchFamily="34" charset="0"/>
              </a:endParaRPr>
            </a:p>
          </p:txBody>
        </p:sp>
        <p:sp>
          <p:nvSpPr>
            <p:cNvPr id="1022986" name="Rectangle 10"/>
            <p:cNvSpPr>
              <a:spLocks noChangeArrowheads="1"/>
            </p:cNvSpPr>
            <p:nvPr/>
          </p:nvSpPr>
          <p:spPr bwMode="auto">
            <a:xfrm>
              <a:off x="10405" y="9395"/>
              <a:ext cx="1360" cy="452"/>
            </a:xfrm>
            <a:prstGeom prst="rect">
              <a:avLst/>
            </a:prstGeom>
            <a:solidFill>
              <a:schemeClr val="accent1"/>
            </a:solidFill>
            <a:ln w="9525">
              <a:solidFill>
                <a:schemeClr val="tx1"/>
              </a:solidFill>
              <a:miter lim="800000"/>
            </a:ln>
          </p:spPr>
          <p:txBody>
            <a:bodyPr wrap="none" anchor="ctr"/>
            <a:p>
              <a:pPr algn="ctr"/>
              <a:r>
                <a:rPr lang="en-US" altLang="zh-CN" sz="2000">
                  <a:latin typeface="Tahoma" panose="020B0804030504040204" pitchFamily="34" charset="0"/>
                </a:rPr>
                <a:t>Chris</a:t>
              </a:r>
              <a:endParaRPr lang="en-US" altLang="zh-CN" sz="2000">
                <a:latin typeface="Tahoma" panose="020B0804030504040204" pitchFamily="34" charset="0"/>
              </a:endParaRPr>
            </a:p>
          </p:txBody>
        </p:sp>
        <p:sp>
          <p:nvSpPr>
            <p:cNvPr id="1022987" name="Line 11"/>
            <p:cNvSpPr>
              <a:spLocks noChangeShapeType="1"/>
            </p:cNvSpPr>
            <p:nvPr/>
          </p:nvSpPr>
          <p:spPr bwMode="auto">
            <a:xfrm>
              <a:off x="8250" y="7692"/>
              <a:ext cx="0"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503050405090304" pitchFamily="18" charset="0"/>
              </a:endParaRPr>
            </a:p>
          </p:txBody>
        </p:sp>
        <p:sp>
          <p:nvSpPr>
            <p:cNvPr id="1022988" name="Line 12"/>
            <p:cNvSpPr>
              <a:spLocks noChangeShapeType="1"/>
            </p:cNvSpPr>
            <p:nvPr/>
          </p:nvSpPr>
          <p:spPr bwMode="auto">
            <a:xfrm flipH="1">
              <a:off x="5643" y="7692"/>
              <a:ext cx="2607"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503050405090304" pitchFamily="18" charset="0"/>
              </a:endParaRPr>
            </a:p>
          </p:txBody>
        </p:sp>
        <p:sp>
          <p:nvSpPr>
            <p:cNvPr id="1022989" name="Line 13"/>
            <p:cNvSpPr>
              <a:spLocks noChangeShapeType="1"/>
            </p:cNvSpPr>
            <p:nvPr/>
          </p:nvSpPr>
          <p:spPr bwMode="auto">
            <a:xfrm>
              <a:off x="8250" y="7692"/>
              <a:ext cx="2835" cy="568"/>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503050405090304" pitchFamily="18" charset="0"/>
              </a:endParaRPr>
            </a:p>
          </p:txBody>
        </p:sp>
        <p:sp>
          <p:nvSpPr>
            <p:cNvPr id="1022990" name="Line 14"/>
            <p:cNvSpPr>
              <a:spLocks noChangeShapeType="1"/>
            </p:cNvSpPr>
            <p:nvPr/>
          </p:nvSpPr>
          <p:spPr bwMode="auto">
            <a:xfrm flipH="1">
              <a:off x="7230" y="8715"/>
              <a:ext cx="1020"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503050405090304" pitchFamily="18" charset="0"/>
              </a:endParaRPr>
            </a:p>
          </p:txBody>
        </p:sp>
        <p:sp>
          <p:nvSpPr>
            <p:cNvPr id="1022991" name="Line 15"/>
            <p:cNvSpPr>
              <a:spLocks noChangeShapeType="1"/>
            </p:cNvSpPr>
            <p:nvPr/>
          </p:nvSpPr>
          <p:spPr bwMode="auto">
            <a:xfrm>
              <a:off x="8250" y="8715"/>
              <a:ext cx="908"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503050405090304" pitchFamily="18" charset="0"/>
              </a:endParaRPr>
            </a:p>
          </p:txBody>
        </p:sp>
        <p:sp>
          <p:nvSpPr>
            <p:cNvPr id="1022992" name="Line 16"/>
            <p:cNvSpPr>
              <a:spLocks noChangeShapeType="1"/>
            </p:cNvSpPr>
            <p:nvPr/>
          </p:nvSpPr>
          <p:spPr bwMode="auto">
            <a:xfrm>
              <a:off x="11085" y="8715"/>
              <a:ext cx="0" cy="68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p>
              <a:endParaRPr lang="zh-CN" altLang="en-US">
                <a:latin typeface="Times New Roman" panose="02020503050405090304" pitchFamily="18" charset="0"/>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C5B0991-84F8-4060-B1D8-8AAC1A0E56A2}"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9921AA6-F6FD-4E04-A9DA-D192E8FC665D}" type="datetime7">
              <a:rPr kumimoji="1" lang="zh-CN" altLang="en-US" sz="1200">
                <a:latin typeface="+mn-ea"/>
              </a:rPr>
            </a:fld>
            <a:endParaRPr kumimoji="1" lang="en-US" altLang="zh-CN" sz="1200">
              <a:latin typeface="+mn-ea"/>
            </a:endParaRPr>
          </a:p>
        </p:txBody>
      </p:sp>
      <p:sp>
        <p:nvSpPr>
          <p:cNvPr id="60420" name="Rectangle 2"/>
          <p:cNvSpPr>
            <a:spLocks noGrp="1" noChangeArrowheads="1"/>
          </p:cNvSpPr>
          <p:nvPr>
            <p:ph type="title" idx="4294967295"/>
          </p:nvPr>
        </p:nvSpPr>
        <p:spPr/>
        <p:txBody>
          <a:bodyPr anchor="b"/>
          <a:lstStyle/>
          <a:p>
            <a:pPr eaLnBrk="1" hangingPunct="1"/>
            <a:r>
              <a:rPr lang="en-US" altLang="zh-CN" sz="3400">
                <a:ea typeface="宋体" pitchFamily="2" charset="-122"/>
              </a:rPr>
              <a:t>8.9 ADT and Class Extensions</a:t>
            </a:r>
            <a:endParaRPr lang="zh-CN" altLang="en-US" sz="3400">
              <a:ea typeface="宋体" pitchFamily="2" charset="-122"/>
            </a:endParaRPr>
          </a:p>
        </p:txBody>
      </p:sp>
      <p:sp>
        <p:nvSpPr>
          <p:cNvPr id="60421" name="Rectangle 3"/>
          <p:cNvSpPr>
            <a:spLocks noGrp="1" noChangeArrowheads="1"/>
          </p:cNvSpPr>
          <p:nvPr>
            <p:ph type="body" idx="4294967295"/>
          </p:nvPr>
        </p:nvSpPr>
        <p:spPr>
          <a:xfrm>
            <a:off x="250825" y="1412875"/>
            <a:ext cx="8631238" cy="5256213"/>
          </a:xfrm>
        </p:spPr>
        <p:txBody>
          <a:bodyPr/>
          <a:lstStyle/>
          <a:p>
            <a:pPr eaLnBrk="1" hangingPunct="1"/>
            <a:r>
              <a:rPr lang="zh-CN" altLang="en-US">
                <a:latin typeface="Times New Roman" panose="02020503050405090304" pitchFamily="18" charset="0"/>
                <a:ea typeface="宋体" pitchFamily="2" charset="-122"/>
              </a:rPr>
              <a:t>本节将</a:t>
            </a:r>
            <a:r>
              <a:rPr lang="en-US" altLang="zh-CN">
                <a:latin typeface="Times New Roman" panose="02020503050405090304" pitchFamily="18" charset="0"/>
                <a:ea typeface="宋体" pitchFamily="2" charset="-122"/>
              </a:rPr>
              <a:t>ADT8-1</a:t>
            </a:r>
            <a:r>
              <a:rPr lang="zh-CN" altLang="en-US">
                <a:latin typeface="Times New Roman" panose="02020503050405090304" pitchFamily="18" charset="0"/>
                <a:ea typeface="宋体" pitchFamily="2" charset="-122"/>
              </a:rPr>
              <a:t>中的抽象数据类型进行扩充，增加如下二叉树操作：</a:t>
            </a:r>
            <a:endParaRPr lang="zh-CN" altLang="en-US">
              <a:latin typeface="Times New Roman" panose="02020503050405090304" pitchFamily="18" charset="0"/>
              <a:ea typeface="宋体" pitchFamily="2" charset="-122"/>
            </a:endParaRPr>
          </a:p>
          <a:p>
            <a:pPr lvl="1" eaLnBrk="1" hangingPunct="1"/>
            <a:r>
              <a:rPr lang="en-US" altLang="zh-CN">
                <a:latin typeface="Times New Roman" panose="02020503050405090304" pitchFamily="18" charset="0"/>
                <a:ea typeface="宋体" pitchFamily="2" charset="-122"/>
              </a:rPr>
              <a:t>PreOutput()</a:t>
            </a:r>
            <a:r>
              <a:rPr lang="zh-CN" altLang="en-US">
                <a:latin typeface="Times New Roman" panose="02020503050405090304" pitchFamily="18" charset="0"/>
                <a:ea typeface="宋体" pitchFamily="2" charset="-122"/>
              </a:rPr>
              <a:t>：按前序方式输出数据域。</a:t>
            </a:r>
            <a:endParaRPr lang="zh-CN" altLang="en-US">
              <a:latin typeface="Times New Roman" panose="02020503050405090304" pitchFamily="18" charset="0"/>
              <a:ea typeface="宋体" pitchFamily="2" charset="-122"/>
            </a:endParaRPr>
          </a:p>
          <a:p>
            <a:pPr lvl="1" eaLnBrk="1" hangingPunct="1"/>
            <a:r>
              <a:rPr lang="en-US" altLang="zh-CN">
                <a:latin typeface="Times New Roman" panose="02020503050405090304" pitchFamily="18" charset="0"/>
                <a:ea typeface="宋体" pitchFamily="2" charset="-122"/>
              </a:rPr>
              <a:t>InOutput()</a:t>
            </a:r>
            <a:r>
              <a:rPr lang="zh-CN" altLang="en-US">
                <a:latin typeface="Times New Roman" panose="02020503050405090304" pitchFamily="18" charset="0"/>
                <a:ea typeface="宋体" pitchFamily="2" charset="-122"/>
              </a:rPr>
              <a:t>：按中序方式输出数据域。</a:t>
            </a:r>
            <a:endParaRPr lang="zh-CN" altLang="en-US">
              <a:latin typeface="Times New Roman" panose="02020503050405090304" pitchFamily="18" charset="0"/>
              <a:ea typeface="宋体" pitchFamily="2" charset="-122"/>
            </a:endParaRPr>
          </a:p>
          <a:p>
            <a:pPr lvl="1" eaLnBrk="1" hangingPunct="1"/>
            <a:r>
              <a:rPr lang="en-US" altLang="zh-CN">
                <a:latin typeface="Times New Roman" panose="02020503050405090304" pitchFamily="18" charset="0"/>
                <a:ea typeface="宋体" pitchFamily="2" charset="-122"/>
              </a:rPr>
              <a:t>PostOutput()</a:t>
            </a:r>
            <a:r>
              <a:rPr lang="zh-CN" altLang="en-US">
                <a:latin typeface="Times New Roman" panose="02020503050405090304" pitchFamily="18" charset="0"/>
                <a:ea typeface="宋体" pitchFamily="2" charset="-122"/>
              </a:rPr>
              <a:t>：按后序方式输出数据域。</a:t>
            </a:r>
            <a:endParaRPr lang="zh-CN" altLang="en-US">
              <a:latin typeface="Times New Roman" panose="02020503050405090304" pitchFamily="18" charset="0"/>
              <a:ea typeface="宋体" pitchFamily="2" charset="-122"/>
            </a:endParaRPr>
          </a:p>
          <a:p>
            <a:pPr lvl="1" eaLnBrk="1" hangingPunct="1"/>
            <a:r>
              <a:rPr lang="en-US" altLang="zh-CN">
                <a:latin typeface="Times New Roman" panose="02020503050405090304" pitchFamily="18" charset="0"/>
                <a:ea typeface="宋体" pitchFamily="2" charset="-122"/>
              </a:rPr>
              <a:t>LevelOutput()</a:t>
            </a:r>
            <a:r>
              <a:rPr lang="zh-CN" altLang="en-US">
                <a:latin typeface="Times New Roman" panose="02020503050405090304" pitchFamily="18" charset="0"/>
                <a:ea typeface="宋体" pitchFamily="2" charset="-122"/>
              </a:rPr>
              <a:t>：逐层输出数据域。</a:t>
            </a:r>
            <a:endParaRPr lang="zh-CN" altLang="en-US">
              <a:latin typeface="Times New Roman" panose="02020503050405090304" pitchFamily="18" charset="0"/>
              <a:ea typeface="宋体" pitchFamily="2" charset="-122"/>
            </a:endParaRPr>
          </a:p>
          <a:p>
            <a:pPr lvl="1" eaLnBrk="1" hangingPunct="1"/>
            <a:r>
              <a:rPr lang="en-US" altLang="zh-CN">
                <a:latin typeface="Times New Roman" panose="02020503050405090304" pitchFamily="18" charset="0"/>
                <a:ea typeface="宋体" pitchFamily="2" charset="-122"/>
              </a:rPr>
              <a:t>Delete()</a:t>
            </a:r>
            <a:r>
              <a:rPr lang="zh-CN" altLang="en-US">
                <a:latin typeface="Times New Roman" panose="02020503050405090304" pitchFamily="18" charset="0"/>
                <a:ea typeface="宋体" pitchFamily="2" charset="-122"/>
              </a:rPr>
              <a:t>：删除一棵二叉树，释放其节点。</a:t>
            </a:r>
            <a:endParaRPr lang="zh-CN" altLang="en-US">
              <a:latin typeface="Times New Roman" panose="02020503050405090304" pitchFamily="18" charset="0"/>
              <a:ea typeface="宋体" pitchFamily="2" charset="-122"/>
            </a:endParaRPr>
          </a:p>
          <a:p>
            <a:pPr lvl="1" eaLnBrk="1" hangingPunct="1"/>
            <a:r>
              <a:rPr lang="en-US" altLang="zh-CN">
                <a:solidFill>
                  <a:srgbClr val="FF0000"/>
                </a:solidFill>
                <a:latin typeface="Times New Roman" panose="02020503050405090304" pitchFamily="18" charset="0"/>
                <a:ea typeface="宋体" pitchFamily="2" charset="-122"/>
              </a:rPr>
              <a:t>Height()</a:t>
            </a:r>
            <a:r>
              <a:rPr lang="zh-CN" altLang="en-US">
                <a:solidFill>
                  <a:srgbClr val="FF0000"/>
                </a:solidFill>
                <a:latin typeface="Times New Roman" panose="02020503050405090304" pitchFamily="18" charset="0"/>
                <a:ea typeface="宋体" pitchFamily="2" charset="-122"/>
              </a:rPr>
              <a:t>：返回树的高度。</a:t>
            </a:r>
            <a:endParaRPr lang="zh-CN" altLang="en-US">
              <a:latin typeface="Times New Roman" panose="02020503050405090304" pitchFamily="18" charset="0"/>
              <a:ea typeface="宋体" pitchFamily="2" charset="-122"/>
            </a:endParaRPr>
          </a:p>
          <a:p>
            <a:pPr lvl="1" eaLnBrk="1" hangingPunct="1"/>
            <a:r>
              <a:rPr lang="en-US" altLang="zh-CN">
                <a:latin typeface="Times New Roman" panose="02020503050405090304" pitchFamily="18" charset="0"/>
                <a:ea typeface="宋体" pitchFamily="2" charset="-122"/>
              </a:rPr>
              <a:t>Size()</a:t>
            </a:r>
            <a:r>
              <a:rPr lang="zh-CN" altLang="en-US">
                <a:latin typeface="Times New Roman" panose="02020503050405090304" pitchFamily="18" charset="0"/>
                <a:ea typeface="宋体" pitchFamily="2" charset="-122"/>
              </a:rPr>
              <a:t>：返回树中节点数。</a:t>
            </a:r>
            <a:endParaRPr lang="en-US" altLang="zh-CN">
              <a:latin typeface="Times New Roman" panose="02020503050405090304" pitchFamily="18" charset="0"/>
              <a:ea typeface="宋体"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02231920-0E32-4370-AB88-34BAE62E754E}"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FFCDBCF-7A02-4829-AE7B-F31621B1185D}" type="datetime7">
              <a:rPr kumimoji="1" lang="zh-CN" altLang="en-US" sz="1200">
                <a:latin typeface="+mn-ea"/>
              </a:rPr>
            </a:fld>
            <a:endParaRPr kumimoji="1" lang="en-US" altLang="zh-CN" sz="1200">
              <a:latin typeface="+mn-ea"/>
            </a:endParaRPr>
          </a:p>
        </p:txBody>
      </p:sp>
      <p:sp>
        <p:nvSpPr>
          <p:cNvPr id="61444" name="Rectangle 2"/>
          <p:cNvSpPr>
            <a:spLocks noGrp="1" noChangeArrowheads="1"/>
          </p:cNvSpPr>
          <p:nvPr>
            <p:ph type="title" idx="4294967295"/>
          </p:nvPr>
        </p:nvSpPr>
        <p:spPr/>
        <p:txBody>
          <a:bodyPr anchor="b"/>
          <a:lstStyle/>
          <a:p>
            <a:pPr eaLnBrk="1" hangingPunct="1"/>
            <a:r>
              <a:rPr lang="en-US" altLang="zh-CN" sz="3400">
                <a:ea typeface="宋体" pitchFamily="2" charset="-122"/>
              </a:rPr>
              <a:t>8.9 ADT and Class Extensions</a:t>
            </a:r>
            <a:endParaRPr lang="zh-CN" altLang="en-US" sz="3400">
              <a:ea typeface="宋体" pitchFamily="2" charset="-122"/>
            </a:endParaRPr>
          </a:p>
        </p:txBody>
      </p:sp>
      <p:sp>
        <p:nvSpPr>
          <p:cNvPr id="61445" name="Rectangle 3"/>
          <p:cNvSpPr>
            <a:spLocks noGrp="1" noChangeArrowheads="1"/>
          </p:cNvSpPr>
          <p:nvPr>
            <p:ph type="body" idx="4294967295"/>
          </p:nvPr>
        </p:nvSpPr>
        <p:spPr>
          <a:xfrm>
            <a:off x="250825" y="260350"/>
            <a:ext cx="8631238" cy="6265863"/>
          </a:xfrm>
          <a:solidFill>
            <a:srgbClr val="CCECFF"/>
          </a:solidFill>
        </p:spPr>
        <p:txBody>
          <a:bodyPr/>
          <a:lstStyle/>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template&lt;class T&gt;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class </a:t>
            </a:r>
            <a:r>
              <a:rPr lang="zh-CN" altLang="zh-CN" sz="2000">
                <a:solidFill>
                  <a:schemeClr val="hlink"/>
                </a:solidFill>
                <a:latin typeface="Times New Roman" panose="02020503050405090304" pitchFamily="18" charset="0"/>
                <a:ea typeface="宋体" pitchFamily="2" charset="-122"/>
              </a:rPr>
              <a:t>BinaryTree</a:t>
            </a:r>
            <a:r>
              <a:rPr lang="zh-CN" altLang="zh-CN" sz="2000">
                <a:latin typeface="Times New Roman" panose="02020503050405090304" pitchFamily="18" charset="0"/>
                <a:ea typeface="宋体" pitchFamily="2" charset="-122"/>
              </a:rPr>
              <a:t> {</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public:</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CC0099"/>
                </a:solidFill>
                <a:latin typeface="Times New Roman" panose="02020503050405090304" pitchFamily="18" charset="0"/>
                <a:ea typeface="宋体" pitchFamily="2" charset="-122"/>
              </a:rPr>
              <a:t>      BinaryTree</a:t>
            </a: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{root = 0;}</a:t>
            </a:r>
            <a:r>
              <a:rPr lang="zh-CN" altLang="zh-CN" sz="2000">
                <a:latin typeface="Times New Roman" panose="02020503050405090304" pitchFamily="18" charset="0"/>
                <a:ea typeface="宋体" pitchFamily="2" charset="-122"/>
              </a:rPr>
              <a: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CC0099"/>
                </a:solidFill>
                <a:latin typeface="Times New Roman" panose="02020503050405090304" pitchFamily="18" charset="0"/>
                <a:ea typeface="宋体" pitchFamily="2" charset="-122"/>
              </a:rPr>
              <a:t>      ~BinaryTree</a:t>
            </a:r>
            <a:r>
              <a:rPr lang="zh-CN" altLang="zh-CN" sz="2000">
                <a:latin typeface="Times New Roman" panose="02020503050405090304" pitchFamily="18" charset="0"/>
                <a:ea typeface="宋体" pitchFamily="2" charset="-122"/>
              </a:rPr>
              <a:t>(){}; </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bool </a:t>
            </a:r>
            <a:r>
              <a:rPr lang="zh-CN" altLang="zh-CN" sz="2000">
                <a:solidFill>
                  <a:srgbClr val="CC0099"/>
                </a:solidFill>
                <a:latin typeface="Times New Roman" panose="02020503050405090304" pitchFamily="18" charset="0"/>
                <a:ea typeface="宋体" pitchFamily="2" charset="-122"/>
              </a:rPr>
              <a:t>IsEmpty</a:t>
            </a:r>
            <a:r>
              <a:rPr lang="zh-CN" altLang="zh-CN" sz="2000">
                <a:latin typeface="Times New Roman" panose="02020503050405090304" pitchFamily="18" charset="0"/>
                <a:ea typeface="宋体" pitchFamily="2" charset="-122"/>
              </a:rPr>
              <a:t>() const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a:t>
            </a:r>
            <a:r>
              <a:rPr lang="zh-CN" altLang="en-US" sz="2000">
                <a:solidFill>
                  <a:schemeClr val="folHlink"/>
                </a:solidFill>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return (</a:t>
            </a:r>
            <a:r>
              <a:rPr lang="zh-CN" altLang="en-US" sz="2000">
                <a:solidFill>
                  <a:schemeClr val="folHlink"/>
                </a:solidFill>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(root) ? false : true</a:t>
            </a:r>
            <a:r>
              <a:rPr lang="zh-CN" altLang="en-US" sz="2000">
                <a:solidFill>
                  <a:schemeClr val="folHlink"/>
                </a:solidFill>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a:t>
            </a:r>
            <a:r>
              <a:rPr lang="zh-CN" altLang="en-US" sz="2000">
                <a:solidFill>
                  <a:schemeClr val="folHlink"/>
                </a:solidFill>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bool </a:t>
            </a:r>
            <a:r>
              <a:rPr lang="zh-CN" altLang="zh-CN" sz="2000">
                <a:solidFill>
                  <a:srgbClr val="CC0099"/>
                </a:solidFill>
                <a:latin typeface="Times New Roman" panose="02020503050405090304" pitchFamily="18" charset="0"/>
                <a:ea typeface="宋体" pitchFamily="2" charset="-122"/>
              </a:rPr>
              <a:t>Root</a:t>
            </a:r>
            <a:r>
              <a:rPr lang="zh-CN" altLang="zh-CN" sz="2000">
                <a:latin typeface="Times New Roman" panose="02020503050405090304" pitchFamily="18" charset="0"/>
                <a:ea typeface="宋体" pitchFamily="2" charset="-122"/>
              </a:rPr>
              <a:t>(T&amp; x) const;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void </a:t>
            </a:r>
            <a:r>
              <a:rPr lang="zh-CN" altLang="zh-CN" sz="2000">
                <a:solidFill>
                  <a:srgbClr val="CC0099"/>
                </a:solidFill>
                <a:latin typeface="Times New Roman" panose="02020503050405090304" pitchFamily="18" charset="0"/>
                <a:ea typeface="宋体" pitchFamily="2" charset="-122"/>
              </a:rPr>
              <a:t>MakeTree</a:t>
            </a:r>
            <a:r>
              <a:rPr lang="zh-CN" altLang="zh-CN" sz="2000">
                <a:latin typeface="Times New Roman" panose="02020503050405090304" pitchFamily="18" charset="0"/>
                <a:ea typeface="宋体" pitchFamily="2" charset="-122"/>
              </a:rPr>
              <a:t>(</a:t>
            </a:r>
            <a:r>
              <a:rPr lang="zh-CN" altLang="en-US" sz="2000">
                <a:latin typeface="Times New Roman" panose="02020503050405090304" pitchFamily="18" charset="0"/>
                <a:ea typeface="宋体" pitchFamily="2" charset="-122"/>
              </a:rPr>
              <a:t> </a:t>
            </a:r>
            <a:r>
              <a:rPr lang="zh-CN" altLang="zh-CN" sz="2000">
                <a:latin typeface="Times New Roman" panose="02020503050405090304" pitchFamily="18" charset="0"/>
                <a:ea typeface="宋体" pitchFamily="2" charset="-122"/>
              </a:rPr>
              <a:t>const T&amp; element,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a:t>
            </a:r>
            <a:r>
              <a:rPr lang="zh-CN" altLang="en-US" sz="2000">
                <a:latin typeface="Times New Roman" panose="02020503050405090304" pitchFamily="18" charset="0"/>
                <a:ea typeface="宋体" pitchFamily="2" charset="-122"/>
              </a:rPr>
              <a:t>	</a:t>
            </a:r>
            <a:r>
              <a:rPr lang="zh-CN" altLang="zh-CN" sz="2000">
                <a:latin typeface="Times New Roman" panose="02020503050405090304" pitchFamily="18" charset="0"/>
                <a:ea typeface="宋体" pitchFamily="2" charset="-122"/>
              </a:rPr>
              <a:t>BinaryTree&lt;T&gt;&amp; left, BinaryTree&lt;T&gt;&amp; right</a:t>
            </a:r>
            <a:r>
              <a:rPr lang="zh-CN" altLang="en-US" sz="2000">
                <a:latin typeface="Times New Roman" panose="02020503050405090304" pitchFamily="18" charset="0"/>
                <a:ea typeface="宋体" pitchFamily="2" charset="-122"/>
              </a:rPr>
              <a:t> </a:t>
            </a:r>
            <a:r>
              <a:rPr lang="zh-CN" altLang="zh-CN" sz="2000">
                <a:latin typeface="Times New Roman" panose="02020503050405090304" pitchFamily="18" charset="0"/>
                <a:ea typeface="宋体" pitchFamily="2" charset="-122"/>
              </a:rPr>
              <a: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void </a:t>
            </a:r>
            <a:r>
              <a:rPr lang="zh-CN" altLang="zh-CN" sz="2000">
                <a:solidFill>
                  <a:srgbClr val="CC0099"/>
                </a:solidFill>
                <a:latin typeface="Times New Roman" panose="02020503050405090304" pitchFamily="18" charset="0"/>
                <a:ea typeface="宋体" pitchFamily="2" charset="-122"/>
              </a:rPr>
              <a:t>BreakTree</a:t>
            </a:r>
            <a:r>
              <a:rPr lang="zh-CN" altLang="zh-CN" sz="2000">
                <a:latin typeface="Times New Roman" panose="02020503050405090304" pitchFamily="18" charset="0"/>
                <a:ea typeface="宋体" pitchFamily="2" charset="-122"/>
              </a:rPr>
              <a:t>(T&amp; element, </a:t>
            </a:r>
            <a:endParaRPr lang="zh-CN" altLang="en-US"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en-US" sz="2000">
                <a:latin typeface="Times New Roman" panose="02020503050405090304" pitchFamily="18" charset="0"/>
                <a:ea typeface="宋体" pitchFamily="2" charset="-122"/>
              </a:rPr>
              <a:t>		</a:t>
            </a:r>
            <a:r>
              <a:rPr lang="zh-CN" altLang="zh-CN" sz="2000">
                <a:latin typeface="Times New Roman" panose="02020503050405090304" pitchFamily="18" charset="0"/>
                <a:ea typeface="宋体" pitchFamily="2" charset="-122"/>
              </a:rPr>
              <a:t>BinaryTree&lt;T&gt;&amp; left, BinaryTree&lt;T&gt;&amp; right</a:t>
            </a:r>
            <a:r>
              <a:rPr lang="zh-CN" altLang="en-US" sz="2000">
                <a:latin typeface="Times New Roman" panose="02020503050405090304" pitchFamily="18" charset="0"/>
                <a:ea typeface="宋体" pitchFamily="2" charset="-122"/>
              </a:rPr>
              <a:t> </a:t>
            </a:r>
            <a:r>
              <a:rPr lang="zh-CN" altLang="zh-CN" sz="2000">
                <a:latin typeface="Times New Roman" panose="02020503050405090304" pitchFamily="18" charset="0"/>
                <a:ea typeface="宋体" pitchFamily="2" charset="-122"/>
              </a:rPr>
              <a: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void </a:t>
            </a:r>
            <a:r>
              <a:rPr lang="zh-CN" altLang="zh-CN" sz="2000">
                <a:solidFill>
                  <a:srgbClr val="CC0099"/>
                </a:solidFill>
                <a:latin typeface="Times New Roman" panose="02020503050405090304" pitchFamily="18" charset="0"/>
                <a:ea typeface="宋体" pitchFamily="2" charset="-122"/>
              </a:rPr>
              <a:t>PreOrder</a:t>
            </a:r>
            <a:r>
              <a:rPr lang="zh-CN" altLang="zh-CN" sz="2000">
                <a:latin typeface="Times New Roman" panose="02020503050405090304" pitchFamily="18" charset="0"/>
                <a:ea typeface="宋体" pitchFamily="2" charset="-122"/>
              </a:rPr>
              <a:t>(</a:t>
            </a:r>
            <a:r>
              <a:rPr lang="zh-CN" altLang="en-US" sz="2000">
                <a:latin typeface="Times New Roman" panose="02020503050405090304" pitchFamily="18" charset="0"/>
                <a:ea typeface="宋体" pitchFamily="2" charset="-122"/>
              </a:rPr>
              <a:t> </a:t>
            </a:r>
            <a:r>
              <a:rPr lang="zh-CN" altLang="zh-CN" sz="2000">
                <a:latin typeface="Times New Roman" panose="02020503050405090304" pitchFamily="18" charset="0"/>
                <a:ea typeface="宋体" pitchFamily="2" charset="-122"/>
              </a:rPr>
              <a:t>void(*</a:t>
            </a:r>
            <a:r>
              <a:rPr lang="zh-CN" altLang="zh-CN" sz="2000">
                <a:solidFill>
                  <a:schemeClr val="folHlink"/>
                </a:solidFill>
                <a:latin typeface="Times New Roman" panose="02020503050405090304" pitchFamily="18" charset="0"/>
                <a:ea typeface="宋体" pitchFamily="2" charset="-122"/>
              </a:rPr>
              <a:t>Visit</a:t>
            </a:r>
            <a:r>
              <a:rPr lang="zh-CN" altLang="zh-CN" sz="2000">
                <a:latin typeface="Times New Roman" panose="02020503050405090304" pitchFamily="18" charset="0"/>
                <a:ea typeface="宋体" pitchFamily="2" charset="-122"/>
              </a:rPr>
              <a:t>)</a:t>
            </a:r>
            <a:r>
              <a:rPr lang="zh-CN" altLang="en-US" sz="2000">
                <a:latin typeface="Times New Roman" panose="02020503050405090304" pitchFamily="18" charset="0"/>
                <a:ea typeface="宋体" pitchFamily="2" charset="-122"/>
              </a:rPr>
              <a:t> </a:t>
            </a:r>
            <a:r>
              <a:rPr lang="zh-CN" altLang="zh-CN" sz="2000">
                <a:latin typeface="Times New Roman" panose="02020503050405090304" pitchFamily="18" charset="0"/>
                <a:ea typeface="宋体" pitchFamily="2" charset="-122"/>
              </a:rPr>
              <a:t>(BinaryTreeNode&lt;T&gt; *u)</a:t>
            </a:r>
            <a:r>
              <a:rPr lang="zh-CN" altLang="en-US" sz="2000">
                <a:latin typeface="Times New Roman" panose="02020503050405090304" pitchFamily="18" charset="0"/>
                <a:ea typeface="宋体" pitchFamily="2" charset="-122"/>
              </a:rPr>
              <a:t> </a:t>
            </a:r>
            <a:r>
              <a:rPr lang="zh-CN" altLang="zh-CN" sz="2000">
                <a:latin typeface="Times New Roman" panose="02020503050405090304" pitchFamily="18" charset="0"/>
                <a:ea typeface="宋体" pitchFamily="2" charset="-122"/>
              </a:rPr>
              <a: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{PreOrder(Visit, root);}</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void </a:t>
            </a:r>
            <a:r>
              <a:rPr lang="zh-CN" altLang="zh-CN" sz="2000">
                <a:solidFill>
                  <a:srgbClr val="CC0099"/>
                </a:solidFill>
                <a:latin typeface="Times New Roman" panose="02020503050405090304" pitchFamily="18" charset="0"/>
                <a:ea typeface="宋体" pitchFamily="2" charset="-122"/>
              </a:rPr>
              <a:t>InOrder</a:t>
            </a:r>
            <a:r>
              <a:rPr lang="zh-CN" altLang="zh-CN" sz="2000">
                <a:latin typeface="Times New Roman" panose="02020503050405090304" pitchFamily="18" charset="0"/>
                <a:ea typeface="宋体" pitchFamily="2" charset="-122"/>
              </a:rPr>
              <a:t>(void(*</a:t>
            </a:r>
            <a:r>
              <a:rPr lang="zh-CN" altLang="zh-CN" sz="2000">
                <a:solidFill>
                  <a:schemeClr val="folHlink"/>
                </a:solidFill>
                <a:latin typeface="Times New Roman" panose="02020503050405090304" pitchFamily="18" charset="0"/>
                <a:ea typeface="宋体" pitchFamily="2" charset="-122"/>
              </a:rPr>
              <a:t>Visit</a:t>
            </a:r>
            <a:r>
              <a:rPr lang="zh-CN" altLang="zh-CN" sz="2000">
                <a:latin typeface="Times New Roman" panose="02020503050405090304" pitchFamily="18" charset="0"/>
                <a:ea typeface="宋体" pitchFamily="2" charset="-122"/>
              </a:rPr>
              <a:t>)(BinaryTreeNode&lt;T&gt; *u))</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{InOrder(Visit, root);}</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void </a:t>
            </a:r>
            <a:r>
              <a:rPr lang="zh-CN" altLang="zh-CN" sz="2000">
                <a:solidFill>
                  <a:srgbClr val="CC0099"/>
                </a:solidFill>
                <a:latin typeface="Times New Roman" panose="02020503050405090304" pitchFamily="18" charset="0"/>
                <a:ea typeface="宋体" pitchFamily="2" charset="-122"/>
              </a:rPr>
              <a:t>PostOrder</a:t>
            </a:r>
            <a:r>
              <a:rPr lang="zh-CN" altLang="zh-CN" sz="2000">
                <a:latin typeface="Times New Roman" panose="02020503050405090304" pitchFamily="18" charset="0"/>
                <a:ea typeface="宋体" pitchFamily="2" charset="-122"/>
              </a:rPr>
              <a:t>(void(*</a:t>
            </a:r>
            <a:r>
              <a:rPr lang="zh-CN" altLang="zh-CN" sz="2000">
                <a:solidFill>
                  <a:schemeClr val="folHlink"/>
                </a:solidFill>
                <a:latin typeface="Times New Roman" panose="02020503050405090304" pitchFamily="18" charset="0"/>
                <a:ea typeface="宋体" pitchFamily="2" charset="-122"/>
              </a:rPr>
              <a:t>Visit</a:t>
            </a:r>
            <a:r>
              <a:rPr lang="zh-CN" altLang="zh-CN" sz="2000">
                <a:latin typeface="Times New Roman" panose="02020503050405090304" pitchFamily="18" charset="0"/>
                <a:ea typeface="宋体" pitchFamily="2" charset="-122"/>
              </a:rPr>
              <a:t>)(BinaryTreeNode&lt;T&gt; *u))</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{PostOrder(Visit, root);}</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void</a:t>
            </a:r>
            <a:r>
              <a:rPr lang="zh-CN" altLang="zh-CN" sz="2000">
                <a:solidFill>
                  <a:srgbClr val="CC0099"/>
                </a:solidFill>
                <a:latin typeface="Times New Roman" panose="02020503050405090304" pitchFamily="18" charset="0"/>
                <a:ea typeface="宋体" pitchFamily="2" charset="-122"/>
              </a:rPr>
              <a:t> LevelOrder</a:t>
            </a:r>
            <a:r>
              <a:rPr lang="zh-CN" altLang="zh-CN" sz="2000">
                <a:latin typeface="Times New Roman" panose="02020503050405090304" pitchFamily="18" charset="0"/>
                <a:ea typeface="宋体" pitchFamily="2" charset="-122"/>
              </a:rPr>
              <a:t>(void(*</a:t>
            </a:r>
            <a:r>
              <a:rPr lang="zh-CN" altLang="zh-CN" sz="2000">
                <a:solidFill>
                  <a:schemeClr val="folHlink"/>
                </a:solidFill>
                <a:latin typeface="Times New Roman" panose="02020503050405090304" pitchFamily="18" charset="0"/>
                <a:ea typeface="宋体" pitchFamily="2" charset="-122"/>
              </a:rPr>
              <a:t>Visit</a:t>
            </a:r>
            <a:r>
              <a:rPr lang="zh-CN" altLang="zh-CN" sz="2000">
                <a:latin typeface="Times New Roman" panose="02020503050405090304" pitchFamily="18" charset="0"/>
                <a:ea typeface="宋体" pitchFamily="2" charset="-122"/>
              </a:rPr>
              <a:t>)(BinaryTreeNode&lt;T&gt; *u));</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503050405090304" pitchFamily="18" charset="0"/>
                <a:ea typeface="宋体" pitchFamily="2" charset="-122"/>
              </a:rPr>
              <a:t>      void PreOutput()</a:t>
            </a: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{PreOrder(</a:t>
            </a:r>
            <a:r>
              <a:rPr lang="zh-CN" altLang="zh-CN" sz="2000">
                <a:solidFill>
                  <a:schemeClr val="hlink"/>
                </a:solidFill>
                <a:latin typeface="Times New Roman" panose="02020503050405090304" pitchFamily="18" charset="0"/>
                <a:ea typeface="宋体" pitchFamily="2" charset="-122"/>
              </a:rPr>
              <a:t>Output</a:t>
            </a:r>
            <a:r>
              <a:rPr lang="zh-CN" altLang="zh-CN" sz="2000">
                <a:solidFill>
                  <a:schemeClr val="folHlink"/>
                </a:solidFill>
                <a:latin typeface="Times New Roman" panose="02020503050405090304" pitchFamily="18" charset="0"/>
                <a:ea typeface="宋体" pitchFamily="2" charset="-122"/>
              </a:rPr>
              <a:t>, root); cout &lt;&lt; endl;}</a:t>
            </a:r>
            <a:endParaRPr lang="zh-CN" altLang="zh-CN" sz="2000">
              <a:solidFill>
                <a:schemeClr val="folHlink"/>
              </a:solidFill>
              <a:latin typeface="Times New Roman" panose="02020503050405090304" pitchFamily="18" charset="0"/>
              <a:ea typeface="宋体"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424E30D-26CF-4C0A-85A2-EEBD598C09F1}"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AF9224E-21BE-4ABA-8C24-8A081A5E338E}" type="datetime7">
              <a:rPr kumimoji="1" lang="zh-CN" altLang="en-US" sz="1200">
                <a:latin typeface="+mn-ea"/>
              </a:rPr>
            </a:fld>
            <a:endParaRPr kumimoji="1" lang="en-US" altLang="zh-CN" sz="1200">
              <a:latin typeface="+mn-ea"/>
            </a:endParaRPr>
          </a:p>
        </p:txBody>
      </p:sp>
      <p:sp>
        <p:nvSpPr>
          <p:cNvPr id="62468" name="Rectangle 2"/>
          <p:cNvSpPr>
            <a:spLocks noGrp="1" noChangeArrowheads="1"/>
          </p:cNvSpPr>
          <p:nvPr>
            <p:ph type="title" idx="4294967295"/>
          </p:nvPr>
        </p:nvSpPr>
        <p:spPr/>
        <p:txBody>
          <a:bodyPr anchor="b"/>
          <a:lstStyle/>
          <a:p>
            <a:pPr eaLnBrk="1" hangingPunct="1"/>
            <a:r>
              <a:rPr lang="en-US" altLang="zh-CN" sz="3400">
                <a:ea typeface="宋体" pitchFamily="2" charset="-122"/>
              </a:rPr>
              <a:t>8.9 ADT and Class Extensions</a:t>
            </a:r>
            <a:endParaRPr lang="zh-CN" altLang="en-US" sz="3400">
              <a:ea typeface="宋体" pitchFamily="2" charset="-122"/>
            </a:endParaRPr>
          </a:p>
        </p:txBody>
      </p:sp>
      <p:sp>
        <p:nvSpPr>
          <p:cNvPr id="62469" name="Rectangle 3"/>
          <p:cNvSpPr>
            <a:spLocks noGrp="1" noChangeArrowheads="1"/>
          </p:cNvSpPr>
          <p:nvPr>
            <p:ph type="body" idx="4294967295"/>
          </p:nvPr>
        </p:nvSpPr>
        <p:spPr>
          <a:xfrm>
            <a:off x="323850" y="188913"/>
            <a:ext cx="8631238" cy="6480175"/>
          </a:xfrm>
          <a:solidFill>
            <a:srgbClr val="CCECFF"/>
          </a:solidFill>
        </p:spPr>
        <p:txBody>
          <a:bodyPr/>
          <a:lstStyle/>
          <a:p>
            <a:pPr eaLnBrk="1" hangingPunct="1">
              <a:lnSpc>
                <a:spcPct val="80000"/>
              </a:lnSpc>
              <a:buFont typeface="Wingdings" panose="05000000000000000000" pitchFamily="2" charset="2"/>
              <a:buNone/>
            </a:pPr>
            <a:r>
              <a:rPr lang="zh-CN" altLang="en-US" sz="2000">
                <a:solidFill>
                  <a:srgbClr val="990033"/>
                </a:solidFill>
                <a:latin typeface="Times New Roman" panose="02020503050405090304" pitchFamily="18" charset="0"/>
                <a:ea typeface="宋体" pitchFamily="2" charset="-122"/>
              </a:rPr>
              <a:t>      </a:t>
            </a:r>
            <a:r>
              <a:rPr lang="zh-CN" altLang="zh-CN" sz="2000">
                <a:solidFill>
                  <a:srgbClr val="990033"/>
                </a:solidFill>
                <a:latin typeface="Times New Roman" panose="02020503050405090304" pitchFamily="18" charset="0"/>
                <a:ea typeface="宋体" pitchFamily="2" charset="-122"/>
              </a:rPr>
              <a:t>void InOutput()</a:t>
            </a: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{InOrder(</a:t>
            </a:r>
            <a:r>
              <a:rPr lang="zh-CN" altLang="zh-CN" sz="2000">
                <a:solidFill>
                  <a:schemeClr val="hlink"/>
                </a:solidFill>
                <a:latin typeface="Times New Roman" panose="02020503050405090304" pitchFamily="18" charset="0"/>
                <a:ea typeface="宋体" pitchFamily="2" charset="-122"/>
              </a:rPr>
              <a:t>Output</a:t>
            </a:r>
            <a:r>
              <a:rPr lang="zh-CN" altLang="zh-CN" sz="2000">
                <a:solidFill>
                  <a:schemeClr val="folHlink"/>
                </a:solidFill>
                <a:latin typeface="Times New Roman" panose="02020503050405090304" pitchFamily="18" charset="0"/>
                <a:ea typeface="宋体" pitchFamily="2" charset="-122"/>
              </a:rPr>
              <a:t>, root); cout &lt;&lt; endl;}</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503050405090304" pitchFamily="18" charset="0"/>
                <a:ea typeface="宋体" pitchFamily="2" charset="-122"/>
              </a:rPr>
              <a:t>      void PostOutput()</a:t>
            </a: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{PostOrder(</a:t>
            </a:r>
            <a:r>
              <a:rPr lang="zh-CN" altLang="zh-CN" sz="2000">
                <a:solidFill>
                  <a:schemeClr val="hlink"/>
                </a:solidFill>
                <a:latin typeface="Times New Roman" panose="02020503050405090304" pitchFamily="18" charset="0"/>
                <a:ea typeface="宋体" pitchFamily="2" charset="-122"/>
              </a:rPr>
              <a:t>Output</a:t>
            </a:r>
            <a:r>
              <a:rPr lang="zh-CN" altLang="zh-CN" sz="2000">
                <a:solidFill>
                  <a:schemeClr val="folHlink"/>
                </a:solidFill>
                <a:latin typeface="Times New Roman" panose="02020503050405090304" pitchFamily="18" charset="0"/>
                <a:ea typeface="宋体" pitchFamily="2" charset="-122"/>
              </a:rPr>
              <a:t>, root); cout &lt;&lt; endl;}</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503050405090304" pitchFamily="18" charset="0"/>
                <a:ea typeface="宋体" pitchFamily="2" charset="-122"/>
              </a:rPr>
              <a:t>      void LevelOutput()</a:t>
            </a: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{LevelOrder(</a:t>
            </a:r>
            <a:r>
              <a:rPr lang="zh-CN" altLang="zh-CN" sz="2000">
                <a:solidFill>
                  <a:schemeClr val="hlink"/>
                </a:solidFill>
                <a:latin typeface="Times New Roman" panose="02020503050405090304" pitchFamily="18" charset="0"/>
                <a:ea typeface="宋体" pitchFamily="2" charset="-122"/>
              </a:rPr>
              <a:t>Output</a:t>
            </a:r>
            <a:r>
              <a:rPr lang="zh-CN" altLang="zh-CN" sz="2000">
                <a:solidFill>
                  <a:schemeClr val="folHlink"/>
                </a:solidFill>
                <a:latin typeface="Times New Roman" panose="02020503050405090304" pitchFamily="18" charset="0"/>
                <a:ea typeface="宋体" pitchFamily="2" charset="-122"/>
              </a:rPr>
              <a:t>); cout &lt;&lt; endl;}</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503050405090304" pitchFamily="18" charset="0"/>
                <a:ea typeface="宋体" pitchFamily="2" charset="-122"/>
              </a:rPr>
              <a:t>      void Delete()</a:t>
            </a: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{PostOrder(</a:t>
            </a:r>
            <a:r>
              <a:rPr lang="zh-CN" altLang="zh-CN" sz="2000">
                <a:solidFill>
                  <a:schemeClr val="hlink"/>
                </a:solidFill>
                <a:latin typeface="Times New Roman" panose="02020503050405090304" pitchFamily="18" charset="0"/>
                <a:ea typeface="宋体" pitchFamily="2" charset="-122"/>
              </a:rPr>
              <a:t>Free</a:t>
            </a:r>
            <a:r>
              <a:rPr lang="zh-CN" altLang="zh-CN" sz="2000">
                <a:solidFill>
                  <a:schemeClr val="folHlink"/>
                </a:solidFill>
                <a:latin typeface="Times New Roman" panose="02020503050405090304" pitchFamily="18" charset="0"/>
                <a:ea typeface="宋体" pitchFamily="2" charset="-122"/>
              </a:rPr>
              <a:t>, root); root = 0;}</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503050405090304" pitchFamily="18" charset="0"/>
                <a:ea typeface="宋体" pitchFamily="2" charset="-122"/>
              </a:rPr>
              <a:t>      int Height()</a:t>
            </a:r>
            <a:r>
              <a:rPr lang="zh-CN" altLang="zh-CN" sz="2000">
                <a:latin typeface="Times New Roman" panose="02020503050405090304" pitchFamily="18" charset="0"/>
                <a:ea typeface="宋体" pitchFamily="2" charset="-122"/>
              </a:rPr>
              <a:t> const </a:t>
            </a:r>
            <a:r>
              <a:rPr lang="zh-CN" altLang="zh-CN" sz="2000">
                <a:solidFill>
                  <a:schemeClr val="folHlink"/>
                </a:solidFill>
                <a:latin typeface="Times New Roman" panose="02020503050405090304" pitchFamily="18" charset="0"/>
                <a:ea typeface="宋体" pitchFamily="2" charset="-122"/>
              </a:rPr>
              <a:t>{return </a:t>
            </a:r>
            <a:r>
              <a:rPr lang="zh-CN" altLang="zh-CN" sz="2000">
                <a:solidFill>
                  <a:schemeClr val="hlink"/>
                </a:solidFill>
                <a:latin typeface="Times New Roman" panose="02020503050405090304" pitchFamily="18" charset="0"/>
                <a:ea typeface="宋体" pitchFamily="2" charset="-122"/>
              </a:rPr>
              <a:t>Height</a:t>
            </a:r>
            <a:r>
              <a:rPr lang="zh-CN" altLang="zh-CN" sz="2000">
                <a:solidFill>
                  <a:schemeClr val="folHlink"/>
                </a:solidFill>
                <a:latin typeface="Times New Roman" panose="02020503050405090304" pitchFamily="18" charset="0"/>
                <a:ea typeface="宋体" pitchFamily="2" charset="-122"/>
              </a:rPr>
              <a:t>(root);}</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503050405090304" pitchFamily="18" charset="0"/>
                <a:ea typeface="宋体" pitchFamily="2" charset="-122"/>
              </a:rPr>
              <a:t>      int Size()</a:t>
            </a:r>
            <a:endParaRPr lang="zh-CN" altLang="zh-CN" sz="2000">
              <a:solidFill>
                <a:srgbClr val="990033"/>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{_count = 0; PreOrder(</a:t>
            </a:r>
            <a:r>
              <a:rPr lang="zh-CN" altLang="zh-CN" sz="2000">
                <a:solidFill>
                  <a:schemeClr val="hlink"/>
                </a:solidFill>
                <a:latin typeface="Times New Roman" panose="02020503050405090304" pitchFamily="18" charset="0"/>
                <a:ea typeface="宋体" pitchFamily="2" charset="-122"/>
              </a:rPr>
              <a:t>Add1</a:t>
            </a:r>
            <a:r>
              <a:rPr lang="zh-CN" altLang="zh-CN" sz="2000">
                <a:solidFill>
                  <a:schemeClr val="folHlink"/>
                </a:solidFill>
                <a:latin typeface="Times New Roman" panose="02020503050405090304" pitchFamily="18" charset="0"/>
                <a:ea typeface="宋体" pitchFamily="2" charset="-122"/>
              </a:rPr>
              <a:t>, root); return _count;}</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private:</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BinaryTreeNode&lt;T&gt; *</a:t>
            </a:r>
            <a:r>
              <a:rPr lang="zh-CN" altLang="zh-CN" sz="2000">
                <a:solidFill>
                  <a:schemeClr val="hlink"/>
                </a:solidFill>
                <a:latin typeface="Times New Roman" panose="02020503050405090304" pitchFamily="18" charset="0"/>
                <a:ea typeface="宋体" pitchFamily="2" charset="-122"/>
              </a:rPr>
              <a:t>root</a:t>
            </a:r>
            <a:r>
              <a:rPr lang="zh-CN" altLang="zh-CN" sz="2000">
                <a:latin typeface="Times New Roman" panose="02020503050405090304" pitchFamily="18" charset="0"/>
                <a:ea typeface="宋体" pitchFamily="2" charset="-122"/>
              </a:rPr>
              <a:t>;  // pointer to root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void</a:t>
            </a:r>
            <a:r>
              <a:rPr lang="zh-CN" altLang="zh-CN" sz="2000">
                <a:solidFill>
                  <a:schemeClr val="hlink"/>
                </a:solidFill>
                <a:latin typeface="Times New Roman" panose="02020503050405090304" pitchFamily="18" charset="0"/>
                <a:ea typeface="宋体" pitchFamily="2" charset="-122"/>
              </a:rPr>
              <a:t> PreOrder</a:t>
            </a:r>
            <a:r>
              <a:rPr lang="zh-CN" altLang="zh-CN" sz="2000">
                <a:latin typeface="Times New Roman" panose="02020503050405090304" pitchFamily="18" charset="0"/>
                <a:ea typeface="宋体" pitchFamily="2" charset="-122"/>
              </a:rPr>
              <a:t>(void(*Visit)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(BinaryTreeNode&lt;T&gt; *u), BinaryTreeNode&lt;T&gt; *t);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void </a:t>
            </a:r>
            <a:r>
              <a:rPr lang="zh-CN" altLang="zh-CN" sz="2000">
                <a:solidFill>
                  <a:schemeClr val="hlink"/>
                </a:solidFill>
                <a:latin typeface="Times New Roman" panose="02020503050405090304" pitchFamily="18" charset="0"/>
                <a:ea typeface="宋体" pitchFamily="2" charset="-122"/>
              </a:rPr>
              <a:t>InOrder</a:t>
            </a:r>
            <a:r>
              <a:rPr lang="zh-CN" altLang="zh-CN" sz="2000">
                <a:latin typeface="Times New Roman" panose="02020503050405090304" pitchFamily="18" charset="0"/>
                <a:ea typeface="宋体" pitchFamily="2" charset="-122"/>
              </a:rPr>
              <a:t>(void(*Visit)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(BinaryTreeNode&lt;T&gt; *u), BinaryTreeNode&lt;T&gt; *t);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void </a:t>
            </a:r>
            <a:r>
              <a:rPr lang="zh-CN" altLang="zh-CN" sz="2000">
                <a:solidFill>
                  <a:schemeClr val="hlink"/>
                </a:solidFill>
                <a:latin typeface="Times New Roman" panose="02020503050405090304" pitchFamily="18" charset="0"/>
                <a:ea typeface="宋体" pitchFamily="2" charset="-122"/>
              </a:rPr>
              <a:t>PostOrder</a:t>
            </a:r>
            <a:r>
              <a:rPr lang="zh-CN" altLang="zh-CN" sz="2000">
                <a:latin typeface="Times New Roman" panose="02020503050405090304" pitchFamily="18" charset="0"/>
                <a:ea typeface="宋体" pitchFamily="2" charset="-122"/>
              </a:rPr>
              <a:t>(void(*Visit)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(BinaryTreeNode&lt;T&gt; *u), BinaryTreeNode&lt;T&gt; *t);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503050405090304" pitchFamily="18" charset="0"/>
                <a:ea typeface="宋体" pitchFamily="2" charset="-122"/>
              </a:rPr>
              <a:t>      static void Free</a:t>
            </a:r>
            <a:r>
              <a:rPr lang="zh-CN" altLang="zh-CN" sz="2000">
                <a:latin typeface="Times New Roman" panose="02020503050405090304" pitchFamily="18" charset="0"/>
                <a:ea typeface="宋体" pitchFamily="2" charset="-122"/>
              </a:rPr>
              <a:t>(BinaryTreeNode&lt;T&gt; *t) </a:t>
            </a:r>
            <a:r>
              <a:rPr lang="zh-CN" altLang="zh-CN" sz="2000">
                <a:solidFill>
                  <a:schemeClr val="folHlink"/>
                </a:solidFill>
                <a:latin typeface="Times New Roman" panose="02020503050405090304" pitchFamily="18" charset="0"/>
                <a:ea typeface="宋体" pitchFamily="2" charset="-122"/>
              </a:rPr>
              <a:t>{</a:t>
            </a:r>
            <a:r>
              <a:rPr lang="zh-CN" altLang="en-US" sz="2000">
                <a:solidFill>
                  <a:schemeClr val="folHlink"/>
                </a:solidFill>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delete t;</a:t>
            </a:r>
            <a:r>
              <a:rPr lang="zh-CN" altLang="en-US" sz="2000">
                <a:solidFill>
                  <a:schemeClr val="folHlink"/>
                </a:solidFill>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503050405090304" pitchFamily="18" charset="0"/>
                <a:ea typeface="宋体" pitchFamily="2" charset="-122"/>
              </a:rPr>
              <a:t>      static void Output</a:t>
            </a:r>
            <a:r>
              <a:rPr lang="zh-CN" altLang="zh-CN" sz="2000">
                <a:latin typeface="Times New Roman" panose="02020503050405090304" pitchFamily="18" charset="0"/>
                <a:ea typeface="宋体" pitchFamily="2" charset="-122"/>
              </a:rPr>
              <a:t>(BinaryTreeNode&lt;T&gt; *t)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a:t>
            </a:r>
            <a:r>
              <a:rPr lang="zh-CN" altLang="en-US" sz="2000">
                <a:solidFill>
                  <a:schemeClr val="folHlink"/>
                </a:solidFill>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cout &lt;&lt; t-&gt;data &lt;&lt; ‘ ’;</a:t>
            </a:r>
            <a:r>
              <a:rPr lang="zh-CN" altLang="en-US" sz="2000">
                <a:solidFill>
                  <a:schemeClr val="folHlink"/>
                </a:solidFill>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503050405090304" pitchFamily="18" charset="0"/>
                <a:ea typeface="宋体" pitchFamily="2" charset="-122"/>
              </a:rPr>
              <a:t>      static void Add1</a:t>
            </a:r>
            <a:r>
              <a:rPr lang="zh-CN" altLang="en-US" sz="2000">
                <a:latin typeface="Times New Roman" panose="02020503050405090304" pitchFamily="18" charset="0"/>
                <a:ea typeface="宋体" pitchFamily="2" charset="-122"/>
              </a:rPr>
              <a:t> </a:t>
            </a:r>
            <a:r>
              <a:rPr lang="zh-CN" altLang="zh-CN" sz="2000">
                <a:latin typeface="Times New Roman" panose="02020503050405090304" pitchFamily="18" charset="0"/>
                <a:ea typeface="宋体" pitchFamily="2" charset="-122"/>
              </a:rPr>
              <a:t>(BinaryTreeNode&lt;T&gt; *t) </a:t>
            </a:r>
            <a:r>
              <a:rPr lang="zh-CN" altLang="zh-CN" sz="2000">
                <a:solidFill>
                  <a:schemeClr val="folHlink"/>
                </a:solidFill>
                <a:latin typeface="Times New Roman" panose="02020503050405090304" pitchFamily="18" charset="0"/>
                <a:ea typeface="宋体" pitchFamily="2" charset="-122"/>
              </a:rPr>
              <a:t>{</a:t>
            </a:r>
            <a:r>
              <a:rPr lang="zh-CN" altLang="en-US" sz="2000">
                <a:solidFill>
                  <a:schemeClr val="folHlink"/>
                </a:solidFill>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_count++;</a:t>
            </a:r>
            <a:r>
              <a:rPr lang="zh-CN" altLang="en-US" sz="2000">
                <a:solidFill>
                  <a:schemeClr val="folHlink"/>
                </a:solidFill>
                <a:latin typeface="Times New Roman" panose="02020503050405090304" pitchFamily="18" charset="0"/>
                <a:ea typeface="宋体" pitchFamily="2" charset="-122"/>
              </a:rPr>
              <a:t> </a:t>
            </a:r>
            <a:r>
              <a:rPr lang="zh-CN" altLang="zh-CN" sz="2000">
                <a:solidFill>
                  <a:schemeClr val="folHlink"/>
                </a:solidFill>
                <a:latin typeface="Times New Roman" panose="02020503050405090304" pitchFamily="18" charset="0"/>
                <a:ea typeface="宋体" pitchFamily="2" charset="-122"/>
              </a:rPr>
              <a:t>}</a:t>
            </a:r>
            <a:endParaRPr lang="zh-CN" altLang="zh-CN" sz="2000">
              <a:solidFill>
                <a:schemeClr val="folHlink"/>
              </a:solidFill>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solidFill>
                  <a:srgbClr val="990033"/>
                </a:solidFill>
                <a:latin typeface="Times New Roman" panose="02020503050405090304" pitchFamily="18" charset="0"/>
                <a:ea typeface="宋体" pitchFamily="2" charset="-122"/>
              </a:rPr>
              <a:t>      int Height</a:t>
            </a:r>
            <a:r>
              <a:rPr lang="zh-CN" altLang="zh-CN" sz="2000">
                <a:latin typeface="Times New Roman" panose="02020503050405090304" pitchFamily="18" charset="0"/>
                <a:ea typeface="宋体" pitchFamily="2" charset="-122"/>
              </a:rPr>
              <a:t>(BinaryTreeNode&lt;T&gt; *t) const;</a:t>
            </a:r>
            <a:endParaRPr lang="zh-CN" altLang="zh-CN" sz="20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000">
                <a:latin typeface="Times New Roman" panose="02020503050405090304" pitchFamily="18" charset="0"/>
                <a:ea typeface="宋体" pitchFamily="2" charset="-122"/>
              </a:rPr>
              <a:t>};</a:t>
            </a:r>
            <a:endParaRPr lang="en-US" altLang="zh-CN" sz="2000">
              <a:latin typeface="Times New Roman" panose="02020503050405090304" pitchFamily="18" charset="0"/>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5A51FD3A-7E03-44FD-A9E9-288A25C59E53}"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AB5E7633-5C71-43A6-B573-2FAFF127516F}" type="datetime7">
              <a:rPr kumimoji="1" lang="zh-CN" altLang="en-US" sz="1200">
                <a:latin typeface="+mn-ea"/>
              </a:rPr>
            </a:fld>
            <a:endParaRPr kumimoji="1" lang="en-US" altLang="zh-CN" sz="1200">
              <a:latin typeface="+mn-ea"/>
            </a:endParaRPr>
          </a:p>
        </p:txBody>
      </p:sp>
      <p:sp>
        <p:nvSpPr>
          <p:cNvPr id="64516" name="Rectangle 2"/>
          <p:cNvSpPr>
            <a:spLocks noGrp="1" noChangeArrowheads="1"/>
          </p:cNvSpPr>
          <p:nvPr>
            <p:ph type="title" idx="4294967295"/>
          </p:nvPr>
        </p:nvSpPr>
        <p:spPr/>
        <p:txBody>
          <a:bodyPr anchor="b"/>
          <a:lstStyle/>
          <a:p>
            <a:pPr eaLnBrk="1" hangingPunct="1"/>
            <a:r>
              <a:rPr lang="en-US" altLang="zh-CN">
                <a:ea typeface="宋体" pitchFamily="2" charset="-122"/>
              </a:rPr>
              <a:t>8.9.3  </a:t>
            </a:r>
            <a:r>
              <a:rPr lang="zh-CN" altLang="en-US">
                <a:ea typeface="宋体" pitchFamily="2" charset="-122"/>
              </a:rPr>
              <a:t>计算高度</a:t>
            </a:r>
            <a:endParaRPr lang="zh-CN" altLang="en-US">
              <a:ea typeface="宋体" pitchFamily="2" charset="-122"/>
            </a:endParaRPr>
          </a:p>
        </p:txBody>
      </p:sp>
      <p:sp>
        <p:nvSpPr>
          <p:cNvPr id="64517" name="Rectangle 3"/>
          <p:cNvSpPr>
            <a:spLocks noGrp="1" noChangeArrowheads="1"/>
          </p:cNvSpPr>
          <p:nvPr>
            <p:ph type="body" idx="4294967295"/>
          </p:nvPr>
        </p:nvSpPr>
        <p:spPr>
          <a:xfrm>
            <a:off x="457200" y="1739900"/>
            <a:ext cx="8229600" cy="4349750"/>
          </a:xfrm>
          <a:solidFill>
            <a:srgbClr val="CCECFF"/>
          </a:solidFill>
        </p:spPr>
        <p:txBody>
          <a:bodyPr/>
          <a:lstStyle/>
          <a:p>
            <a:pPr eaLnBrk="1" hangingPunct="1">
              <a:lnSpc>
                <a:spcPct val="110000"/>
              </a:lnSpc>
              <a:buFont typeface="Wingdings" panose="05000000000000000000" pitchFamily="2" charset="2"/>
              <a:buNone/>
            </a:pPr>
            <a:r>
              <a:rPr lang="en-US" altLang="zh-CN" sz="2400">
                <a:latin typeface="Times New Roman" panose="02020503050405090304" pitchFamily="18" charset="0"/>
                <a:ea typeface="宋体" pitchFamily="2" charset="-122"/>
              </a:rPr>
              <a:t>template &lt;class T&gt;</a:t>
            </a:r>
            <a:endParaRPr lang="en-US" altLang="zh-CN" sz="2400">
              <a:latin typeface="Times New Roman" panose="02020503050405090304" pitchFamily="18" charset="0"/>
              <a:ea typeface="宋体" pitchFamily="2" charset="-122"/>
            </a:endParaRPr>
          </a:p>
          <a:p>
            <a:pPr eaLnBrk="1" hangingPunct="1">
              <a:lnSpc>
                <a:spcPct val="110000"/>
              </a:lnSpc>
              <a:buFont typeface="Wingdings" panose="05000000000000000000" pitchFamily="2" charset="2"/>
              <a:buNone/>
            </a:pPr>
            <a:r>
              <a:rPr lang="en-US" altLang="zh-CN" sz="2400">
                <a:solidFill>
                  <a:schemeClr val="folHlink"/>
                </a:solidFill>
                <a:latin typeface="Times New Roman" panose="02020503050405090304" pitchFamily="18" charset="0"/>
                <a:ea typeface="宋体" pitchFamily="2" charset="-122"/>
              </a:rPr>
              <a:t>int</a:t>
            </a:r>
            <a:r>
              <a:rPr lang="en-US" altLang="zh-CN" sz="2400">
                <a:latin typeface="Times New Roman" panose="02020503050405090304" pitchFamily="18" charset="0"/>
                <a:ea typeface="宋体" pitchFamily="2" charset="-122"/>
              </a:rPr>
              <a:t> BinaryTree&lt;T&gt;::</a:t>
            </a:r>
            <a:r>
              <a:rPr lang="en-US" altLang="zh-CN" sz="2400">
                <a:solidFill>
                  <a:schemeClr val="hlink"/>
                </a:solidFill>
                <a:latin typeface="Times New Roman" panose="02020503050405090304" pitchFamily="18" charset="0"/>
                <a:ea typeface="宋体" pitchFamily="2" charset="-122"/>
              </a:rPr>
              <a:t>Height</a:t>
            </a:r>
            <a:r>
              <a:rPr lang="en-US" altLang="zh-CN" sz="2400">
                <a:latin typeface="Times New Roman" panose="02020503050405090304" pitchFamily="18" charset="0"/>
                <a:ea typeface="宋体" pitchFamily="2" charset="-122"/>
              </a:rPr>
              <a:t>( BinaryTreeNode&lt;T&gt; *t) const</a:t>
            </a:r>
            <a:endParaRPr lang="en-US" altLang="zh-CN" sz="2400">
              <a:latin typeface="Times New Roman" panose="02020503050405090304" pitchFamily="18" charset="0"/>
              <a:ea typeface="宋体" pitchFamily="2" charset="-122"/>
            </a:endParaRPr>
          </a:p>
          <a:p>
            <a:pPr eaLnBrk="1" hangingPunct="1">
              <a:lnSpc>
                <a:spcPct val="110000"/>
              </a:lnSpc>
              <a:buFont typeface="Wingdings" panose="05000000000000000000" pitchFamily="2" charset="2"/>
              <a:buNone/>
            </a:pPr>
            <a:r>
              <a:rPr lang="en-US" altLang="zh-CN" sz="2400">
                <a:latin typeface="Times New Roman" panose="02020503050405090304" pitchFamily="18" charset="0"/>
                <a:ea typeface="宋体" pitchFamily="2" charset="-122"/>
              </a:rPr>
              <a:t>{// </a:t>
            </a:r>
            <a:r>
              <a:rPr lang="zh-CN" altLang="en-US" sz="2400">
                <a:latin typeface="Times New Roman" panose="02020503050405090304" pitchFamily="18" charset="0"/>
                <a:ea typeface="宋体" pitchFamily="2" charset="-122"/>
              </a:rPr>
              <a:t>返回树*</a:t>
            </a:r>
            <a:r>
              <a:rPr lang="en-US" altLang="zh-CN" sz="2400">
                <a:latin typeface="Times New Roman" panose="02020503050405090304" pitchFamily="18" charset="0"/>
                <a:ea typeface="宋体" pitchFamily="2" charset="-122"/>
              </a:rPr>
              <a:t>t</a:t>
            </a:r>
            <a:r>
              <a:rPr lang="zh-CN" altLang="en-US" sz="2400">
                <a:latin typeface="Times New Roman" panose="02020503050405090304" pitchFamily="18" charset="0"/>
                <a:ea typeface="宋体" pitchFamily="2" charset="-122"/>
              </a:rPr>
              <a:t>的高度 </a:t>
            </a:r>
            <a:r>
              <a:rPr lang="en-US" altLang="zh-CN" sz="2400">
                <a:latin typeface="Times New Roman" panose="02020503050405090304" pitchFamily="18" charset="0"/>
                <a:ea typeface="宋体" pitchFamily="2" charset="-122"/>
              </a:rPr>
              <a:t>.</a:t>
            </a:r>
            <a:endParaRPr lang="en-US" altLang="zh-CN" sz="2400">
              <a:latin typeface="Times New Roman" panose="02020503050405090304" pitchFamily="18" charset="0"/>
              <a:ea typeface="宋体" pitchFamily="2" charset="-122"/>
            </a:endParaRPr>
          </a:p>
          <a:p>
            <a:pPr eaLnBrk="1" hangingPunct="1">
              <a:lnSpc>
                <a:spcPct val="110000"/>
              </a:lnSpc>
              <a:buFont typeface="Wingdings" panose="05000000000000000000" pitchFamily="2" charset="2"/>
              <a:buNone/>
            </a:pPr>
            <a:r>
              <a:rPr lang="en-US" altLang="zh-CN" sz="2400">
                <a:latin typeface="Times New Roman" panose="02020503050405090304" pitchFamily="18" charset="0"/>
                <a:ea typeface="宋体" pitchFamily="2" charset="-122"/>
              </a:rPr>
              <a:t>   if (!t) return 0;                    // empty tree</a:t>
            </a:r>
            <a:endParaRPr lang="en-US" altLang="zh-CN" sz="2400">
              <a:latin typeface="Times New Roman" panose="02020503050405090304" pitchFamily="18" charset="0"/>
              <a:ea typeface="宋体" pitchFamily="2" charset="-122"/>
            </a:endParaRPr>
          </a:p>
          <a:p>
            <a:pPr eaLnBrk="1" hangingPunct="1">
              <a:lnSpc>
                <a:spcPct val="110000"/>
              </a:lnSpc>
              <a:buFont typeface="Wingdings" panose="05000000000000000000" pitchFamily="2" charset="2"/>
              <a:buNone/>
            </a:pPr>
            <a:r>
              <a:rPr lang="en-US" altLang="zh-CN" sz="2400">
                <a:latin typeface="Times New Roman" panose="02020503050405090304" pitchFamily="18" charset="0"/>
                <a:ea typeface="宋体" pitchFamily="2" charset="-122"/>
              </a:rPr>
              <a:t>   int hl = </a:t>
            </a:r>
            <a:r>
              <a:rPr lang="en-US" altLang="zh-CN" sz="2400">
                <a:solidFill>
                  <a:schemeClr val="hlink"/>
                </a:solidFill>
                <a:latin typeface="Times New Roman" panose="02020503050405090304" pitchFamily="18" charset="0"/>
                <a:ea typeface="宋体" pitchFamily="2" charset="-122"/>
              </a:rPr>
              <a:t>Height</a:t>
            </a:r>
            <a:r>
              <a:rPr lang="en-US" altLang="zh-CN" sz="2400">
                <a:latin typeface="Times New Roman" panose="02020503050405090304" pitchFamily="18" charset="0"/>
                <a:ea typeface="宋体" pitchFamily="2" charset="-122"/>
              </a:rPr>
              <a:t>( t-&gt;LeftChild );  // height of left</a:t>
            </a:r>
            <a:endParaRPr lang="en-US" altLang="zh-CN" sz="2400">
              <a:latin typeface="Times New Roman" panose="02020503050405090304" pitchFamily="18" charset="0"/>
              <a:ea typeface="宋体" pitchFamily="2" charset="-122"/>
            </a:endParaRPr>
          </a:p>
          <a:p>
            <a:pPr eaLnBrk="1" hangingPunct="1">
              <a:lnSpc>
                <a:spcPct val="110000"/>
              </a:lnSpc>
              <a:buFont typeface="Wingdings" panose="05000000000000000000" pitchFamily="2" charset="2"/>
              <a:buNone/>
            </a:pPr>
            <a:r>
              <a:rPr lang="en-US" altLang="zh-CN" sz="2400">
                <a:latin typeface="Times New Roman" panose="02020503050405090304" pitchFamily="18" charset="0"/>
                <a:ea typeface="宋体" pitchFamily="2" charset="-122"/>
              </a:rPr>
              <a:t>   int hr = </a:t>
            </a:r>
            <a:r>
              <a:rPr lang="en-US" altLang="zh-CN" sz="2400">
                <a:solidFill>
                  <a:schemeClr val="hlink"/>
                </a:solidFill>
                <a:latin typeface="Times New Roman" panose="02020503050405090304" pitchFamily="18" charset="0"/>
                <a:ea typeface="宋体" pitchFamily="2" charset="-122"/>
              </a:rPr>
              <a:t>Height</a:t>
            </a:r>
            <a:r>
              <a:rPr lang="en-US" altLang="zh-CN" sz="2400">
                <a:latin typeface="Times New Roman" panose="02020503050405090304" pitchFamily="18" charset="0"/>
                <a:ea typeface="宋体" pitchFamily="2" charset="-122"/>
              </a:rPr>
              <a:t>( t-&gt;RightChild ); // height of right</a:t>
            </a:r>
            <a:endParaRPr lang="en-US" altLang="zh-CN" sz="2400">
              <a:latin typeface="Times New Roman" panose="02020503050405090304" pitchFamily="18" charset="0"/>
              <a:ea typeface="宋体" pitchFamily="2" charset="-122"/>
            </a:endParaRPr>
          </a:p>
          <a:p>
            <a:pPr eaLnBrk="1" hangingPunct="1">
              <a:lnSpc>
                <a:spcPct val="110000"/>
              </a:lnSpc>
              <a:buFont typeface="Wingdings" panose="05000000000000000000" pitchFamily="2" charset="2"/>
              <a:buNone/>
            </a:pPr>
            <a:r>
              <a:rPr lang="en-US" altLang="zh-CN" sz="2400">
                <a:latin typeface="Times New Roman" panose="02020503050405090304" pitchFamily="18" charset="0"/>
                <a:ea typeface="宋体" pitchFamily="2" charset="-122"/>
              </a:rPr>
              <a:t>   if (hl &gt; hr) return ++hl;</a:t>
            </a:r>
            <a:endParaRPr lang="en-US" altLang="zh-CN" sz="2400">
              <a:latin typeface="Times New Roman" panose="02020503050405090304" pitchFamily="18" charset="0"/>
              <a:ea typeface="宋体" pitchFamily="2" charset="-122"/>
            </a:endParaRPr>
          </a:p>
          <a:p>
            <a:pPr eaLnBrk="1" hangingPunct="1">
              <a:lnSpc>
                <a:spcPct val="110000"/>
              </a:lnSpc>
              <a:buFont typeface="Wingdings" panose="05000000000000000000" pitchFamily="2" charset="2"/>
              <a:buNone/>
            </a:pPr>
            <a:r>
              <a:rPr lang="en-US" altLang="zh-CN" sz="2400">
                <a:latin typeface="Times New Roman" panose="02020503050405090304" pitchFamily="18" charset="0"/>
                <a:ea typeface="宋体" pitchFamily="2" charset="-122"/>
              </a:rPr>
              <a:t>   else return ++hr;</a:t>
            </a:r>
            <a:endParaRPr lang="en-US" altLang="zh-CN" sz="2400">
              <a:latin typeface="Times New Roman" panose="02020503050405090304" pitchFamily="18" charset="0"/>
              <a:ea typeface="宋体" pitchFamily="2" charset="-122"/>
            </a:endParaRPr>
          </a:p>
          <a:p>
            <a:pPr eaLnBrk="1" hangingPunct="1">
              <a:lnSpc>
                <a:spcPct val="110000"/>
              </a:lnSpc>
              <a:buFont typeface="Wingdings" panose="05000000000000000000" pitchFamily="2" charset="2"/>
              <a:buNone/>
            </a:pP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程序</a:t>
            </a:r>
            <a:r>
              <a:rPr lang="en-US" altLang="zh-CN" sz="2400">
                <a:latin typeface="Times New Roman" panose="02020503050405090304" pitchFamily="18" charset="0"/>
                <a:ea typeface="宋体" pitchFamily="2" charset="-122"/>
              </a:rPr>
              <a:t>8-12</a:t>
            </a:r>
            <a:r>
              <a:rPr lang="zh-CN" altLang="en-US" sz="2400">
                <a:latin typeface="Times New Roman" panose="02020503050405090304" pitchFamily="18" charset="0"/>
                <a:ea typeface="宋体" pitchFamily="2" charset="-122"/>
              </a:rPr>
              <a:t>计算二叉树的高度</a:t>
            </a:r>
            <a:endParaRPr lang="en-US" altLang="zh-CN" sz="2400">
              <a:latin typeface="Times New Roman" panose="02020503050405090304" pitchFamily="18" charset="0"/>
              <a:ea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xfrm>
            <a:off x="323850" y="404813"/>
            <a:ext cx="504825" cy="431800"/>
          </a:xfrm>
          <a:ln>
            <a:miter lim="800000"/>
          </a:ln>
        </p:spPr>
        <p:txBody>
          <a:bodyPr anchor="b"/>
          <a:lstStyle/>
          <a:p>
            <a:pPr>
              <a:defRPr/>
            </a:pPr>
            <a:fld id="{0D9A1D24-B709-4330-838B-A03ED5CB5535}" type="slidenum">
              <a:rPr lang="zh-CN" altLang="en-US" sz="1200">
                <a:solidFill>
                  <a:schemeClr val="bg2"/>
                </a:solidFill>
              </a:rPr>
            </a:fld>
            <a:endParaRPr lang="en-US" altLang="zh-CN" sz="1200">
              <a:solidFill>
                <a:schemeClr val="bg2"/>
              </a:solidFill>
            </a:endParaRPr>
          </a:p>
        </p:txBody>
      </p:sp>
      <p:sp>
        <p:nvSpPr>
          <p:cNvPr id="17" name="日期占位符 4"/>
          <p:cNvSpPr>
            <a:spLocks noGrp="1"/>
          </p:cNvSpPr>
          <p:nvPr>
            <p:ph type="dt" sz="quarter" idx="10"/>
          </p:nvPr>
        </p:nvSpPr>
        <p:spPr>
          <a:xfrm>
            <a:off x="34925" y="836613"/>
            <a:ext cx="1042988" cy="549275"/>
          </a:xfrm>
          <a:ln>
            <a:miter lim="800000"/>
          </a:ln>
        </p:spPr>
        <p:txBody>
          <a:bodyPr/>
          <a:lstStyle/>
          <a:p>
            <a:pPr>
              <a:defRPr/>
            </a:pPr>
            <a:fld id="{88F4D8F9-3573-43D5-A660-1BD8619082CD}" type="datetime7">
              <a:rPr kumimoji="1" lang="zh-CN" altLang="en-US" sz="1200">
                <a:latin typeface="+mn-ea"/>
              </a:rPr>
            </a:fld>
            <a:endParaRPr kumimoji="1" lang="en-US" altLang="zh-CN" sz="1200">
              <a:latin typeface="+mn-ea"/>
            </a:endParaRPr>
          </a:p>
        </p:txBody>
      </p:sp>
      <p:sp>
        <p:nvSpPr>
          <p:cNvPr id="66564" name="Rectangle 2"/>
          <p:cNvSpPr>
            <a:spLocks noGrp="1" noChangeArrowheads="1"/>
          </p:cNvSpPr>
          <p:nvPr>
            <p:ph type="title" idx="4294967295"/>
          </p:nvPr>
        </p:nvSpPr>
        <p:spPr/>
        <p:txBody>
          <a:bodyPr anchor="b"/>
          <a:lstStyle/>
          <a:p>
            <a:pPr eaLnBrk="1" hangingPunct="1"/>
            <a:r>
              <a:rPr lang="en-US" altLang="zh-CN">
                <a:ea typeface="宋体" pitchFamily="2" charset="-122"/>
              </a:rPr>
              <a:t>8.8 The Class </a:t>
            </a:r>
            <a:r>
              <a:rPr lang="en-US" altLang="zh-CN" i="1">
                <a:ea typeface="宋体" pitchFamily="2" charset="-122"/>
              </a:rPr>
              <a:t>BinaryTree</a:t>
            </a:r>
            <a:endParaRPr lang="zh-CN" altLang="en-US" i="1">
              <a:ea typeface="宋体" pitchFamily="2" charset="-122"/>
            </a:endParaRPr>
          </a:p>
        </p:txBody>
      </p:sp>
      <p:sp>
        <p:nvSpPr>
          <p:cNvPr id="66565" name="Rectangle 3"/>
          <p:cNvSpPr>
            <a:spLocks noGrp="1" noChangeArrowheads="1"/>
          </p:cNvSpPr>
          <p:nvPr>
            <p:ph type="body" idx="4294967295"/>
          </p:nvPr>
        </p:nvSpPr>
        <p:spPr>
          <a:xfrm>
            <a:off x="250825" y="188913"/>
            <a:ext cx="8631238" cy="6480175"/>
          </a:xfrm>
          <a:solidFill>
            <a:srgbClr val="CCECFF"/>
          </a:solidFill>
        </p:spPr>
        <p:txBody>
          <a:bodyPr/>
          <a:lstStyle/>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int count = 0;</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BinaryTree&lt;int&gt; </a:t>
            </a:r>
            <a:r>
              <a:rPr lang="en-US" altLang="zh-CN" sz="1800">
                <a:solidFill>
                  <a:schemeClr val="folHlink"/>
                </a:solidFill>
                <a:latin typeface="Times New Roman" panose="02020503050405090304" pitchFamily="18" charset="0"/>
                <a:ea typeface="宋体" pitchFamily="2" charset="-122"/>
              </a:rPr>
              <a:t>a,x,y,z</a:t>
            </a:r>
            <a:r>
              <a:rPr lang="en-US" altLang="zh-CN" sz="1800">
                <a:latin typeface="Times New Roman" panose="02020503050405090304" pitchFamily="18" charset="0"/>
                <a:ea typeface="宋体" pitchFamily="2" charset="-122"/>
              </a:rPr>
              <a:t>;</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template&lt;class T&gt;</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void </a:t>
            </a:r>
            <a:r>
              <a:rPr lang="en-US" altLang="zh-CN" sz="1800">
                <a:solidFill>
                  <a:srgbClr val="CC0099"/>
                </a:solidFill>
                <a:latin typeface="Times New Roman" panose="02020503050405090304" pitchFamily="18" charset="0"/>
                <a:ea typeface="宋体" pitchFamily="2" charset="-122"/>
              </a:rPr>
              <a:t>ct</a:t>
            </a:r>
            <a:r>
              <a:rPr lang="en-US" altLang="zh-CN" sz="1800">
                <a:latin typeface="Times New Roman" panose="02020503050405090304" pitchFamily="18" charset="0"/>
                <a:ea typeface="宋体" pitchFamily="2" charset="-122"/>
              </a:rPr>
              <a:t>(BinaryTreeNode&lt;T&gt; *t) {count++;}</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void main(void)</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y.MakeTree(1,a,a);   z.MakeTree(2,a,a);</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x.MakeTree(3,y,z);   y.MakeTree(4,x,a);</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"Preorder sequence is ";</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y.PreOutput();</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"Inorder sequence is ";</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y.InOutput(); </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"Postorder sequence is ";</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y.PostOutput();</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"Level order sequence is ";</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y.LevelOutput();</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"Number of nodes = ";</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y.Size() &lt;&lt; endl;</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"Height = ";</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y.Height() &lt;&lt; endl;</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y.PreOrder(</a:t>
            </a:r>
            <a:r>
              <a:rPr lang="en-US" altLang="zh-CN" sz="1800">
                <a:solidFill>
                  <a:srgbClr val="CC0099"/>
                </a:solidFill>
                <a:latin typeface="Times New Roman" panose="02020503050405090304" pitchFamily="18" charset="0"/>
                <a:ea typeface="宋体" pitchFamily="2" charset="-122"/>
              </a:rPr>
              <a:t>ct</a:t>
            </a:r>
            <a:r>
              <a:rPr lang="en-US" altLang="zh-CN" sz="1800">
                <a:latin typeface="Times New Roman" panose="02020503050405090304" pitchFamily="18" charset="0"/>
                <a:ea typeface="宋体" pitchFamily="2" charset="-122"/>
              </a:rPr>
              <a:t>);</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   cout &lt;&lt; "Count of nodes is " &lt;&lt; count &lt;&lt; endl;</a:t>
            </a:r>
            <a:endParaRPr lang="en-US" altLang="zh-CN" sz="18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a:latin typeface="Times New Roman" panose="02020503050405090304" pitchFamily="18" charset="0"/>
                <a:ea typeface="宋体" pitchFamily="2" charset="-122"/>
              </a:rPr>
              <a:t>}//</a:t>
            </a:r>
            <a:r>
              <a:rPr lang="zh-CN" altLang="en-US" sz="1800">
                <a:latin typeface="Times New Roman" panose="02020503050405090304" pitchFamily="18" charset="0"/>
                <a:ea typeface="宋体" pitchFamily="2" charset="-122"/>
              </a:rPr>
              <a:t>程序</a:t>
            </a:r>
            <a:r>
              <a:rPr lang="en-US" altLang="zh-CN" sz="1800">
                <a:latin typeface="Times New Roman" panose="02020503050405090304" pitchFamily="18" charset="0"/>
                <a:ea typeface="宋体" pitchFamily="2" charset="-122"/>
              </a:rPr>
              <a:t>8-11</a:t>
            </a:r>
            <a:r>
              <a:rPr lang="zh-CN" altLang="en-US" sz="1800">
                <a:latin typeface="Times New Roman" panose="02020503050405090304" pitchFamily="18" charset="0"/>
                <a:ea typeface="宋体" pitchFamily="2" charset="-122"/>
              </a:rPr>
              <a:t>类</a:t>
            </a:r>
            <a:r>
              <a:rPr lang="en-US" altLang="zh-CN" sz="1800">
                <a:latin typeface="Times New Roman" panose="02020503050405090304" pitchFamily="18" charset="0"/>
                <a:ea typeface="宋体" pitchFamily="2" charset="-122"/>
              </a:rPr>
              <a:t>BinaryTree</a:t>
            </a:r>
            <a:r>
              <a:rPr lang="zh-CN" altLang="en-US" sz="1800">
                <a:latin typeface="Times New Roman" panose="02020503050405090304" pitchFamily="18" charset="0"/>
                <a:ea typeface="宋体" pitchFamily="2" charset="-122"/>
              </a:rPr>
              <a:t>的应用</a:t>
            </a:r>
            <a:endParaRPr lang="en-US" altLang="zh-CN" sz="1800">
              <a:latin typeface="Times New Roman" panose="02020503050405090304" pitchFamily="18" charset="0"/>
              <a:ea typeface="宋体" pitchFamily="2" charset="-122"/>
            </a:endParaRPr>
          </a:p>
        </p:txBody>
      </p:sp>
      <p:sp>
        <p:nvSpPr>
          <p:cNvPr id="1103876" name="AutoShape 4"/>
          <p:cNvSpPr>
            <a:spLocks noChangeArrowheads="1"/>
          </p:cNvSpPr>
          <p:nvPr/>
        </p:nvSpPr>
        <p:spPr bwMode="auto">
          <a:xfrm>
            <a:off x="5435600" y="2133600"/>
            <a:ext cx="1152525" cy="431800"/>
          </a:xfrm>
          <a:prstGeom prst="wedgeRoundRectCallout">
            <a:avLst>
              <a:gd name="adj1" fmla="val -124792"/>
              <a:gd name="adj2" fmla="val 40810"/>
              <a:gd name="adj3" fmla="val 16667"/>
            </a:avLst>
          </a:prstGeom>
          <a:solidFill>
            <a:schemeClr val="accent1"/>
          </a:solidFill>
          <a:ln w="9525">
            <a:solidFill>
              <a:schemeClr val="tx1"/>
            </a:solidFill>
            <a:miter lim="800000"/>
          </a:ln>
        </p:spPr>
        <p:txBody>
          <a:bodyPr/>
          <a:lstStyle/>
          <a:p>
            <a:pPr algn="ctr"/>
            <a:r>
              <a:rPr lang="en-US" altLang="zh-CN" sz="2000">
                <a:latin typeface="Tahoma" panose="020B0804030504040204" pitchFamily="34" charset="0"/>
              </a:rPr>
              <a:t>4 3 1 2</a:t>
            </a:r>
            <a:endParaRPr lang="zh-CN" altLang="en-US" sz="2000">
              <a:latin typeface="Tahoma" panose="020B0804030504040204" pitchFamily="34" charset="0"/>
            </a:endParaRPr>
          </a:p>
        </p:txBody>
      </p:sp>
      <p:sp>
        <p:nvSpPr>
          <p:cNvPr id="1103877" name="AutoShape 5"/>
          <p:cNvSpPr>
            <a:spLocks noChangeArrowheads="1"/>
          </p:cNvSpPr>
          <p:nvPr/>
        </p:nvSpPr>
        <p:spPr bwMode="auto">
          <a:xfrm>
            <a:off x="5435600" y="2708275"/>
            <a:ext cx="1152525" cy="431800"/>
          </a:xfrm>
          <a:prstGeom prst="wedgeRoundRectCallout">
            <a:avLst>
              <a:gd name="adj1" fmla="val -140634"/>
              <a:gd name="adj2" fmla="val 18014"/>
              <a:gd name="adj3" fmla="val 16667"/>
            </a:avLst>
          </a:prstGeom>
          <a:solidFill>
            <a:schemeClr val="accent1"/>
          </a:solidFill>
          <a:ln w="9525">
            <a:solidFill>
              <a:schemeClr val="tx1"/>
            </a:solidFill>
            <a:miter lim="800000"/>
          </a:ln>
        </p:spPr>
        <p:txBody>
          <a:bodyPr/>
          <a:lstStyle/>
          <a:p>
            <a:pPr algn="ctr"/>
            <a:r>
              <a:rPr lang="en-US" altLang="zh-CN" sz="2000">
                <a:latin typeface="Tahoma" panose="020B0804030504040204" pitchFamily="34" charset="0"/>
              </a:rPr>
              <a:t>1 3 2 4</a:t>
            </a:r>
            <a:endParaRPr lang="zh-CN" altLang="en-US" sz="2000">
              <a:latin typeface="Tahoma" panose="020B0804030504040204" pitchFamily="34" charset="0"/>
            </a:endParaRPr>
          </a:p>
        </p:txBody>
      </p:sp>
      <p:sp>
        <p:nvSpPr>
          <p:cNvPr id="1103878" name="AutoShape 6"/>
          <p:cNvSpPr>
            <a:spLocks noChangeArrowheads="1"/>
          </p:cNvSpPr>
          <p:nvPr/>
        </p:nvSpPr>
        <p:spPr bwMode="auto">
          <a:xfrm>
            <a:off x="5435600" y="3284538"/>
            <a:ext cx="1152525" cy="431800"/>
          </a:xfrm>
          <a:prstGeom prst="wedgeRoundRectCallout">
            <a:avLst>
              <a:gd name="adj1" fmla="val -124792"/>
              <a:gd name="adj2" fmla="val 38972"/>
              <a:gd name="adj3" fmla="val 16667"/>
            </a:avLst>
          </a:prstGeom>
          <a:solidFill>
            <a:schemeClr val="accent1"/>
          </a:solidFill>
          <a:ln w="9525">
            <a:solidFill>
              <a:schemeClr val="tx1"/>
            </a:solidFill>
            <a:miter lim="800000"/>
          </a:ln>
        </p:spPr>
        <p:txBody>
          <a:bodyPr/>
          <a:lstStyle/>
          <a:p>
            <a:pPr algn="ctr"/>
            <a:r>
              <a:rPr lang="en-US" altLang="zh-CN" sz="2000">
                <a:latin typeface="Tahoma" panose="020B0804030504040204" pitchFamily="34" charset="0"/>
              </a:rPr>
              <a:t>1 2 3 4</a:t>
            </a:r>
            <a:endParaRPr lang="zh-CN" altLang="en-US" sz="2000">
              <a:latin typeface="Tahoma" panose="020B0804030504040204" pitchFamily="34" charset="0"/>
            </a:endParaRPr>
          </a:p>
        </p:txBody>
      </p:sp>
      <p:sp>
        <p:nvSpPr>
          <p:cNvPr id="1103879" name="AutoShape 7"/>
          <p:cNvSpPr>
            <a:spLocks noChangeArrowheads="1"/>
          </p:cNvSpPr>
          <p:nvPr/>
        </p:nvSpPr>
        <p:spPr bwMode="auto">
          <a:xfrm>
            <a:off x="5435600" y="3860800"/>
            <a:ext cx="1152525" cy="431800"/>
          </a:xfrm>
          <a:prstGeom prst="wedgeRoundRectCallout">
            <a:avLst>
              <a:gd name="adj1" fmla="val -115704"/>
              <a:gd name="adj2" fmla="val 45222"/>
              <a:gd name="adj3" fmla="val 16667"/>
            </a:avLst>
          </a:prstGeom>
          <a:solidFill>
            <a:schemeClr val="accent1"/>
          </a:solidFill>
          <a:ln w="9525">
            <a:solidFill>
              <a:schemeClr val="tx1"/>
            </a:solidFill>
            <a:miter lim="800000"/>
          </a:ln>
        </p:spPr>
        <p:txBody>
          <a:bodyPr/>
          <a:lstStyle/>
          <a:p>
            <a:pPr algn="ctr"/>
            <a:r>
              <a:rPr lang="en-US" altLang="zh-CN" sz="2000">
                <a:latin typeface="Tahoma" panose="020B0804030504040204" pitchFamily="34" charset="0"/>
              </a:rPr>
              <a:t>4 3 1 2</a:t>
            </a:r>
            <a:endParaRPr lang="zh-CN" altLang="en-US" sz="2000">
              <a:latin typeface="Tahoma" panose="020B0804030504040204" pitchFamily="34" charset="0"/>
            </a:endParaRPr>
          </a:p>
        </p:txBody>
      </p:sp>
      <p:sp>
        <p:nvSpPr>
          <p:cNvPr id="1103880" name="AutoShape 8"/>
          <p:cNvSpPr>
            <a:spLocks noChangeArrowheads="1"/>
          </p:cNvSpPr>
          <p:nvPr/>
        </p:nvSpPr>
        <p:spPr bwMode="auto">
          <a:xfrm>
            <a:off x="4787900" y="4508500"/>
            <a:ext cx="1152525" cy="431800"/>
          </a:xfrm>
          <a:prstGeom prst="wedgeRoundRectCallout">
            <a:avLst>
              <a:gd name="adj1" fmla="val -144079"/>
              <a:gd name="adj2" fmla="val 57352"/>
              <a:gd name="adj3" fmla="val 16667"/>
            </a:avLst>
          </a:prstGeom>
          <a:solidFill>
            <a:schemeClr val="accent1"/>
          </a:solidFill>
          <a:ln w="9525">
            <a:solidFill>
              <a:schemeClr val="tx1"/>
            </a:solidFill>
            <a:miter lim="800000"/>
          </a:ln>
        </p:spPr>
        <p:txBody>
          <a:bodyPr/>
          <a:lstStyle/>
          <a:p>
            <a:pPr algn="ctr"/>
            <a:r>
              <a:rPr lang="en-US" altLang="zh-CN" sz="2000">
                <a:latin typeface="Tahoma" panose="020B0804030504040204" pitchFamily="34" charset="0"/>
              </a:rPr>
              <a:t>4</a:t>
            </a:r>
            <a:endParaRPr lang="zh-CN" altLang="en-US" sz="2000">
              <a:latin typeface="Tahoma" panose="020B0804030504040204" pitchFamily="34" charset="0"/>
            </a:endParaRPr>
          </a:p>
        </p:txBody>
      </p:sp>
      <p:sp>
        <p:nvSpPr>
          <p:cNvPr id="1103881" name="AutoShape 9"/>
          <p:cNvSpPr>
            <a:spLocks noChangeArrowheads="1"/>
          </p:cNvSpPr>
          <p:nvPr/>
        </p:nvSpPr>
        <p:spPr bwMode="auto">
          <a:xfrm>
            <a:off x="4787900" y="5084763"/>
            <a:ext cx="1152525" cy="431800"/>
          </a:xfrm>
          <a:prstGeom prst="wedgeRoundRectCallout">
            <a:avLst>
              <a:gd name="adj1" fmla="val -122588"/>
              <a:gd name="adj2" fmla="val 54046"/>
              <a:gd name="adj3" fmla="val 16667"/>
            </a:avLst>
          </a:prstGeom>
          <a:solidFill>
            <a:schemeClr val="accent1"/>
          </a:solidFill>
          <a:ln w="9525">
            <a:solidFill>
              <a:schemeClr val="tx1"/>
            </a:solidFill>
            <a:miter lim="800000"/>
          </a:ln>
        </p:spPr>
        <p:txBody>
          <a:bodyPr/>
          <a:lstStyle/>
          <a:p>
            <a:pPr algn="ctr"/>
            <a:r>
              <a:rPr lang="en-US" altLang="zh-CN" sz="2000">
                <a:latin typeface="Tahoma" panose="020B0804030504040204" pitchFamily="34" charset="0"/>
              </a:rPr>
              <a:t>3</a:t>
            </a:r>
            <a:endParaRPr lang="zh-CN" altLang="en-US" sz="2000">
              <a:latin typeface="Tahoma" panose="020B0804030504040204" pitchFamily="34" charset="0"/>
            </a:endParaRPr>
          </a:p>
        </p:txBody>
      </p:sp>
      <p:sp>
        <p:nvSpPr>
          <p:cNvPr id="1103882" name="AutoShape 10"/>
          <p:cNvSpPr>
            <a:spLocks noChangeArrowheads="1"/>
          </p:cNvSpPr>
          <p:nvPr/>
        </p:nvSpPr>
        <p:spPr bwMode="auto">
          <a:xfrm>
            <a:off x="6877050" y="5445125"/>
            <a:ext cx="1152525" cy="431800"/>
          </a:xfrm>
          <a:prstGeom prst="wedgeRoundRectCallout">
            <a:avLst>
              <a:gd name="adj1" fmla="val -113500"/>
              <a:gd name="adj2" fmla="val 90440"/>
              <a:gd name="adj3" fmla="val 16667"/>
            </a:avLst>
          </a:prstGeom>
          <a:solidFill>
            <a:schemeClr val="accent1"/>
          </a:solidFill>
          <a:ln w="9525">
            <a:solidFill>
              <a:schemeClr val="tx1"/>
            </a:solidFill>
            <a:miter lim="800000"/>
          </a:ln>
        </p:spPr>
        <p:txBody>
          <a:bodyPr/>
          <a:lstStyle/>
          <a:p>
            <a:pPr algn="ctr"/>
            <a:r>
              <a:rPr lang="en-US" altLang="zh-CN" sz="2000">
                <a:latin typeface="Tahoma" panose="020B0804030504040204" pitchFamily="34" charset="0"/>
              </a:rPr>
              <a:t>4</a:t>
            </a:r>
            <a:endParaRPr lang="zh-CN" altLang="en-US" sz="2000">
              <a:latin typeface="Tahoma" panose="020B0804030504040204" pitchFamily="34" charset="0"/>
            </a:endParaRPr>
          </a:p>
        </p:txBody>
      </p:sp>
      <p:sp>
        <p:nvSpPr>
          <p:cNvPr id="1103883" name="Oval 11"/>
          <p:cNvSpPr>
            <a:spLocks noChangeArrowheads="1"/>
          </p:cNvSpPr>
          <p:nvPr/>
        </p:nvSpPr>
        <p:spPr bwMode="auto">
          <a:xfrm>
            <a:off x="8172450" y="333375"/>
            <a:ext cx="504825" cy="5048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4</a:t>
            </a:r>
            <a:endParaRPr lang="en-US" altLang="zh-CN" sz="2000">
              <a:latin typeface="Tahoma" panose="020B0804030504040204" pitchFamily="34" charset="0"/>
            </a:endParaRPr>
          </a:p>
        </p:txBody>
      </p:sp>
      <p:sp>
        <p:nvSpPr>
          <p:cNvPr id="1103884" name="Oval 12"/>
          <p:cNvSpPr>
            <a:spLocks noChangeArrowheads="1"/>
          </p:cNvSpPr>
          <p:nvPr/>
        </p:nvSpPr>
        <p:spPr bwMode="auto">
          <a:xfrm>
            <a:off x="7740650" y="908050"/>
            <a:ext cx="504825" cy="5048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1103885" name="Oval 13"/>
          <p:cNvSpPr>
            <a:spLocks noChangeArrowheads="1"/>
          </p:cNvSpPr>
          <p:nvPr/>
        </p:nvSpPr>
        <p:spPr bwMode="auto">
          <a:xfrm>
            <a:off x="8172450" y="1557338"/>
            <a:ext cx="504825" cy="5048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103886" name="Oval 14"/>
          <p:cNvSpPr>
            <a:spLocks noChangeArrowheads="1"/>
          </p:cNvSpPr>
          <p:nvPr/>
        </p:nvSpPr>
        <p:spPr bwMode="auto">
          <a:xfrm>
            <a:off x="7380288" y="1557338"/>
            <a:ext cx="504825" cy="504825"/>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103887" name="AutoShape 15">
            <a:hlinkClick r:id="rId1" action="ppaction://hlinksldjump" highlightClick="1"/>
          </p:cNvPr>
          <p:cNvSpPr>
            <a:spLocks noChangeArrowheads="1"/>
          </p:cNvSpPr>
          <p:nvPr/>
        </p:nvSpPr>
        <p:spPr bwMode="auto">
          <a:xfrm>
            <a:off x="6372225" y="404813"/>
            <a:ext cx="576263" cy="576262"/>
          </a:xfrm>
          <a:prstGeom prst="actionButtonForwardNex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1103886"/>
                                        </p:tgtEl>
                                        <p:attrNameLst>
                                          <p:attrName>style.visibility</p:attrName>
                                        </p:attrNameLst>
                                      </p:cBhvr>
                                      <p:to>
                                        <p:strVal val="visible"/>
                                      </p:to>
                                    </p:set>
                                    <p:anim calcmode="lin" valueType="num">
                                      <p:cBhvr additive="base">
                                        <p:cTn id="7" dur="2000" fill="hold"/>
                                        <p:tgtEl>
                                          <p:spTgt spid="1103886"/>
                                        </p:tgtEl>
                                        <p:attrNameLst>
                                          <p:attrName>ppt_x</p:attrName>
                                        </p:attrNameLst>
                                      </p:cBhvr>
                                      <p:tavLst>
                                        <p:tav tm="0">
                                          <p:val>
                                            <p:strVal val="0-#ppt_w/2"/>
                                          </p:val>
                                        </p:tav>
                                        <p:tav tm="100000">
                                          <p:val>
                                            <p:strVal val="#ppt_x"/>
                                          </p:val>
                                        </p:tav>
                                      </p:tavLst>
                                    </p:anim>
                                    <p:anim calcmode="lin" valueType="num">
                                      <p:cBhvr additive="base">
                                        <p:cTn id="8" dur="2000" fill="hold"/>
                                        <p:tgtEl>
                                          <p:spTgt spid="11038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103885"/>
                                        </p:tgtEl>
                                        <p:attrNameLst>
                                          <p:attrName>style.visibility</p:attrName>
                                        </p:attrNameLst>
                                      </p:cBhvr>
                                      <p:to>
                                        <p:strVal val="visible"/>
                                      </p:to>
                                    </p:set>
                                    <p:anim calcmode="lin" valueType="num">
                                      <p:cBhvr additive="base">
                                        <p:cTn id="13" dur="2000" fill="hold"/>
                                        <p:tgtEl>
                                          <p:spTgt spid="1103885"/>
                                        </p:tgtEl>
                                        <p:attrNameLst>
                                          <p:attrName>ppt_x</p:attrName>
                                        </p:attrNameLst>
                                      </p:cBhvr>
                                      <p:tavLst>
                                        <p:tav tm="0">
                                          <p:val>
                                            <p:strVal val="0-#ppt_w/2"/>
                                          </p:val>
                                        </p:tav>
                                        <p:tav tm="100000">
                                          <p:val>
                                            <p:strVal val="#ppt_x"/>
                                          </p:val>
                                        </p:tav>
                                      </p:tavLst>
                                    </p:anim>
                                    <p:anim calcmode="lin" valueType="num">
                                      <p:cBhvr additive="base">
                                        <p:cTn id="14" dur="2000" fill="hold"/>
                                        <p:tgtEl>
                                          <p:spTgt spid="11038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8" fill="hold" grpId="0" nodeType="clickEffect">
                                  <p:stCondLst>
                                    <p:cond delay="0"/>
                                  </p:stCondLst>
                                  <p:childTnLst>
                                    <p:set>
                                      <p:cBhvr>
                                        <p:cTn id="18" dur="1" fill="hold">
                                          <p:stCondLst>
                                            <p:cond delay="0"/>
                                          </p:stCondLst>
                                        </p:cTn>
                                        <p:tgtEl>
                                          <p:spTgt spid="1103884"/>
                                        </p:tgtEl>
                                        <p:attrNameLst>
                                          <p:attrName>style.visibility</p:attrName>
                                        </p:attrNameLst>
                                      </p:cBhvr>
                                      <p:to>
                                        <p:strVal val="visible"/>
                                      </p:to>
                                    </p:set>
                                    <p:anim calcmode="lin" valueType="num">
                                      <p:cBhvr additive="base">
                                        <p:cTn id="19" dur="2000" fill="hold"/>
                                        <p:tgtEl>
                                          <p:spTgt spid="1103884"/>
                                        </p:tgtEl>
                                        <p:attrNameLst>
                                          <p:attrName>ppt_x</p:attrName>
                                        </p:attrNameLst>
                                      </p:cBhvr>
                                      <p:tavLst>
                                        <p:tav tm="0">
                                          <p:val>
                                            <p:strVal val="0-#ppt_w/2"/>
                                          </p:val>
                                        </p:tav>
                                        <p:tav tm="100000">
                                          <p:val>
                                            <p:strVal val="#ppt_x"/>
                                          </p:val>
                                        </p:tav>
                                      </p:tavLst>
                                    </p:anim>
                                    <p:anim calcmode="lin" valueType="num">
                                      <p:cBhvr additive="base">
                                        <p:cTn id="20" dur="2000" fill="hold"/>
                                        <p:tgtEl>
                                          <p:spTgt spid="11038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8" fill="hold" grpId="0" nodeType="clickEffect">
                                  <p:stCondLst>
                                    <p:cond delay="0"/>
                                  </p:stCondLst>
                                  <p:childTnLst>
                                    <p:set>
                                      <p:cBhvr>
                                        <p:cTn id="24" dur="1" fill="hold">
                                          <p:stCondLst>
                                            <p:cond delay="0"/>
                                          </p:stCondLst>
                                        </p:cTn>
                                        <p:tgtEl>
                                          <p:spTgt spid="1103883"/>
                                        </p:tgtEl>
                                        <p:attrNameLst>
                                          <p:attrName>style.visibility</p:attrName>
                                        </p:attrNameLst>
                                      </p:cBhvr>
                                      <p:to>
                                        <p:strVal val="visible"/>
                                      </p:to>
                                    </p:set>
                                    <p:anim calcmode="lin" valueType="num">
                                      <p:cBhvr additive="base">
                                        <p:cTn id="25" dur="2000" fill="hold"/>
                                        <p:tgtEl>
                                          <p:spTgt spid="1103883"/>
                                        </p:tgtEl>
                                        <p:attrNameLst>
                                          <p:attrName>ppt_x</p:attrName>
                                        </p:attrNameLst>
                                      </p:cBhvr>
                                      <p:tavLst>
                                        <p:tav tm="0">
                                          <p:val>
                                            <p:strVal val="0-#ppt_w/2"/>
                                          </p:val>
                                        </p:tav>
                                        <p:tav tm="100000">
                                          <p:val>
                                            <p:strVal val="#ppt_x"/>
                                          </p:val>
                                        </p:tav>
                                      </p:tavLst>
                                    </p:anim>
                                    <p:anim calcmode="lin" valueType="num">
                                      <p:cBhvr additive="base">
                                        <p:cTn id="26" dur="2000" fill="hold"/>
                                        <p:tgtEl>
                                          <p:spTgt spid="110388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03876"/>
                                        </p:tgtEl>
                                        <p:attrNameLst>
                                          <p:attrName>style.visibility</p:attrName>
                                        </p:attrNameLst>
                                      </p:cBhvr>
                                      <p:to>
                                        <p:strVal val="visible"/>
                                      </p:to>
                                    </p:set>
                                    <p:anim calcmode="lin" valueType="num">
                                      <p:cBhvr additive="base">
                                        <p:cTn id="31" dur="500" fill="hold"/>
                                        <p:tgtEl>
                                          <p:spTgt spid="1103876"/>
                                        </p:tgtEl>
                                        <p:attrNameLst>
                                          <p:attrName>ppt_x</p:attrName>
                                        </p:attrNameLst>
                                      </p:cBhvr>
                                      <p:tavLst>
                                        <p:tav tm="0">
                                          <p:val>
                                            <p:strVal val="1+#ppt_w/2"/>
                                          </p:val>
                                        </p:tav>
                                        <p:tav tm="100000">
                                          <p:val>
                                            <p:strVal val="#ppt_x"/>
                                          </p:val>
                                        </p:tav>
                                      </p:tavLst>
                                    </p:anim>
                                    <p:anim calcmode="lin" valueType="num">
                                      <p:cBhvr additive="base">
                                        <p:cTn id="32" dur="500" fill="hold"/>
                                        <p:tgtEl>
                                          <p:spTgt spid="110387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103877"/>
                                        </p:tgtEl>
                                        <p:attrNameLst>
                                          <p:attrName>style.visibility</p:attrName>
                                        </p:attrNameLst>
                                      </p:cBhvr>
                                      <p:to>
                                        <p:strVal val="visible"/>
                                      </p:to>
                                    </p:set>
                                    <p:anim calcmode="lin" valueType="num">
                                      <p:cBhvr additive="base">
                                        <p:cTn id="37" dur="500" fill="hold"/>
                                        <p:tgtEl>
                                          <p:spTgt spid="1103877"/>
                                        </p:tgtEl>
                                        <p:attrNameLst>
                                          <p:attrName>ppt_x</p:attrName>
                                        </p:attrNameLst>
                                      </p:cBhvr>
                                      <p:tavLst>
                                        <p:tav tm="0">
                                          <p:val>
                                            <p:strVal val="1+#ppt_w/2"/>
                                          </p:val>
                                        </p:tav>
                                        <p:tav tm="100000">
                                          <p:val>
                                            <p:strVal val="#ppt_x"/>
                                          </p:val>
                                        </p:tav>
                                      </p:tavLst>
                                    </p:anim>
                                    <p:anim calcmode="lin" valueType="num">
                                      <p:cBhvr additive="base">
                                        <p:cTn id="38" dur="500" fill="hold"/>
                                        <p:tgtEl>
                                          <p:spTgt spid="110387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03878"/>
                                        </p:tgtEl>
                                        <p:attrNameLst>
                                          <p:attrName>style.visibility</p:attrName>
                                        </p:attrNameLst>
                                      </p:cBhvr>
                                      <p:to>
                                        <p:strVal val="visible"/>
                                      </p:to>
                                    </p:set>
                                    <p:anim calcmode="lin" valueType="num">
                                      <p:cBhvr additive="base">
                                        <p:cTn id="43" dur="500" fill="hold"/>
                                        <p:tgtEl>
                                          <p:spTgt spid="1103878"/>
                                        </p:tgtEl>
                                        <p:attrNameLst>
                                          <p:attrName>ppt_x</p:attrName>
                                        </p:attrNameLst>
                                      </p:cBhvr>
                                      <p:tavLst>
                                        <p:tav tm="0">
                                          <p:val>
                                            <p:strVal val="1+#ppt_w/2"/>
                                          </p:val>
                                        </p:tav>
                                        <p:tav tm="100000">
                                          <p:val>
                                            <p:strVal val="#ppt_x"/>
                                          </p:val>
                                        </p:tav>
                                      </p:tavLst>
                                    </p:anim>
                                    <p:anim calcmode="lin" valueType="num">
                                      <p:cBhvr additive="base">
                                        <p:cTn id="44" dur="500" fill="hold"/>
                                        <p:tgtEl>
                                          <p:spTgt spid="110387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103879"/>
                                        </p:tgtEl>
                                        <p:attrNameLst>
                                          <p:attrName>style.visibility</p:attrName>
                                        </p:attrNameLst>
                                      </p:cBhvr>
                                      <p:to>
                                        <p:strVal val="visible"/>
                                      </p:to>
                                    </p:set>
                                    <p:anim calcmode="lin" valueType="num">
                                      <p:cBhvr additive="base">
                                        <p:cTn id="49" dur="500" fill="hold"/>
                                        <p:tgtEl>
                                          <p:spTgt spid="1103879"/>
                                        </p:tgtEl>
                                        <p:attrNameLst>
                                          <p:attrName>ppt_x</p:attrName>
                                        </p:attrNameLst>
                                      </p:cBhvr>
                                      <p:tavLst>
                                        <p:tav tm="0">
                                          <p:val>
                                            <p:strVal val="1+#ppt_w/2"/>
                                          </p:val>
                                        </p:tav>
                                        <p:tav tm="100000">
                                          <p:val>
                                            <p:strVal val="#ppt_x"/>
                                          </p:val>
                                        </p:tav>
                                      </p:tavLst>
                                    </p:anim>
                                    <p:anim calcmode="lin" valueType="num">
                                      <p:cBhvr additive="base">
                                        <p:cTn id="50" dur="500" fill="hold"/>
                                        <p:tgtEl>
                                          <p:spTgt spid="110387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103880"/>
                                        </p:tgtEl>
                                        <p:attrNameLst>
                                          <p:attrName>style.visibility</p:attrName>
                                        </p:attrNameLst>
                                      </p:cBhvr>
                                      <p:to>
                                        <p:strVal val="visible"/>
                                      </p:to>
                                    </p:set>
                                    <p:anim calcmode="lin" valueType="num">
                                      <p:cBhvr additive="base">
                                        <p:cTn id="55" dur="500" fill="hold"/>
                                        <p:tgtEl>
                                          <p:spTgt spid="1103880"/>
                                        </p:tgtEl>
                                        <p:attrNameLst>
                                          <p:attrName>ppt_x</p:attrName>
                                        </p:attrNameLst>
                                      </p:cBhvr>
                                      <p:tavLst>
                                        <p:tav tm="0">
                                          <p:val>
                                            <p:strVal val="1+#ppt_w/2"/>
                                          </p:val>
                                        </p:tav>
                                        <p:tav tm="100000">
                                          <p:val>
                                            <p:strVal val="#ppt_x"/>
                                          </p:val>
                                        </p:tav>
                                      </p:tavLst>
                                    </p:anim>
                                    <p:anim calcmode="lin" valueType="num">
                                      <p:cBhvr additive="base">
                                        <p:cTn id="56" dur="500" fill="hold"/>
                                        <p:tgtEl>
                                          <p:spTgt spid="110388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103881"/>
                                        </p:tgtEl>
                                        <p:attrNameLst>
                                          <p:attrName>style.visibility</p:attrName>
                                        </p:attrNameLst>
                                      </p:cBhvr>
                                      <p:to>
                                        <p:strVal val="visible"/>
                                      </p:to>
                                    </p:set>
                                    <p:anim calcmode="lin" valueType="num">
                                      <p:cBhvr additive="base">
                                        <p:cTn id="61" dur="500" fill="hold"/>
                                        <p:tgtEl>
                                          <p:spTgt spid="1103881"/>
                                        </p:tgtEl>
                                        <p:attrNameLst>
                                          <p:attrName>ppt_x</p:attrName>
                                        </p:attrNameLst>
                                      </p:cBhvr>
                                      <p:tavLst>
                                        <p:tav tm="0">
                                          <p:val>
                                            <p:strVal val="1+#ppt_w/2"/>
                                          </p:val>
                                        </p:tav>
                                        <p:tav tm="100000">
                                          <p:val>
                                            <p:strVal val="#ppt_x"/>
                                          </p:val>
                                        </p:tav>
                                      </p:tavLst>
                                    </p:anim>
                                    <p:anim calcmode="lin" valueType="num">
                                      <p:cBhvr additive="base">
                                        <p:cTn id="62" dur="500" fill="hold"/>
                                        <p:tgtEl>
                                          <p:spTgt spid="110388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103882"/>
                                        </p:tgtEl>
                                        <p:attrNameLst>
                                          <p:attrName>style.visibility</p:attrName>
                                        </p:attrNameLst>
                                      </p:cBhvr>
                                      <p:to>
                                        <p:strVal val="visible"/>
                                      </p:to>
                                    </p:set>
                                    <p:anim calcmode="lin" valueType="num">
                                      <p:cBhvr additive="base">
                                        <p:cTn id="67" dur="500" fill="hold"/>
                                        <p:tgtEl>
                                          <p:spTgt spid="1103882"/>
                                        </p:tgtEl>
                                        <p:attrNameLst>
                                          <p:attrName>ppt_x</p:attrName>
                                        </p:attrNameLst>
                                      </p:cBhvr>
                                      <p:tavLst>
                                        <p:tav tm="0">
                                          <p:val>
                                            <p:strVal val="1+#ppt_w/2"/>
                                          </p:val>
                                        </p:tav>
                                        <p:tav tm="100000">
                                          <p:val>
                                            <p:strVal val="#ppt_x"/>
                                          </p:val>
                                        </p:tav>
                                      </p:tavLst>
                                    </p:anim>
                                    <p:anim calcmode="lin" valueType="num">
                                      <p:cBhvr additive="base">
                                        <p:cTn id="68" dur="500" fill="hold"/>
                                        <p:tgtEl>
                                          <p:spTgt spid="110388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1" presetClass="entr" presetSubtype="4" fill="hold" grpId="0" nodeType="clickEffect">
                                  <p:stCondLst>
                                    <p:cond delay="0"/>
                                  </p:stCondLst>
                                  <p:childTnLst>
                                    <p:set>
                                      <p:cBhvr>
                                        <p:cTn id="72" dur="1" fill="hold">
                                          <p:stCondLst>
                                            <p:cond delay="0"/>
                                          </p:stCondLst>
                                        </p:cTn>
                                        <p:tgtEl>
                                          <p:spTgt spid="1103887"/>
                                        </p:tgtEl>
                                        <p:attrNameLst>
                                          <p:attrName>style.visibility</p:attrName>
                                        </p:attrNameLst>
                                      </p:cBhvr>
                                      <p:to>
                                        <p:strVal val="visible"/>
                                      </p:to>
                                    </p:set>
                                    <p:animEffect transition="in" filter="wheel(4)">
                                      <p:cBhvr>
                                        <p:cTn id="73" dur="2000"/>
                                        <p:tgtEl>
                                          <p:spTgt spid="1103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6" grpId="0" animBg="1"/>
      <p:bldP spid="1103877" grpId="0" animBg="1"/>
      <p:bldP spid="1103878" grpId="0" animBg="1"/>
      <p:bldP spid="1103879" grpId="0" animBg="1"/>
      <p:bldP spid="1103880" grpId="0" animBg="1"/>
      <p:bldP spid="1103881" grpId="0" animBg="1"/>
      <p:bldP spid="1103882" grpId="0" animBg="1"/>
      <p:bldP spid="1103883" grpId="0" animBg="1"/>
      <p:bldP spid="1103884" grpId="0" animBg="1"/>
      <p:bldP spid="1103885" grpId="0" animBg="1"/>
      <p:bldP spid="1103886" grpId="0" animBg="1"/>
      <p:bldP spid="110388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634D033-8B9C-47D0-B9D3-F560B7AC1364}"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4EF41E4-D816-4D16-A88D-53457C63D4F7}" type="datetime7">
              <a:rPr kumimoji="1" lang="zh-CN" altLang="en-US" sz="1200">
                <a:latin typeface="+mn-ea"/>
              </a:rPr>
            </a:fld>
            <a:endParaRPr kumimoji="1" lang="en-US" altLang="zh-CN" sz="1200">
              <a:latin typeface="+mn-ea"/>
            </a:endParaRPr>
          </a:p>
        </p:txBody>
      </p:sp>
      <p:sp>
        <p:nvSpPr>
          <p:cNvPr id="67588" name="Rectangle 2"/>
          <p:cNvSpPr>
            <a:spLocks noGrp="1" noChangeArrowheads="1"/>
          </p:cNvSpPr>
          <p:nvPr>
            <p:ph type="title" idx="4294967295"/>
          </p:nvPr>
        </p:nvSpPr>
        <p:spPr/>
        <p:txBody>
          <a:bodyPr anchor="b"/>
          <a:lstStyle/>
          <a:p>
            <a:pPr eaLnBrk="1" hangingPunct="1"/>
            <a:r>
              <a:rPr lang="en-US" altLang="zh-CN">
                <a:ea typeface="宋体" pitchFamily="2" charset="-122"/>
              </a:rPr>
              <a:t>A   </a:t>
            </a:r>
            <a:r>
              <a:rPr lang="zh-CN" altLang="en-US">
                <a:ea typeface="宋体" pitchFamily="2" charset="-122"/>
              </a:rPr>
              <a:t>树和森林</a:t>
            </a:r>
            <a:endParaRPr lang="zh-CN" altLang="en-US">
              <a:ea typeface="宋体" pitchFamily="2" charset="-122"/>
            </a:endParaRPr>
          </a:p>
        </p:txBody>
      </p:sp>
      <p:sp>
        <p:nvSpPr>
          <p:cNvPr id="67589" name="Rectangle 3"/>
          <p:cNvSpPr>
            <a:spLocks noGrp="1" noChangeArrowheads="1"/>
          </p:cNvSpPr>
          <p:nvPr>
            <p:ph type="body" idx="4294967295"/>
          </p:nvPr>
        </p:nvSpPr>
        <p:spPr>
          <a:xfrm>
            <a:off x="1196975" y="1989138"/>
            <a:ext cx="7158038" cy="3430587"/>
          </a:xfrm>
        </p:spPr>
        <p:txBody>
          <a:bodyPr/>
          <a:lstStyle/>
          <a:p>
            <a:pPr marL="0" indent="374650" eaLnBrk="1" hangingPunct="1">
              <a:spcBef>
                <a:spcPct val="60000"/>
              </a:spcBef>
              <a:spcAft>
                <a:spcPct val="10000"/>
              </a:spcAft>
            </a:pPr>
            <a:r>
              <a:rPr lang="en-US" altLang="zh-CN">
                <a:latin typeface="Times New Roman" panose="02020503050405090304" pitchFamily="18" charset="0"/>
                <a:ea typeface="宋体" pitchFamily="2" charset="-122"/>
                <a:hlinkClick r:id="rId1" action="ppaction://hlinksldjump"/>
              </a:rPr>
              <a:t>A.1  </a:t>
            </a:r>
            <a:r>
              <a:rPr lang="zh-CN" altLang="en-US">
                <a:latin typeface="Times New Roman" panose="02020503050405090304" pitchFamily="18" charset="0"/>
                <a:ea typeface="宋体" pitchFamily="2" charset="-122"/>
                <a:hlinkClick r:id="rId1" action="ppaction://hlinksldjump"/>
              </a:rPr>
              <a:t>树和森林的定义</a:t>
            </a:r>
            <a:endParaRPr lang="zh-CN" altLang="en-US">
              <a:latin typeface="Times New Roman" panose="02020503050405090304" pitchFamily="18" charset="0"/>
              <a:ea typeface="宋体" pitchFamily="2" charset="-122"/>
            </a:endParaRPr>
          </a:p>
          <a:p>
            <a:pPr marL="0" indent="374650" eaLnBrk="1" hangingPunct="1">
              <a:spcBef>
                <a:spcPct val="60000"/>
              </a:spcBef>
              <a:spcAft>
                <a:spcPct val="10000"/>
              </a:spcAft>
            </a:pPr>
            <a:r>
              <a:rPr lang="en-US" altLang="zh-CN">
                <a:latin typeface="Times New Roman" panose="02020503050405090304" pitchFamily="18" charset="0"/>
                <a:ea typeface="宋体" pitchFamily="2" charset="-122"/>
                <a:hlinkClick r:id="rId2" action="ppaction://hlinksldjump"/>
              </a:rPr>
              <a:t>A.2  </a:t>
            </a:r>
            <a:r>
              <a:rPr lang="zh-CN" altLang="en-US">
                <a:latin typeface="Times New Roman" panose="02020503050405090304" pitchFamily="18" charset="0"/>
                <a:ea typeface="宋体" pitchFamily="2" charset="-122"/>
                <a:hlinkClick r:id="rId2" action="ppaction://hlinksldjump"/>
              </a:rPr>
              <a:t>树和森林的存储结构</a:t>
            </a:r>
            <a:endParaRPr lang="zh-CN" altLang="en-US">
              <a:latin typeface="Times New Roman" panose="02020503050405090304" pitchFamily="18" charset="0"/>
              <a:ea typeface="宋体" pitchFamily="2" charset="-122"/>
            </a:endParaRPr>
          </a:p>
          <a:p>
            <a:pPr marL="0" indent="374650" eaLnBrk="1" hangingPunct="1">
              <a:spcBef>
                <a:spcPct val="60000"/>
              </a:spcBef>
              <a:spcAft>
                <a:spcPct val="10000"/>
              </a:spcAft>
            </a:pPr>
            <a:r>
              <a:rPr lang="en-US" altLang="zh-CN">
                <a:latin typeface="Times New Roman" panose="02020503050405090304" pitchFamily="18" charset="0"/>
                <a:ea typeface="宋体" pitchFamily="2" charset="-122"/>
                <a:hlinkClick r:id="rId3" action="ppaction://hlinksldjump"/>
              </a:rPr>
              <a:t>A.3  </a:t>
            </a:r>
            <a:r>
              <a:rPr lang="zh-CN" altLang="en-US">
                <a:latin typeface="Times New Roman" panose="02020503050405090304" pitchFamily="18" charset="0"/>
                <a:ea typeface="宋体" pitchFamily="2" charset="-122"/>
                <a:hlinkClick r:id="rId3" action="ppaction://hlinksldjump"/>
              </a:rPr>
              <a:t>树、森林与二叉树的转换</a:t>
            </a:r>
            <a:endParaRPr lang="zh-CN" altLang="en-US">
              <a:latin typeface="Times New Roman" panose="02020503050405090304" pitchFamily="18" charset="0"/>
              <a:ea typeface="宋体" pitchFamily="2" charset="-122"/>
            </a:endParaRPr>
          </a:p>
          <a:p>
            <a:pPr marL="0" indent="374650" eaLnBrk="1" hangingPunct="1">
              <a:spcBef>
                <a:spcPct val="60000"/>
              </a:spcBef>
              <a:spcAft>
                <a:spcPct val="10000"/>
              </a:spcAft>
            </a:pPr>
            <a:r>
              <a:rPr lang="en-US" altLang="zh-CN">
                <a:latin typeface="Times New Roman" panose="02020503050405090304" pitchFamily="18" charset="0"/>
                <a:ea typeface="宋体" pitchFamily="2" charset="-122"/>
                <a:hlinkClick r:id="rId4" action="ppaction://hlinksldjump"/>
              </a:rPr>
              <a:t>A.4  </a:t>
            </a:r>
            <a:r>
              <a:rPr lang="zh-CN" altLang="en-US">
                <a:latin typeface="Times New Roman" panose="02020503050405090304" pitchFamily="18" charset="0"/>
                <a:ea typeface="宋体" pitchFamily="2" charset="-122"/>
                <a:hlinkClick r:id="rId4" action="ppaction://hlinksldjump"/>
              </a:rPr>
              <a:t>树和森林的遍历</a:t>
            </a:r>
            <a:endParaRPr lang="zh-CN" altLang="en-US">
              <a:latin typeface="Times New Roman" panose="02020503050405090304" pitchFamily="18" charset="0"/>
              <a:ea typeface="宋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灯片编号占位符 3"/>
          <p:cNvSpPr>
            <a:spLocks noGrp="1"/>
          </p:cNvSpPr>
          <p:nvPr>
            <p:ph type="sldNum" sz="quarter" idx="12"/>
          </p:nvPr>
        </p:nvSpPr>
        <p:spPr>
          <a:xfrm>
            <a:off x="323850" y="404813"/>
            <a:ext cx="504825" cy="431800"/>
          </a:xfrm>
          <a:ln>
            <a:miter lim="800000"/>
          </a:ln>
        </p:spPr>
        <p:txBody>
          <a:bodyPr anchor="b"/>
          <a:lstStyle/>
          <a:p>
            <a:pPr>
              <a:defRPr/>
            </a:pPr>
            <a:fld id="{52D07F5E-536A-40D4-AD17-5BDEA1197672}" type="slidenum">
              <a:rPr lang="zh-CN" altLang="en-US" sz="1200">
                <a:solidFill>
                  <a:schemeClr val="bg2"/>
                </a:solidFill>
              </a:rPr>
            </a:fld>
            <a:endParaRPr lang="en-US" altLang="zh-CN" sz="1200">
              <a:solidFill>
                <a:schemeClr val="bg2"/>
              </a:solidFill>
            </a:endParaRPr>
          </a:p>
        </p:txBody>
      </p:sp>
      <p:sp>
        <p:nvSpPr>
          <p:cNvPr id="59" name="日期占位符 4"/>
          <p:cNvSpPr>
            <a:spLocks noGrp="1"/>
          </p:cNvSpPr>
          <p:nvPr>
            <p:ph type="dt" sz="quarter" idx="10"/>
          </p:nvPr>
        </p:nvSpPr>
        <p:spPr>
          <a:xfrm>
            <a:off x="34925" y="836613"/>
            <a:ext cx="1042988" cy="549275"/>
          </a:xfrm>
          <a:ln>
            <a:miter lim="800000"/>
          </a:ln>
        </p:spPr>
        <p:txBody>
          <a:bodyPr/>
          <a:lstStyle/>
          <a:p>
            <a:pPr>
              <a:defRPr/>
            </a:pPr>
            <a:fld id="{A098F50D-B4DD-4D19-B30F-8FCDE9E6A9E2}" type="datetime7">
              <a:rPr kumimoji="1" lang="zh-CN" altLang="en-US" sz="1200">
                <a:latin typeface="+mn-ea"/>
              </a:rPr>
            </a:fld>
            <a:endParaRPr kumimoji="1" lang="en-US" altLang="zh-CN" sz="1200">
              <a:latin typeface="+mn-ea"/>
            </a:endParaRPr>
          </a:p>
        </p:txBody>
      </p:sp>
      <p:sp>
        <p:nvSpPr>
          <p:cNvPr id="68612" name="Rectangle 2"/>
          <p:cNvSpPr>
            <a:spLocks noGrp="1" noChangeArrowheads="1"/>
          </p:cNvSpPr>
          <p:nvPr>
            <p:ph type="title" idx="4294967295"/>
          </p:nvPr>
        </p:nvSpPr>
        <p:spPr>
          <a:xfrm>
            <a:off x="1104900" y="476250"/>
            <a:ext cx="6934200" cy="576263"/>
          </a:xfrm>
        </p:spPr>
        <p:txBody>
          <a:bodyPr anchor="b"/>
          <a:lstStyle/>
          <a:p>
            <a:pPr eaLnBrk="1" hangingPunct="1"/>
            <a:r>
              <a:rPr lang="en-US" altLang="zh-CN">
                <a:ea typeface="宋体" pitchFamily="2" charset="-122"/>
              </a:rPr>
              <a:t>A.1  </a:t>
            </a:r>
            <a:r>
              <a:rPr lang="zh-CN" altLang="en-US">
                <a:ea typeface="宋体" pitchFamily="2" charset="-122"/>
              </a:rPr>
              <a:t>树和森林的定义</a:t>
            </a:r>
            <a:endParaRPr lang="zh-CN" altLang="en-US">
              <a:ea typeface="宋体" pitchFamily="2" charset="-122"/>
            </a:endParaRPr>
          </a:p>
        </p:txBody>
      </p:sp>
      <p:sp>
        <p:nvSpPr>
          <p:cNvPr id="68613" name="Rectangle 3"/>
          <p:cNvSpPr>
            <a:spLocks noGrp="1" noChangeArrowheads="1"/>
          </p:cNvSpPr>
          <p:nvPr>
            <p:ph type="body" idx="4294967295"/>
          </p:nvPr>
        </p:nvSpPr>
        <p:spPr>
          <a:xfrm>
            <a:off x="468313" y="1295400"/>
            <a:ext cx="8280400" cy="2781300"/>
          </a:xfrm>
        </p:spPr>
        <p:txBody>
          <a:bodyPr/>
          <a:lstStyle/>
          <a:p>
            <a:pPr marL="0" indent="282575" algn="just" eaLnBrk="1" hangingPunct="1"/>
            <a:r>
              <a:rPr lang="zh-CN" altLang="en-US" sz="2800">
                <a:latin typeface="Times New Roman" panose="02020503050405090304" pitchFamily="18" charset="0"/>
                <a:ea typeface="宋体" pitchFamily="2" charset="-122"/>
              </a:rPr>
              <a:t>树（</a:t>
            </a:r>
            <a:r>
              <a:rPr lang="en-US" altLang="zh-CN" sz="2800">
                <a:latin typeface="Times New Roman" panose="02020503050405090304" pitchFamily="18" charset="0"/>
                <a:ea typeface="宋体" pitchFamily="2" charset="-122"/>
              </a:rPr>
              <a:t>tree</a:t>
            </a:r>
            <a:r>
              <a:rPr lang="zh-CN" altLang="en-US" sz="2800">
                <a:latin typeface="Times New Roman" panose="02020503050405090304" pitchFamily="18" charset="0"/>
                <a:ea typeface="宋体" pitchFamily="2" charset="-122"/>
              </a:rPr>
              <a:t>）是</a:t>
            </a:r>
            <a:r>
              <a:rPr lang="en-US" altLang="zh-CN" sz="2800">
                <a:latin typeface="Times New Roman" panose="02020503050405090304" pitchFamily="18" charset="0"/>
                <a:ea typeface="宋体" pitchFamily="2" charset="-122"/>
              </a:rPr>
              <a:t>n(n&gt;0)</a:t>
            </a:r>
            <a:r>
              <a:rPr lang="zh-CN" altLang="en-US" sz="2800">
                <a:latin typeface="Times New Roman" panose="02020503050405090304" pitchFamily="18" charset="0"/>
                <a:ea typeface="宋体" pitchFamily="2" charset="-122"/>
              </a:rPr>
              <a:t>个数据元素（节点）的有限集</a:t>
            </a:r>
            <a:r>
              <a:rPr lang="en-US" altLang="zh-CN" sz="2800">
                <a:latin typeface="Times New Roman" panose="02020503050405090304" pitchFamily="18" charset="0"/>
                <a:ea typeface="宋体" pitchFamily="2" charset="-122"/>
              </a:rPr>
              <a:t>D</a:t>
            </a:r>
            <a:r>
              <a:rPr lang="zh-CN" altLang="en-US" sz="2800">
                <a:latin typeface="Times New Roman" panose="02020503050405090304" pitchFamily="18" charset="0"/>
                <a:ea typeface="宋体" pitchFamily="2" charset="-122"/>
              </a:rPr>
              <a:t>，</a:t>
            </a:r>
            <a:endParaRPr lang="zh-CN" altLang="en-US" sz="2800">
              <a:latin typeface="Times New Roman" panose="02020503050405090304" pitchFamily="18" charset="0"/>
              <a:ea typeface="宋体" pitchFamily="2" charset="-122"/>
            </a:endParaRPr>
          </a:p>
          <a:p>
            <a:pPr marL="0" indent="282575" algn="just" eaLnBrk="1" hangingPunct="1">
              <a:spcBef>
                <a:spcPct val="10000"/>
              </a:spcBef>
            </a:pPr>
            <a:r>
              <a:rPr lang="zh-CN" altLang="en-US" sz="2800">
                <a:latin typeface="Times New Roman" panose="02020503050405090304" pitchFamily="18" charset="0"/>
                <a:ea typeface="宋体" pitchFamily="2" charset="-122"/>
              </a:rPr>
              <a:t>在</a:t>
            </a:r>
            <a:r>
              <a:rPr lang="en-US" altLang="zh-CN" sz="2800">
                <a:latin typeface="Times New Roman" panose="02020503050405090304" pitchFamily="18" charset="0"/>
                <a:ea typeface="宋体" pitchFamily="2" charset="-122"/>
              </a:rPr>
              <a:t>D</a:t>
            </a:r>
            <a:r>
              <a:rPr lang="zh-CN" altLang="en-US" sz="2800">
                <a:latin typeface="Times New Roman" panose="02020503050405090304" pitchFamily="18" charset="0"/>
                <a:ea typeface="宋体" pitchFamily="2" charset="-122"/>
              </a:rPr>
              <a:t>中存在惟一的称为根节点数据元素</a:t>
            </a:r>
            <a:r>
              <a:rPr lang="en-US" altLang="zh-CN" sz="2800">
                <a:latin typeface="Times New Roman" panose="02020503050405090304" pitchFamily="18" charset="0"/>
                <a:ea typeface="宋体" pitchFamily="2" charset="-122"/>
              </a:rPr>
              <a:t>root</a:t>
            </a:r>
            <a:r>
              <a:rPr lang="zh-CN" altLang="en-US" sz="2800">
                <a:latin typeface="Times New Roman" panose="02020503050405090304" pitchFamily="18" charset="0"/>
                <a:ea typeface="宋体" pitchFamily="2" charset="-122"/>
              </a:rPr>
              <a:t>；</a:t>
            </a:r>
            <a:endParaRPr lang="zh-CN" altLang="en-US" sz="2800">
              <a:latin typeface="Times New Roman" panose="02020503050405090304" pitchFamily="18" charset="0"/>
              <a:ea typeface="宋体" pitchFamily="2" charset="-122"/>
            </a:endParaRPr>
          </a:p>
          <a:p>
            <a:pPr marL="0" indent="282575" algn="just" eaLnBrk="1" hangingPunct="1">
              <a:spcBef>
                <a:spcPct val="10000"/>
              </a:spcBef>
            </a:pPr>
            <a:r>
              <a:rPr lang="zh-CN" altLang="en-US" sz="2800">
                <a:latin typeface="Times New Roman" panose="02020503050405090304" pitchFamily="18" charset="0"/>
                <a:ea typeface="宋体" pitchFamily="2" charset="-122"/>
              </a:rPr>
              <a:t>当</a:t>
            </a:r>
            <a:r>
              <a:rPr lang="en-US" altLang="zh-CN" sz="2800">
                <a:latin typeface="Times New Roman" panose="02020503050405090304" pitchFamily="18" charset="0"/>
                <a:ea typeface="宋体" pitchFamily="2" charset="-122"/>
              </a:rPr>
              <a:t>n&gt;1</a:t>
            </a:r>
            <a:r>
              <a:rPr lang="zh-CN" altLang="en-US" sz="2800">
                <a:latin typeface="Times New Roman" panose="02020503050405090304" pitchFamily="18" charset="0"/>
                <a:ea typeface="宋体" pitchFamily="2" charset="-122"/>
              </a:rPr>
              <a:t>时，其余节点可分为</a:t>
            </a:r>
            <a:r>
              <a:rPr lang="en-US" altLang="zh-CN" sz="2800">
                <a:latin typeface="Times New Roman" panose="02020503050405090304" pitchFamily="18" charset="0"/>
                <a:ea typeface="宋体" pitchFamily="2" charset="-122"/>
              </a:rPr>
              <a:t>m(m&gt;0)</a:t>
            </a:r>
            <a:r>
              <a:rPr lang="zh-CN" altLang="en-US" sz="2800">
                <a:latin typeface="Times New Roman" panose="02020503050405090304" pitchFamily="18" charset="0"/>
                <a:ea typeface="宋体" pitchFamily="2" charset="-122"/>
              </a:rPr>
              <a:t>个互不相交的有限集</a:t>
            </a:r>
            <a:r>
              <a:rPr lang="en-US" altLang="zh-CN" sz="2800">
                <a:latin typeface="Times New Roman" panose="02020503050405090304" pitchFamily="18" charset="0"/>
                <a:ea typeface="宋体" pitchFamily="2" charset="-122"/>
              </a:rPr>
              <a:t>T</a:t>
            </a:r>
            <a:r>
              <a:rPr lang="en-US" altLang="zh-CN" sz="2800" baseline="-25000">
                <a:latin typeface="Times New Roman" panose="02020503050405090304" pitchFamily="18" charset="0"/>
                <a:ea typeface="宋体" pitchFamily="2" charset="-122"/>
              </a:rPr>
              <a:t>1</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T</a:t>
            </a:r>
            <a:r>
              <a:rPr lang="en-US" altLang="zh-CN" sz="2800" baseline="-25000">
                <a:latin typeface="Times New Roman" panose="02020503050405090304" pitchFamily="18" charset="0"/>
                <a:ea typeface="宋体" pitchFamily="2" charset="-122"/>
              </a:rPr>
              <a:t>2</a:t>
            </a:r>
            <a:r>
              <a:rPr lang="en-US" altLang="zh-CN" sz="2800" baseline="30000">
                <a:latin typeface="Times New Roman" panose="02020503050405090304" pitchFamily="18" charset="0"/>
                <a:ea typeface="宋体" pitchFamily="2" charset="-122"/>
              </a:rPr>
              <a:t> ……</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T</a:t>
            </a:r>
            <a:r>
              <a:rPr lang="en-US" altLang="zh-CN" sz="2800" baseline="-25000">
                <a:latin typeface="Times New Roman" panose="02020503050405090304" pitchFamily="18" charset="0"/>
                <a:ea typeface="宋体" pitchFamily="2" charset="-122"/>
              </a:rPr>
              <a:t>m</a:t>
            </a:r>
            <a:r>
              <a:rPr lang="en-US" altLang="zh-CN" sz="2800" baseline="30000">
                <a:latin typeface="Times New Roman" panose="02020503050405090304" pitchFamily="18" charset="0"/>
                <a:ea typeface="宋体" pitchFamily="2" charset="-122"/>
              </a:rPr>
              <a:t> </a:t>
            </a:r>
            <a:r>
              <a:rPr lang="zh-CN" altLang="en-US" sz="2800">
                <a:latin typeface="Times New Roman" panose="02020503050405090304" pitchFamily="18" charset="0"/>
                <a:ea typeface="宋体" pitchFamily="2" charset="-122"/>
              </a:rPr>
              <a:t>，其中每个子集本身又是一棵符合本定义的树，并称为根</a:t>
            </a:r>
            <a:r>
              <a:rPr lang="en-US" altLang="zh-CN" sz="2800">
                <a:latin typeface="Times New Roman" panose="02020503050405090304" pitchFamily="18" charset="0"/>
                <a:ea typeface="宋体" pitchFamily="2" charset="-122"/>
              </a:rPr>
              <a:t>root</a:t>
            </a:r>
            <a:r>
              <a:rPr lang="zh-CN" altLang="en-US" sz="2800">
                <a:latin typeface="Times New Roman" panose="02020503050405090304" pitchFamily="18" charset="0"/>
                <a:ea typeface="宋体" pitchFamily="2" charset="-122"/>
              </a:rPr>
              <a:t>的子树。</a:t>
            </a:r>
            <a:endParaRPr lang="zh-CN" altLang="en-US" sz="2800">
              <a:latin typeface="Times New Roman" panose="02020503050405090304" pitchFamily="18" charset="0"/>
              <a:ea typeface="宋体" pitchFamily="2" charset="-122"/>
            </a:endParaRPr>
          </a:p>
        </p:txBody>
      </p:sp>
      <p:grpSp>
        <p:nvGrpSpPr>
          <p:cNvPr id="2" name="Group 4"/>
          <p:cNvGrpSpPr/>
          <p:nvPr/>
        </p:nvGrpSpPr>
        <p:grpSpPr bwMode="auto">
          <a:xfrm>
            <a:off x="2133600" y="4159250"/>
            <a:ext cx="4724400" cy="2438400"/>
            <a:chOff x="624" y="-192"/>
            <a:chExt cx="2916" cy="1658"/>
          </a:xfrm>
        </p:grpSpPr>
        <p:sp>
          <p:nvSpPr>
            <p:cNvPr id="68615" name="Line 5"/>
            <p:cNvSpPr>
              <a:spLocks noChangeShapeType="1"/>
            </p:cNvSpPr>
            <p:nvPr/>
          </p:nvSpPr>
          <p:spPr bwMode="auto">
            <a:xfrm flipH="1">
              <a:off x="1440" y="0"/>
              <a:ext cx="528"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68616" name="Group 6"/>
            <p:cNvGrpSpPr/>
            <p:nvPr/>
          </p:nvGrpSpPr>
          <p:grpSpPr bwMode="auto">
            <a:xfrm>
              <a:off x="1123" y="0"/>
              <a:ext cx="2268" cy="1169"/>
              <a:chOff x="612" y="1717"/>
              <a:chExt cx="2268" cy="1169"/>
            </a:xfrm>
          </p:grpSpPr>
          <p:sp>
            <p:nvSpPr>
              <p:cNvPr id="68662" name="Line 7"/>
              <p:cNvSpPr>
                <a:spLocks noChangeShapeType="1"/>
              </p:cNvSpPr>
              <p:nvPr/>
            </p:nvSpPr>
            <p:spPr bwMode="auto">
              <a:xfrm>
                <a:off x="612" y="2704"/>
                <a:ext cx="182"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68663" name="Line 8"/>
              <p:cNvSpPr>
                <a:spLocks noChangeShapeType="1"/>
              </p:cNvSpPr>
              <p:nvPr/>
            </p:nvSpPr>
            <p:spPr bwMode="auto">
              <a:xfrm>
                <a:off x="975" y="2205"/>
                <a:ext cx="22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68664" name="Line 9"/>
              <p:cNvSpPr>
                <a:spLocks noChangeShapeType="1"/>
              </p:cNvSpPr>
              <p:nvPr/>
            </p:nvSpPr>
            <p:spPr bwMode="auto">
              <a:xfrm>
                <a:off x="1756" y="1717"/>
                <a:ext cx="535" cy="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68665" name="Line 10"/>
              <p:cNvSpPr>
                <a:spLocks noChangeShapeType="1"/>
              </p:cNvSpPr>
              <p:nvPr/>
            </p:nvSpPr>
            <p:spPr bwMode="auto">
              <a:xfrm flipH="1">
                <a:off x="1610" y="1842"/>
                <a:ext cx="0" cy="91"/>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68666" name="Line 11"/>
              <p:cNvSpPr>
                <a:spLocks noChangeShapeType="1"/>
              </p:cNvSpPr>
              <p:nvPr/>
            </p:nvSpPr>
            <p:spPr bwMode="auto">
              <a:xfrm>
                <a:off x="2472" y="2159"/>
                <a:ext cx="408"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68667" name="Line 12"/>
              <p:cNvSpPr>
                <a:spLocks noChangeShapeType="1"/>
              </p:cNvSpPr>
              <p:nvPr/>
            </p:nvSpPr>
            <p:spPr bwMode="auto">
              <a:xfrm>
                <a:off x="2381"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nvGrpSpPr>
            <p:cNvPr id="68617" name="Group 13"/>
            <p:cNvGrpSpPr/>
            <p:nvPr/>
          </p:nvGrpSpPr>
          <p:grpSpPr bwMode="auto">
            <a:xfrm>
              <a:off x="624" y="-192"/>
              <a:ext cx="2916" cy="1658"/>
              <a:chOff x="113" y="1525"/>
              <a:chExt cx="2916" cy="1658"/>
            </a:xfrm>
          </p:grpSpPr>
          <p:sp>
            <p:nvSpPr>
              <p:cNvPr id="68618" name="Line 14"/>
              <p:cNvSpPr>
                <a:spLocks noChangeShapeType="1"/>
              </p:cNvSpPr>
              <p:nvPr/>
            </p:nvSpPr>
            <p:spPr bwMode="auto">
              <a:xfrm flipH="1">
                <a:off x="295" y="2704"/>
                <a:ext cx="144"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68619" name="Line 15"/>
              <p:cNvSpPr>
                <a:spLocks noChangeShapeType="1"/>
              </p:cNvSpPr>
              <p:nvPr/>
            </p:nvSpPr>
            <p:spPr bwMode="auto">
              <a:xfrm flipH="1">
                <a:off x="612" y="2205"/>
                <a:ext cx="195" cy="227"/>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68620" name="Group 16"/>
              <p:cNvGrpSpPr/>
              <p:nvPr/>
            </p:nvGrpSpPr>
            <p:grpSpPr bwMode="auto">
              <a:xfrm>
                <a:off x="1456" y="1525"/>
                <a:ext cx="285" cy="298"/>
                <a:chOff x="2736" y="1503"/>
                <a:chExt cx="337" cy="331"/>
              </a:xfrm>
            </p:grpSpPr>
            <p:sp>
              <p:nvSpPr>
                <p:cNvPr id="68660" name="Text Box 17"/>
                <p:cNvSpPr txBox="1">
                  <a:spLocks noChangeArrowheads="1"/>
                </p:cNvSpPr>
                <p:nvPr/>
              </p:nvSpPr>
              <p:spPr bwMode="auto">
                <a:xfrm>
                  <a:off x="2847" y="1587"/>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A</a:t>
                  </a:r>
                  <a:endParaRPr lang="en-US" altLang="zh-CN">
                    <a:latin typeface="Tahoma" panose="020B0804030504040204" pitchFamily="34" charset="0"/>
                  </a:endParaRPr>
                </a:p>
              </p:txBody>
            </p:sp>
            <p:sp>
              <p:nvSpPr>
                <p:cNvPr id="68661" name="Oval 1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21" name="Group 19"/>
              <p:cNvGrpSpPr/>
              <p:nvPr/>
            </p:nvGrpSpPr>
            <p:grpSpPr bwMode="auto">
              <a:xfrm>
                <a:off x="2200" y="1933"/>
                <a:ext cx="285" cy="298"/>
                <a:chOff x="2736" y="1503"/>
                <a:chExt cx="337" cy="331"/>
              </a:xfrm>
            </p:grpSpPr>
            <p:sp>
              <p:nvSpPr>
                <p:cNvPr id="68658" name="Text Box 20"/>
                <p:cNvSpPr txBox="1">
                  <a:spLocks noChangeArrowheads="1"/>
                </p:cNvSpPr>
                <p:nvPr/>
              </p:nvSpPr>
              <p:spPr bwMode="auto">
                <a:xfrm>
                  <a:off x="2848" y="1586"/>
                  <a:ext cx="17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D</a:t>
                  </a:r>
                  <a:endParaRPr lang="en-US" altLang="zh-CN">
                    <a:latin typeface="Tahoma" panose="020B0804030504040204" pitchFamily="34" charset="0"/>
                  </a:endParaRPr>
                </a:p>
              </p:txBody>
            </p:sp>
            <p:sp>
              <p:nvSpPr>
                <p:cNvPr id="68659" name="Oval 2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22" name="Group 22"/>
              <p:cNvGrpSpPr/>
              <p:nvPr/>
            </p:nvGrpSpPr>
            <p:grpSpPr bwMode="auto">
              <a:xfrm>
                <a:off x="1474" y="1933"/>
                <a:ext cx="285" cy="297"/>
                <a:chOff x="2736" y="1503"/>
                <a:chExt cx="337" cy="331"/>
              </a:xfrm>
            </p:grpSpPr>
            <p:sp>
              <p:nvSpPr>
                <p:cNvPr id="68656" name="Text Box 23"/>
                <p:cNvSpPr txBox="1">
                  <a:spLocks noChangeArrowheads="1"/>
                </p:cNvSpPr>
                <p:nvPr/>
              </p:nvSpPr>
              <p:spPr bwMode="auto">
                <a:xfrm>
                  <a:off x="2848" y="1587"/>
                  <a:ext cx="17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C</a:t>
                  </a:r>
                  <a:endParaRPr lang="en-US" altLang="zh-CN">
                    <a:latin typeface="Tahoma" panose="020B0804030504040204" pitchFamily="34" charset="0"/>
                  </a:endParaRPr>
                </a:p>
              </p:txBody>
            </p:sp>
            <p:sp>
              <p:nvSpPr>
                <p:cNvPr id="68657" name="Oval 2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23" name="Group 25"/>
              <p:cNvGrpSpPr/>
              <p:nvPr/>
            </p:nvGrpSpPr>
            <p:grpSpPr bwMode="auto">
              <a:xfrm>
                <a:off x="748" y="1933"/>
                <a:ext cx="285" cy="297"/>
                <a:chOff x="2736" y="1503"/>
                <a:chExt cx="337" cy="331"/>
              </a:xfrm>
            </p:grpSpPr>
            <p:sp>
              <p:nvSpPr>
                <p:cNvPr id="68654" name="Text Box 26"/>
                <p:cNvSpPr txBox="1">
                  <a:spLocks noChangeArrowheads="1"/>
                </p:cNvSpPr>
                <p:nvPr/>
              </p:nvSpPr>
              <p:spPr bwMode="auto">
                <a:xfrm>
                  <a:off x="2848" y="1587"/>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B</a:t>
                  </a:r>
                  <a:endParaRPr lang="en-US" altLang="zh-CN">
                    <a:latin typeface="Tahoma" panose="020B0804030504040204" pitchFamily="34" charset="0"/>
                  </a:endParaRPr>
                </a:p>
              </p:txBody>
            </p:sp>
            <p:sp>
              <p:nvSpPr>
                <p:cNvPr id="68655" name="Oval 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24" name="Group 28"/>
              <p:cNvGrpSpPr/>
              <p:nvPr/>
            </p:nvGrpSpPr>
            <p:grpSpPr bwMode="auto">
              <a:xfrm>
                <a:off x="1474" y="2432"/>
                <a:ext cx="286" cy="298"/>
                <a:chOff x="2736" y="1503"/>
                <a:chExt cx="337" cy="331"/>
              </a:xfrm>
            </p:grpSpPr>
            <p:sp>
              <p:nvSpPr>
                <p:cNvPr id="68652" name="Text Box 29"/>
                <p:cNvSpPr txBox="1">
                  <a:spLocks noChangeArrowheads="1"/>
                </p:cNvSpPr>
                <p:nvPr/>
              </p:nvSpPr>
              <p:spPr bwMode="auto">
                <a:xfrm>
                  <a:off x="2848" y="1585"/>
                  <a:ext cx="17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G</a:t>
                  </a:r>
                  <a:endParaRPr lang="en-US" altLang="zh-CN">
                    <a:latin typeface="Tahoma" panose="020B0804030504040204" pitchFamily="34" charset="0"/>
                  </a:endParaRPr>
                </a:p>
              </p:txBody>
            </p:sp>
            <p:sp>
              <p:nvSpPr>
                <p:cNvPr id="68653" name="Oval 3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25" name="Group 31"/>
              <p:cNvGrpSpPr/>
              <p:nvPr/>
            </p:nvGrpSpPr>
            <p:grpSpPr bwMode="auto">
              <a:xfrm>
                <a:off x="386" y="2432"/>
                <a:ext cx="285" cy="298"/>
                <a:chOff x="2736" y="1503"/>
                <a:chExt cx="337" cy="331"/>
              </a:xfrm>
            </p:grpSpPr>
            <p:sp>
              <p:nvSpPr>
                <p:cNvPr id="68650" name="Text Box 32"/>
                <p:cNvSpPr txBox="1">
                  <a:spLocks noChangeArrowheads="1"/>
                </p:cNvSpPr>
                <p:nvPr/>
              </p:nvSpPr>
              <p:spPr bwMode="auto">
                <a:xfrm>
                  <a:off x="2847" y="1585"/>
                  <a:ext cx="1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E</a:t>
                  </a:r>
                  <a:endParaRPr lang="en-US" altLang="zh-CN">
                    <a:latin typeface="Tahoma" panose="020B0804030504040204" pitchFamily="34" charset="0"/>
                  </a:endParaRPr>
                </a:p>
              </p:txBody>
            </p:sp>
            <p:sp>
              <p:nvSpPr>
                <p:cNvPr id="68651" name="Oval 3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26" name="Group 34"/>
              <p:cNvGrpSpPr/>
              <p:nvPr/>
            </p:nvGrpSpPr>
            <p:grpSpPr bwMode="auto">
              <a:xfrm>
                <a:off x="1066" y="2432"/>
                <a:ext cx="285" cy="297"/>
                <a:chOff x="2736" y="1503"/>
                <a:chExt cx="337" cy="331"/>
              </a:xfrm>
            </p:grpSpPr>
            <p:sp>
              <p:nvSpPr>
                <p:cNvPr id="68648" name="Text Box 35"/>
                <p:cNvSpPr txBox="1">
                  <a:spLocks noChangeArrowheads="1"/>
                </p:cNvSpPr>
                <p:nvPr/>
              </p:nvSpPr>
              <p:spPr bwMode="auto">
                <a:xfrm>
                  <a:off x="2847" y="1585"/>
                  <a:ext cx="17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F</a:t>
                  </a:r>
                  <a:endParaRPr lang="en-US" altLang="zh-CN">
                    <a:latin typeface="Tahoma" panose="020B0804030504040204" pitchFamily="34" charset="0"/>
                  </a:endParaRPr>
                </a:p>
              </p:txBody>
            </p:sp>
            <p:sp>
              <p:nvSpPr>
                <p:cNvPr id="68649" name="Oval 3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27" name="Group 37"/>
              <p:cNvGrpSpPr/>
              <p:nvPr/>
            </p:nvGrpSpPr>
            <p:grpSpPr bwMode="auto">
              <a:xfrm>
                <a:off x="1792" y="2432"/>
                <a:ext cx="285" cy="298"/>
                <a:chOff x="2736" y="1503"/>
                <a:chExt cx="337" cy="331"/>
              </a:xfrm>
            </p:grpSpPr>
            <p:sp>
              <p:nvSpPr>
                <p:cNvPr id="68646" name="Text Box 38"/>
                <p:cNvSpPr txBox="1">
                  <a:spLocks noChangeArrowheads="1"/>
                </p:cNvSpPr>
                <p:nvPr/>
              </p:nvSpPr>
              <p:spPr bwMode="auto">
                <a:xfrm>
                  <a:off x="2848" y="1585"/>
                  <a:ext cx="1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H</a:t>
                  </a:r>
                  <a:endParaRPr lang="en-US" altLang="zh-CN">
                    <a:latin typeface="Tahoma" panose="020B0804030504040204" pitchFamily="34" charset="0"/>
                  </a:endParaRPr>
                </a:p>
              </p:txBody>
            </p:sp>
            <p:sp>
              <p:nvSpPr>
                <p:cNvPr id="68647" name="Oval 3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28" name="Group 40"/>
              <p:cNvGrpSpPr/>
              <p:nvPr/>
            </p:nvGrpSpPr>
            <p:grpSpPr bwMode="auto">
              <a:xfrm>
                <a:off x="2245" y="2432"/>
                <a:ext cx="285" cy="297"/>
                <a:chOff x="2736" y="1503"/>
                <a:chExt cx="337" cy="331"/>
              </a:xfrm>
            </p:grpSpPr>
            <p:sp>
              <p:nvSpPr>
                <p:cNvPr id="68644" name="Text Box 41"/>
                <p:cNvSpPr txBox="1">
                  <a:spLocks noChangeArrowheads="1"/>
                </p:cNvSpPr>
                <p:nvPr/>
              </p:nvSpPr>
              <p:spPr bwMode="auto">
                <a:xfrm>
                  <a:off x="2848" y="1585"/>
                  <a:ext cx="17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I</a:t>
                  </a:r>
                  <a:endParaRPr lang="en-US" altLang="zh-CN">
                    <a:latin typeface="Tahoma" panose="020B0804030504040204" pitchFamily="34" charset="0"/>
                  </a:endParaRPr>
                </a:p>
              </p:txBody>
            </p:sp>
            <p:sp>
              <p:nvSpPr>
                <p:cNvPr id="68645" name="Oval 4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29" name="Group 43"/>
              <p:cNvGrpSpPr/>
              <p:nvPr/>
            </p:nvGrpSpPr>
            <p:grpSpPr bwMode="auto">
              <a:xfrm>
                <a:off x="2744" y="2432"/>
                <a:ext cx="285" cy="297"/>
                <a:chOff x="2736" y="1503"/>
                <a:chExt cx="337" cy="331"/>
              </a:xfrm>
            </p:grpSpPr>
            <p:sp>
              <p:nvSpPr>
                <p:cNvPr id="68642" name="Text Box 44"/>
                <p:cNvSpPr txBox="1">
                  <a:spLocks noChangeArrowheads="1"/>
                </p:cNvSpPr>
                <p:nvPr/>
              </p:nvSpPr>
              <p:spPr bwMode="auto">
                <a:xfrm>
                  <a:off x="2848" y="1585"/>
                  <a:ext cx="17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J</a:t>
                  </a:r>
                  <a:endParaRPr lang="en-US" altLang="zh-CN">
                    <a:latin typeface="Tahoma" panose="020B0804030504040204" pitchFamily="34" charset="0"/>
                  </a:endParaRPr>
                </a:p>
              </p:txBody>
            </p:sp>
            <p:sp>
              <p:nvSpPr>
                <p:cNvPr id="68643" name="Oval 4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30" name="Group 46"/>
              <p:cNvGrpSpPr/>
              <p:nvPr/>
            </p:nvGrpSpPr>
            <p:grpSpPr bwMode="auto">
              <a:xfrm>
                <a:off x="1792" y="2886"/>
                <a:ext cx="285" cy="297"/>
                <a:chOff x="2736" y="1503"/>
                <a:chExt cx="337" cy="331"/>
              </a:xfrm>
            </p:grpSpPr>
            <p:sp>
              <p:nvSpPr>
                <p:cNvPr id="68640" name="Text Box 47"/>
                <p:cNvSpPr txBox="1">
                  <a:spLocks noChangeArrowheads="1"/>
                </p:cNvSpPr>
                <p:nvPr/>
              </p:nvSpPr>
              <p:spPr bwMode="auto">
                <a:xfrm>
                  <a:off x="2848" y="1587"/>
                  <a:ext cx="17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M</a:t>
                  </a:r>
                  <a:endParaRPr lang="en-US" altLang="zh-CN">
                    <a:latin typeface="Tahoma" panose="020B0804030504040204" pitchFamily="34" charset="0"/>
                  </a:endParaRPr>
                </a:p>
              </p:txBody>
            </p:sp>
            <p:sp>
              <p:nvSpPr>
                <p:cNvPr id="68641" name="Oval 4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31" name="Group 49"/>
              <p:cNvGrpSpPr/>
              <p:nvPr/>
            </p:nvGrpSpPr>
            <p:grpSpPr bwMode="auto">
              <a:xfrm>
                <a:off x="703" y="2886"/>
                <a:ext cx="285" cy="297"/>
                <a:chOff x="2736" y="1503"/>
                <a:chExt cx="337" cy="331"/>
              </a:xfrm>
            </p:grpSpPr>
            <p:sp>
              <p:nvSpPr>
                <p:cNvPr id="68638" name="Text Box 50"/>
                <p:cNvSpPr txBox="1">
                  <a:spLocks noChangeArrowheads="1"/>
                </p:cNvSpPr>
                <p:nvPr/>
              </p:nvSpPr>
              <p:spPr bwMode="auto">
                <a:xfrm>
                  <a:off x="2848" y="1587"/>
                  <a:ext cx="17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L</a:t>
                  </a:r>
                  <a:endParaRPr lang="en-US" altLang="zh-CN">
                    <a:latin typeface="Tahoma" panose="020B0804030504040204" pitchFamily="34" charset="0"/>
                  </a:endParaRPr>
                </a:p>
              </p:txBody>
            </p:sp>
            <p:sp>
              <p:nvSpPr>
                <p:cNvPr id="68639" name="Oval 5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8632" name="Group 52"/>
              <p:cNvGrpSpPr/>
              <p:nvPr/>
            </p:nvGrpSpPr>
            <p:grpSpPr bwMode="auto">
              <a:xfrm>
                <a:off x="113" y="2886"/>
                <a:ext cx="285" cy="297"/>
                <a:chOff x="2736" y="1503"/>
                <a:chExt cx="337" cy="331"/>
              </a:xfrm>
            </p:grpSpPr>
            <p:sp>
              <p:nvSpPr>
                <p:cNvPr id="68636" name="Text Box 53"/>
                <p:cNvSpPr txBox="1">
                  <a:spLocks noChangeArrowheads="1"/>
                </p:cNvSpPr>
                <p:nvPr/>
              </p:nvSpPr>
              <p:spPr bwMode="auto">
                <a:xfrm>
                  <a:off x="2848" y="1587"/>
                  <a:ext cx="178"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K</a:t>
                  </a:r>
                  <a:endParaRPr lang="en-US" altLang="zh-CN">
                    <a:latin typeface="Tahoma" panose="020B0804030504040204" pitchFamily="34" charset="0"/>
                  </a:endParaRPr>
                </a:p>
              </p:txBody>
            </p:sp>
            <p:sp>
              <p:nvSpPr>
                <p:cNvPr id="68637" name="Oval 5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68633" name="Line 55"/>
              <p:cNvSpPr>
                <a:spLocks noChangeShapeType="1"/>
              </p:cNvSpPr>
              <p:nvPr/>
            </p:nvSpPr>
            <p:spPr bwMode="auto">
              <a:xfrm flipH="1">
                <a:off x="1973" y="2205"/>
                <a:ext cx="27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68634" name="Line 56"/>
              <p:cNvSpPr>
                <a:spLocks noChangeShapeType="1"/>
              </p:cNvSpPr>
              <p:nvPr/>
            </p:nvSpPr>
            <p:spPr bwMode="auto">
              <a:xfrm>
                <a:off x="1928" y="2750"/>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68635" name="Line 57"/>
              <p:cNvSpPr>
                <a:spLocks noChangeShapeType="1"/>
              </p:cNvSpPr>
              <p:nvPr/>
            </p:nvSpPr>
            <p:spPr bwMode="auto">
              <a:xfrm flipH="1">
                <a:off x="1610"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3"/>
          <p:cNvSpPr>
            <a:spLocks noGrp="1"/>
          </p:cNvSpPr>
          <p:nvPr>
            <p:ph type="sldNum" sz="quarter" idx="12"/>
          </p:nvPr>
        </p:nvSpPr>
        <p:spPr>
          <a:xfrm>
            <a:off x="323850" y="404813"/>
            <a:ext cx="504825" cy="431800"/>
          </a:xfrm>
          <a:ln>
            <a:miter lim="800000"/>
          </a:ln>
        </p:spPr>
        <p:txBody>
          <a:bodyPr anchor="b"/>
          <a:lstStyle/>
          <a:p>
            <a:pPr>
              <a:defRPr/>
            </a:pPr>
            <a:fld id="{FF0CFA9F-E1F2-4851-9717-FAE54E1DBA82}" type="slidenum">
              <a:rPr lang="zh-CN" altLang="en-US" sz="1200">
                <a:solidFill>
                  <a:schemeClr val="bg2"/>
                </a:solidFill>
              </a:rPr>
            </a:fld>
            <a:endParaRPr lang="en-US" altLang="zh-CN" sz="1200">
              <a:solidFill>
                <a:schemeClr val="bg2"/>
              </a:solidFill>
            </a:endParaRPr>
          </a:p>
        </p:txBody>
      </p:sp>
      <p:sp>
        <p:nvSpPr>
          <p:cNvPr id="40" name="日期占位符 4"/>
          <p:cNvSpPr>
            <a:spLocks noGrp="1"/>
          </p:cNvSpPr>
          <p:nvPr>
            <p:ph type="dt" sz="quarter" idx="10"/>
          </p:nvPr>
        </p:nvSpPr>
        <p:spPr>
          <a:xfrm>
            <a:off x="34925" y="836613"/>
            <a:ext cx="1042988" cy="549275"/>
          </a:xfrm>
          <a:ln>
            <a:miter lim="800000"/>
          </a:ln>
        </p:spPr>
        <p:txBody>
          <a:bodyPr/>
          <a:lstStyle/>
          <a:p>
            <a:pPr>
              <a:defRPr/>
            </a:pPr>
            <a:fld id="{EEDA9821-BA81-4599-9444-5FE74CB413BF}" type="datetime7">
              <a:rPr kumimoji="1" lang="zh-CN" altLang="en-US" sz="1200">
                <a:latin typeface="+mn-ea"/>
              </a:rPr>
            </a:fld>
            <a:endParaRPr kumimoji="1" lang="en-US" altLang="zh-CN" sz="1200">
              <a:latin typeface="+mn-ea"/>
            </a:endParaRPr>
          </a:p>
        </p:txBody>
      </p:sp>
      <p:sp>
        <p:nvSpPr>
          <p:cNvPr id="69636" name="Rectangle 2"/>
          <p:cNvSpPr>
            <a:spLocks noGrp="1" noChangeArrowheads="1"/>
          </p:cNvSpPr>
          <p:nvPr>
            <p:ph type="title" idx="4294967295"/>
          </p:nvPr>
        </p:nvSpPr>
        <p:spPr/>
        <p:txBody>
          <a:bodyPr anchor="b"/>
          <a:lstStyle/>
          <a:p>
            <a:pPr eaLnBrk="1" hangingPunct="1"/>
            <a:r>
              <a:rPr lang="en-US" altLang="zh-CN">
                <a:ea typeface="宋体" pitchFamily="2" charset="-122"/>
              </a:rPr>
              <a:t>A.1  </a:t>
            </a:r>
            <a:r>
              <a:rPr lang="zh-CN" altLang="en-US">
                <a:ea typeface="宋体" pitchFamily="2" charset="-122"/>
              </a:rPr>
              <a:t>树和森林的定义</a:t>
            </a:r>
            <a:endParaRPr lang="zh-CN" altLang="en-US">
              <a:ea typeface="宋体" pitchFamily="2" charset="-122"/>
            </a:endParaRPr>
          </a:p>
        </p:txBody>
      </p:sp>
      <p:sp>
        <p:nvSpPr>
          <p:cNvPr id="69637" name="Rectangle 3"/>
          <p:cNvSpPr>
            <a:spLocks noGrp="1" noChangeArrowheads="1"/>
          </p:cNvSpPr>
          <p:nvPr>
            <p:ph type="body" idx="4294967295"/>
          </p:nvPr>
        </p:nvSpPr>
        <p:spPr>
          <a:xfrm>
            <a:off x="665163" y="1662113"/>
            <a:ext cx="7962900" cy="2870200"/>
          </a:xfrm>
        </p:spPr>
        <p:txBody>
          <a:bodyPr/>
          <a:lstStyle/>
          <a:p>
            <a:pPr marL="0" indent="282575" eaLnBrk="1" hangingPunct="1">
              <a:lnSpc>
                <a:spcPct val="110000"/>
              </a:lnSpc>
            </a:pPr>
            <a:r>
              <a:rPr lang="zh-CN" altLang="en-US" sz="3000">
                <a:latin typeface="Times New Roman" panose="02020503050405090304" pitchFamily="18" charset="0"/>
                <a:ea typeface="宋体" pitchFamily="2" charset="-122"/>
              </a:rPr>
              <a:t>森林（</a:t>
            </a:r>
            <a:r>
              <a:rPr lang="en-US" altLang="zh-CN" sz="3000">
                <a:latin typeface="Times New Roman" panose="02020503050405090304" pitchFamily="18" charset="0"/>
                <a:ea typeface="宋体" pitchFamily="2" charset="-122"/>
              </a:rPr>
              <a:t>forest</a:t>
            </a:r>
            <a:r>
              <a:rPr lang="zh-CN" altLang="en-US" sz="3000">
                <a:latin typeface="Times New Roman" panose="02020503050405090304" pitchFamily="18" charset="0"/>
                <a:ea typeface="宋体" pitchFamily="2" charset="-122"/>
              </a:rPr>
              <a:t>）是</a:t>
            </a:r>
            <a:r>
              <a:rPr lang="en-US" altLang="zh-CN" sz="3000">
                <a:latin typeface="Times New Roman" panose="02020503050405090304" pitchFamily="18" charset="0"/>
                <a:ea typeface="宋体" pitchFamily="2" charset="-122"/>
              </a:rPr>
              <a:t>m(m&gt;0)</a:t>
            </a:r>
            <a:r>
              <a:rPr lang="zh-CN" altLang="en-US" sz="3000">
                <a:latin typeface="Times New Roman" panose="02020503050405090304" pitchFamily="18" charset="0"/>
                <a:ea typeface="宋体" pitchFamily="2" charset="-122"/>
              </a:rPr>
              <a:t>棵互不相交的树的集合。</a:t>
            </a:r>
            <a:endParaRPr lang="zh-CN" altLang="en-US" sz="3000">
              <a:latin typeface="Times New Roman" panose="02020503050405090304" pitchFamily="18" charset="0"/>
              <a:ea typeface="宋体" pitchFamily="2" charset="-122"/>
            </a:endParaRPr>
          </a:p>
          <a:p>
            <a:pPr marL="0" indent="282575" eaLnBrk="1" hangingPunct="1">
              <a:lnSpc>
                <a:spcPct val="110000"/>
              </a:lnSpc>
              <a:buFont typeface="Wingdings" panose="05000000000000000000" pitchFamily="2" charset="2"/>
              <a:buNone/>
            </a:pPr>
            <a:endParaRPr lang="zh-CN" altLang="en-US" sz="3000">
              <a:latin typeface="Times New Roman" panose="02020503050405090304" pitchFamily="18" charset="0"/>
              <a:ea typeface="宋体" pitchFamily="2" charset="-122"/>
            </a:endParaRPr>
          </a:p>
        </p:txBody>
      </p:sp>
      <p:grpSp>
        <p:nvGrpSpPr>
          <p:cNvPr id="2" name="Group 4"/>
          <p:cNvGrpSpPr/>
          <p:nvPr/>
        </p:nvGrpSpPr>
        <p:grpSpPr bwMode="auto">
          <a:xfrm>
            <a:off x="990600" y="4929188"/>
            <a:ext cx="7467600" cy="1524000"/>
            <a:chOff x="528" y="960"/>
            <a:chExt cx="3552" cy="672"/>
          </a:xfrm>
        </p:grpSpPr>
        <p:grpSp>
          <p:nvGrpSpPr>
            <p:cNvPr id="69639" name="Group 5"/>
            <p:cNvGrpSpPr/>
            <p:nvPr/>
          </p:nvGrpSpPr>
          <p:grpSpPr bwMode="auto">
            <a:xfrm>
              <a:off x="2304" y="960"/>
              <a:ext cx="240" cy="240"/>
              <a:chOff x="2736" y="1503"/>
              <a:chExt cx="337" cy="331"/>
            </a:xfrm>
          </p:grpSpPr>
          <p:sp>
            <p:nvSpPr>
              <p:cNvPr id="69671" name="Text Box 6"/>
              <p:cNvSpPr txBox="1">
                <a:spLocks noChangeArrowheads="1"/>
              </p:cNvSpPr>
              <p:nvPr/>
            </p:nvSpPr>
            <p:spPr bwMode="auto">
              <a:xfrm>
                <a:off x="2848" y="1584"/>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69672" name="Oval 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69640" name="Line 8"/>
            <p:cNvSpPr>
              <a:spLocks noChangeShapeType="1"/>
            </p:cNvSpPr>
            <p:nvPr/>
          </p:nvSpPr>
          <p:spPr bwMode="auto">
            <a:xfrm>
              <a:off x="2448" y="1200"/>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69641" name="Group 9"/>
            <p:cNvGrpSpPr/>
            <p:nvPr/>
          </p:nvGrpSpPr>
          <p:grpSpPr bwMode="auto">
            <a:xfrm>
              <a:off x="2304" y="1392"/>
              <a:ext cx="240" cy="240"/>
              <a:chOff x="2736" y="1503"/>
              <a:chExt cx="337" cy="331"/>
            </a:xfrm>
          </p:grpSpPr>
          <p:sp>
            <p:nvSpPr>
              <p:cNvPr id="69669" name="Text Box 10"/>
              <p:cNvSpPr txBox="1">
                <a:spLocks noChangeArrowheads="1"/>
              </p:cNvSpPr>
              <p:nvPr/>
            </p:nvSpPr>
            <p:spPr bwMode="auto">
              <a:xfrm>
                <a:off x="2848" y="1584"/>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sp>
            <p:nvSpPr>
              <p:cNvPr id="69670" name="Oval 1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69642" name="Line 12"/>
            <p:cNvSpPr>
              <a:spLocks noChangeShapeType="1"/>
            </p:cNvSpPr>
            <p:nvPr/>
          </p:nvSpPr>
          <p:spPr bwMode="auto">
            <a:xfrm flipH="1">
              <a:off x="3216" y="1104"/>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69643" name="Group 13"/>
            <p:cNvGrpSpPr/>
            <p:nvPr/>
          </p:nvGrpSpPr>
          <p:grpSpPr bwMode="auto">
            <a:xfrm>
              <a:off x="3456" y="960"/>
              <a:ext cx="240" cy="240"/>
              <a:chOff x="2736" y="1503"/>
              <a:chExt cx="337" cy="331"/>
            </a:xfrm>
          </p:grpSpPr>
          <p:sp>
            <p:nvSpPr>
              <p:cNvPr id="69667" name="Text Box 14"/>
              <p:cNvSpPr txBox="1">
                <a:spLocks noChangeArrowheads="1"/>
              </p:cNvSpPr>
              <p:nvPr/>
            </p:nvSpPr>
            <p:spPr bwMode="auto">
              <a:xfrm>
                <a:off x="2848" y="1584"/>
                <a:ext cx="17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sp>
            <p:nvSpPr>
              <p:cNvPr id="69668" name="Oval 1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69644" name="Line 16"/>
            <p:cNvSpPr>
              <a:spLocks noChangeShapeType="1"/>
            </p:cNvSpPr>
            <p:nvPr/>
          </p:nvSpPr>
          <p:spPr bwMode="auto">
            <a:xfrm>
              <a:off x="3696" y="1104"/>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69645" name="Group 17"/>
            <p:cNvGrpSpPr/>
            <p:nvPr/>
          </p:nvGrpSpPr>
          <p:grpSpPr bwMode="auto">
            <a:xfrm>
              <a:off x="3072" y="1344"/>
              <a:ext cx="240" cy="240"/>
              <a:chOff x="2736" y="1503"/>
              <a:chExt cx="337" cy="331"/>
            </a:xfrm>
          </p:grpSpPr>
          <p:sp>
            <p:nvSpPr>
              <p:cNvPr id="69665" name="Text Box 18"/>
              <p:cNvSpPr txBox="1">
                <a:spLocks noChangeArrowheads="1"/>
              </p:cNvSpPr>
              <p:nvPr/>
            </p:nvSpPr>
            <p:spPr bwMode="auto">
              <a:xfrm>
                <a:off x="2848" y="1584"/>
                <a:ext cx="17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sp>
            <p:nvSpPr>
              <p:cNvPr id="69666" name="Oval 1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9646" name="Group 20"/>
            <p:cNvGrpSpPr/>
            <p:nvPr/>
          </p:nvGrpSpPr>
          <p:grpSpPr bwMode="auto">
            <a:xfrm>
              <a:off x="3840" y="1344"/>
              <a:ext cx="240" cy="240"/>
              <a:chOff x="2736" y="1503"/>
              <a:chExt cx="337" cy="331"/>
            </a:xfrm>
          </p:grpSpPr>
          <p:sp>
            <p:nvSpPr>
              <p:cNvPr id="69663" name="Text Box 21"/>
              <p:cNvSpPr txBox="1">
                <a:spLocks noChangeArrowheads="1"/>
              </p:cNvSpPr>
              <p:nvPr/>
            </p:nvSpPr>
            <p:spPr bwMode="auto">
              <a:xfrm>
                <a:off x="2848" y="1584"/>
                <a:ext cx="17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sp>
            <p:nvSpPr>
              <p:cNvPr id="69664" name="Oval 2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9647" name="Group 23"/>
            <p:cNvGrpSpPr/>
            <p:nvPr/>
          </p:nvGrpSpPr>
          <p:grpSpPr bwMode="auto">
            <a:xfrm>
              <a:off x="528" y="960"/>
              <a:ext cx="1200" cy="624"/>
              <a:chOff x="720" y="480"/>
              <a:chExt cx="1200" cy="624"/>
            </a:xfrm>
          </p:grpSpPr>
          <p:sp>
            <p:nvSpPr>
              <p:cNvPr id="69648" name="Line 24"/>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69649" name="Group 25"/>
              <p:cNvGrpSpPr/>
              <p:nvPr/>
            </p:nvGrpSpPr>
            <p:grpSpPr bwMode="auto">
              <a:xfrm>
                <a:off x="1200" y="480"/>
                <a:ext cx="240" cy="240"/>
                <a:chOff x="2736" y="1503"/>
                <a:chExt cx="337" cy="331"/>
              </a:xfrm>
            </p:grpSpPr>
            <p:sp>
              <p:nvSpPr>
                <p:cNvPr id="69661" name="Text Box 26"/>
                <p:cNvSpPr txBox="1">
                  <a:spLocks noChangeArrowheads="1"/>
                </p:cNvSpPr>
                <p:nvPr/>
              </p:nvSpPr>
              <p:spPr bwMode="auto">
                <a:xfrm>
                  <a:off x="2848" y="1584"/>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69662" name="Oval 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69650" name="Line 28"/>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69651" name="Line 29"/>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69652" name="Group 30"/>
              <p:cNvGrpSpPr/>
              <p:nvPr/>
            </p:nvGrpSpPr>
            <p:grpSpPr bwMode="auto">
              <a:xfrm>
                <a:off x="720" y="864"/>
                <a:ext cx="240" cy="240"/>
                <a:chOff x="2736" y="1503"/>
                <a:chExt cx="337" cy="331"/>
              </a:xfrm>
            </p:grpSpPr>
            <p:sp>
              <p:nvSpPr>
                <p:cNvPr id="69659" name="Text Box 31"/>
                <p:cNvSpPr txBox="1">
                  <a:spLocks noChangeArrowheads="1"/>
                </p:cNvSpPr>
                <p:nvPr/>
              </p:nvSpPr>
              <p:spPr bwMode="auto">
                <a:xfrm>
                  <a:off x="2848" y="1583"/>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69660" name="Oval 3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9653" name="Group 33"/>
              <p:cNvGrpSpPr/>
              <p:nvPr/>
            </p:nvGrpSpPr>
            <p:grpSpPr bwMode="auto">
              <a:xfrm>
                <a:off x="1680" y="864"/>
                <a:ext cx="240" cy="240"/>
                <a:chOff x="2736" y="1503"/>
                <a:chExt cx="337" cy="331"/>
              </a:xfrm>
            </p:grpSpPr>
            <p:sp>
              <p:nvSpPr>
                <p:cNvPr id="69657" name="Text Box 34"/>
                <p:cNvSpPr txBox="1">
                  <a:spLocks noChangeArrowheads="1"/>
                </p:cNvSpPr>
                <p:nvPr/>
              </p:nvSpPr>
              <p:spPr bwMode="auto">
                <a:xfrm>
                  <a:off x="2848" y="1583"/>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69658" name="Oval 3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69654" name="Group 36"/>
              <p:cNvGrpSpPr/>
              <p:nvPr/>
            </p:nvGrpSpPr>
            <p:grpSpPr bwMode="auto">
              <a:xfrm>
                <a:off x="1200" y="864"/>
                <a:ext cx="240" cy="240"/>
                <a:chOff x="2736" y="1503"/>
                <a:chExt cx="337" cy="331"/>
              </a:xfrm>
            </p:grpSpPr>
            <p:sp>
              <p:nvSpPr>
                <p:cNvPr id="69655" name="Text Box 37"/>
                <p:cNvSpPr txBox="1">
                  <a:spLocks noChangeArrowheads="1"/>
                </p:cNvSpPr>
                <p:nvPr/>
              </p:nvSpPr>
              <p:spPr bwMode="auto">
                <a:xfrm>
                  <a:off x="2848" y="1583"/>
                  <a:ext cx="17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69656" name="Oval 3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灯片编号占位符 3"/>
          <p:cNvSpPr>
            <a:spLocks noGrp="1"/>
          </p:cNvSpPr>
          <p:nvPr>
            <p:ph type="sldNum" sz="quarter" idx="12"/>
          </p:nvPr>
        </p:nvSpPr>
        <p:spPr>
          <a:xfrm>
            <a:off x="323850" y="404813"/>
            <a:ext cx="504825" cy="431800"/>
          </a:xfrm>
          <a:ln>
            <a:miter lim="800000"/>
          </a:ln>
        </p:spPr>
        <p:txBody>
          <a:bodyPr anchor="b"/>
          <a:lstStyle/>
          <a:p>
            <a:pPr>
              <a:defRPr/>
            </a:pPr>
            <a:fld id="{3433649E-C833-46F2-B2DE-3C2D046150BB}" type="slidenum">
              <a:rPr lang="zh-CN" altLang="en-US" sz="1200">
                <a:solidFill>
                  <a:schemeClr val="bg2"/>
                </a:solidFill>
              </a:rPr>
            </a:fld>
            <a:endParaRPr lang="en-US" altLang="zh-CN" sz="1200">
              <a:solidFill>
                <a:schemeClr val="bg2"/>
              </a:solidFill>
            </a:endParaRPr>
          </a:p>
        </p:txBody>
      </p:sp>
      <p:sp>
        <p:nvSpPr>
          <p:cNvPr id="127" name="日期占位符 4"/>
          <p:cNvSpPr>
            <a:spLocks noGrp="1"/>
          </p:cNvSpPr>
          <p:nvPr>
            <p:ph type="dt" sz="quarter" idx="10"/>
          </p:nvPr>
        </p:nvSpPr>
        <p:spPr>
          <a:xfrm>
            <a:off x="34925" y="836613"/>
            <a:ext cx="1042988" cy="549275"/>
          </a:xfrm>
          <a:ln>
            <a:miter lim="800000"/>
          </a:ln>
        </p:spPr>
        <p:txBody>
          <a:bodyPr/>
          <a:lstStyle/>
          <a:p>
            <a:pPr>
              <a:defRPr/>
            </a:pPr>
            <a:fld id="{D55B63C3-C3F2-4856-8C55-FC29A84D3CDE}" type="datetime7">
              <a:rPr kumimoji="1" lang="zh-CN" altLang="en-US" sz="1200">
                <a:latin typeface="+mn-ea"/>
              </a:rPr>
            </a:fld>
            <a:endParaRPr kumimoji="1" lang="en-US" altLang="zh-CN" sz="1200">
              <a:latin typeface="+mn-ea"/>
            </a:endParaRPr>
          </a:p>
        </p:txBody>
      </p:sp>
      <p:sp>
        <p:nvSpPr>
          <p:cNvPr id="73732" name="Rectangle 2"/>
          <p:cNvSpPr>
            <a:spLocks noGrp="1" noChangeArrowheads="1"/>
          </p:cNvSpPr>
          <p:nvPr>
            <p:ph type="title" idx="4294967295"/>
          </p:nvPr>
        </p:nvSpPr>
        <p:spPr>
          <a:xfrm>
            <a:off x="641350" y="274638"/>
            <a:ext cx="7832725" cy="1143000"/>
          </a:xfrm>
        </p:spPr>
        <p:txBody>
          <a:bodyPr anchor="b"/>
          <a:lstStyle/>
          <a:p>
            <a:pPr eaLnBrk="1" hangingPunct="1"/>
            <a:r>
              <a:rPr lang="en-US" altLang="zh-CN">
                <a:ea typeface="宋体" pitchFamily="2" charset="-122"/>
                <a:sym typeface="Webdings" panose="05030102010509060703" pitchFamily="18" charset="2"/>
              </a:rPr>
              <a:t>A.2  </a:t>
            </a:r>
            <a:r>
              <a:rPr lang="zh-CN" altLang="en-US">
                <a:ea typeface="宋体" pitchFamily="2" charset="-122"/>
                <a:sym typeface="Webdings" panose="05030102010509060703" pitchFamily="18" charset="2"/>
              </a:rPr>
              <a:t>树与森林的存储结构</a:t>
            </a:r>
            <a:endParaRPr lang="zh-CN" altLang="en-US">
              <a:ea typeface="宋体" pitchFamily="2" charset="-122"/>
              <a:sym typeface="Webdings" panose="05030102010509060703" pitchFamily="18" charset="2"/>
            </a:endParaRPr>
          </a:p>
        </p:txBody>
      </p:sp>
      <p:sp>
        <p:nvSpPr>
          <p:cNvPr id="73733" name="Rectangle 3"/>
          <p:cNvSpPr>
            <a:spLocks noGrp="1" noChangeArrowheads="1"/>
          </p:cNvSpPr>
          <p:nvPr>
            <p:ph type="body" idx="4294967295"/>
          </p:nvPr>
        </p:nvSpPr>
        <p:spPr>
          <a:xfrm>
            <a:off x="250825" y="1219200"/>
            <a:ext cx="4473575" cy="4225925"/>
          </a:xfrm>
        </p:spPr>
        <p:txBody>
          <a:bodyPr/>
          <a:lstStyle/>
          <a:p>
            <a:pPr marL="0" indent="0" algn="just" eaLnBrk="1" hangingPunct="1">
              <a:lnSpc>
                <a:spcPct val="120000"/>
              </a:lnSpc>
              <a:spcBef>
                <a:spcPct val="10000"/>
              </a:spcBef>
            </a:pPr>
            <a:r>
              <a:rPr lang="zh-CN" altLang="en-US" sz="2800">
                <a:latin typeface="Times New Roman" panose="02020503050405090304" pitchFamily="18" charset="0"/>
                <a:ea typeface="宋体" pitchFamily="2" charset="-122"/>
              </a:rPr>
              <a:t> </a:t>
            </a:r>
            <a:r>
              <a:rPr lang="en-US" altLang="zh-CN" sz="2400">
                <a:solidFill>
                  <a:schemeClr val="tx2"/>
                </a:solidFill>
                <a:latin typeface="Times New Roman" panose="02020503050405090304" pitchFamily="18" charset="0"/>
                <a:ea typeface="宋体" pitchFamily="2" charset="-122"/>
              </a:rPr>
              <a:t>A.2.1</a:t>
            </a:r>
            <a:r>
              <a:rPr lang="en-US" altLang="zh-CN" sz="2400">
                <a:latin typeface="Times New Roman" panose="02020503050405090304" pitchFamily="18" charset="0"/>
                <a:ea typeface="宋体" pitchFamily="2" charset="-122"/>
              </a:rPr>
              <a:t> </a:t>
            </a:r>
            <a:r>
              <a:rPr lang="zh-CN" altLang="en-US" sz="2400">
                <a:latin typeface="Times New Roman" panose="02020503050405090304" pitchFamily="18" charset="0"/>
                <a:ea typeface="宋体" pitchFamily="2" charset="-122"/>
              </a:rPr>
              <a:t>双亲表示法</a:t>
            </a:r>
            <a:endParaRPr lang="zh-CN" altLang="en-US" sz="2400">
              <a:latin typeface="Times New Roman" panose="02020503050405090304" pitchFamily="18" charset="0"/>
              <a:ea typeface="宋体"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503050405090304" pitchFamily="18" charset="0"/>
                <a:ea typeface="宋体" pitchFamily="2" charset="-122"/>
              </a:rPr>
              <a:t>const int MAX_SIZE 100</a:t>
            </a:r>
            <a:r>
              <a:rPr lang="zh-CN" altLang="en-US" sz="2000">
                <a:latin typeface="Times New Roman" panose="02020503050405090304" pitchFamily="18" charset="0"/>
                <a:ea typeface="宋体" pitchFamily="2" charset="-122"/>
              </a:rPr>
              <a:t>；</a:t>
            </a:r>
            <a:endParaRPr lang="zh-CN" altLang="en-US" sz="2000">
              <a:latin typeface="Times New Roman" panose="02020503050405090304" pitchFamily="18" charset="0"/>
              <a:ea typeface="宋体"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503050405090304" pitchFamily="18" charset="0"/>
                <a:ea typeface="宋体" pitchFamily="2" charset="-122"/>
              </a:rPr>
              <a:t>typedef struct PTNode{</a:t>
            </a:r>
            <a:endParaRPr lang="en-US" altLang="zh-CN" sz="2000">
              <a:latin typeface="Times New Roman" panose="02020503050405090304" pitchFamily="18" charset="0"/>
              <a:ea typeface="宋体"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503050405090304" pitchFamily="18" charset="0"/>
                <a:ea typeface="宋体" pitchFamily="2" charset="-122"/>
              </a:rPr>
              <a:t>  elemtype data;</a:t>
            </a:r>
            <a:endParaRPr lang="en-US" altLang="zh-CN" sz="2000">
              <a:latin typeface="Times New Roman" panose="02020503050405090304" pitchFamily="18" charset="0"/>
              <a:ea typeface="宋体"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503050405090304" pitchFamily="18" charset="0"/>
                <a:ea typeface="宋体" pitchFamily="2" charset="-122"/>
              </a:rPr>
              <a:t>  int parent;</a:t>
            </a:r>
            <a:endParaRPr lang="en-US" altLang="zh-CN" sz="2000">
              <a:latin typeface="Times New Roman" panose="02020503050405090304" pitchFamily="18" charset="0"/>
              <a:ea typeface="宋体"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503050405090304" pitchFamily="18" charset="0"/>
                <a:ea typeface="宋体" pitchFamily="2" charset="-122"/>
              </a:rPr>
              <a:t>}PTNode;</a:t>
            </a:r>
            <a:endParaRPr lang="en-US" altLang="zh-CN" sz="2000">
              <a:latin typeface="Times New Roman" panose="02020503050405090304" pitchFamily="18" charset="0"/>
              <a:ea typeface="宋体"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503050405090304" pitchFamily="18" charset="0"/>
                <a:ea typeface="宋体" pitchFamily="2" charset="-122"/>
              </a:rPr>
              <a:t>typedef struct{</a:t>
            </a:r>
            <a:endParaRPr lang="en-US" altLang="zh-CN" sz="2000">
              <a:latin typeface="Times New Roman" panose="02020503050405090304" pitchFamily="18" charset="0"/>
              <a:ea typeface="宋体"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503050405090304" pitchFamily="18" charset="0"/>
                <a:ea typeface="宋体" pitchFamily="2" charset="-122"/>
              </a:rPr>
              <a:t>  PTNode nodes[MAX_SIZE];</a:t>
            </a:r>
            <a:endParaRPr lang="en-US" altLang="zh-CN" sz="2000">
              <a:latin typeface="Times New Roman" panose="02020503050405090304" pitchFamily="18" charset="0"/>
              <a:ea typeface="宋体"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503050405090304" pitchFamily="18" charset="0"/>
                <a:ea typeface="宋体" pitchFamily="2" charset="-122"/>
              </a:rPr>
              <a:t>  int r,n;</a:t>
            </a:r>
            <a:endParaRPr lang="en-US" altLang="zh-CN" sz="2000">
              <a:latin typeface="Times New Roman" panose="02020503050405090304" pitchFamily="18" charset="0"/>
              <a:ea typeface="宋体" pitchFamily="2" charset="-122"/>
            </a:endParaRPr>
          </a:p>
          <a:p>
            <a:pPr marL="377825" lvl="1" indent="0" algn="just" eaLnBrk="1" hangingPunct="1">
              <a:lnSpc>
                <a:spcPct val="120000"/>
              </a:lnSpc>
              <a:spcBef>
                <a:spcPct val="10000"/>
              </a:spcBef>
              <a:buFont typeface="Wingdings" panose="05000000000000000000" pitchFamily="2" charset="2"/>
              <a:buNone/>
            </a:pPr>
            <a:r>
              <a:rPr lang="en-US" altLang="zh-CN" sz="2000">
                <a:latin typeface="Times New Roman" panose="02020503050405090304" pitchFamily="18" charset="0"/>
                <a:ea typeface="宋体" pitchFamily="2" charset="-122"/>
              </a:rPr>
              <a:t>}PTree;</a:t>
            </a:r>
            <a:endParaRPr lang="en-US" altLang="zh-CN" sz="2000">
              <a:latin typeface="Times New Roman" panose="02020503050405090304" pitchFamily="18" charset="0"/>
              <a:ea typeface="宋体" pitchFamily="2" charset="-122"/>
            </a:endParaRPr>
          </a:p>
        </p:txBody>
      </p:sp>
      <p:grpSp>
        <p:nvGrpSpPr>
          <p:cNvPr id="2" name="Group 4"/>
          <p:cNvGrpSpPr/>
          <p:nvPr/>
        </p:nvGrpSpPr>
        <p:grpSpPr bwMode="auto">
          <a:xfrm>
            <a:off x="2503488" y="4987925"/>
            <a:ext cx="3581400" cy="1609725"/>
            <a:chOff x="2844" y="695"/>
            <a:chExt cx="2699" cy="1580"/>
          </a:xfrm>
        </p:grpSpPr>
        <p:sp>
          <p:nvSpPr>
            <p:cNvPr id="73804" name="Line 5"/>
            <p:cNvSpPr>
              <a:spLocks noChangeShapeType="1"/>
            </p:cNvSpPr>
            <p:nvPr/>
          </p:nvSpPr>
          <p:spPr bwMode="auto">
            <a:xfrm flipH="1">
              <a:off x="3398" y="873"/>
              <a:ext cx="539" cy="22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3805" name="Line 6"/>
            <p:cNvSpPr>
              <a:spLocks noChangeShapeType="1"/>
            </p:cNvSpPr>
            <p:nvPr/>
          </p:nvSpPr>
          <p:spPr bwMode="auto">
            <a:xfrm>
              <a:off x="3765" y="1799"/>
              <a:ext cx="186" cy="169"/>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3806" name="Line 7"/>
            <p:cNvSpPr>
              <a:spLocks noChangeShapeType="1"/>
            </p:cNvSpPr>
            <p:nvPr/>
          </p:nvSpPr>
          <p:spPr bwMode="auto">
            <a:xfrm>
              <a:off x="3464" y="1339"/>
              <a:ext cx="231"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3807" name="Line 8"/>
            <p:cNvSpPr>
              <a:spLocks noChangeShapeType="1"/>
            </p:cNvSpPr>
            <p:nvPr/>
          </p:nvSpPr>
          <p:spPr bwMode="auto">
            <a:xfrm>
              <a:off x="4261" y="887"/>
              <a:ext cx="546"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3808" name="Line 9"/>
            <p:cNvSpPr>
              <a:spLocks noChangeShapeType="1"/>
            </p:cNvSpPr>
            <p:nvPr/>
          </p:nvSpPr>
          <p:spPr bwMode="auto">
            <a:xfrm>
              <a:off x="4992" y="1296"/>
              <a:ext cx="416" cy="2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3809" name="Line 10"/>
            <p:cNvSpPr>
              <a:spLocks noChangeShapeType="1"/>
            </p:cNvSpPr>
            <p:nvPr/>
          </p:nvSpPr>
          <p:spPr bwMode="auto">
            <a:xfrm>
              <a:off x="4899" y="1382"/>
              <a:ext cx="0" cy="1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3810" name="Line 11"/>
            <p:cNvSpPr>
              <a:spLocks noChangeShapeType="1"/>
            </p:cNvSpPr>
            <p:nvPr/>
          </p:nvSpPr>
          <p:spPr bwMode="auto">
            <a:xfrm flipH="1">
              <a:off x="3477" y="1799"/>
              <a:ext cx="144"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3811" name="Line 12"/>
            <p:cNvSpPr>
              <a:spLocks noChangeShapeType="1"/>
            </p:cNvSpPr>
            <p:nvPr/>
          </p:nvSpPr>
          <p:spPr bwMode="auto">
            <a:xfrm flipH="1">
              <a:off x="3074" y="1325"/>
              <a:ext cx="199" cy="21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3812" name="Text Box 13"/>
            <p:cNvSpPr txBox="1">
              <a:spLocks noChangeArrowheads="1"/>
            </p:cNvSpPr>
            <p:nvPr/>
          </p:nvSpPr>
          <p:spPr bwMode="auto">
            <a:xfrm>
              <a:off x="4031" y="765"/>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503050405090304" pitchFamily="18" charset="0"/>
                </a:rPr>
                <a:t>R</a:t>
              </a:r>
              <a:endParaRPr lang="en-US" altLang="zh-CN" sz="1800">
                <a:latin typeface="Times New Roman" panose="02020503050405090304" pitchFamily="18" charset="0"/>
              </a:endParaRPr>
            </a:p>
          </p:txBody>
        </p:sp>
        <p:sp>
          <p:nvSpPr>
            <p:cNvPr id="73813" name="Oval 14"/>
            <p:cNvSpPr>
              <a:spLocks noChangeArrowheads="1"/>
            </p:cNvSpPr>
            <p:nvPr/>
          </p:nvSpPr>
          <p:spPr bwMode="auto">
            <a:xfrm>
              <a:off x="3936" y="69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3814" name="Text Box 15"/>
            <p:cNvSpPr txBox="1">
              <a:spLocks noChangeArrowheads="1"/>
            </p:cNvSpPr>
            <p:nvPr/>
          </p:nvSpPr>
          <p:spPr bwMode="auto">
            <a:xfrm>
              <a:off x="4792" y="1142"/>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503050405090304" pitchFamily="18" charset="0"/>
                </a:rPr>
                <a:t>G</a:t>
              </a:r>
              <a:endParaRPr lang="en-US" altLang="zh-CN" sz="1800">
                <a:latin typeface="Times New Roman" panose="02020503050405090304" pitchFamily="18" charset="0"/>
              </a:endParaRPr>
            </a:p>
          </p:txBody>
        </p:sp>
        <p:sp>
          <p:nvSpPr>
            <p:cNvPr id="73815" name="Oval 16"/>
            <p:cNvSpPr>
              <a:spLocks noChangeArrowheads="1"/>
            </p:cNvSpPr>
            <p:nvPr/>
          </p:nvSpPr>
          <p:spPr bwMode="auto">
            <a:xfrm>
              <a:off x="4695" y="1073"/>
              <a:ext cx="291"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3816" name="Text Box 17"/>
            <p:cNvSpPr txBox="1">
              <a:spLocks noChangeArrowheads="1"/>
            </p:cNvSpPr>
            <p:nvPr/>
          </p:nvSpPr>
          <p:spPr bwMode="auto">
            <a:xfrm>
              <a:off x="3311" y="1144"/>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503050405090304" pitchFamily="18" charset="0"/>
                </a:rPr>
                <a:t>A</a:t>
              </a:r>
              <a:endParaRPr lang="en-US" altLang="zh-CN" sz="1800">
                <a:latin typeface="Times New Roman" panose="02020503050405090304" pitchFamily="18" charset="0"/>
              </a:endParaRPr>
            </a:p>
          </p:txBody>
        </p:sp>
        <p:sp>
          <p:nvSpPr>
            <p:cNvPr id="73817" name="Oval 18"/>
            <p:cNvSpPr>
              <a:spLocks noChangeArrowheads="1"/>
            </p:cNvSpPr>
            <p:nvPr/>
          </p:nvSpPr>
          <p:spPr bwMode="auto">
            <a:xfrm>
              <a:off x="3213" y="107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3818" name="Text Box 19"/>
            <p:cNvSpPr txBox="1">
              <a:spLocks noChangeArrowheads="1"/>
            </p:cNvSpPr>
            <p:nvPr/>
          </p:nvSpPr>
          <p:spPr bwMode="auto">
            <a:xfrm>
              <a:off x="2939"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503050405090304" pitchFamily="18" charset="0"/>
                </a:rPr>
                <a:t>B</a:t>
              </a:r>
              <a:endParaRPr lang="en-US" altLang="zh-CN" sz="1800">
                <a:latin typeface="Times New Roman" panose="02020503050405090304" pitchFamily="18" charset="0"/>
              </a:endParaRPr>
            </a:p>
          </p:txBody>
        </p:sp>
        <p:sp>
          <p:nvSpPr>
            <p:cNvPr id="73819" name="Oval 20"/>
            <p:cNvSpPr>
              <a:spLocks noChangeArrowheads="1"/>
            </p:cNvSpPr>
            <p:nvPr/>
          </p:nvSpPr>
          <p:spPr bwMode="auto">
            <a:xfrm>
              <a:off x="2844"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3820" name="Text Box 21"/>
            <p:cNvSpPr txBox="1">
              <a:spLocks noChangeArrowheads="1"/>
            </p:cNvSpPr>
            <p:nvPr/>
          </p:nvSpPr>
          <p:spPr bwMode="auto">
            <a:xfrm>
              <a:off x="363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503050405090304" pitchFamily="18" charset="0"/>
                </a:rPr>
                <a:t>D</a:t>
              </a:r>
              <a:endParaRPr lang="en-US" altLang="zh-CN" sz="1800">
                <a:latin typeface="Times New Roman" panose="02020503050405090304" pitchFamily="18" charset="0"/>
              </a:endParaRPr>
            </a:p>
          </p:txBody>
        </p:sp>
        <p:sp>
          <p:nvSpPr>
            <p:cNvPr id="73821" name="Oval 22"/>
            <p:cNvSpPr>
              <a:spLocks noChangeArrowheads="1"/>
            </p:cNvSpPr>
            <p:nvPr/>
          </p:nvSpPr>
          <p:spPr bwMode="auto">
            <a:xfrm>
              <a:off x="3538" y="1535"/>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3822" name="Text Box 23"/>
            <p:cNvSpPr txBox="1">
              <a:spLocks noChangeArrowheads="1"/>
            </p:cNvSpPr>
            <p:nvPr/>
          </p:nvSpPr>
          <p:spPr bwMode="auto">
            <a:xfrm>
              <a:off x="437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503050405090304" pitchFamily="18" charset="0"/>
                </a:rPr>
                <a:t>H</a:t>
              </a:r>
              <a:endParaRPr lang="en-US" altLang="zh-CN" sz="1800">
                <a:latin typeface="Times New Roman" panose="02020503050405090304" pitchFamily="18" charset="0"/>
              </a:endParaRPr>
            </a:p>
          </p:txBody>
        </p:sp>
        <p:sp>
          <p:nvSpPr>
            <p:cNvPr id="73823" name="Oval 24"/>
            <p:cNvSpPr>
              <a:spLocks noChangeArrowheads="1"/>
            </p:cNvSpPr>
            <p:nvPr/>
          </p:nvSpPr>
          <p:spPr bwMode="auto">
            <a:xfrm>
              <a:off x="4279"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3824" name="Text Box 25"/>
            <p:cNvSpPr txBox="1">
              <a:spLocks noChangeArrowheads="1"/>
            </p:cNvSpPr>
            <p:nvPr/>
          </p:nvSpPr>
          <p:spPr bwMode="auto">
            <a:xfrm>
              <a:off x="4838"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503050405090304" pitchFamily="18" charset="0"/>
                </a:rPr>
                <a:t>F</a:t>
              </a:r>
              <a:endParaRPr lang="en-US" altLang="zh-CN" sz="1800">
                <a:latin typeface="Times New Roman" panose="02020503050405090304" pitchFamily="18" charset="0"/>
              </a:endParaRPr>
            </a:p>
          </p:txBody>
        </p:sp>
        <p:sp>
          <p:nvSpPr>
            <p:cNvPr id="73825" name="Oval 26"/>
            <p:cNvSpPr>
              <a:spLocks noChangeArrowheads="1"/>
            </p:cNvSpPr>
            <p:nvPr/>
          </p:nvSpPr>
          <p:spPr bwMode="auto">
            <a:xfrm>
              <a:off x="4741"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3826" name="Text Box 27"/>
            <p:cNvSpPr txBox="1">
              <a:spLocks noChangeArrowheads="1"/>
            </p:cNvSpPr>
            <p:nvPr/>
          </p:nvSpPr>
          <p:spPr bwMode="auto">
            <a:xfrm>
              <a:off x="5347"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503050405090304" pitchFamily="18" charset="0"/>
                </a:rPr>
                <a:t>J</a:t>
              </a:r>
              <a:endParaRPr lang="en-US" altLang="zh-CN" sz="1800">
                <a:latin typeface="Times New Roman" panose="02020503050405090304" pitchFamily="18" charset="0"/>
              </a:endParaRPr>
            </a:p>
          </p:txBody>
        </p:sp>
        <p:sp>
          <p:nvSpPr>
            <p:cNvPr id="73827" name="Oval 28"/>
            <p:cNvSpPr>
              <a:spLocks noChangeArrowheads="1"/>
            </p:cNvSpPr>
            <p:nvPr/>
          </p:nvSpPr>
          <p:spPr bwMode="auto">
            <a:xfrm>
              <a:off x="5250"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3828" name="Text Box 29"/>
            <p:cNvSpPr txBox="1">
              <a:spLocks noChangeArrowheads="1"/>
            </p:cNvSpPr>
            <p:nvPr/>
          </p:nvSpPr>
          <p:spPr bwMode="auto">
            <a:xfrm>
              <a:off x="5349" y="2060"/>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503050405090304" pitchFamily="18" charset="0"/>
                </a:rPr>
                <a:t>K</a:t>
              </a:r>
              <a:endParaRPr lang="en-US" altLang="zh-CN" sz="1800">
                <a:latin typeface="Times New Roman" panose="02020503050405090304" pitchFamily="18" charset="0"/>
              </a:endParaRPr>
            </a:p>
          </p:txBody>
        </p:sp>
        <p:sp>
          <p:nvSpPr>
            <p:cNvPr id="73829" name="Oval 30"/>
            <p:cNvSpPr>
              <a:spLocks noChangeArrowheads="1"/>
            </p:cNvSpPr>
            <p:nvPr/>
          </p:nvSpPr>
          <p:spPr bwMode="auto">
            <a:xfrm>
              <a:off x="5253" y="1991"/>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3830" name="Text Box 31"/>
            <p:cNvSpPr txBox="1">
              <a:spLocks noChangeArrowheads="1"/>
            </p:cNvSpPr>
            <p:nvPr/>
          </p:nvSpPr>
          <p:spPr bwMode="auto">
            <a:xfrm>
              <a:off x="3936" y="2024"/>
              <a:ext cx="15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503050405090304" pitchFamily="18" charset="0"/>
                </a:rPr>
                <a:t>E</a:t>
              </a:r>
              <a:endParaRPr lang="en-US" altLang="zh-CN" sz="1800">
                <a:latin typeface="Times New Roman" panose="02020503050405090304" pitchFamily="18" charset="0"/>
              </a:endParaRPr>
            </a:p>
          </p:txBody>
        </p:sp>
        <p:sp>
          <p:nvSpPr>
            <p:cNvPr id="73831" name="Oval 32"/>
            <p:cNvSpPr>
              <a:spLocks noChangeArrowheads="1"/>
            </p:cNvSpPr>
            <p:nvPr/>
          </p:nvSpPr>
          <p:spPr bwMode="auto">
            <a:xfrm>
              <a:off x="3839" y="1954"/>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3832" name="Text Box 33"/>
            <p:cNvSpPr txBox="1">
              <a:spLocks noChangeArrowheads="1"/>
            </p:cNvSpPr>
            <p:nvPr/>
          </p:nvSpPr>
          <p:spPr bwMode="auto">
            <a:xfrm>
              <a:off x="3382" y="2015"/>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imes New Roman" panose="02020503050405090304" pitchFamily="18" charset="0"/>
                </a:rPr>
                <a:t>C</a:t>
              </a:r>
              <a:endParaRPr lang="en-US" altLang="zh-CN" sz="1800">
                <a:latin typeface="Times New Roman" panose="02020503050405090304" pitchFamily="18" charset="0"/>
              </a:endParaRPr>
            </a:p>
          </p:txBody>
        </p:sp>
        <p:sp>
          <p:nvSpPr>
            <p:cNvPr id="73833" name="Oval 34"/>
            <p:cNvSpPr>
              <a:spLocks noChangeArrowheads="1"/>
            </p:cNvSpPr>
            <p:nvPr/>
          </p:nvSpPr>
          <p:spPr bwMode="auto">
            <a:xfrm>
              <a:off x="3285" y="194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3834" name="Line 35"/>
            <p:cNvSpPr>
              <a:spLocks noChangeShapeType="1"/>
            </p:cNvSpPr>
            <p:nvPr/>
          </p:nvSpPr>
          <p:spPr bwMode="auto">
            <a:xfrm flipH="1">
              <a:off x="4463" y="1325"/>
              <a:ext cx="278"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3835" name="Line 36"/>
            <p:cNvSpPr>
              <a:spLocks noChangeShapeType="1"/>
            </p:cNvSpPr>
            <p:nvPr/>
          </p:nvSpPr>
          <p:spPr bwMode="auto">
            <a:xfrm>
              <a:off x="5397" y="1799"/>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aphicFrame>
        <p:nvGraphicFramePr>
          <p:cNvPr id="1193088" name="Group 128"/>
          <p:cNvGraphicFramePr>
            <a:graphicFrameLocks noGrp="1"/>
          </p:cNvGraphicFramePr>
          <p:nvPr/>
        </p:nvGraphicFramePr>
        <p:xfrm>
          <a:off x="5029200" y="1066800"/>
          <a:ext cx="3503613" cy="4872034"/>
        </p:xfrm>
        <a:graphic>
          <a:graphicData uri="http://schemas.openxmlformats.org/drawingml/2006/table">
            <a:tbl>
              <a:tblPr/>
              <a:tblGrid>
                <a:gridCol w="750888"/>
                <a:gridCol w="792162"/>
                <a:gridCol w="981075"/>
                <a:gridCol w="979488"/>
              </a:tblGrid>
              <a:tr h="36578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data</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w="1905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parent</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w="19050" cap="flat" cmpd="sng" algn="ctr">
                      <a:solidFill>
                        <a:schemeClr val="tx1"/>
                      </a:solidFill>
                      <a:prstDash val="solid"/>
                      <a:miter lim="800000"/>
                      <a:headEnd type="none" w="med" len="med"/>
                      <a:tailEnd type="none" w="lg" len="med"/>
                    </a:lnB>
                    <a:lnTlToBr>
                      <a:noFill/>
                    </a:lnTlToBr>
                    <a:lnBlToTr>
                      <a:noFill/>
                    </a:lnBlToTr>
                    <a:noFill/>
                  </a:tcPr>
                </a:tc>
              </a:tr>
              <a:tr h="376262">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0</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A</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905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5</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905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1</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B</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0</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2</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C</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3</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6578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r=5</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3</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D</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0</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n=11</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4</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E</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3</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5</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R</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-1</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6</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F</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7</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262">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7</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G</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5</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8</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H</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7</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9</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J</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7</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90550">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10</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K</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9</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282575"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905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9050" cap="flat" cmpd="sng" algn="ctr">
                      <a:solidFill>
                        <a:schemeClr val="tx1"/>
                      </a:solidFill>
                      <a:prstDash val="solid"/>
                      <a:miter lim="800000"/>
                      <a:headEnd type="none" w="med" len="med"/>
                      <a:tailEnd type="none" w="lg"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nodeType="clickEffect">
                                  <p:stCondLst>
                                    <p:cond delay="0"/>
                                  </p:stCondLst>
                                  <p:childTnLst>
                                    <p:set>
                                      <p:cBhvr>
                                        <p:cTn id="12" dur="1" fill="hold">
                                          <p:stCondLst>
                                            <p:cond delay="0"/>
                                          </p:stCondLst>
                                        </p:cTn>
                                        <p:tgtEl>
                                          <p:spTgt spid="1193088"/>
                                        </p:tgtEl>
                                        <p:attrNameLst>
                                          <p:attrName>style.visibility</p:attrName>
                                        </p:attrNameLst>
                                      </p:cBhvr>
                                      <p:to>
                                        <p:strVal val="visible"/>
                                      </p:to>
                                    </p:set>
                                    <p:anim calcmode="lin" valueType="num">
                                      <p:cBhvr>
                                        <p:cTn id="13" dur="500" fill="hold"/>
                                        <p:tgtEl>
                                          <p:spTgt spid="1193088"/>
                                        </p:tgtEl>
                                        <p:attrNameLst>
                                          <p:attrName>ppt_x</p:attrName>
                                        </p:attrNameLst>
                                      </p:cBhvr>
                                      <p:tavLst>
                                        <p:tav tm="0">
                                          <p:val>
                                            <p:strVal val="#ppt_x"/>
                                          </p:val>
                                        </p:tav>
                                        <p:tav tm="100000">
                                          <p:val>
                                            <p:strVal val="#ppt_x"/>
                                          </p:val>
                                        </p:tav>
                                      </p:tavLst>
                                    </p:anim>
                                    <p:anim calcmode="lin" valueType="num">
                                      <p:cBhvr>
                                        <p:cTn id="14" dur="500" fill="hold"/>
                                        <p:tgtEl>
                                          <p:spTgt spid="1193088"/>
                                        </p:tgtEl>
                                        <p:attrNameLst>
                                          <p:attrName>ppt_y</p:attrName>
                                        </p:attrNameLst>
                                      </p:cBhvr>
                                      <p:tavLst>
                                        <p:tav tm="0">
                                          <p:val>
                                            <p:strVal val="#ppt_y-#ppt_h/2"/>
                                          </p:val>
                                        </p:tav>
                                        <p:tav tm="100000">
                                          <p:val>
                                            <p:strVal val="#ppt_y"/>
                                          </p:val>
                                        </p:tav>
                                      </p:tavLst>
                                    </p:anim>
                                    <p:anim calcmode="lin" valueType="num">
                                      <p:cBhvr>
                                        <p:cTn id="15" dur="500" fill="hold"/>
                                        <p:tgtEl>
                                          <p:spTgt spid="1193088"/>
                                        </p:tgtEl>
                                        <p:attrNameLst>
                                          <p:attrName>ppt_w</p:attrName>
                                        </p:attrNameLst>
                                      </p:cBhvr>
                                      <p:tavLst>
                                        <p:tav tm="0">
                                          <p:val>
                                            <p:strVal val="#ppt_w"/>
                                          </p:val>
                                        </p:tav>
                                        <p:tav tm="100000">
                                          <p:val>
                                            <p:strVal val="#ppt_w"/>
                                          </p:val>
                                        </p:tav>
                                      </p:tavLst>
                                    </p:anim>
                                    <p:anim calcmode="lin" valueType="num">
                                      <p:cBhvr>
                                        <p:cTn id="16" dur="500" fill="hold"/>
                                        <p:tgtEl>
                                          <p:spTgt spid="11930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灯片编号占位符 4"/>
          <p:cNvSpPr>
            <a:spLocks noGrp="1"/>
          </p:cNvSpPr>
          <p:nvPr>
            <p:ph type="sldNum" sz="quarter" idx="12"/>
          </p:nvPr>
        </p:nvSpPr>
        <p:spPr>
          <a:xfrm>
            <a:off x="323850" y="404813"/>
            <a:ext cx="504825" cy="431800"/>
          </a:xfrm>
          <a:ln>
            <a:miter lim="800000"/>
          </a:ln>
        </p:spPr>
        <p:txBody>
          <a:bodyPr anchor="b"/>
          <a:lstStyle/>
          <a:p>
            <a:pPr>
              <a:defRPr/>
            </a:pPr>
            <a:fld id="{40475D29-7897-42CF-A672-AE0F2B60FF32}" type="slidenum">
              <a:rPr lang="zh-CN" altLang="en-US" sz="1200">
                <a:solidFill>
                  <a:schemeClr val="bg2"/>
                </a:solidFill>
              </a:rPr>
            </a:fld>
            <a:endParaRPr lang="en-US" altLang="zh-CN" sz="1200">
              <a:solidFill>
                <a:schemeClr val="bg2"/>
              </a:solidFill>
            </a:endParaRPr>
          </a:p>
        </p:txBody>
      </p:sp>
      <p:sp>
        <p:nvSpPr>
          <p:cNvPr id="197" name="日期占位符 5"/>
          <p:cNvSpPr>
            <a:spLocks noGrp="1"/>
          </p:cNvSpPr>
          <p:nvPr>
            <p:ph type="dt" sz="quarter" idx="10"/>
          </p:nvPr>
        </p:nvSpPr>
        <p:spPr>
          <a:xfrm>
            <a:off x="34925" y="836613"/>
            <a:ext cx="1042988" cy="549275"/>
          </a:xfrm>
          <a:ln>
            <a:miter lim="800000"/>
          </a:ln>
        </p:spPr>
        <p:txBody>
          <a:bodyPr/>
          <a:lstStyle/>
          <a:p>
            <a:pPr>
              <a:defRPr/>
            </a:pPr>
            <a:fld id="{8F8776D8-8CC8-44EA-B523-33B157514DE7}" type="datetime7">
              <a:rPr kumimoji="1" lang="zh-CN" altLang="en-US" sz="1200">
                <a:latin typeface="+mn-ea"/>
              </a:rPr>
            </a:fld>
            <a:endParaRPr kumimoji="1" lang="en-US" altLang="zh-CN" sz="1200">
              <a:latin typeface="+mn-ea"/>
            </a:endParaRPr>
          </a:p>
        </p:txBody>
      </p:sp>
      <p:sp>
        <p:nvSpPr>
          <p:cNvPr id="74756"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A.2  </a:t>
            </a:r>
            <a:r>
              <a:rPr lang="zh-CN" altLang="en-US">
                <a:ea typeface="宋体" pitchFamily="2" charset="-122"/>
                <a:sym typeface="Webdings" panose="05030102010509060703" pitchFamily="18" charset="2"/>
              </a:rPr>
              <a:t>树与森林的存储结构</a:t>
            </a:r>
            <a:endParaRPr lang="zh-CN" altLang="en-US">
              <a:ea typeface="宋体" pitchFamily="2" charset="-122"/>
              <a:sym typeface="Webdings" panose="05030102010509060703" pitchFamily="18" charset="2"/>
            </a:endParaRPr>
          </a:p>
        </p:txBody>
      </p:sp>
      <p:sp>
        <p:nvSpPr>
          <p:cNvPr id="1193987" name="Rectangle 3"/>
          <p:cNvSpPr>
            <a:spLocks noGrp="1" noChangeArrowheads="1"/>
          </p:cNvSpPr>
          <p:nvPr>
            <p:ph type="body" sz="half" idx="4294967295"/>
          </p:nvPr>
        </p:nvSpPr>
        <p:spPr>
          <a:xfrm>
            <a:off x="390525" y="1468120"/>
            <a:ext cx="4041775" cy="4530725"/>
          </a:xfrm>
        </p:spPr>
        <p:txBody>
          <a:bodyPr/>
          <a:lstStyle/>
          <a:p>
            <a:pPr marL="0" indent="0" algn="just" eaLnBrk="1" hangingPunct="1">
              <a:lnSpc>
                <a:spcPct val="90000"/>
              </a:lnSpc>
              <a:spcBef>
                <a:spcPct val="10000"/>
              </a:spcBef>
            </a:pPr>
            <a:r>
              <a:rPr lang="en-US" altLang="zh-CN" sz="2400" dirty="0">
                <a:solidFill>
                  <a:schemeClr val="tx2"/>
                </a:solidFill>
                <a:latin typeface="Times New Roman" panose="02020503050405090304" pitchFamily="18" charset="0"/>
                <a:ea typeface="宋体" pitchFamily="2" charset="-122"/>
              </a:rPr>
              <a:t>A.2.2</a:t>
            </a:r>
            <a:r>
              <a:rPr lang="en-US" altLang="zh-CN" sz="2400" dirty="0">
                <a:latin typeface="Times New Roman" panose="02020503050405090304" pitchFamily="18" charset="0"/>
                <a:ea typeface="宋体" pitchFamily="2" charset="-122"/>
              </a:rPr>
              <a:t>  </a:t>
            </a:r>
            <a:r>
              <a:rPr lang="zh-CN" altLang="en-US" sz="2400" dirty="0">
                <a:latin typeface="Times New Roman" panose="02020503050405090304" pitchFamily="18" charset="0"/>
                <a:ea typeface="宋体" pitchFamily="2" charset="-122"/>
              </a:rPr>
              <a:t>孩子链表表示法</a:t>
            </a:r>
            <a:endParaRPr lang="zh-CN" altLang="en-US" sz="24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typedef struct </a:t>
            </a:r>
            <a:r>
              <a:rPr lang="en-US" altLang="zh-CN" sz="2000" dirty="0" err="1">
                <a:latin typeface="Times New Roman" panose="02020503050405090304" pitchFamily="18" charset="0"/>
                <a:ea typeface="宋体" pitchFamily="2" charset="-122"/>
              </a:rPr>
              <a:t>CTNode</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int</a:t>
            </a:r>
            <a:r>
              <a:rPr lang="en-US" altLang="zh-CN" sz="2000" dirty="0">
                <a:latin typeface="Times New Roman" panose="02020503050405090304" pitchFamily="18" charset="0"/>
                <a:ea typeface="宋体" pitchFamily="2" charset="-122"/>
              </a:rPr>
              <a:t> child;</a:t>
            </a:r>
            <a:endParaRPr lang="en-US" altLang="zh-CN" sz="20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  struct </a:t>
            </a:r>
            <a:r>
              <a:rPr lang="en-US" altLang="zh-CN" sz="2000" dirty="0" err="1">
                <a:latin typeface="Times New Roman" panose="02020503050405090304" pitchFamily="18" charset="0"/>
                <a:ea typeface="宋体" pitchFamily="2" charset="-122"/>
              </a:rPr>
              <a:t>CTNode</a:t>
            </a:r>
            <a:r>
              <a:rPr lang="en-US" altLang="zh-CN" sz="2000" dirty="0">
                <a:latin typeface="Times New Roman" panose="02020503050405090304" pitchFamily="18" charset="0"/>
                <a:ea typeface="宋体" pitchFamily="2" charset="-122"/>
              </a:rPr>
              <a:t> *next;</a:t>
            </a:r>
            <a:endParaRPr lang="en-US" altLang="zh-CN" sz="20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a:t>
            </a:r>
            <a:r>
              <a:rPr lang="en-US" altLang="zh-CN" sz="2000" dirty="0" err="1">
                <a:latin typeface="Times New Roman" panose="02020503050405090304" pitchFamily="18" charset="0"/>
                <a:ea typeface="宋体" pitchFamily="2" charset="-122"/>
              </a:rPr>
              <a:t>ChildPtr</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typedef struct {</a:t>
            </a:r>
            <a:endParaRPr lang="en-US" altLang="zh-CN" sz="20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  Elem data;</a:t>
            </a:r>
            <a:endParaRPr lang="en-US" altLang="zh-CN" sz="20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ChildPtr</a:t>
            </a: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firstchild</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a:t>
            </a:r>
            <a:r>
              <a:rPr lang="en-US" altLang="zh-CN" sz="2000" dirty="0" err="1">
                <a:latin typeface="Times New Roman" panose="02020503050405090304" pitchFamily="18" charset="0"/>
                <a:ea typeface="宋体" pitchFamily="2" charset="-122"/>
              </a:rPr>
              <a:t>CTBox</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typedef struct{</a:t>
            </a:r>
            <a:endParaRPr lang="en-US" altLang="zh-CN" sz="20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CTBox</a:t>
            </a:r>
            <a:r>
              <a:rPr lang="en-US" altLang="zh-CN" sz="2000" dirty="0">
                <a:latin typeface="Times New Roman" panose="02020503050405090304" pitchFamily="18" charset="0"/>
                <a:ea typeface="宋体" pitchFamily="2" charset="-122"/>
              </a:rPr>
              <a:t> nodes[MAX_SIZE];</a:t>
            </a:r>
            <a:endParaRPr lang="en-US" altLang="zh-CN" sz="20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int</a:t>
            </a:r>
            <a:r>
              <a:rPr lang="en-US" altLang="zh-CN" sz="2000" dirty="0">
                <a:latin typeface="Times New Roman" panose="02020503050405090304" pitchFamily="18" charset="0"/>
                <a:ea typeface="宋体" pitchFamily="2" charset="-122"/>
              </a:rPr>
              <a:t> </a:t>
            </a:r>
            <a:r>
              <a:rPr lang="en-US" altLang="zh-CN" sz="2000" dirty="0" err="1">
                <a:latin typeface="Times New Roman" panose="02020503050405090304" pitchFamily="18" charset="0"/>
                <a:ea typeface="宋体" pitchFamily="2" charset="-122"/>
              </a:rPr>
              <a:t>n,r</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a:p>
            <a:pPr marL="0" indent="0" algn="just" eaLnBrk="1" hangingPunct="1">
              <a:lnSpc>
                <a:spcPct val="90000"/>
              </a:lnSpc>
              <a:spcBef>
                <a:spcPct val="10000"/>
              </a:spcBef>
              <a:buFont typeface="Wingdings" panose="05000000000000000000" pitchFamily="2" charset="2"/>
              <a:buNone/>
            </a:pPr>
            <a:r>
              <a:rPr lang="en-US" altLang="zh-CN" sz="2000" dirty="0">
                <a:latin typeface="Times New Roman" panose="02020503050405090304" pitchFamily="18" charset="0"/>
                <a:ea typeface="宋体" pitchFamily="2" charset="-122"/>
              </a:rPr>
              <a:t>}</a:t>
            </a:r>
            <a:r>
              <a:rPr lang="en-US" altLang="zh-CN" sz="2000" dirty="0" err="1">
                <a:latin typeface="Times New Roman" panose="02020503050405090304" pitchFamily="18" charset="0"/>
                <a:ea typeface="宋体" pitchFamily="2" charset="-122"/>
              </a:rPr>
              <a:t>CTree</a:t>
            </a:r>
            <a:r>
              <a:rPr lang="en-US" altLang="zh-CN" sz="2000" dirty="0">
                <a:latin typeface="Times New Roman" panose="02020503050405090304" pitchFamily="18" charset="0"/>
                <a:ea typeface="宋体" pitchFamily="2" charset="-122"/>
              </a:rPr>
              <a:t>;</a:t>
            </a:r>
            <a:endParaRPr lang="en-US" altLang="zh-CN" sz="2000" dirty="0">
              <a:latin typeface="Times New Roman" panose="02020503050405090304" pitchFamily="18" charset="0"/>
              <a:ea typeface="宋体" pitchFamily="2" charset="-122"/>
            </a:endParaRPr>
          </a:p>
        </p:txBody>
      </p:sp>
      <p:graphicFrame>
        <p:nvGraphicFramePr>
          <p:cNvPr id="103594" name="Group 170"/>
          <p:cNvGraphicFramePr>
            <a:graphicFrameLocks noGrp="1"/>
          </p:cNvGraphicFramePr>
          <p:nvPr/>
        </p:nvGraphicFramePr>
        <p:xfrm>
          <a:off x="3973513" y="1295400"/>
          <a:ext cx="2849562" cy="4919661"/>
        </p:xfrm>
        <a:graphic>
          <a:graphicData uri="http://schemas.openxmlformats.org/drawingml/2006/table">
            <a:tbl>
              <a:tblPr/>
              <a:tblGrid>
                <a:gridCol w="733425"/>
                <a:gridCol w="487362"/>
                <a:gridCol w="650875"/>
                <a:gridCol w="977900"/>
              </a:tblGrid>
              <a:tr h="365783">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data</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w="1905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ChildPtr</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w="19050" cap="flat" cmpd="sng" algn="ctr">
                      <a:solidFill>
                        <a:schemeClr val="tx1"/>
                      </a:solidFill>
                      <a:prstDash val="solid"/>
                      <a:miter lim="800000"/>
                      <a:headEnd type="none" w="med" len="med"/>
                      <a:tailEnd type="none" w="lg" len="med"/>
                    </a:lnB>
                    <a:lnTlToBr>
                      <a:noFill/>
                    </a:lnTlToBr>
                    <a:lnBlToTr>
                      <a:noFill/>
                    </a:lnBlToTr>
                    <a:noFill/>
                  </a:tcPr>
                </a:tc>
              </a:tr>
              <a:tr h="376262">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0</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A</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905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905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1</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B</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     ^</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69912">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2</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C</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     ^</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6578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r=5</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3</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D</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42706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n=11</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4</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E</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     ^</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5</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R</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6</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F</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    ^</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262">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7</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G</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8</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H</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   ^</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9</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J</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90550">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rPr>
                        <a:t>10</a:t>
                      </a:r>
                      <a:endParaRPr kumimoji="0" lang="en-US" altLang="zh-CN" sz="16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K</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   ^</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74">
                <a:tc>
                  <a:txBody>
                    <a:bodyPr/>
                    <a:lstStyle/>
                    <a:p>
                      <a:pPr marL="282575"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a:noFill/>
                    </a:lnR>
                    <a:lnT>
                      <a:noFill/>
                    </a:lnT>
                    <a:lnB>
                      <a:noFill/>
                    </a:lnB>
                    <a:lnTlToBr>
                      <a:noFill/>
                    </a:lnTlToBr>
                    <a:lnBlToTr>
                      <a:noFill/>
                    </a:lnBlToTr>
                    <a:noFill/>
                  </a:tcPr>
                </a:tc>
                <a:tc>
                  <a:txBody>
                    <a:bodyPr/>
                    <a:lstStyle/>
                    <a:p>
                      <a:pPr marL="282575"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a:noFill/>
                    </a:lnL>
                    <a:lnR w="1905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905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905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     ...</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T="45723" marB="45723" horzOverflow="overflow">
                    <a:lnL w="12700" cap="flat" cmpd="sng" algn="ctr">
                      <a:solidFill>
                        <a:schemeClr val="tx1"/>
                      </a:solidFill>
                      <a:prstDash val="solid"/>
                      <a:miter lim="800000"/>
                      <a:headEnd type="none" w="med" len="med"/>
                      <a:tailEnd type="none" w="lg" len="med"/>
                    </a:lnL>
                    <a:lnR w="1905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9050" cap="flat" cmpd="sng" algn="ctr">
                      <a:solidFill>
                        <a:schemeClr val="tx1"/>
                      </a:solidFill>
                      <a:prstDash val="solid"/>
                      <a:miter lim="800000"/>
                      <a:headEnd type="none" w="med" len="med"/>
                      <a:tailEnd type="none" w="lg" len="med"/>
                    </a:lnB>
                    <a:lnTlToBr>
                      <a:noFill/>
                    </a:lnTlToBr>
                    <a:lnBlToTr>
                      <a:noFill/>
                    </a:lnBlToTr>
                    <a:noFill/>
                  </a:tcPr>
                </a:tc>
              </a:tr>
            </a:tbl>
          </a:graphicData>
        </a:graphic>
      </p:graphicFrame>
      <p:grpSp>
        <p:nvGrpSpPr>
          <p:cNvPr id="2" name="Group 93"/>
          <p:cNvGrpSpPr/>
          <p:nvPr/>
        </p:nvGrpSpPr>
        <p:grpSpPr bwMode="auto">
          <a:xfrm>
            <a:off x="6442075" y="1676400"/>
            <a:ext cx="2667000" cy="3692525"/>
            <a:chOff x="3936" y="1104"/>
            <a:chExt cx="1680" cy="2326"/>
          </a:xfrm>
        </p:grpSpPr>
        <p:grpSp>
          <p:nvGrpSpPr>
            <p:cNvPr id="74876" name="Group 94"/>
            <p:cNvGrpSpPr/>
            <p:nvPr/>
          </p:nvGrpSpPr>
          <p:grpSpPr bwMode="auto">
            <a:xfrm>
              <a:off x="4272" y="1104"/>
              <a:ext cx="341" cy="214"/>
              <a:chOff x="4603" y="1706"/>
              <a:chExt cx="363" cy="227"/>
            </a:xfrm>
          </p:grpSpPr>
          <p:sp>
            <p:nvSpPr>
              <p:cNvPr id="74914" name="Rectangle 95"/>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latin typeface="Tahoma" panose="020B0804030504040204" pitchFamily="34" charset="0"/>
                  </a:rPr>
                  <a:t>1</a:t>
                </a:r>
                <a:endParaRPr lang="en-US" altLang="zh-CN" sz="2000" b="0" baseline="-25000">
                  <a:latin typeface="Tahoma" panose="020B0804030504040204" pitchFamily="34" charset="0"/>
                </a:endParaRPr>
              </a:p>
            </p:txBody>
          </p:sp>
          <p:sp>
            <p:nvSpPr>
              <p:cNvPr id="74915" name="Rectangle 96"/>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endParaRPr lang="zh-CN" altLang="en-US" b="0">
                  <a:latin typeface="Tahoma" panose="020B0804030504040204" pitchFamily="34" charset="0"/>
                </a:endParaRPr>
              </a:p>
            </p:txBody>
          </p:sp>
        </p:grpSp>
        <p:sp>
          <p:nvSpPr>
            <p:cNvPr id="74877" name="Line 97"/>
            <p:cNvSpPr>
              <a:spLocks noChangeShapeType="1"/>
            </p:cNvSpPr>
            <p:nvPr/>
          </p:nvSpPr>
          <p:spPr bwMode="auto">
            <a:xfrm>
              <a:off x="4512" y="1200"/>
              <a:ext cx="288"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4878" name="Group 98"/>
            <p:cNvGrpSpPr/>
            <p:nvPr/>
          </p:nvGrpSpPr>
          <p:grpSpPr bwMode="auto">
            <a:xfrm>
              <a:off x="4800" y="1104"/>
              <a:ext cx="341" cy="214"/>
              <a:chOff x="4603" y="1706"/>
              <a:chExt cx="363" cy="227"/>
            </a:xfrm>
          </p:grpSpPr>
          <p:sp>
            <p:nvSpPr>
              <p:cNvPr id="74912" name="Rectangle 99"/>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latin typeface="Tahoma" panose="020B0804030504040204" pitchFamily="34" charset="0"/>
                  </a:rPr>
                  <a:t>3</a:t>
                </a:r>
                <a:endParaRPr lang="en-US" altLang="zh-CN" sz="2000" b="0" baseline="-25000">
                  <a:latin typeface="Tahoma" panose="020B0804030504040204" pitchFamily="34" charset="0"/>
                </a:endParaRPr>
              </a:p>
            </p:txBody>
          </p:sp>
          <p:sp>
            <p:nvSpPr>
              <p:cNvPr id="74913" name="Rectangle 100"/>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r>
                  <a:rPr lang="en-US" altLang="zh-CN" b="0">
                    <a:latin typeface="Tahoma" panose="020B0804030504040204" pitchFamily="34" charset="0"/>
                  </a:rPr>
                  <a:t>^</a:t>
                </a:r>
                <a:endParaRPr lang="en-US" altLang="zh-CN" b="0">
                  <a:latin typeface="Tahoma" panose="020B0804030504040204" pitchFamily="34" charset="0"/>
                </a:endParaRPr>
              </a:p>
            </p:txBody>
          </p:sp>
        </p:grpSp>
        <p:grpSp>
          <p:nvGrpSpPr>
            <p:cNvPr id="74879" name="Group 101"/>
            <p:cNvGrpSpPr/>
            <p:nvPr/>
          </p:nvGrpSpPr>
          <p:grpSpPr bwMode="auto">
            <a:xfrm>
              <a:off x="4272" y="1824"/>
              <a:ext cx="341" cy="214"/>
              <a:chOff x="4603" y="1706"/>
              <a:chExt cx="363" cy="227"/>
            </a:xfrm>
          </p:grpSpPr>
          <p:sp>
            <p:nvSpPr>
              <p:cNvPr id="74910" name="Rectangle 102"/>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latin typeface="Tahoma" panose="020B0804030504040204" pitchFamily="34" charset="0"/>
                  </a:rPr>
                  <a:t>2</a:t>
                </a:r>
                <a:endParaRPr lang="en-US" altLang="zh-CN" sz="2000" b="0" baseline="-25000">
                  <a:latin typeface="Tahoma" panose="020B0804030504040204" pitchFamily="34" charset="0"/>
                </a:endParaRPr>
              </a:p>
            </p:txBody>
          </p:sp>
          <p:sp>
            <p:nvSpPr>
              <p:cNvPr id="74911" name="Rectangle 103"/>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endParaRPr lang="zh-CN" altLang="en-US" b="0">
                  <a:latin typeface="Tahoma" panose="020B0804030504040204" pitchFamily="34" charset="0"/>
                </a:endParaRPr>
              </a:p>
            </p:txBody>
          </p:sp>
        </p:grpSp>
        <p:sp>
          <p:nvSpPr>
            <p:cNvPr id="74880" name="Line 104"/>
            <p:cNvSpPr>
              <a:spLocks noChangeShapeType="1"/>
            </p:cNvSpPr>
            <p:nvPr/>
          </p:nvSpPr>
          <p:spPr bwMode="auto">
            <a:xfrm>
              <a:off x="4512" y="1920"/>
              <a:ext cx="288"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4881" name="Group 105"/>
            <p:cNvGrpSpPr/>
            <p:nvPr/>
          </p:nvGrpSpPr>
          <p:grpSpPr bwMode="auto">
            <a:xfrm>
              <a:off x="4800" y="1824"/>
              <a:ext cx="341" cy="214"/>
              <a:chOff x="4603" y="1706"/>
              <a:chExt cx="363" cy="227"/>
            </a:xfrm>
          </p:grpSpPr>
          <p:sp>
            <p:nvSpPr>
              <p:cNvPr id="74908" name="Rectangle 106"/>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latin typeface="Tahoma" panose="020B0804030504040204" pitchFamily="34" charset="0"/>
                  </a:rPr>
                  <a:t>4</a:t>
                </a:r>
                <a:endParaRPr lang="en-US" altLang="zh-CN" sz="2000" b="0" baseline="-25000">
                  <a:latin typeface="Tahoma" panose="020B0804030504040204" pitchFamily="34" charset="0"/>
                </a:endParaRPr>
              </a:p>
            </p:txBody>
          </p:sp>
          <p:sp>
            <p:nvSpPr>
              <p:cNvPr id="74909" name="Rectangle 107"/>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r>
                  <a:rPr lang="en-US" altLang="zh-CN" b="0">
                    <a:latin typeface="Tahoma" panose="020B0804030504040204" pitchFamily="34" charset="0"/>
                  </a:rPr>
                  <a:t>^</a:t>
                </a:r>
                <a:endParaRPr lang="en-US" altLang="zh-CN" b="0">
                  <a:latin typeface="Tahoma" panose="020B0804030504040204" pitchFamily="34" charset="0"/>
                </a:endParaRPr>
              </a:p>
            </p:txBody>
          </p:sp>
        </p:grpSp>
        <p:grpSp>
          <p:nvGrpSpPr>
            <p:cNvPr id="74882" name="Group 108"/>
            <p:cNvGrpSpPr/>
            <p:nvPr/>
          </p:nvGrpSpPr>
          <p:grpSpPr bwMode="auto">
            <a:xfrm>
              <a:off x="4272" y="2304"/>
              <a:ext cx="341" cy="214"/>
              <a:chOff x="4603" y="1706"/>
              <a:chExt cx="363" cy="227"/>
            </a:xfrm>
          </p:grpSpPr>
          <p:sp>
            <p:nvSpPr>
              <p:cNvPr id="74906" name="Rectangle 109"/>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latin typeface="Tahoma" panose="020B0804030504040204" pitchFamily="34" charset="0"/>
                  </a:rPr>
                  <a:t>0</a:t>
                </a:r>
                <a:endParaRPr lang="en-US" altLang="zh-CN" sz="2000" b="0" baseline="-25000">
                  <a:latin typeface="Tahoma" panose="020B0804030504040204" pitchFamily="34" charset="0"/>
                </a:endParaRPr>
              </a:p>
            </p:txBody>
          </p:sp>
          <p:sp>
            <p:nvSpPr>
              <p:cNvPr id="74907" name="Rectangle 110"/>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endParaRPr lang="zh-CN" altLang="en-US" b="0">
                  <a:latin typeface="Tahoma" panose="020B0804030504040204" pitchFamily="34" charset="0"/>
                </a:endParaRPr>
              </a:p>
            </p:txBody>
          </p:sp>
        </p:grpSp>
        <p:sp>
          <p:nvSpPr>
            <p:cNvPr id="74883" name="Line 111"/>
            <p:cNvSpPr>
              <a:spLocks noChangeShapeType="1"/>
            </p:cNvSpPr>
            <p:nvPr/>
          </p:nvSpPr>
          <p:spPr bwMode="auto">
            <a:xfrm>
              <a:off x="4512" y="2400"/>
              <a:ext cx="288"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4884" name="Group 112"/>
            <p:cNvGrpSpPr/>
            <p:nvPr/>
          </p:nvGrpSpPr>
          <p:grpSpPr bwMode="auto">
            <a:xfrm>
              <a:off x="4800" y="2304"/>
              <a:ext cx="341" cy="214"/>
              <a:chOff x="4603" y="1706"/>
              <a:chExt cx="363" cy="227"/>
            </a:xfrm>
          </p:grpSpPr>
          <p:sp>
            <p:nvSpPr>
              <p:cNvPr id="74904" name="Rectangle 113"/>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latin typeface="Tahoma" panose="020B0804030504040204" pitchFamily="34" charset="0"/>
                  </a:rPr>
                  <a:t>7</a:t>
                </a:r>
                <a:endParaRPr lang="en-US" altLang="zh-CN" sz="2000" b="0" baseline="-25000">
                  <a:latin typeface="Tahoma" panose="020B0804030504040204" pitchFamily="34" charset="0"/>
                </a:endParaRPr>
              </a:p>
            </p:txBody>
          </p:sp>
          <p:sp>
            <p:nvSpPr>
              <p:cNvPr id="74905" name="Rectangle 114"/>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r>
                  <a:rPr lang="en-US" altLang="zh-CN" b="0">
                    <a:latin typeface="Tahoma" panose="020B0804030504040204" pitchFamily="34" charset="0"/>
                  </a:rPr>
                  <a:t>^</a:t>
                </a:r>
                <a:endParaRPr lang="en-US" altLang="zh-CN" b="0">
                  <a:latin typeface="Tahoma" panose="020B0804030504040204" pitchFamily="34" charset="0"/>
                </a:endParaRPr>
              </a:p>
            </p:txBody>
          </p:sp>
        </p:grpSp>
        <p:grpSp>
          <p:nvGrpSpPr>
            <p:cNvPr id="74885" name="Group 115"/>
            <p:cNvGrpSpPr/>
            <p:nvPr/>
          </p:nvGrpSpPr>
          <p:grpSpPr bwMode="auto">
            <a:xfrm>
              <a:off x="4272" y="2784"/>
              <a:ext cx="341" cy="214"/>
              <a:chOff x="4603" y="1706"/>
              <a:chExt cx="363" cy="227"/>
            </a:xfrm>
          </p:grpSpPr>
          <p:sp>
            <p:nvSpPr>
              <p:cNvPr id="74902" name="Rectangle 116"/>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latin typeface="Tahoma" panose="020B0804030504040204" pitchFamily="34" charset="0"/>
                  </a:rPr>
                  <a:t>6</a:t>
                </a:r>
                <a:endParaRPr lang="en-US" altLang="zh-CN" sz="2000" b="0" baseline="-25000">
                  <a:latin typeface="Tahoma" panose="020B0804030504040204" pitchFamily="34" charset="0"/>
                </a:endParaRPr>
              </a:p>
            </p:txBody>
          </p:sp>
          <p:sp>
            <p:nvSpPr>
              <p:cNvPr id="74903" name="Rectangle 117"/>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endParaRPr lang="zh-CN" altLang="en-US" b="0">
                  <a:latin typeface="Tahoma" panose="020B0804030504040204" pitchFamily="34" charset="0"/>
                </a:endParaRPr>
              </a:p>
            </p:txBody>
          </p:sp>
        </p:grpSp>
        <p:sp>
          <p:nvSpPr>
            <p:cNvPr id="74886" name="Line 118"/>
            <p:cNvSpPr>
              <a:spLocks noChangeShapeType="1"/>
            </p:cNvSpPr>
            <p:nvPr/>
          </p:nvSpPr>
          <p:spPr bwMode="auto">
            <a:xfrm>
              <a:off x="4512" y="2880"/>
              <a:ext cx="288"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4887" name="Group 119"/>
            <p:cNvGrpSpPr/>
            <p:nvPr/>
          </p:nvGrpSpPr>
          <p:grpSpPr bwMode="auto">
            <a:xfrm>
              <a:off x="4800" y="2784"/>
              <a:ext cx="341" cy="214"/>
              <a:chOff x="4603" y="1706"/>
              <a:chExt cx="363" cy="227"/>
            </a:xfrm>
          </p:grpSpPr>
          <p:sp>
            <p:nvSpPr>
              <p:cNvPr id="74900" name="Rectangle 120"/>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latin typeface="Tahoma" panose="020B0804030504040204" pitchFamily="34" charset="0"/>
                  </a:rPr>
                  <a:t>8</a:t>
                </a:r>
                <a:endParaRPr lang="en-US" altLang="zh-CN" sz="2000" b="0" baseline="-25000">
                  <a:latin typeface="Tahoma" panose="020B0804030504040204" pitchFamily="34" charset="0"/>
                </a:endParaRPr>
              </a:p>
            </p:txBody>
          </p:sp>
          <p:sp>
            <p:nvSpPr>
              <p:cNvPr id="74901" name="Rectangle 121"/>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endParaRPr lang="zh-CN" altLang="en-US" b="0">
                  <a:latin typeface="Tahoma" panose="020B0804030504040204" pitchFamily="34" charset="0"/>
                </a:endParaRPr>
              </a:p>
            </p:txBody>
          </p:sp>
        </p:grpSp>
        <p:grpSp>
          <p:nvGrpSpPr>
            <p:cNvPr id="74888" name="Group 122"/>
            <p:cNvGrpSpPr/>
            <p:nvPr/>
          </p:nvGrpSpPr>
          <p:grpSpPr bwMode="auto">
            <a:xfrm>
              <a:off x="4272" y="3216"/>
              <a:ext cx="341" cy="214"/>
              <a:chOff x="4603" y="1706"/>
              <a:chExt cx="363" cy="227"/>
            </a:xfrm>
          </p:grpSpPr>
          <p:sp>
            <p:nvSpPr>
              <p:cNvPr id="74898" name="Rectangle 123"/>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latin typeface="Tahoma" panose="020B0804030504040204" pitchFamily="34" charset="0"/>
                  </a:rPr>
                  <a:t>10</a:t>
                </a:r>
                <a:endParaRPr lang="en-US" altLang="zh-CN" sz="2000" b="0" baseline="-25000">
                  <a:latin typeface="Tahoma" panose="020B0804030504040204" pitchFamily="34" charset="0"/>
                </a:endParaRPr>
              </a:p>
            </p:txBody>
          </p:sp>
          <p:sp>
            <p:nvSpPr>
              <p:cNvPr id="74899" name="Rectangle 124"/>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r>
                  <a:rPr lang="en-US" altLang="zh-CN" b="0">
                    <a:latin typeface="Tahoma" panose="020B0804030504040204" pitchFamily="34" charset="0"/>
                  </a:rPr>
                  <a:t>^</a:t>
                </a:r>
                <a:endParaRPr lang="en-US" altLang="zh-CN" b="0">
                  <a:latin typeface="Tahoma" panose="020B0804030504040204" pitchFamily="34" charset="0"/>
                </a:endParaRPr>
              </a:p>
            </p:txBody>
          </p:sp>
        </p:grpSp>
        <p:grpSp>
          <p:nvGrpSpPr>
            <p:cNvPr id="74889" name="Group 125"/>
            <p:cNvGrpSpPr/>
            <p:nvPr/>
          </p:nvGrpSpPr>
          <p:grpSpPr bwMode="auto">
            <a:xfrm>
              <a:off x="5275" y="2784"/>
              <a:ext cx="341" cy="214"/>
              <a:chOff x="4603" y="1706"/>
              <a:chExt cx="363" cy="227"/>
            </a:xfrm>
          </p:grpSpPr>
          <p:sp>
            <p:nvSpPr>
              <p:cNvPr id="74896" name="Rectangle 126"/>
              <p:cNvSpPr>
                <a:spLocks noChangeArrowheads="1"/>
              </p:cNvSpPr>
              <p:nvPr/>
            </p:nvSpPr>
            <p:spPr bwMode="auto">
              <a:xfrm>
                <a:off x="4603" y="1706"/>
                <a:ext cx="182" cy="227"/>
              </a:xfrm>
              <a:prstGeom prst="rect">
                <a:avLst/>
              </a:prstGeom>
              <a:solidFill>
                <a:schemeClr val="accent1"/>
              </a:solidFill>
              <a:ln w="19050">
                <a:solidFill>
                  <a:schemeClr val="tx1"/>
                </a:solidFill>
                <a:miter lim="800000"/>
              </a:ln>
            </p:spPr>
            <p:txBody>
              <a:bodyPr wrap="none" anchor="ctr"/>
              <a:lstStyle/>
              <a:p>
                <a:pPr algn="ctr"/>
                <a:r>
                  <a:rPr lang="en-US" altLang="zh-CN" sz="2000" b="0">
                    <a:latin typeface="Tahoma" panose="020B0804030504040204" pitchFamily="34" charset="0"/>
                  </a:rPr>
                  <a:t>9</a:t>
                </a:r>
                <a:endParaRPr lang="en-US" altLang="zh-CN" sz="2000" b="0" baseline="-25000">
                  <a:latin typeface="Tahoma" panose="020B0804030504040204" pitchFamily="34" charset="0"/>
                </a:endParaRPr>
              </a:p>
            </p:txBody>
          </p:sp>
          <p:sp>
            <p:nvSpPr>
              <p:cNvPr id="74897" name="Rectangle 127"/>
              <p:cNvSpPr>
                <a:spLocks noChangeArrowheads="1"/>
              </p:cNvSpPr>
              <p:nvPr/>
            </p:nvSpPr>
            <p:spPr bwMode="auto">
              <a:xfrm>
                <a:off x="4785" y="1706"/>
                <a:ext cx="181" cy="227"/>
              </a:xfrm>
              <a:prstGeom prst="rect">
                <a:avLst/>
              </a:prstGeom>
              <a:solidFill>
                <a:schemeClr val="accent2"/>
              </a:solidFill>
              <a:ln w="19050">
                <a:solidFill>
                  <a:schemeClr val="tx1"/>
                </a:solidFill>
                <a:miter lim="800000"/>
              </a:ln>
            </p:spPr>
            <p:txBody>
              <a:bodyPr wrap="none" anchor="ctr"/>
              <a:lstStyle/>
              <a:p>
                <a:pPr algn="ctr"/>
                <a:r>
                  <a:rPr lang="en-US" altLang="zh-CN" b="0">
                    <a:latin typeface="Tahoma" panose="020B0804030504040204" pitchFamily="34" charset="0"/>
                  </a:rPr>
                  <a:t>^</a:t>
                </a:r>
                <a:endParaRPr lang="en-US" altLang="zh-CN" b="0">
                  <a:latin typeface="Tahoma" panose="020B0804030504040204" pitchFamily="34" charset="0"/>
                </a:endParaRPr>
              </a:p>
            </p:txBody>
          </p:sp>
        </p:grpSp>
        <p:sp>
          <p:nvSpPr>
            <p:cNvPr id="74890" name="Line 128"/>
            <p:cNvSpPr>
              <a:spLocks noChangeShapeType="1"/>
            </p:cNvSpPr>
            <p:nvPr/>
          </p:nvSpPr>
          <p:spPr bwMode="auto">
            <a:xfrm>
              <a:off x="5040" y="2880"/>
              <a:ext cx="24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4891" name="Line 129"/>
            <p:cNvSpPr>
              <a:spLocks noChangeShapeType="1"/>
            </p:cNvSpPr>
            <p:nvPr/>
          </p:nvSpPr>
          <p:spPr bwMode="auto">
            <a:xfrm>
              <a:off x="3936" y="1200"/>
              <a:ext cx="336"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4892" name="Line 130"/>
            <p:cNvSpPr>
              <a:spLocks noChangeShapeType="1"/>
            </p:cNvSpPr>
            <p:nvPr/>
          </p:nvSpPr>
          <p:spPr bwMode="auto">
            <a:xfrm>
              <a:off x="3936" y="1920"/>
              <a:ext cx="336"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4893" name="Line 131"/>
            <p:cNvSpPr>
              <a:spLocks noChangeShapeType="1"/>
            </p:cNvSpPr>
            <p:nvPr/>
          </p:nvSpPr>
          <p:spPr bwMode="auto">
            <a:xfrm>
              <a:off x="3936" y="2400"/>
              <a:ext cx="336"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4894" name="Line 132"/>
            <p:cNvSpPr>
              <a:spLocks noChangeShapeType="1"/>
            </p:cNvSpPr>
            <p:nvPr/>
          </p:nvSpPr>
          <p:spPr bwMode="auto">
            <a:xfrm>
              <a:off x="3936" y="2880"/>
              <a:ext cx="336"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4895" name="Line 133"/>
            <p:cNvSpPr>
              <a:spLocks noChangeShapeType="1"/>
            </p:cNvSpPr>
            <p:nvPr/>
          </p:nvSpPr>
          <p:spPr bwMode="auto">
            <a:xfrm>
              <a:off x="3936" y="3312"/>
              <a:ext cx="336"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grpSp>
        <p:nvGrpSpPr>
          <p:cNvPr id="13" name="Group 134"/>
          <p:cNvGrpSpPr/>
          <p:nvPr/>
        </p:nvGrpSpPr>
        <p:grpSpPr bwMode="auto">
          <a:xfrm>
            <a:off x="2143125" y="5229225"/>
            <a:ext cx="3581400" cy="1609725"/>
            <a:chOff x="2844" y="695"/>
            <a:chExt cx="2699" cy="1580"/>
          </a:xfrm>
        </p:grpSpPr>
        <p:sp>
          <p:nvSpPr>
            <p:cNvPr id="74844" name="Line 135"/>
            <p:cNvSpPr>
              <a:spLocks noChangeShapeType="1"/>
            </p:cNvSpPr>
            <p:nvPr/>
          </p:nvSpPr>
          <p:spPr bwMode="auto">
            <a:xfrm flipH="1">
              <a:off x="3398" y="873"/>
              <a:ext cx="539" cy="22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4845" name="Line 136"/>
            <p:cNvSpPr>
              <a:spLocks noChangeShapeType="1"/>
            </p:cNvSpPr>
            <p:nvPr/>
          </p:nvSpPr>
          <p:spPr bwMode="auto">
            <a:xfrm>
              <a:off x="3765" y="1799"/>
              <a:ext cx="186" cy="169"/>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4846" name="Line 137"/>
            <p:cNvSpPr>
              <a:spLocks noChangeShapeType="1"/>
            </p:cNvSpPr>
            <p:nvPr/>
          </p:nvSpPr>
          <p:spPr bwMode="auto">
            <a:xfrm>
              <a:off x="3464" y="1339"/>
              <a:ext cx="231"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4847" name="Line 138"/>
            <p:cNvSpPr>
              <a:spLocks noChangeShapeType="1"/>
            </p:cNvSpPr>
            <p:nvPr/>
          </p:nvSpPr>
          <p:spPr bwMode="auto">
            <a:xfrm>
              <a:off x="4261" y="887"/>
              <a:ext cx="546"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4848" name="Line 139"/>
            <p:cNvSpPr>
              <a:spLocks noChangeShapeType="1"/>
            </p:cNvSpPr>
            <p:nvPr/>
          </p:nvSpPr>
          <p:spPr bwMode="auto">
            <a:xfrm>
              <a:off x="4992" y="1296"/>
              <a:ext cx="416" cy="2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4849" name="Line 140"/>
            <p:cNvSpPr>
              <a:spLocks noChangeShapeType="1"/>
            </p:cNvSpPr>
            <p:nvPr/>
          </p:nvSpPr>
          <p:spPr bwMode="auto">
            <a:xfrm>
              <a:off x="4899" y="1382"/>
              <a:ext cx="0" cy="1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4850" name="Line 141"/>
            <p:cNvSpPr>
              <a:spLocks noChangeShapeType="1"/>
            </p:cNvSpPr>
            <p:nvPr/>
          </p:nvSpPr>
          <p:spPr bwMode="auto">
            <a:xfrm flipH="1">
              <a:off x="3477" y="1799"/>
              <a:ext cx="144"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4851" name="Line 142"/>
            <p:cNvSpPr>
              <a:spLocks noChangeShapeType="1"/>
            </p:cNvSpPr>
            <p:nvPr/>
          </p:nvSpPr>
          <p:spPr bwMode="auto">
            <a:xfrm flipH="1">
              <a:off x="3074" y="1325"/>
              <a:ext cx="199" cy="21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4852" name="Text Box 143"/>
            <p:cNvSpPr txBox="1">
              <a:spLocks noChangeArrowheads="1"/>
            </p:cNvSpPr>
            <p:nvPr/>
          </p:nvSpPr>
          <p:spPr bwMode="auto">
            <a:xfrm>
              <a:off x="4031" y="765"/>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R</a:t>
              </a:r>
              <a:endParaRPr lang="en-US" altLang="zh-CN" sz="1800">
                <a:latin typeface="Tahoma" panose="020B0804030504040204" pitchFamily="34" charset="0"/>
              </a:endParaRPr>
            </a:p>
          </p:txBody>
        </p:sp>
        <p:sp>
          <p:nvSpPr>
            <p:cNvPr id="74853" name="Oval 144"/>
            <p:cNvSpPr>
              <a:spLocks noChangeArrowheads="1"/>
            </p:cNvSpPr>
            <p:nvPr/>
          </p:nvSpPr>
          <p:spPr bwMode="auto">
            <a:xfrm>
              <a:off x="3936" y="69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854" name="Text Box 145"/>
            <p:cNvSpPr txBox="1">
              <a:spLocks noChangeArrowheads="1"/>
            </p:cNvSpPr>
            <p:nvPr/>
          </p:nvSpPr>
          <p:spPr bwMode="auto">
            <a:xfrm>
              <a:off x="4792" y="1142"/>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G</a:t>
              </a:r>
              <a:endParaRPr lang="en-US" altLang="zh-CN" sz="1800">
                <a:latin typeface="Tahoma" panose="020B0804030504040204" pitchFamily="34" charset="0"/>
              </a:endParaRPr>
            </a:p>
          </p:txBody>
        </p:sp>
        <p:sp>
          <p:nvSpPr>
            <p:cNvPr id="74855" name="Oval 146"/>
            <p:cNvSpPr>
              <a:spLocks noChangeArrowheads="1"/>
            </p:cNvSpPr>
            <p:nvPr/>
          </p:nvSpPr>
          <p:spPr bwMode="auto">
            <a:xfrm>
              <a:off x="4695" y="1073"/>
              <a:ext cx="291"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856" name="Text Box 147"/>
            <p:cNvSpPr txBox="1">
              <a:spLocks noChangeArrowheads="1"/>
            </p:cNvSpPr>
            <p:nvPr/>
          </p:nvSpPr>
          <p:spPr bwMode="auto">
            <a:xfrm>
              <a:off x="3311" y="1144"/>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A</a:t>
              </a:r>
              <a:endParaRPr lang="en-US" altLang="zh-CN" sz="1800">
                <a:latin typeface="Tahoma" panose="020B0804030504040204" pitchFamily="34" charset="0"/>
              </a:endParaRPr>
            </a:p>
          </p:txBody>
        </p:sp>
        <p:sp>
          <p:nvSpPr>
            <p:cNvPr id="74857" name="Oval 148"/>
            <p:cNvSpPr>
              <a:spLocks noChangeArrowheads="1"/>
            </p:cNvSpPr>
            <p:nvPr/>
          </p:nvSpPr>
          <p:spPr bwMode="auto">
            <a:xfrm>
              <a:off x="3213" y="107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858" name="Text Box 149"/>
            <p:cNvSpPr txBox="1">
              <a:spLocks noChangeArrowheads="1"/>
            </p:cNvSpPr>
            <p:nvPr/>
          </p:nvSpPr>
          <p:spPr bwMode="auto">
            <a:xfrm>
              <a:off x="2939"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B</a:t>
              </a:r>
              <a:endParaRPr lang="en-US" altLang="zh-CN" sz="1800">
                <a:latin typeface="Tahoma" panose="020B0804030504040204" pitchFamily="34" charset="0"/>
              </a:endParaRPr>
            </a:p>
          </p:txBody>
        </p:sp>
        <p:sp>
          <p:nvSpPr>
            <p:cNvPr id="74859" name="Oval 150"/>
            <p:cNvSpPr>
              <a:spLocks noChangeArrowheads="1"/>
            </p:cNvSpPr>
            <p:nvPr/>
          </p:nvSpPr>
          <p:spPr bwMode="auto">
            <a:xfrm>
              <a:off x="2844"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860" name="Text Box 151"/>
            <p:cNvSpPr txBox="1">
              <a:spLocks noChangeArrowheads="1"/>
            </p:cNvSpPr>
            <p:nvPr/>
          </p:nvSpPr>
          <p:spPr bwMode="auto">
            <a:xfrm>
              <a:off x="363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D</a:t>
              </a:r>
              <a:endParaRPr lang="en-US" altLang="zh-CN" sz="1800">
                <a:latin typeface="Tahoma" panose="020B0804030504040204" pitchFamily="34" charset="0"/>
              </a:endParaRPr>
            </a:p>
          </p:txBody>
        </p:sp>
        <p:sp>
          <p:nvSpPr>
            <p:cNvPr id="74861" name="Oval 152"/>
            <p:cNvSpPr>
              <a:spLocks noChangeArrowheads="1"/>
            </p:cNvSpPr>
            <p:nvPr/>
          </p:nvSpPr>
          <p:spPr bwMode="auto">
            <a:xfrm>
              <a:off x="3538" y="1535"/>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862" name="Text Box 153"/>
            <p:cNvSpPr txBox="1">
              <a:spLocks noChangeArrowheads="1"/>
            </p:cNvSpPr>
            <p:nvPr/>
          </p:nvSpPr>
          <p:spPr bwMode="auto">
            <a:xfrm>
              <a:off x="437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H</a:t>
              </a:r>
              <a:endParaRPr lang="en-US" altLang="zh-CN" sz="1800">
                <a:latin typeface="Tahoma" panose="020B0804030504040204" pitchFamily="34" charset="0"/>
              </a:endParaRPr>
            </a:p>
          </p:txBody>
        </p:sp>
        <p:sp>
          <p:nvSpPr>
            <p:cNvPr id="74863" name="Oval 154"/>
            <p:cNvSpPr>
              <a:spLocks noChangeArrowheads="1"/>
            </p:cNvSpPr>
            <p:nvPr/>
          </p:nvSpPr>
          <p:spPr bwMode="auto">
            <a:xfrm>
              <a:off x="4279"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864" name="Text Box 155"/>
            <p:cNvSpPr txBox="1">
              <a:spLocks noChangeArrowheads="1"/>
            </p:cNvSpPr>
            <p:nvPr/>
          </p:nvSpPr>
          <p:spPr bwMode="auto">
            <a:xfrm>
              <a:off x="4838"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F</a:t>
              </a:r>
              <a:endParaRPr lang="en-US" altLang="zh-CN" sz="1800">
                <a:latin typeface="Tahoma" panose="020B0804030504040204" pitchFamily="34" charset="0"/>
              </a:endParaRPr>
            </a:p>
          </p:txBody>
        </p:sp>
        <p:sp>
          <p:nvSpPr>
            <p:cNvPr id="74865" name="Oval 156"/>
            <p:cNvSpPr>
              <a:spLocks noChangeArrowheads="1"/>
            </p:cNvSpPr>
            <p:nvPr/>
          </p:nvSpPr>
          <p:spPr bwMode="auto">
            <a:xfrm>
              <a:off x="4741"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866" name="Text Box 157"/>
            <p:cNvSpPr txBox="1">
              <a:spLocks noChangeArrowheads="1"/>
            </p:cNvSpPr>
            <p:nvPr/>
          </p:nvSpPr>
          <p:spPr bwMode="auto">
            <a:xfrm>
              <a:off x="5347"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J</a:t>
              </a:r>
              <a:endParaRPr lang="en-US" altLang="zh-CN" sz="1800">
                <a:latin typeface="Tahoma" panose="020B0804030504040204" pitchFamily="34" charset="0"/>
              </a:endParaRPr>
            </a:p>
          </p:txBody>
        </p:sp>
        <p:sp>
          <p:nvSpPr>
            <p:cNvPr id="74867" name="Oval 158"/>
            <p:cNvSpPr>
              <a:spLocks noChangeArrowheads="1"/>
            </p:cNvSpPr>
            <p:nvPr/>
          </p:nvSpPr>
          <p:spPr bwMode="auto">
            <a:xfrm>
              <a:off x="5250"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868" name="Text Box 159"/>
            <p:cNvSpPr txBox="1">
              <a:spLocks noChangeArrowheads="1"/>
            </p:cNvSpPr>
            <p:nvPr/>
          </p:nvSpPr>
          <p:spPr bwMode="auto">
            <a:xfrm>
              <a:off x="5349" y="2060"/>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K</a:t>
              </a:r>
              <a:endParaRPr lang="en-US" altLang="zh-CN" sz="1800">
                <a:latin typeface="Tahoma" panose="020B0804030504040204" pitchFamily="34" charset="0"/>
              </a:endParaRPr>
            </a:p>
          </p:txBody>
        </p:sp>
        <p:sp>
          <p:nvSpPr>
            <p:cNvPr id="74869" name="Oval 160"/>
            <p:cNvSpPr>
              <a:spLocks noChangeArrowheads="1"/>
            </p:cNvSpPr>
            <p:nvPr/>
          </p:nvSpPr>
          <p:spPr bwMode="auto">
            <a:xfrm>
              <a:off x="5253" y="1991"/>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870" name="Text Box 161"/>
            <p:cNvSpPr txBox="1">
              <a:spLocks noChangeArrowheads="1"/>
            </p:cNvSpPr>
            <p:nvPr/>
          </p:nvSpPr>
          <p:spPr bwMode="auto">
            <a:xfrm>
              <a:off x="3936" y="2024"/>
              <a:ext cx="15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E</a:t>
              </a:r>
              <a:endParaRPr lang="en-US" altLang="zh-CN" sz="1800">
                <a:latin typeface="Tahoma" panose="020B0804030504040204" pitchFamily="34" charset="0"/>
              </a:endParaRPr>
            </a:p>
          </p:txBody>
        </p:sp>
        <p:sp>
          <p:nvSpPr>
            <p:cNvPr id="74871" name="Oval 162"/>
            <p:cNvSpPr>
              <a:spLocks noChangeArrowheads="1"/>
            </p:cNvSpPr>
            <p:nvPr/>
          </p:nvSpPr>
          <p:spPr bwMode="auto">
            <a:xfrm>
              <a:off x="3839" y="1954"/>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872" name="Text Box 163"/>
            <p:cNvSpPr txBox="1">
              <a:spLocks noChangeArrowheads="1"/>
            </p:cNvSpPr>
            <p:nvPr/>
          </p:nvSpPr>
          <p:spPr bwMode="auto">
            <a:xfrm>
              <a:off x="3382" y="2015"/>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C</a:t>
              </a:r>
              <a:endParaRPr lang="en-US" altLang="zh-CN" sz="1800">
                <a:latin typeface="Tahoma" panose="020B0804030504040204" pitchFamily="34" charset="0"/>
              </a:endParaRPr>
            </a:p>
          </p:txBody>
        </p:sp>
        <p:sp>
          <p:nvSpPr>
            <p:cNvPr id="74873" name="Oval 164"/>
            <p:cNvSpPr>
              <a:spLocks noChangeArrowheads="1"/>
            </p:cNvSpPr>
            <p:nvPr/>
          </p:nvSpPr>
          <p:spPr bwMode="auto">
            <a:xfrm>
              <a:off x="3285" y="194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4874" name="Line 165"/>
            <p:cNvSpPr>
              <a:spLocks noChangeShapeType="1"/>
            </p:cNvSpPr>
            <p:nvPr/>
          </p:nvSpPr>
          <p:spPr bwMode="auto">
            <a:xfrm flipH="1">
              <a:off x="4463" y="1325"/>
              <a:ext cx="278"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4875" name="Line 166"/>
            <p:cNvSpPr>
              <a:spLocks noChangeShapeType="1"/>
            </p:cNvSpPr>
            <p:nvPr/>
          </p:nvSpPr>
          <p:spPr bwMode="auto">
            <a:xfrm>
              <a:off x="5397" y="1799"/>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aphicFrame>
        <p:nvGraphicFramePr>
          <p:cNvPr id="103595" name="Group 171"/>
          <p:cNvGraphicFramePr>
            <a:graphicFrameLocks noGrp="1"/>
          </p:cNvGraphicFramePr>
          <p:nvPr>
            <p:ph sz="half" idx="4294967295"/>
          </p:nvPr>
        </p:nvGraphicFramePr>
        <p:xfrm>
          <a:off x="5867400" y="1628775"/>
          <a:ext cx="481013" cy="4621216"/>
        </p:xfrm>
        <a:graphic>
          <a:graphicData uri="http://schemas.openxmlformats.org/drawingml/2006/table">
            <a:tbl>
              <a:tblPr/>
              <a:tblGrid>
                <a:gridCol w="481013"/>
              </a:tblGrid>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5</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897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0</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579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3</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76269">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0</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3</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897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-1</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7</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5</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7</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897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7</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87382">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9</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36795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rPr>
                        <a:t>...</a:t>
                      </a:r>
                      <a:endParaRPr kumimoji="0" lang="en-US" altLang="zh-CN" sz="1800" b="0" i="0" u="none" strike="noStrike" cap="none" normalizeH="0" baseline="0">
                        <a:ln>
                          <a:noFill/>
                        </a:ln>
                        <a:solidFill>
                          <a:schemeClr val="tx1"/>
                        </a:solidFill>
                        <a:effectLst/>
                        <a:latin typeface="Times New Roman" panose="02020503050405090304" pitchFamily="18" charset="0"/>
                        <a:ea typeface="宋体" pitchFamily="2" charset="-122"/>
                      </a:endParaRPr>
                    </a:p>
                  </a:txBody>
                  <a:tcPr marL="90000" marR="90000" marT="46804" marB="46804" horzOverflow="overflow">
                    <a:lnL>
                      <a:noFill/>
                    </a:lnL>
                    <a:lnR w="28575"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bl>
          </a:graphicData>
        </a:graphic>
      </p:graphicFrame>
      <p:sp>
        <p:nvSpPr>
          <p:cNvPr id="1194219" name="AutoShape 235"/>
          <p:cNvSpPr>
            <a:spLocks noChangeArrowheads="1"/>
          </p:cNvSpPr>
          <p:nvPr/>
        </p:nvSpPr>
        <p:spPr bwMode="auto">
          <a:xfrm>
            <a:off x="7019925" y="5876925"/>
            <a:ext cx="1944688" cy="792163"/>
          </a:xfrm>
          <a:prstGeom prst="wedgeRoundRectCallout">
            <a:avLst>
              <a:gd name="adj1" fmla="val -83144"/>
              <a:gd name="adj2" fmla="val -79657"/>
              <a:gd name="adj3" fmla="val 16667"/>
            </a:avLst>
          </a:prstGeom>
          <a:solidFill>
            <a:schemeClr val="accent1"/>
          </a:solidFill>
          <a:ln w="9525">
            <a:solidFill>
              <a:schemeClr val="tx1"/>
            </a:solidFill>
            <a:miter lim="800000"/>
          </a:ln>
        </p:spPr>
        <p:txBody>
          <a:bodyPr/>
          <a:lstStyle/>
          <a:p>
            <a:pPr algn="ctr"/>
            <a:r>
              <a:rPr lang="zh-CN" altLang="en-US" sz="2000">
                <a:latin typeface="Times New Roman" panose="02020503050405090304" pitchFamily="18" charset="0"/>
              </a:rPr>
              <a:t>双亲孩子链表</a:t>
            </a:r>
            <a:endParaRPr lang="zh-CN" altLang="en-US" sz="2000">
              <a:latin typeface="Times New Roman" panose="02020503050405090304" pitchFamily="18" charset="0"/>
            </a:endParaRPr>
          </a:p>
          <a:p>
            <a:pPr algn="ctr"/>
            <a:r>
              <a:rPr lang="zh-CN" altLang="en-US" sz="2000">
                <a:latin typeface="Times New Roman" panose="02020503050405090304" pitchFamily="18" charset="0"/>
              </a:rPr>
              <a:t>表示法</a:t>
            </a:r>
            <a:endParaRPr lang="zh-CN" altLang="en-US" sz="20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93987">
                                            <p:txEl>
                                              <p:pRg st="4294967295" end="4294967295"/>
                                            </p:txEl>
                                          </p:spTgt>
                                        </p:tgtEl>
                                        <p:attrNameLst>
                                          <p:attrName>style.visibility</p:attrName>
                                        </p:attrNameLst>
                                      </p:cBhvr>
                                      <p:to>
                                        <p:strVal val="visible"/>
                                      </p:to>
                                    </p:set>
                                    <p:anim calcmode="lin" valueType="num">
                                      <p:cBhvr additive="base">
                                        <p:cTn id="7" dur="500" fill="hold"/>
                                        <p:tgtEl>
                                          <p:spTgt spid="1193987">
                                            <p:txEl>
                                              <p:p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3987">
                                            <p:txEl>
                                              <p:pRg st="4294967295" end="429496729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93987">
                                            <p:txEl>
                                              <p:pRg st="0" end="0"/>
                                            </p:txEl>
                                          </p:spTgt>
                                        </p:tgtEl>
                                        <p:attrNameLst>
                                          <p:attrName>style.visibility</p:attrName>
                                        </p:attrNameLst>
                                      </p:cBhvr>
                                      <p:to>
                                        <p:strVal val="visible"/>
                                      </p:to>
                                    </p:set>
                                    <p:anim calcmode="lin" valueType="num">
                                      <p:cBhvr additive="base">
                                        <p:cTn id="12" dur="500" fill="hold"/>
                                        <p:tgtEl>
                                          <p:spTgt spid="119398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93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 fill="hold" nodeType="clickEffect">
                                  <p:stCondLst>
                                    <p:cond delay="0"/>
                                  </p:stCondLst>
                                  <p:childTnLst>
                                    <p:set>
                                      <p:cBhvr>
                                        <p:cTn id="23" dur="1" fill="hold">
                                          <p:stCondLst>
                                            <p:cond delay="0"/>
                                          </p:stCondLst>
                                        </p:cTn>
                                        <p:tgtEl>
                                          <p:spTgt spid="103594"/>
                                        </p:tgtEl>
                                        <p:attrNameLst>
                                          <p:attrName>style.visibility</p:attrName>
                                        </p:attrNameLst>
                                      </p:cBhvr>
                                      <p:to>
                                        <p:strVal val="visible"/>
                                      </p:to>
                                    </p:set>
                                    <p:anim calcmode="lin" valueType="num">
                                      <p:cBhvr>
                                        <p:cTn id="24" dur="500" fill="hold"/>
                                        <p:tgtEl>
                                          <p:spTgt spid="103594"/>
                                        </p:tgtEl>
                                        <p:attrNameLst>
                                          <p:attrName>ppt_x</p:attrName>
                                        </p:attrNameLst>
                                      </p:cBhvr>
                                      <p:tavLst>
                                        <p:tav tm="0">
                                          <p:val>
                                            <p:strVal val="#ppt_x"/>
                                          </p:val>
                                        </p:tav>
                                        <p:tav tm="100000">
                                          <p:val>
                                            <p:strVal val="#ppt_x"/>
                                          </p:val>
                                        </p:tav>
                                      </p:tavLst>
                                    </p:anim>
                                    <p:anim calcmode="lin" valueType="num">
                                      <p:cBhvr>
                                        <p:cTn id="25" dur="500" fill="hold"/>
                                        <p:tgtEl>
                                          <p:spTgt spid="103594"/>
                                        </p:tgtEl>
                                        <p:attrNameLst>
                                          <p:attrName>ppt_y</p:attrName>
                                        </p:attrNameLst>
                                      </p:cBhvr>
                                      <p:tavLst>
                                        <p:tav tm="0">
                                          <p:val>
                                            <p:strVal val="#ppt_y-#ppt_h/2"/>
                                          </p:val>
                                        </p:tav>
                                        <p:tav tm="100000">
                                          <p:val>
                                            <p:strVal val="#ppt_y"/>
                                          </p:val>
                                        </p:tav>
                                      </p:tavLst>
                                    </p:anim>
                                    <p:anim calcmode="lin" valueType="num">
                                      <p:cBhvr>
                                        <p:cTn id="26" dur="500" fill="hold"/>
                                        <p:tgtEl>
                                          <p:spTgt spid="103594"/>
                                        </p:tgtEl>
                                        <p:attrNameLst>
                                          <p:attrName>ppt_w</p:attrName>
                                        </p:attrNameLst>
                                      </p:cBhvr>
                                      <p:tavLst>
                                        <p:tav tm="0">
                                          <p:val>
                                            <p:strVal val="#ppt_w"/>
                                          </p:val>
                                        </p:tav>
                                        <p:tav tm="100000">
                                          <p:val>
                                            <p:strVal val="#ppt_w"/>
                                          </p:val>
                                        </p:tav>
                                      </p:tavLst>
                                    </p:anim>
                                    <p:anim calcmode="lin" valueType="num">
                                      <p:cBhvr>
                                        <p:cTn id="27" dur="500" fill="hold"/>
                                        <p:tgtEl>
                                          <p:spTgt spid="103594"/>
                                        </p:tgtEl>
                                        <p:attrNameLst>
                                          <p:attrName>ppt_h</p:attrName>
                                        </p:attrNameLst>
                                      </p:cBhvr>
                                      <p:tavLst>
                                        <p:tav tm="0">
                                          <p:val>
                                            <p:fltVal val="0"/>
                                          </p:val>
                                        </p:tav>
                                        <p:tav tm="100000">
                                          <p:val>
                                            <p:strVal val="#ppt_h"/>
                                          </p:val>
                                        </p:tav>
                                      </p:tavLst>
                                    </p:anim>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93987">
                                            <p:txEl>
                                              <p:pRg st="1" end="1"/>
                                            </p:txEl>
                                          </p:spTgt>
                                        </p:tgtEl>
                                        <p:attrNameLst>
                                          <p:attrName>style.visibility</p:attrName>
                                        </p:attrNameLst>
                                      </p:cBhvr>
                                      <p:to>
                                        <p:strVal val="visible"/>
                                      </p:to>
                                    </p:set>
                                    <p:anim calcmode="lin" valueType="num">
                                      <p:cBhvr additive="base">
                                        <p:cTn id="35" dur="500" fill="hold"/>
                                        <p:tgtEl>
                                          <p:spTgt spid="1193987">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93987">
                                            <p:txEl>
                                              <p:pRg st="1" end="1"/>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1193987">
                                            <p:txEl>
                                              <p:pRg st="2" end="2"/>
                                            </p:txEl>
                                          </p:spTgt>
                                        </p:tgtEl>
                                        <p:attrNameLst>
                                          <p:attrName>style.visibility</p:attrName>
                                        </p:attrNameLst>
                                      </p:cBhvr>
                                      <p:to>
                                        <p:strVal val="visible"/>
                                      </p:to>
                                    </p:set>
                                    <p:anim calcmode="lin" valueType="num">
                                      <p:cBhvr additive="base">
                                        <p:cTn id="40" dur="500" fill="hold"/>
                                        <p:tgtEl>
                                          <p:spTgt spid="1193987">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193987">
                                            <p:txEl>
                                              <p:pRg st="2" end="2"/>
                                            </p:txEl>
                                          </p:spTgt>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ID="2" presetClass="entr" presetSubtype="4" fill="hold" grpId="0" nodeType="afterEffect">
                                  <p:stCondLst>
                                    <p:cond delay="0"/>
                                  </p:stCondLst>
                                  <p:childTnLst>
                                    <p:set>
                                      <p:cBhvr>
                                        <p:cTn id="44" dur="1" fill="hold">
                                          <p:stCondLst>
                                            <p:cond delay="0"/>
                                          </p:stCondLst>
                                        </p:cTn>
                                        <p:tgtEl>
                                          <p:spTgt spid="1193987">
                                            <p:txEl>
                                              <p:pRg st="3" end="3"/>
                                            </p:txEl>
                                          </p:spTgt>
                                        </p:tgtEl>
                                        <p:attrNameLst>
                                          <p:attrName>style.visibility</p:attrName>
                                        </p:attrNameLst>
                                      </p:cBhvr>
                                      <p:to>
                                        <p:strVal val="visible"/>
                                      </p:to>
                                    </p:set>
                                    <p:anim calcmode="lin" valueType="num">
                                      <p:cBhvr additive="base">
                                        <p:cTn id="45" dur="500" fill="hold"/>
                                        <p:tgtEl>
                                          <p:spTgt spid="1193987">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93987">
                                            <p:txEl>
                                              <p:pRg st="3" end="3"/>
                                            </p:txEl>
                                          </p:spTgt>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2" presetClass="entr" presetSubtype="4" fill="hold" grpId="0" nodeType="afterEffect">
                                  <p:stCondLst>
                                    <p:cond delay="0"/>
                                  </p:stCondLst>
                                  <p:childTnLst>
                                    <p:set>
                                      <p:cBhvr>
                                        <p:cTn id="49" dur="1" fill="hold">
                                          <p:stCondLst>
                                            <p:cond delay="0"/>
                                          </p:stCondLst>
                                        </p:cTn>
                                        <p:tgtEl>
                                          <p:spTgt spid="1193987">
                                            <p:txEl>
                                              <p:pRg st="4" end="4"/>
                                            </p:txEl>
                                          </p:spTgt>
                                        </p:tgtEl>
                                        <p:attrNameLst>
                                          <p:attrName>style.visibility</p:attrName>
                                        </p:attrNameLst>
                                      </p:cBhvr>
                                      <p:to>
                                        <p:strVal val="visible"/>
                                      </p:to>
                                    </p:set>
                                    <p:anim calcmode="lin" valueType="num">
                                      <p:cBhvr additive="base">
                                        <p:cTn id="50" dur="500" fill="hold"/>
                                        <p:tgtEl>
                                          <p:spTgt spid="1193987">
                                            <p:txEl>
                                              <p:pRg st="4" end="4"/>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193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193987">
                                            <p:txEl>
                                              <p:pRg st="5" end="5"/>
                                            </p:txEl>
                                          </p:spTgt>
                                        </p:tgtEl>
                                        <p:attrNameLst>
                                          <p:attrName>style.visibility</p:attrName>
                                        </p:attrNameLst>
                                      </p:cBhvr>
                                      <p:to>
                                        <p:strVal val="visible"/>
                                      </p:to>
                                    </p:set>
                                    <p:anim calcmode="lin" valueType="num">
                                      <p:cBhvr additive="base">
                                        <p:cTn id="56" dur="500" fill="hold"/>
                                        <p:tgtEl>
                                          <p:spTgt spid="1193987">
                                            <p:txEl>
                                              <p:pRg st="5" end="5"/>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93987">
                                            <p:txEl>
                                              <p:pRg st="5" end="5"/>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
                            </p:stCondLst>
                            <p:childTnLst>
                              <p:par>
                                <p:cTn id="59" presetID="2" presetClass="entr" presetSubtype="4" fill="hold" grpId="0" nodeType="afterEffect">
                                  <p:stCondLst>
                                    <p:cond delay="0"/>
                                  </p:stCondLst>
                                  <p:childTnLst>
                                    <p:set>
                                      <p:cBhvr>
                                        <p:cTn id="60" dur="1" fill="hold">
                                          <p:stCondLst>
                                            <p:cond delay="0"/>
                                          </p:stCondLst>
                                        </p:cTn>
                                        <p:tgtEl>
                                          <p:spTgt spid="1193987">
                                            <p:txEl>
                                              <p:pRg st="6" end="6"/>
                                            </p:txEl>
                                          </p:spTgt>
                                        </p:tgtEl>
                                        <p:attrNameLst>
                                          <p:attrName>style.visibility</p:attrName>
                                        </p:attrNameLst>
                                      </p:cBhvr>
                                      <p:to>
                                        <p:strVal val="visible"/>
                                      </p:to>
                                    </p:set>
                                    <p:anim calcmode="lin" valueType="num">
                                      <p:cBhvr additive="base">
                                        <p:cTn id="61" dur="500" fill="hold"/>
                                        <p:tgtEl>
                                          <p:spTgt spid="1193987">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93987">
                                            <p:txEl>
                                              <p:pRg st="6" end="6"/>
                                            </p:txEl>
                                          </p:spTgt>
                                        </p:tgtEl>
                                        <p:attrNameLst>
                                          <p:attrName>ppt_y</p:attrName>
                                        </p:attrNameLst>
                                      </p:cBhvr>
                                      <p:tavLst>
                                        <p:tav tm="0">
                                          <p:val>
                                            <p:strVal val="1+#ppt_h/2"/>
                                          </p:val>
                                        </p:tav>
                                        <p:tav tm="100000">
                                          <p:val>
                                            <p:strVal val="#ppt_y"/>
                                          </p:val>
                                        </p:tav>
                                      </p:tavLst>
                                    </p:anim>
                                  </p:childTnLst>
                                </p:cTn>
                              </p:par>
                            </p:childTnLst>
                          </p:cTn>
                        </p:par>
                        <p:par>
                          <p:cTn id="63" fill="hold">
                            <p:stCondLst>
                              <p:cond delay="1000"/>
                            </p:stCondLst>
                            <p:childTnLst>
                              <p:par>
                                <p:cTn id="64" presetID="2" presetClass="entr" presetSubtype="4" fill="hold" grpId="0" nodeType="afterEffect">
                                  <p:stCondLst>
                                    <p:cond delay="0"/>
                                  </p:stCondLst>
                                  <p:childTnLst>
                                    <p:set>
                                      <p:cBhvr>
                                        <p:cTn id="65" dur="1" fill="hold">
                                          <p:stCondLst>
                                            <p:cond delay="0"/>
                                          </p:stCondLst>
                                        </p:cTn>
                                        <p:tgtEl>
                                          <p:spTgt spid="1193987">
                                            <p:txEl>
                                              <p:pRg st="7" end="7"/>
                                            </p:txEl>
                                          </p:spTgt>
                                        </p:tgtEl>
                                        <p:attrNameLst>
                                          <p:attrName>style.visibility</p:attrName>
                                        </p:attrNameLst>
                                      </p:cBhvr>
                                      <p:to>
                                        <p:strVal val="visible"/>
                                      </p:to>
                                    </p:set>
                                    <p:anim calcmode="lin" valueType="num">
                                      <p:cBhvr additive="base">
                                        <p:cTn id="66" dur="500" fill="hold"/>
                                        <p:tgtEl>
                                          <p:spTgt spid="1193987">
                                            <p:txEl>
                                              <p:pRg st="7" end="7"/>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193987">
                                            <p:txEl>
                                              <p:pRg st="7" end="7"/>
                                            </p:txEl>
                                          </p:spTgt>
                                        </p:tgtEl>
                                        <p:attrNameLst>
                                          <p:attrName>ppt_y</p:attrName>
                                        </p:attrNameLst>
                                      </p:cBhvr>
                                      <p:tavLst>
                                        <p:tav tm="0">
                                          <p:val>
                                            <p:strVal val="1+#ppt_h/2"/>
                                          </p:val>
                                        </p:tav>
                                        <p:tav tm="100000">
                                          <p:val>
                                            <p:strVal val="#ppt_y"/>
                                          </p:val>
                                        </p:tav>
                                      </p:tavLst>
                                    </p:anim>
                                  </p:childTnLst>
                                </p:cTn>
                              </p:par>
                            </p:childTnLst>
                          </p:cTn>
                        </p:par>
                        <p:par>
                          <p:cTn id="68" fill="hold">
                            <p:stCondLst>
                              <p:cond delay="1500"/>
                            </p:stCondLst>
                            <p:childTnLst>
                              <p:par>
                                <p:cTn id="69" presetID="2" presetClass="entr" presetSubtype="4" fill="hold" grpId="0" nodeType="afterEffect">
                                  <p:stCondLst>
                                    <p:cond delay="0"/>
                                  </p:stCondLst>
                                  <p:childTnLst>
                                    <p:set>
                                      <p:cBhvr>
                                        <p:cTn id="70" dur="1" fill="hold">
                                          <p:stCondLst>
                                            <p:cond delay="0"/>
                                          </p:stCondLst>
                                        </p:cTn>
                                        <p:tgtEl>
                                          <p:spTgt spid="1193987">
                                            <p:txEl>
                                              <p:pRg st="8" end="8"/>
                                            </p:txEl>
                                          </p:spTgt>
                                        </p:tgtEl>
                                        <p:attrNameLst>
                                          <p:attrName>style.visibility</p:attrName>
                                        </p:attrNameLst>
                                      </p:cBhvr>
                                      <p:to>
                                        <p:strVal val="visible"/>
                                      </p:to>
                                    </p:set>
                                    <p:anim calcmode="lin" valueType="num">
                                      <p:cBhvr additive="base">
                                        <p:cTn id="71" dur="500" fill="hold"/>
                                        <p:tgtEl>
                                          <p:spTgt spid="1193987">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939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93987">
                                            <p:txEl>
                                              <p:pRg st="9" end="9"/>
                                            </p:txEl>
                                          </p:spTgt>
                                        </p:tgtEl>
                                        <p:attrNameLst>
                                          <p:attrName>style.visibility</p:attrName>
                                        </p:attrNameLst>
                                      </p:cBhvr>
                                      <p:to>
                                        <p:strVal val="visible"/>
                                      </p:to>
                                    </p:set>
                                    <p:anim calcmode="lin" valueType="num">
                                      <p:cBhvr additive="base">
                                        <p:cTn id="77" dur="500" fill="hold"/>
                                        <p:tgtEl>
                                          <p:spTgt spid="1193987">
                                            <p:txEl>
                                              <p:pRg st="9" end="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93987">
                                            <p:txEl>
                                              <p:pRg st="9" end="9"/>
                                            </p:txEl>
                                          </p:spTgt>
                                        </p:tgtEl>
                                        <p:attrNameLst>
                                          <p:attrName>ppt_y</p:attrName>
                                        </p:attrNameLst>
                                      </p:cBhvr>
                                      <p:tavLst>
                                        <p:tav tm="0">
                                          <p:val>
                                            <p:strVal val="1+#ppt_h/2"/>
                                          </p:val>
                                        </p:tav>
                                        <p:tav tm="100000">
                                          <p:val>
                                            <p:strVal val="#ppt_y"/>
                                          </p:val>
                                        </p:tav>
                                      </p:tavLst>
                                    </p:anim>
                                  </p:childTnLst>
                                </p:cTn>
                              </p:par>
                            </p:childTnLst>
                          </p:cTn>
                        </p:par>
                        <p:par>
                          <p:cTn id="79" fill="hold">
                            <p:stCondLst>
                              <p:cond delay="500"/>
                            </p:stCondLst>
                            <p:childTnLst>
                              <p:par>
                                <p:cTn id="80" presetID="2" presetClass="entr" presetSubtype="4" fill="hold" grpId="0" nodeType="afterEffect">
                                  <p:stCondLst>
                                    <p:cond delay="0"/>
                                  </p:stCondLst>
                                  <p:childTnLst>
                                    <p:set>
                                      <p:cBhvr>
                                        <p:cTn id="81" dur="1" fill="hold">
                                          <p:stCondLst>
                                            <p:cond delay="0"/>
                                          </p:stCondLst>
                                        </p:cTn>
                                        <p:tgtEl>
                                          <p:spTgt spid="1193987">
                                            <p:txEl>
                                              <p:pRg st="10" end="10"/>
                                            </p:txEl>
                                          </p:spTgt>
                                        </p:tgtEl>
                                        <p:attrNameLst>
                                          <p:attrName>style.visibility</p:attrName>
                                        </p:attrNameLst>
                                      </p:cBhvr>
                                      <p:to>
                                        <p:strVal val="visible"/>
                                      </p:to>
                                    </p:set>
                                    <p:anim calcmode="lin" valueType="num">
                                      <p:cBhvr additive="base">
                                        <p:cTn id="82" dur="500" fill="hold"/>
                                        <p:tgtEl>
                                          <p:spTgt spid="1193987">
                                            <p:txEl>
                                              <p:pRg st="10" end="1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193987">
                                            <p:txEl>
                                              <p:pRg st="10" end="1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1000"/>
                            </p:stCondLst>
                            <p:childTnLst>
                              <p:par>
                                <p:cTn id="85" presetID="2" presetClass="entr" presetSubtype="4" fill="hold" grpId="0" nodeType="afterEffect">
                                  <p:stCondLst>
                                    <p:cond delay="0"/>
                                  </p:stCondLst>
                                  <p:childTnLst>
                                    <p:set>
                                      <p:cBhvr>
                                        <p:cTn id="86" dur="1" fill="hold">
                                          <p:stCondLst>
                                            <p:cond delay="0"/>
                                          </p:stCondLst>
                                        </p:cTn>
                                        <p:tgtEl>
                                          <p:spTgt spid="1193987">
                                            <p:txEl>
                                              <p:pRg st="11" end="11"/>
                                            </p:txEl>
                                          </p:spTgt>
                                        </p:tgtEl>
                                        <p:attrNameLst>
                                          <p:attrName>style.visibility</p:attrName>
                                        </p:attrNameLst>
                                      </p:cBhvr>
                                      <p:to>
                                        <p:strVal val="visible"/>
                                      </p:to>
                                    </p:set>
                                    <p:anim calcmode="lin" valueType="num">
                                      <p:cBhvr additive="base">
                                        <p:cTn id="87" dur="500" fill="hold"/>
                                        <p:tgtEl>
                                          <p:spTgt spid="1193987">
                                            <p:txEl>
                                              <p:pRg st="11" end="1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193987">
                                            <p:txEl>
                                              <p:pRg st="11" end="11"/>
                                            </p:txEl>
                                          </p:spTgt>
                                        </p:tgtEl>
                                        <p:attrNameLst>
                                          <p:attrName>ppt_y</p:attrName>
                                        </p:attrNameLst>
                                      </p:cBhvr>
                                      <p:tavLst>
                                        <p:tav tm="0">
                                          <p:val>
                                            <p:strVal val="1+#ppt_h/2"/>
                                          </p:val>
                                        </p:tav>
                                        <p:tav tm="100000">
                                          <p:val>
                                            <p:strVal val="#ppt_y"/>
                                          </p:val>
                                        </p:tav>
                                      </p:tavLst>
                                    </p:anim>
                                  </p:childTnLst>
                                </p:cTn>
                              </p:par>
                            </p:childTnLst>
                          </p:cTn>
                        </p:par>
                        <p:par>
                          <p:cTn id="89" fill="hold">
                            <p:stCondLst>
                              <p:cond delay="1500"/>
                            </p:stCondLst>
                            <p:childTnLst>
                              <p:par>
                                <p:cTn id="90" presetID="2" presetClass="entr" presetSubtype="4" fill="hold" grpId="0" nodeType="afterEffect">
                                  <p:stCondLst>
                                    <p:cond delay="0"/>
                                  </p:stCondLst>
                                  <p:childTnLst>
                                    <p:set>
                                      <p:cBhvr>
                                        <p:cTn id="91" dur="1" fill="hold">
                                          <p:stCondLst>
                                            <p:cond delay="0"/>
                                          </p:stCondLst>
                                        </p:cTn>
                                        <p:tgtEl>
                                          <p:spTgt spid="1193987">
                                            <p:txEl>
                                              <p:pRg st="12" end="12"/>
                                            </p:txEl>
                                          </p:spTgt>
                                        </p:tgtEl>
                                        <p:attrNameLst>
                                          <p:attrName>style.visibility</p:attrName>
                                        </p:attrNameLst>
                                      </p:cBhvr>
                                      <p:to>
                                        <p:strVal val="visible"/>
                                      </p:to>
                                    </p:set>
                                    <p:anim calcmode="lin" valueType="num">
                                      <p:cBhvr additive="base">
                                        <p:cTn id="92" dur="500" fill="hold"/>
                                        <p:tgtEl>
                                          <p:spTgt spid="1193987">
                                            <p:txEl>
                                              <p:pRg st="12" end="12"/>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19398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103595"/>
                                        </p:tgtEl>
                                        <p:attrNameLst>
                                          <p:attrName>style.visibility</p:attrName>
                                        </p:attrNameLst>
                                      </p:cBhvr>
                                      <p:to>
                                        <p:strVal val="visible"/>
                                      </p:to>
                                    </p:set>
                                    <p:anim calcmode="lin" valueType="num">
                                      <p:cBhvr additive="base">
                                        <p:cTn id="98" dur="500" fill="hold"/>
                                        <p:tgtEl>
                                          <p:spTgt spid="103595"/>
                                        </p:tgtEl>
                                        <p:attrNameLst>
                                          <p:attrName>ppt_x</p:attrName>
                                        </p:attrNameLst>
                                      </p:cBhvr>
                                      <p:tavLst>
                                        <p:tav tm="0">
                                          <p:val>
                                            <p:strVal val="#ppt_x"/>
                                          </p:val>
                                        </p:tav>
                                        <p:tav tm="100000">
                                          <p:val>
                                            <p:strVal val="#ppt_x"/>
                                          </p:val>
                                        </p:tav>
                                      </p:tavLst>
                                    </p:anim>
                                    <p:anim calcmode="lin" valueType="num">
                                      <p:cBhvr additive="base">
                                        <p:cTn id="99" dur="500" fill="hold"/>
                                        <p:tgtEl>
                                          <p:spTgt spid="103595"/>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56" presetClass="entr" presetSubtype="0" fill="hold" grpId="0" nodeType="clickEffect">
                                  <p:stCondLst>
                                    <p:cond delay="0"/>
                                  </p:stCondLst>
                                  <p:iterate type="lt">
                                    <p:tmPct val="10000"/>
                                  </p:iterate>
                                  <p:childTnLst>
                                    <p:set>
                                      <p:cBhvr>
                                        <p:cTn id="103" dur="1" fill="hold">
                                          <p:stCondLst>
                                            <p:cond delay="0"/>
                                          </p:stCondLst>
                                        </p:cTn>
                                        <p:tgtEl>
                                          <p:spTgt spid="1194219"/>
                                        </p:tgtEl>
                                        <p:attrNameLst>
                                          <p:attrName>style.visibility</p:attrName>
                                        </p:attrNameLst>
                                      </p:cBhvr>
                                      <p:to>
                                        <p:strVal val="visible"/>
                                      </p:to>
                                    </p:set>
                                    <p:anim by="(-#ppt_w*2)" calcmode="lin" valueType="num">
                                      <p:cBhvr rctx="PPT">
                                        <p:cTn id="104" dur="500" autoRev="1" fill="hold">
                                          <p:stCondLst>
                                            <p:cond delay="0"/>
                                          </p:stCondLst>
                                        </p:cTn>
                                        <p:tgtEl>
                                          <p:spTgt spid="1194219"/>
                                        </p:tgtEl>
                                        <p:attrNameLst>
                                          <p:attrName>ppt_w</p:attrName>
                                        </p:attrNameLst>
                                      </p:cBhvr>
                                    </p:anim>
                                    <p:anim by="(#ppt_w*0.50)" calcmode="lin" valueType="num">
                                      <p:cBhvr>
                                        <p:cTn id="105" dur="500" decel="50000" autoRev="1" fill="hold">
                                          <p:stCondLst>
                                            <p:cond delay="0"/>
                                          </p:stCondLst>
                                        </p:cTn>
                                        <p:tgtEl>
                                          <p:spTgt spid="1194219"/>
                                        </p:tgtEl>
                                        <p:attrNameLst>
                                          <p:attrName>ppt_x</p:attrName>
                                        </p:attrNameLst>
                                      </p:cBhvr>
                                    </p:anim>
                                    <p:anim from="(-#ppt_h/2)" to="(#ppt_y)" calcmode="lin" valueType="num">
                                      <p:cBhvr>
                                        <p:cTn id="106" dur="1000" fill="hold">
                                          <p:stCondLst>
                                            <p:cond delay="0"/>
                                          </p:stCondLst>
                                        </p:cTn>
                                        <p:tgtEl>
                                          <p:spTgt spid="1194219"/>
                                        </p:tgtEl>
                                        <p:attrNameLst>
                                          <p:attrName>ppt_y</p:attrName>
                                        </p:attrNameLst>
                                      </p:cBhvr>
                                    </p:anim>
                                    <p:animRot by="21600000">
                                      <p:cBhvr>
                                        <p:cTn id="107" dur="1000" fill="hold">
                                          <p:stCondLst>
                                            <p:cond delay="0"/>
                                          </p:stCondLst>
                                        </p:cTn>
                                        <p:tgtEl>
                                          <p:spTgt spid="11942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3987" grpId="0" uiExpand="1" build="p"/>
      <p:bldP spid="11942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a:xfrm>
            <a:off x="323850" y="404813"/>
            <a:ext cx="504825" cy="431800"/>
          </a:xfrm>
          <a:ln>
            <a:miter lim="800000"/>
          </a:ln>
        </p:spPr>
        <p:txBody>
          <a:bodyPr anchor="b"/>
          <a:lstStyle/>
          <a:p>
            <a:pPr>
              <a:defRPr/>
            </a:pPr>
            <a:fld id="{F6E382D4-9C17-4186-81A4-6248B9069F56}" type="slidenum">
              <a:rPr lang="zh-CN" altLang="en-US" sz="1200">
                <a:solidFill>
                  <a:schemeClr val="bg2"/>
                </a:solidFill>
              </a:rPr>
            </a:fld>
            <a:endParaRPr lang="en-US" altLang="zh-CN" sz="1200">
              <a:solidFill>
                <a:schemeClr val="bg2"/>
              </a:solidFill>
            </a:endParaRPr>
          </a:p>
        </p:txBody>
      </p:sp>
      <p:sp>
        <p:nvSpPr>
          <p:cNvPr id="18" name="日期占位符 4"/>
          <p:cNvSpPr>
            <a:spLocks noGrp="1"/>
          </p:cNvSpPr>
          <p:nvPr>
            <p:ph type="dt" sz="quarter" idx="10"/>
          </p:nvPr>
        </p:nvSpPr>
        <p:spPr>
          <a:xfrm>
            <a:off x="34925" y="836613"/>
            <a:ext cx="1042988" cy="549275"/>
          </a:xfrm>
          <a:ln>
            <a:miter lim="800000"/>
          </a:ln>
        </p:spPr>
        <p:txBody>
          <a:bodyPr/>
          <a:lstStyle/>
          <a:p>
            <a:pPr>
              <a:defRPr/>
            </a:pPr>
            <a:fld id="{D4CB08E9-6722-4A9C-AE6A-9CA86CF067DD}" type="datetime7">
              <a:rPr kumimoji="1" lang="zh-CN" altLang="en-US" sz="1200">
                <a:latin typeface="+mn-ea"/>
              </a:rPr>
            </a:fld>
            <a:endParaRPr kumimoji="1" lang="en-US" altLang="zh-CN" sz="1200">
              <a:latin typeface="+mn-ea"/>
            </a:endParaRPr>
          </a:p>
        </p:txBody>
      </p:sp>
      <p:sp>
        <p:nvSpPr>
          <p:cNvPr id="12292"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8.1 Trees</a:t>
            </a:r>
            <a:endParaRPr lang="zh-CN" altLang="en-US">
              <a:ea typeface="宋体" pitchFamily="2" charset="-122"/>
              <a:sym typeface="Webdings" panose="05030102010509060703" pitchFamily="18" charset="2"/>
            </a:endParaRPr>
          </a:p>
        </p:txBody>
      </p:sp>
      <p:sp>
        <p:nvSpPr>
          <p:cNvPr id="12293" name="Rectangle 3"/>
          <p:cNvSpPr>
            <a:spLocks noGrp="1" noChangeArrowheads="1"/>
          </p:cNvSpPr>
          <p:nvPr>
            <p:ph type="body" idx="4294967295"/>
          </p:nvPr>
        </p:nvSpPr>
        <p:spPr>
          <a:xfrm>
            <a:off x="457200" y="2036763"/>
            <a:ext cx="8229600" cy="4094162"/>
          </a:xfrm>
        </p:spPr>
        <p:txBody>
          <a:bodyPr/>
          <a:lstStyle/>
          <a:p>
            <a:pPr eaLnBrk="1" hangingPunct="1">
              <a:lnSpc>
                <a:spcPct val="90000"/>
              </a:lnSpc>
            </a:pPr>
            <a:r>
              <a:rPr lang="en-US" altLang="zh-CN" sz="2800">
                <a:latin typeface="Times New Roman" panose="02020503050405090304" pitchFamily="18" charset="0"/>
                <a:ea typeface="宋体" pitchFamily="2" charset="-122"/>
              </a:rPr>
              <a:t>Ann</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Mary</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John</a:t>
            </a:r>
            <a:r>
              <a:rPr lang="zh-CN" altLang="en-US" sz="2800">
                <a:latin typeface="Times New Roman" panose="02020503050405090304" pitchFamily="18" charset="0"/>
                <a:ea typeface="宋体" pitchFamily="2" charset="-122"/>
              </a:rPr>
              <a:t>是</a:t>
            </a:r>
            <a:r>
              <a:rPr lang="en-US" altLang="zh-CN" sz="2800">
                <a:latin typeface="Times New Roman" panose="02020503050405090304" pitchFamily="18" charset="0"/>
                <a:ea typeface="宋体" pitchFamily="2" charset="-122"/>
              </a:rPr>
              <a:t>Joe</a:t>
            </a:r>
            <a:r>
              <a:rPr lang="zh-CN" altLang="en-US" sz="2800">
                <a:latin typeface="Times New Roman" panose="02020503050405090304" pitchFamily="18" charset="0"/>
                <a:ea typeface="宋体" pitchFamily="2" charset="-122"/>
              </a:rPr>
              <a:t>的</a:t>
            </a:r>
            <a:r>
              <a:rPr lang="zh-CN" altLang="en-US" sz="2800">
                <a:solidFill>
                  <a:schemeClr val="folHlink"/>
                </a:solidFill>
                <a:latin typeface="Times New Roman" panose="02020503050405090304" pitchFamily="18" charset="0"/>
                <a:ea typeface="宋体" pitchFamily="2" charset="-122"/>
              </a:rPr>
              <a:t>孩子（</a:t>
            </a:r>
            <a:r>
              <a:rPr lang="en-US" altLang="zh-CN" sz="2800">
                <a:solidFill>
                  <a:schemeClr val="folHlink"/>
                </a:solidFill>
                <a:latin typeface="Times New Roman" panose="02020503050405090304" pitchFamily="18" charset="0"/>
                <a:ea typeface="宋体" pitchFamily="2" charset="-122"/>
              </a:rPr>
              <a:t>children</a:t>
            </a:r>
            <a:r>
              <a:rPr lang="zh-CN" altLang="en-US" sz="2800">
                <a:solidFill>
                  <a:schemeClr val="folHlink"/>
                </a:solidFill>
                <a:latin typeface="Times New Roman" panose="02020503050405090304" pitchFamily="18" charset="0"/>
                <a:ea typeface="宋体" pitchFamily="2" charset="-122"/>
              </a:rPr>
              <a:t>）</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Joe</a:t>
            </a:r>
            <a:r>
              <a:rPr lang="zh-CN" altLang="en-US" sz="2800">
                <a:latin typeface="Times New Roman" panose="02020503050405090304" pitchFamily="18" charset="0"/>
                <a:ea typeface="宋体" pitchFamily="2" charset="-122"/>
              </a:rPr>
              <a:t>是他们的</a:t>
            </a:r>
            <a:r>
              <a:rPr lang="zh-CN" altLang="en-US" sz="2800">
                <a:solidFill>
                  <a:schemeClr val="folHlink"/>
                </a:solidFill>
                <a:latin typeface="Times New Roman" panose="02020503050405090304" pitchFamily="18" charset="0"/>
                <a:ea typeface="宋体" pitchFamily="2" charset="-122"/>
              </a:rPr>
              <a:t>父母（</a:t>
            </a:r>
            <a:r>
              <a:rPr lang="en-US" altLang="zh-CN" sz="2800">
                <a:solidFill>
                  <a:schemeClr val="folHlink"/>
                </a:solidFill>
                <a:latin typeface="Times New Roman" panose="02020503050405090304" pitchFamily="18" charset="0"/>
                <a:ea typeface="宋体" pitchFamily="2" charset="-122"/>
              </a:rPr>
              <a:t>parent</a:t>
            </a:r>
            <a:r>
              <a:rPr lang="zh-CN" altLang="en-US" sz="2800">
                <a:solidFill>
                  <a:schemeClr val="folHlink"/>
                </a:solidFill>
                <a:latin typeface="Times New Roman" panose="02020503050405090304" pitchFamily="18" charset="0"/>
                <a:ea typeface="宋体" pitchFamily="2" charset="-122"/>
              </a:rPr>
              <a:t>）</a:t>
            </a:r>
            <a:r>
              <a:rPr lang="zh-CN" altLang="en-US" sz="2800">
                <a:latin typeface="Times New Roman" panose="02020503050405090304" pitchFamily="18" charset="0"/>
                <a:ea typeface="宋体" pitchFamily="2" charset="-122"/>
              </a:rPr>
              <a:t>。</a:t>
            </a:r>
            <a:endParaRPr lang="zh-CN" altLang="en-US" sz="2800">
              <a:latin typeface="Times New Roman" panose="02020503050405090304" pitchFamily="18" charset="0"/>
              <a:ea typeface="宋体" pitchFamily="2" charset="-122"/>
            </a:endParaRPr>
          </a:p>
          <a:p>
            <a:pPr eaLnBrk="1" hangingPunct="1">
              <a:lnSpc>
                <a:spcPct val="90000"/>
              </a:lnSpc>
            </a:pPr>
            <a:r>
              <a:rPr lang="zh-CN" altLang="en-US" sz="2800">
                <a:latin typeface="Times New Roman" panose="02020503050405090304" pitchFamily="18" charset="0"/>
                <a:ea typeface="宋体" pitchFamily="2" charset="-122"/>
              </a:rPr>
              <a:t>有相同父母的孩子为</a:t>
            </a:r>
            <a:r>
              <a:rPr lang="zh-CN" altLang="en-US" sz="2800">
                <a:solidFill>
                  <a:schemeClr val="folHlink"/>
                </a:solidFill>
                <a:latin typeface="Times New Roman" panose="02020503050405090304" pitchFamily="18" charset="0"/>
                <a:ea typeface="宋体" pitchFamily="2" charset="-122"/>
              </a:rPr>
              <a:t>兄弟（</a:t>
            </a:r>
            <a:r>
              <a:rPr lang="en-US" altLang="zh-CN" sz="2800">
                <a:solidFill>
                  <a:schemeClr val="folHlink"/>
                </a:solidFill>
                <a:latin typeface="Times New Roman" panose="02020503050405090304" pitchFamily="18" charset="0"/>
                <a:ea typeface="宋体" pitchFamily="2" charset="-122"/>
              </a:rPr>
              <a:t>sibling</a:t>
            </a:r>
            <a:r>
              <a:rPr lang="zh-CN" altLang="en-US" sz="2800">
                <a:solidFill>
                  <a:schemeClr val="folHlink"/>
                </a:solidFill>
                <a:latin typeface="Times New Roman" panose="02020503050405090304" pitchFamily="18" charset="0"/>
                <a:ea typeface="宋体" pitchFamily="2" charset="-122"/>
              </a:rPr>
              <a:t>）</a:t>
            </a:r>
            <a:r>
              <a:rPr lang="zh-CN" altLang="en-US" sz="2800">
                <a:latin typeface="Times New Roman" panose="02020503050405090304" pitchFamily="18" charset="0"/>
                <a:ea typeface="宋体" pitchFamily="2" charset="-122"/>
              </a:rPr>
              <a:t>。</a:t>
            </a:r>
            <a:endParaRPr lang="zh-CN" altLang="en-US" sz="2800">
              <a:latin typeface="Times New Roman" panose="02020503050405090304" pitchFamily="18" charset="0"/>
              <a:ea typeface="宋体" pitchFamily="2" charset="-122"/>
            </a:endParaRPr>
          </a:p>
          <a:p>
            <a:pPr eaLnBrk="1" hangingPunct="1">
              <a:lnSpc>
                <a:spcPct val="90000"/>
              </a:lnSpc>
            </a:pPr>
            <a:r>
              <a:rPr lang="zh-CN" altLang="en-US" sz="2800">
                <a:latin typeface="Times New Roman" panose="02020503050405090304" pitchFamily="18" charset="0"/>
                <a:ea typeface="宋体" pitchFamily="2" charset="-122"/>
              </a:rPr>
              <a:t>其他术语：</a:t>
            </a:r>
            <a:r>
              <a:rPr lang="zh-CN" altLang="en-US" sz="2800">
                <a:solidFill>
                  <a:schemeClr val="folHlink"/>
                </a:solidFill>
                <a:latin typeface="Times New Roman" panose="02020503050405090304" pitchFamily="18" charset="0"/>
                <a:ea typeface="宋体" pitchFamily="2" charset="-122"/>
              </a:rPr>
              <a:t>孙子（</a:t>
            </a:r>
            <a:r>
              <a:rPr lang="en-US" altLang="zh-CN" sz="2800">
                <a:solidFill>
                  <a:schemeClr val="folHlink"/>
                </a:solidFill>
                <a:latin typeface="Times New Roman" panose="02020503050405090304" pitchFamily="18" charset="0"/>
                <a:ea typeface="宋体" pitchFamily="2" charset="-122"/>
              </a:rPr>
              <a:t>grandchild</a:t>
            </a:r>
            <a:r>
              <a:rPr lang="zh-CN" altLang="en-US" sz="2800">
                <a:solidFill>
                  <a:schemeClr val="folHlink"/>
                </a:solidFill>
                <a:latin typeface="Times New Roman" panose="02020503050405090304" pitchFamily="18" charset="0"/>
                <a:ea typeface="宋体" pitchFamily="2" charset="-122"/>
              </a:rPr>
              <a:t>），祖父（</a:t>
            </a:r>
            <a:r>
              <a:rPr lang="en-US" altLang="zh-CN" sz="2800">
                <a:solidFill>
                  <a:schemeClr val="folHlink"/>
                </a:solidFill>
                <a:latin typeface="Times New Roman" panose="02020503050405090304" pitchFamily="18" charset="0"/>
                <a:ea typeface="宋体" pitchFamily="2" charset="-122"/>
              </a:rPr>
              <a:t>grandparent</a:t>
            </a:r>
            <a:r>
              <a:rPr lang="zh-CN" altLang="en-US" sz="2800">
                <a:solidFill>
                  <a:schemeClr val="folHlink"/>
                </a:solidFill>
                <a:latin typeface="Times New Roman" panose="02020503050405090304" pitchFamily="18" charset="0"/>
                <a:ea typeface="宋体" pitchFamily="2" charset="-122"/>
              </a:rPr>
              <a:t>），祖先（</a:t>
            </a:r>
            <a:r>
              <a:rPr lang="en-US" altLang="zh-CN" sz="2800">
                <a:solidFill>
                  <a:schemeClr val="folHlink"/>
                </a:solidFill>
                <a:latin typeface="Times New Roman" panose="02020503050405090304" pitchFamily="18" charset="0"/>
                <a:ea typeface="宋体" pitchFamily="2" charset="-122"/>
              </a:rPr>
              <a:t>ancestor</a:t>
            </a:r>
            <a:r>
              <a:rPr lang="zh-CN" altLang="en-US" sz="2800">
                <a:solidFill>
                  <a:schemeClr val="folHlink"/>
                </a:solidFill>
                <a:latin typeface="Times New Roman" panose="02020503050405090304" pitchFamily="18" charset="0"/>
                <a:ea typeface="宋体" pitchFamily="2" charset="-122"/>
              </a:rPr>
              <a:t>），后代（</a:t>
            </a:r>
            <a:r>
              <a:rPr lang="en-US" altLang="zh-CN" sz="2800">
                <a:solidFill>
                  <a:schemeClr val="folHlink"/>
                </a:solidFill>
                <a:latin typeface="Times New Roman" panose="02020503050405090304" pitchFamily="18" charset="0"/>
                <a:ea typeface="宋体" pitchFamily="2" charset="-122"/>
              </a:rPr>
              <a:t>descendent</a:t>
            </a:r>
            <a:r>
              <a:rPr lang="zh-CN" altLang="en-US" sz="2800">
                <a:solidFill>
                  <a:schemeClr val="folHlink"/>
                </a:solidFill>
                <a:latin typeface="Times New Roman" panose="02020503050405090304" pitchFamily="18" charset="0"/>
                <a:ea typeface="宋体" pitchFamily="2" charset="-122"/>
              </a:rPr>
              <a:t>）</a:t>
            </a:r>
            <a:r>
              <a:rPr lang="zh-CN" altLang="en-US" sz="2800">
                <a:latin typeface="Times New Roman" panose="02020503050405090304" pitchFamily="18" charset="0"/>
                <a:ea typeface="宋体" pitchFamily="2" charset="-122"/>
              </a:rPr>
              <a:t>等。</a:t>
            </a:r>
            <a:endParaRPr lang="zh-CN" altLang="en-US" sz="2800">
              <a:latin typeface="Times New Roman" panose="02020503050405090304" pitchFamily="18" charset="0"/>
              <a:ea typeface="宋体" pitchFamily="2" charset="-122"/>
            </a:endParaRPr>
          </a:p>
          <a:p>
            <a:pPr eaLnBrk="1" hangingPunct="1">
              <a:lnSpc>
                <a:spcPct val="90000"/>
              </a:lnSpc>
            </a:pPr>
            <a:r>
              <a:rPr lang="zh-CN" altLang="en-US" sz="2800">
                <a:latin typeface="Times New Roman" panose="02020503050405090304" pitchFamily="18" charset="0"/>
                <a:ea typeface="宋体" pitchFamily="2" charset="-122"/>
              </a:rPr>
              <a:t>树中没有孩子的元素称为</a:t>
            </a:r>
            <a:r>
              <a:rPr lang="zh-CN" altLang="en-US" sz="2800">
                <a:solidFill>
                  <a:schemeClr val="folHlink"/>
                </a:solidFill>
                <a:latin typeface="Times New Roman" panose="02020503050405090304" pitchFamily="18" charset="0"/>
                <a:ea typeface="宋体" pitchFamily="2" charset="-122"/>
              </a:rPr>
              <a:t>叶子（</a:t>
            </a:r>
            <a:r>
              <a:rPr lang="en-US" altLang="zh-CN" sz="2800">
                <a:solidFill>
                  <a:schemeClr val="folHlink"/>
                </a:solidFill>
                <a:latin typeface="Times New Roman" panose="02020503050405090304" pitchFamily="18" charset="0"/>
                <a:ea typeface="宋体" pitchFamily="2" charset="-122"/>
              </a:rPr>
              <a:t>leaf</a:t>
            </a:r>
            <a:r>
              <a:rPr lang="zh-CN" altLang="en-US" sz="2800">
                <a:solidFill>
                  <a:schemeClr val="folHlink"/>
                </a:solidFill>
                <a:latin typeface="Times New Roman" panose="02020503050405090304" pitchFamily="18" charset="0"/>
                <a:ea typeface="宋体" pitchFamily="2" charset="-122"/>
              </a:rPr>
              <a:t>，叶节点）</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Ann</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Tom</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Sue</a:t>
            </a:r>
            <a:r>
              <a:rPr lang="zh-CN" altLang="en-US" sz="2800">
                <a:latin typeface="Times New Roman" panose="02020503050405090304" pitchFamily="18" charset="0"/>
                <a:ea typeface="宋体" pitchFamily="2" charset="-122"/>
              </a:rPr>
              <a:t>和</a:t>
            </a:r>
            <a:r>
              <a:rPr lang="en-US" altLang="zh-CN" sz="2800">
                <a:latin typeface="Times New Roman" panose="02020503050405090304" pitchFamily="18" charset="0"/>
                <a:ea typeface="宋体" pitchFamily="2" charset="-122"/>
              </a:rPr>
              <a:t>Chris</a:t>
            </a:r>
            <a:r>
              <a:rPr lang="zh-CN" altLang="en-US" sz="2800">
                <a:latin typeface="Times New Roman" panose="02020503050405090304" pitchFamily="18" charset="0"/>
                <a:ea typeface="宋体" pitchFamily="2" charset="-122"/>
              </a:rPr>
              <a:t>是树的叶子。</a:t>
            </a:r>
            <a:endParaRPr lang="zh-CN" altLang="en-US" sz="2800">
              <a:latin typeface="Times New Roman" panose="02020503050405090304" pitchFamily="18" charset="0"/>
              <a:ea typeface="宋体" pitchFamily="2" charset="-122"/>
            </a:endParaRPr>
          </a:p>
          <a:p>
            <a:pPr eaLnBrk="1" hangingPunct="1">
              <a:lnSpc>
                <a:spcPct val="90000"/>
              </a:lnSpc>
            </a:pPr>
            <a:r>
              <a:rPr lang="zh-CN" altLang="en-US" sz="2800">
                <a:latin typeface="Times New Roman" panose="02020503050405090304" pitchFamily="18" charset="0"/>
                <a:ea typeface="宋体" pitchFamily="2" charset="-122"/>
              </a:rPr>
              <a:t>树根是树中唯一一个没有父节点的元素。</a:t>
            </a:r>
            <a:endParaRPr lang="zh-CN" altLang="en-US" sz="2800">
              <a:latin typeface="Times New Roman" panose="02020503050405090304" pitchFamily="18" charset="0"/>
              <a:ea typeface="宋体" pitchFamily="2" charset="-122"/>
            </a:endParaRPr>
          </a:p>
        </p:txBody>
      </p:sp>
      <p:sp>
        <p:nvSpPr>
          <p:cNvPr id="1029124" name="Rectangle 4"/>
          <p:cNvSpPr>
            <a:spLocks noChangeArrowheads="1"/>
          </p:cNvSpPr>
          <p:nvPr/>
        </p:nvSpPr>
        <p:spPr bwMode="auto">
          <a:xfrm>
            <a:off x="6156325" y="188913"/>
            <a:ext cx="863600" cy="287337"/>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Joe</a:t>
            </a:r>
            <a:endParaRPr lang="en-US" altLang="zh-CN" sz="2000">
              <a:latin typeface="Tahoma" panose="020B0804030504040204" pitchFamily="34" charset="0"/>
            </a:endParaRPr>
          </a:p>
        </p:txBody>
      </p:sp>
      <p:sp>
        <p:nvSpPr>
          <p:cNvPr id="1029125" name="Rectangle 5"/>
          <p:cNvSpPr>
            <a:spLocks noChangeArrowheads="1"/>
          </p:cNvSpPr>
          <p:nvPr/>
        </p:nvSpPr>
        <p:spPr bwMode="auto">
          <a:xfrm>
            <a:off x="4427538" y="836613"/>
            <a:ext cx="863600" cy="287337"/>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Ann</a:t>
            </a:r>
            <a:endParaRPr lang="en-US" altLang="zh-CN" sz="2000">
              <a:latin typeface="Tahoma" panose="020B0804030504040204" pitchFamily="34" charset="0"/>
            </a:endParaRPr>
          </a:p>
        </p:txBody>
      </p:sp>
      <p:sp>
        <p:nvSpPr>
          <p:cNvPr id="1029126" name="Rectangle 6"/>
          <p:cNvSpPr>
            <a:spLocks noChangeArrowheads="1"/>
          </p:cNvSpPr>
          <p:nvPr/>
        </p:nvSpPr>
        <p:spPr bwMode="auto">
          <a:xfrm>
            <a:off x="6156325" y="836613"/>
            <a:ext cx="863600" cy="287337"/>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Mary</a:t>
            </a:r>
            <a:endParaRPr lang="en-US" altLang="zh-CN" sz="2000">
              <a:latin typeface="Tahoma" panose="020B0804030504040204" pitchFamily="34" charset="0"/>
            </a:endParaRPr>
          </a:p>
        </p:txBody>
      </p:sp>
      <p:sp>
        <p:nvSpPr>
          <p:cNvPr id="1029127" name="Rectangle 7"/>
          <p:cNvSpPr>
            <a:spLocks noChangeArrowheads="1"/>
          </p:cNvSpPr>
          <p:nvPr/>
        </p:nvSpPr>
        <p:spPr bwMode="auto">
          <a:xfrm>
            <a:off x="7956550" y="836613"/>
            <a:ext cx="863600" cy="287337"/>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John</a:t>
            </a:r>
            <a:endParaRPr lang="en-US" altLang="zh-CN" sz="2000">
              <a:latin typeface="Tahoma" panose="020B0804030504040204" pitchFamily="34" charset="0"/>
            </a:endParaRPr>
          </a:p>
        </p:txBody>
      </p:sp>
      <p:sp>
        <p:nvSpPr>
          <p:cNvPr id="1029128" name="Rectangle 8"/>
          <p:cNvSpPr>
            <a:spLocks noChangeArrowheads="1"/>
          </p:cNvSpPr>
          <p:nvPr/>
        </p:nvSpPr>
        <p:spPr bwMode="auto">
          <a:xfrm>
            <a:off x="5508625" y="1557338"/>
            <a:ext cx="863600" cy="287337"/>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Tom</a:t>
            </a:r>
            <a:endParaRPr lang="en-US" altLang="zh-CN" sz="2000">
              <a:latin typeface="Tahoma" panose="020B0804030504040204" pitchFamily="34" charset="0"/>
            </a:endParaRPr>
          </a:p>
        </p:txBody>
      </p:sp>
      <p:sp>
        <p:nvSpPr>
          <p:cNvPr id="1029129" name="Rectangle 9"/>
          <p:cNvSpPr>
            <a:spLocks noChangeArrowheads="1"/>
          </p:cNvSpPr>
          <p:nvPr/>
        </p:nvSpPr>
        <p:spPr bwMode="auto">
          <a:xfrm>
            <a:off x="6732588" y="1557338"/>
            <a:ext cx="863600" cy="287337"/>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Sue</a:t>
            </a:r>
            <a:endParaRPr lang="en-US" altLang="zh-CN" sz="2000">
              <a:latin typeface="Tahoma" panose="020B0804030504040204" pitchFamily="34" charset="0"/>
            </a:endParaRPr>
          </a:p>
        </p:txBody>
      </p:sp>
      <p:sp>
        <p:nvSpPr>
          <p:cNvPr id="1029130" name="Rectangle 10"/>
          <p:cNvSpPr>
            <a:spLocks noChangeArrowheads="1"/>
          </p:cNvSpPr>
          <p:nvPr/>
        </p:nvSpPr>
        <p:spPr bwMode="auto">
          <a:xfrm>
            <a:off x="7956550" y="1557338"/>
            <a:ext cx="863600" cy="287337"/>
          </a:xfrm>
          <a:prstGeom prst="rect">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Chris</a:t>
            </a:r>
            <a:endParaRPr lang="en-US" altLang="zh-CN" sz="2000">
              <a:latin typeface="Tahoma" panose="020B0804030504040204" pitchFamily="34" charset="0"/>
            </a:endParaRPr>
          </a:p>
        </p:txBody>
      </p:sp>
      <p:sp>
        <p:nvSpPr>
          <p:cNvPr id="12301" name="Line 11"/>
          <p:cNvSpPr>
            <a:spLocks noChangeShapeType="1"/>
          </p:cNvSpPr>
          <p:nvPr/>
        </p:nvSpPr>
        <p:spPr bwMode="auto">
          <a:xfrm>
            <a:off x="6588125" y="476250"/>
            <a:ext cx="0" cy="360363"/>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2302" name="Line 12"/>
          <p:cNvSpPr>
            <a:spLocks noChangeShapeType="1"/>
          </p:cNvSpPr>
          <p:nvPr/>
        </p:nvSpPr>
        <p:spPr bwMode="auto">
          <a:xfrm flipH="1">
            <a:off x="4932363" y="476250"/>
            <a:ext cx="1655762" cy="360363"/>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2303" name="Line 13"/>
          <p:cNvSpPr>
            <a:spLocks noChangeShapeType="1"/>
          </p:cNvSpPr>
          <p:nvPr/>
        </p:nvSpPr>
        <p:spPr bwMode="auto">
          <a:xfrm>
            <a:off x="6588125" y="476250"/>
            <a:ext cx="1800225" cy="360363"/>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2304" name="Line 14"/>
          <p:cNvSpPr>
            <a:spLocks noChangeShapeType="1"/>
          </p:cNvSpPr>
          <p:nvPr/>
        </p:nvSpPr>
        <p:spPr bwMode="auto">
          <a:xfrm flipH="1">
            <a:off x="5940425" y="1125538"/>
            <a:ext cx="647700" cy="43180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2305" name="Line 15"/>
          <p:cNvSpPr>
            <a:spLocks noChangeShapeType="1"/>
          </p:cNvSpPr>
          <p:nvPr/>
        </p:nvSpPr>
        <p:spPr bwMode="auto">
          <a:xfrm>
            <a:off x="6588125" y="1125538"/>
            <a:ext cx="576263" cy="43180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2306" name="Line 16"/>
          <p:cNvSpPr>
            <a:spLocks noChangeShapeType="1"/>
          </p:cNvSpPr>
          <p:nvPr/>
        </p:nvSpPr>
        <p:spPr bwMode="auto">
          <a:xfrm>
            <a:off x="8388350" y="1125538"/>
            <a:ext cx="0" cy="431800"/>
          </a:xfrm>
          <a:prstGeom prst="line">
            <a:avLst/>
          </a:prstGeom>
          <a:noFill/>
          <a:ln w="19050">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029125"/>
                                        </p:tgtEl>
                                        <p:attrNameLst>
                                          <p:attrName>fillcolor</p:attrName>
                                        </p:attrNameLst>
                                      </p:cBhvr>
                                      <p:to>
                                        <a:srgbClr val="FFCCCC"/>
                                      </p:to>
                                    </p:animClr>
                                    <p:set>
                                      <p:cBhvr>
                                        <p:cTn id="7" dur="2000" fill="hold"/>
                                        <p:tgtEl>
                                          <p:spTgt spid="1029125"/>
                                        </p:tgtEl>
                                        <p:attrNameLst>
                                          <p:attrName>fill.type</p:attrName>
                                        </p:attrNameLst>
                                      </p:cBhvr>
                                      <p:to>
                                        <p:strVal val="solid"/>
                                      </p:to>
                                    </p:set>
                                    <p:set>
                                      <p:cBhvr>
                                        <p:cTn id="8" dur="2000" fill="hold"/>
                                        <p:tgtEl>
                                          <p:spTgt spid="1029125"/>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029126"/>
                                        </p:tgtEl>
                                        <p:attrNameLst>
                                          <p:attrName>fillcolor</p:attrName>
                                        </p:attrNameLst>
                                      </p:cBhvr>
                                      <p:to>
                                        <a:srgbClr val="FFCCCC"/>
                                      </p:to>
                                    </p:animClr>
                                    <p:set>
                                      <p:cBhvr>
                                        <p:cTn id="11" dur="2000" fill="hold"/>
                                        <p:tgtEl>
                                          <p:spTgt spid="1029126"/>
                                        </p:tgtEl>
                                        <p:attrNameLst>
                                          <p:attrName>fill.type</p:attrName>
                                        </p:attrNameLst>
                                      </p:cBhvr>
                                      <p:to>
                                        <p:strVal val="solid"/>
                                      </p:to>
                                    </p:set>
                                    <p:set>
                                      <p:cBhvr>
                                        <p:cTn id="12" dur="2000" fill="hold"/>
                                        <p:tgtEl>
                                          <p:spTgt spid="1029126"/>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029127"/>
                                        </p:tgtEl>
                                        <p:attrNameLst>
                                          <p:attrName>fillcolor</p:attrName>
                                        </p:attrNameLst>
                                      </p:cBhvr>
                                      <p:to>
                                        <a:srgbClr val="FFCCCC"/>
                                      </p:to>
                                    </p:animClr>
                                    <p:set>
                                      <p:cBhvr>
                                        <p:cTn id="15" dur="2000" fill="hold"/>
                                        <p:tgtEl>
                                          <p:spTgt spid="1029127"/>
                                        </p:tgtEl>
                                        <p:attrNameLst>
                                          <p:attrName>fill.type</p:attrName>
                                        </p:attrNameLst>
                                      </p:cBhvr>
                                      <p:to>
                                        <p:strVal val="solid"/>
                                      </p:to>
                                    </p:set>
                                    <p:set>
                                      <p:cBhvr>
                                        <p:cTn id="16" dur="2000" fill="hold"/>
                                        <p:tgtEl>
                                          <p:spTgt spid="1029127"/>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2" fill="hold" nodeType="clickEffect">
                                  <p:stCondLst>
                                    <p:cond delay="0"/>
                                  </p:stCondLst>
                                  <p:childTnLst>
                                    <p:animClr clrSpc="rgb" dir="cw">
                                      <p:cBhvr>
                                        <p:cTn id="20" dur="2000" fill="hold"/>
                                        <p:tgtEl>
                                          <p:spTgt spid="1029128"/>
                                        </p:tgtEl>
                                        <p:attrNameLst>
                                          <p:attrName>fillcolor</p:attrName>
                                        </p:attrNameLst>
                                      </p:cBhvr>
                                      <p:to>
                                        <a:srgbClr val="6699FF"/>
                                      </p:to>
                                    </p:animClr>
                                    <p:set>
                                      <p:cBhvr>
                                        <p:cTn id="21" dur="2000" fill="hold"/>
                                        <p:tgtEl>
                                          <p:spTgt spid="1029128"/>
                                        </p:tgtEl>
                                        <p:attrNameLst>
                                          <p:attrName>fill.type</p:attrName>
                                        </p:attrNameLst>
                                      </p:cBhvr>
                                      <p:to>
                                        <p:strVal val="solid"/>
                                      </p:to>
                                    </p:set>
                                    <p:set>
                                      <p:cBhvr>
                                        <p:cTn id="22" dur="2000" fill="hold"/>
                                        <p:tgtEl>
                                          <p:spTgt spid="1029128"/>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2000" fill="hold"/>
                                        <p:tgtEl>
                                          <p:spTgt spid="1029129"/>
                                        </p:tgtEl>
                                        <p:attrNameLst>
                                          <p:attrName>fillcolor</p:attrName>
                                        </p:attrNameLst>
                                      </p:cBhvr>
                                      <p:to>
                                        <a:srgbClr val="6699FF"/>
                                      </p:to>
                                    </p:animClr>
                                    <p:set>
                                      <p:cBhvr>
                                        <p:cTn id="25" dur="2000" fill="hold"/>
                                        <p:tgtEl>
                                          <p:spTgt spid="1029129"/>
                                        </p:tgtEl>
                                        <p:attrNameLst>
                                          <p:attrName>fill.type</p:attrName>
                                        </p:attrNameLst>
                                      </p:cBhvr>
                                      <p:to>
                                        <p:strVal val="solid"/>
                                      </p:to>
                                    </p:set>
                                    <p:set>
                                      <p:cBhvr>
                                        <p:cTn id="26" dur="2000" fill="hold"/>
                                        <p:tgtEl>
                                          <p:spTgt spid="1029129"/>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2000" fill="hold"/>
                                        <p:tgtEl>
                                          <p:spTgt spid="1029130"/>
                                        </p:tgtEl>
                                        <p:attrNameLst>
                                          <p:attrName>fillcolor</p:attrName>
                                        </p:attrNameLst>
                                      </p:cBhvr>
                                      <p:to>
                                        <a:srgbClr val="6699FF"/>
                                      </p:to>
                                    </p:animClr>
                                    <p:set>
                                      <p:cBhvr>
                                        <p:cTn id="29" dur="2000" fill="hold"/>
                                        <p:tgtEl>
                                          <p:spTgt spid="1029130"/>
                                        </p:tgtEl>
                                        <p:attrNameLst>
                                          <p:attrName>fill.type</p:attrName>
                                        </p:attrNameLst>
                                      </p:cBhvr>
                                      <p:to>
                                        <p:strVal val="solid"/>
                                      </p:to>
                                    </p:set>
                                    <p:set>
                                      <p:cBhvr>
                                        <p:cTn id="30" dur="2000" fill="hold"/>
                                        <p:tgtEl>
                                          <p:spTgt spid="1029130"/>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1029125"/>
                                        </p:tgtEl>
                                        <p:attrNameLst>
                                          <p:attrName>fillcolor</p:attrName>
                                        </p:attrNameLst>
                                      </p:cBhvr>
                                      <p:to>
                                        <a:schemeClr val="accent2"/>
                                      </p:to>
                                    </p:animClr>
                                    <p:set>
                                      <p:cBhvr>
                                        <p:cTn id="35" dur="2000" fill="hold"/>
                                        <p:tgtEl>
                                          <p:spTgt spid="1029125"/>
                                        </p:tgtEl>
                                        <p:attrNameLst>
                                          <p:attrName>fill.type</p:attrName>
                                        </p:attrNameLst>
                                      </p:cBhvr>
                                      <p:to>
                                        <p:strVal val="solid"/>
                                      </p:to>
                                    </p:set>
                                    <p:set>
                                      <p:cBhvr>
                                        <p:cTn id="36" dur="2000" fill="hold"/>
                                        <p:tgtEl>
                                          <p:spTgt spid="1029125"/>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000" fill="hold"/>
                                        <p:tgtEl>
                                          <p:spTgt spid="1029128"/>
                                        </p:tgtEl>
                                        <p:attrNameLst>
                                          <p:attrName>fillcolor</p:attrName>
                                        </p:attrNameLst>
                                      </p:cBhvr>
                                      <p:to>
                                        <a:schemeClr val="accent2"/>
                                      </p:to>
                                    </p:animClr>
                                    <p:set>
                                      <p:cBhvr>
                                        <p:cTn id="39" dur="2000" fill="hold"/>
                                        <p:tgtEl>
                                          <p:spTgt spid="1029128"/>
                                        </p:tgtEl>
                                        <p:attrNameLst>
                                          <p:attrName>fill.type</p:attrName>
                                        </p:attrNameLst>
                                      </p:cBhvr>
                                      <p:to>
                                        <p:strVal val="solid"/>
                                      </p:to>
                                    </p:set>
                                    <p:set>
                                      <p:cBhvr>
                                        <p:cTn id="40" dur="2000" fill="hold"/>
                                        <p:tgtEl>
                                          <p:spTgt spid="1029128"/>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1029129"/>
                                        </p:tgtEl>
                                        <p:attrNameLst>
                                          <p:attrName>fillcolor</p:attrName>
                                        </p:attrNameLst>
                                      </p:cBhvr>
                                      <p:to>
                                        <a:schemeClr val="accent2"/>
                                      </p:to>
                                    </p:animClr>
                                    <p:set>
                                      <p:cBhvr>
                                        <p:cTn id="43" dur="2000" fill="hold"/>
                                        <p:tgtEl>
                                          <p:spTgt spid="1029129"/>
                                        </p:tgtEl>
                                        <p:attrNameLst>
                                          <p:attrName>fill.type</p:attrName>
                                        </p:attrNameLst>
                                      </p:cBhvr>
                                      <p:to>
                                        <p:strVal val="solid"/>
                                      </p:to>
                                    </p:set>
                                    <p:set>
                                      <p:cBhvr>
                                        <p:cTn id="44" dur="2000" fill="hold"/>
                                        <p:tgtEl>
                                          <p:spTgt spid="1029129"/>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1029130"/>
                                        </p:tgtEl>
                                        <p:attrNameLst>
                                          <p:attrName>fillcolor</p:attrName>
                                        </p:attrNameLst>
                                      </p:cBhvr>
                                      <p:to>
                                        <a:schemeClr val="accent2"/>
                                      </p:to>
                                    </p:animClr>
                                    <p:set>
                                      <p:cBhvr>
                                        <p:cTn id="47" dur="2000" fill="hold"/>
                                        <p:tgtEl>
                                          <p:spTgt spid="1029130"/>
                                        </p:tgtEl>
                                        <p:attrNameLst>
                                          <p:attrName>fill.type</p:attrName>
                                        </p:attrNameLst>
                                      </p:cBhvr>
                                      <p:to>
                                        <p:strVal val="solid"/>
                                      </p:to>
                                    </p:set>
                                    <p:set>
                                      <p:cBhvr>
                                        <p:cTn id="48" dur="2000" fill="hold"/>
                                        <p:tgtEl>
                                          <p:spTgt spid="1029130"/>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grpId="0" nodeType="clickEffect">
                                  <p:stCondLst>
                                    <p:cond delay="0"/>
                                  </p:stCondLst>
                                  <p:childTnLst>
                                    <p:animClr clrSpc="rgb" dir="cw">
                                      <p:cBhvr override="childStyle">
                                        <p:cTn id="52" dur="2000" fill="hold"/>
                                        <p:tgtEl>
                                          <p:spTgt spid="1029125">
                                            <p:txEl>
                                              <p:charRg st="4294967295" end="4294967295"/>
                                            </p:txEl>
                                          </p:spTgt>
                                        </p:tgtEl>
                                        <p:attrNameLst>
                                          <p:attrName>style.color</p:attrName>
                                        </p:attrNameLst>
                                      </p:cBhvr>
                                      <p:to>
                                        <a:schemeClr val="hlink"/>
                                      </p:to>
                                    </p:animClr>
                                  </p:childTnLst>
                                </p:cTn>
                              </p:par>
                              <p:par>
                                <p:cTn id="53" presetID="3" presetClass="emph" presetSubtype="2" fill="hold" grpId="0" nodeType="withEffect">
                                  <p:stCondLst>
                                    <p:cond delay="0"/>
                                  </p:stCondLst>
                                  <p:childTnLst>
                                    <p:animClr clrSpc="rgb" dir="cw">
                                      <p:cBhvr override="childStyle">
                                        <p:cTn id="54" dur="2000" fill="hold"/>
                                        <p:tgtEl>
                                          <p:spTgt spid="1029128">
                                            <p:txEl>
                                              <p:charRg st="4294967295" end="4294967295"/>
                                            </p:txEl>
                                          </p:spTgt>
                                        </p:tgtEl>
                                        <p:attrNameLst>
                                          <p:attrName>style.color</p:attrName>
                                        </p:attrNameLst>
                                      </p:cBhvr>
                                      <p:to>
                                        <a:schemeClr val="hlink"/>
                                      </p:to>
                                    </p:animClr>
                                  </p:childTnLst>
                                </p:cTn>
                              </p:par>
                              <p:par>
                                <p:cTn id="55" presetID="3" presetClass="emph" presetSubtype="2" fill="hold" grpId="0" nodeType="withEffect">
                                  <p:stCondLst>
                                    <p:cond delay="0"/>
                                  </p:stCondLst>
                                  <p:childTnLst>
                                    <p:animClr clrSpc="rgb" dir="cw">
                                      <p:cBhvr override="childStyle">
                                        <p:cTn id="56" dur="2000" fill="hold"/>
                                        <p:tgtEl>
                                          <p:spTgt spid="1029129">
                                            <p:txEl>
                                              <p:charRg st="4294967295" end="4294967295"/>
                                            </p:txEl>
                                          </p:spTgt>
                                        </p:tgtEl>
                                        <p:attrNameLst>
                                          <p:attrName>style.color</p:attrName>
                                        </p:attrNameLst>
                                      </p:cBhvr>
                                      <p:to>
                                        <a:schemeClr val="hlink"/>
                                      </p:to>
                                    </p:animClr>
                                  </p:childTnLst>
                                </p:cTn>
                              </p:par>
                              <p:par>
                                <p:cTn id="57" presetID="3" presetClass="emph" presetSubtype="2" fill="hold" grpId="0" nodeType="withEffect">
                                  <p:stCondLst>
                                    <p:cond delay="0"/>
                                  </p:stCondLst>
                                  <p:childTnLst>
                                    <p:animClr clrSpc="rgb" dir="cw">
                                      <p:cBhvr override="childStyle">
                                        <p:cTn id="58" dur="2000" fill="hold"/>
                                        <p:tgtEl>
                                          <p:spTgt spid="1029130">
                                            <p:txEl>
                                              <p:charRg st="4294967295" end="4294967295"/>
                                            </p:txEl>
                                          </p:spTgt>
                                        </p:tgtEl>
                                        <p:attrNameLst>
                                          <p:attrName>style.color</p:attrName>
                                        </p:attrNameLst>
                                      </p:cBhvr>
                                      <p:to>
                                        <a:schemeClr val="hlink"/>
                                      </p:to>
                                    </p:animClr>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1029124"/>
                                        </p:tgtEl>
                                        <p:attrNameLst>
                                          <p:attrName>fillcolor</p:attrName>
                                        </p:attrNameLst>
                                      </p:cBhvr>
                                      <p:to>
                                        <a:srgbClr val="CC0099"/>
                                      </p:to>
                                    </p:animClr>
                                    <p:set>
                                      <p:cBhvr>
                                        <p:cTn id="63" dur="2000" fill="hold"/>
                                        <p:tgtEl>
                                          <p:spTgt spid="1029124"/>
                                        </p:tgtEl>
                                        <p:attrNameLst>
                                          <p:attrName>fill.type</p:attrName>
                                        </p:attrNameLst>
                                      </p:cBhvr>
                                      <p:to>
                                        <p:strVal val="solid"/>
                                      </p:to>
                                    </p:set>
                                    <p:set>
                                      <p:cBhvr>
                                        <p:cTn id="64" dur="2000" fill="hold"/>
                                        <p:tgtEl>
                                          <p:spTgt spid="102912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5" grpId="0"/>
      <p:bldP spid="1029128" grpId="0"/>
      <p:bldP spid="1029129" grpId="0"/>
      <p:bldP spid="102913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灯片编号占位符 3"/>
          <p:cNvSpPr>
            <a:spLocks noGrp="1"/>
          </p:cNvSpPr>
          <p:nvPr>
            <p:ph type="sldNum" sz="quarter" idx="12"/>
          </p:nvPr>
        </p:nvSpPr>
        <p:spPr>
          <a:xfrm>
            <a:off x="323850" y="404813"/>
            <a:ext cx="504825" cy="431800"/>
          </a:xfrm>
          <a:ln>
            <a:miter lim="800000"/>
          </a:ln>
        </p:spPr>
        <p:txBody>
          <a:bodyPr anchor="b"/>
          <a:lstStyle/>
          <a:p>
            <a:pPr>
              <a:defRPr/>
            </a:pPr>
            <a:fld id="{4B3C8F38-5E6F-450E-A76B-D6D00E566E64}" type="slidenum">
              <a:rPr lang="zh-CN" altLang="en-US" sz="1200">
                <a:solidFill>
                  <a:schemeClr val="bg2"/>
                </a:solidFill>
              </a:rPr>
            </a:fld>
            <a:endParaRPr lang="en-US" altLang="zh-CN" sz="1200">
              <a:solidFill>
                <a:schemeClr val="bg2"/>
              </a:solidFill>
            </a:endParaRPr>
          </a:p>
        </p:txBody>
      </p:sp>
      <p:sp>
        <p:nvSpPr>
          <p:cNvPr id="174" name="日期占位符 4"/>
          <p:cNvSpPr>
            <a:spLocks noGrp="1"/>
          </p:cNvSpPr>
          <p:nvPr>
            <p:ph type="dt" sz="quarter" idx="10"/>
          </p:nvPr>
        </p:nvSpPr>
        <p:spPr>
          <a:xfrm>
            <a:off x="34925" y="836613"/>
            <a:ext cx="1042988" cy="549275"/>
          </a:xfrm>
          <a:ln>
            <a:miter lim="800000"/>
          </a:ln>
        </p:spPr>
        <p:txBody>
          <a:bodyPr/>
          <a:lstStyle/>
          <a:p>
            <a:pPr>
              <a:defRPr/>
            </a:pPr>
            <a:fld id="{DF245D47-7695-4BF3-B194-C8DB652674B1}" type="datetime7">
              <a:rPr kumimoji="1" lang="zh-CN" altLang="en-US" sz="1200">
                <a:latin typeface="+mn-ea"/>
              </a:rPr>
            </a:fld>
            <a:endParaRPr kumimoji="1" lang="en-US" altLang="zh-CN" sz="1200">
              <a:latin typeface="+mn-ea"/>
            </a:endParaRPr>
          </a:p>
        </p:txBody>
      </p:sp>
      <p:sp>
        <p:nvSpPr>
          <p:cNvPr id="75780" name="Rectangle 172"/>
          <p:cNvSpPr>
            <a:spLocks noChangeArrowheads="1"/>
          </p:cNvSpPr>
          <p:nvPr/>
        </p:nvSpPr>
        <p:spPr bwMode="auto">
          <a:xfrm>
            <a:off x="36513" y="333375"/>
            <a:ext cx="9144000" cy="1295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503050405090304" pitchFamily="18" charset="0"/>
            </a:endParaRPr>
          </a:p>
        </p:txBody>
      </p:sp>
      <p:sp>
        <p:nvSpPr>
          <p:cNvPr id="75781" name="Rectangle 2"/>
          <p:cNvSpPr>
            <a:spLocks noGrp="1" noChangeArrowheads="1"/>
          </p:cNvSpPr>
          <p:nvPr>
            <p:ph type="body" idx="4294967295"/>
          </p:nvPr>
        </p:nvSpPr>
        <p:spPr>
          <a:xfrm>
            <a:off x="34925" y="508000"/>
            <a:ext cx="6324600" cy="2057400"/>
          </a:xfrm>
        </p:spPr>
        <p:txBody>
          <a:bodyPr/>
          <a:lstStyle/>
          <a:p>
            <a:pPr marL="0" indent="357505" algn="just" eaLnBrk="1" hangingPunct="1">
              <a:spcBef>
                <a:spcPct val="5000"/>
              </a:spcBef>
            </a:pPr>
            <a:r>
              <a:rPr lang="en-US" altLang="zh-CN" sz="2400">
                <a:solidFill>
                  <a:schemeClr val="tx2"/>
                </a:solidFill>
                <a:latin typeface="Times New Roman" panose="02020503050405090304" pitchFamily="18" charset="0"/>
                <a:ea typeface="宋体" pitchFamily="2" charset="-122"/>
              </a:rPr>
              <a:t>A.2.3</a:t>
            </a:r>
            <a:r>
              <a:rPr lang="en-US" altLang="zh-CN" sz="2400">
                <a:latin typeface="Times New Roman" panose="02020503050405090304" pitchFamily="18" charset="0"/>
                <a:ea typeface="宋体" pitchFamily="2" charset="-122"/>
              </a:rPr>
              <a:t> </a:t>
            </a:r>
            <a:r>
              <a:rPr lang="zh-CN" altLang="en-US" sz="2400">
                <a:latin typeface="Times New Roman" panose="02020503050405090304" pitchFamily="18" charset="0"/>
                <a:ea typeface="宋体" pitchFamily="2" charset="-122"/>
              </a:rPr>
              <a:t>孩子兄弟表示法</a:t>
            </a:r>
            <a:endParaRPr lang="zh-CN" altLang="en-US" sz="2400">
              <a:latin typeface="Times New Roman" panose="02020503050405090304" pitchFamily="18" charset="0"/>
              <a:ea typeface="宋体" pitchFamily="2" charset="-122"/>
            </a:endParaRPr>
          </a:p>
          <a:p>
            <a:pPr marL="0" indent="357505" algn="just" eaLnBrk="1" hangingPunct="1">
              <a:spcBef>
                <a:spcPct val="5000"/>
              </a:spcBef>
              <a:buFont typeface="Wingdings" panose="05000000000000000000" pitchFamily="2" charset="2"/>
              <a:buNone/>
            </a:pPr>
            <a:r>
              <a:rPr lang="en-US" altLang="zh-CN" sz="2000">
                <a:latin typeface="Times New Roman" panose="02020503050405090304" pitchFamily="18" charset="0"/>
                <a:ea typeface="宋体" pitchFamily="2" charset="-122"/>
              </a:rPr>
              <a:t>typedef struct CSNode</a:t>
            </a:r>
            <a:endParaRPr lang="en-US" altLang="zh-CN" sz="2000">
              <a:latin typeface="Times New Roman" panose="02020503050405090304" pitchFamily="18" charset="0"/>
              <a:ea typeface="宋体" pitchFamily="2" charset="-122"/>
            </a:endParaRPr>
          </a:p>
          <a:p>
            <a:pPr marL="0" indent="357505" algn="just" eaLnBrk="1" hangingPunct="1">
              <a:spcBef>
                <a:spcPct val="5000"/>
              </a:spcBef>
              <a:buFont typeface="Wingdings" panose="05000000000000000000" pitchFamily="2" charset="2"/>
              <a:buNone/>
            </a:pPr>
            <a:r>
              <a:rPr lang="en-US" altLang="zh-CN" sz="2000">
                <a:latin typeface="Times New Roman" panose="02020503050405090304" pitchFamily="18" charset="0"/>
                <a:ea typeface="宋体" pitchFamily="2" charset="-122"/>
              </a:rPr>
              <a:t>{ Elem data;   </a:t>
            </a:r>
            <a:endParaRPr lang="en-US" altLang="zh-CN" sz="2000">
              <a:latin typeface="Times New Roman" panose="02020503050405090304" pitchFamily="18" charset="0"/>
              <a:ea typeface="宋体" pitchFamily="2" charset="-122"/>
            </a:endParaRPr>
          </a:p>
          <a:p>
            <a:pPr marL="0" indent="357505" algn="just" eaLnBrk="1" hangingPunct="1">
              <a:spcBef>
                <a:spcPct val="5000"/>
              </a:spcBef>
              <a:buFont typeface="Wingdings" panose="05000000000000000000" pitchFamily="2" charset="2"/>
              <a:buNone/>
            </a:pPr>
            <a:r>
              <a:rPr lang="en-US" altLang="zh-CN" sz="2000">
                <a:latin typeface="Times New Roman" panose="02020503050405090304" pitchFamily="18" charset="0"/>
                <a:ea typeface="宋体" pitchFamily="2" charset="-122"/>
              </a:rPr>
              <a:t>  struct CSNode *firstchild,*nextSibling;</a:t>
            </a:r>
            <a:endParaRPr lang="en-US" altLang="zh-CN" sz="2000">
              <a:latin typeface="Times New Roman" panose="02020503050405090304" pitchFamily="18" charset="0"/>
              <a:ea typeface="宋体" pitchFamily="2" charset="-122"/>
            </a:endParaRPr>
          </a:p>
          <a:p>
            <a:pPr marL="0" indent="357505" algn="just" eaLnBrk="1" hangingPunct="1">
              <a:spcBef>
                <a:spcPct val="5000"/>
              </a:spcBef>
              <a:buFont typeface="Wingdings" panose="05000000000000000000" pitchFamily="2" charset="2"/>
              <a:buNone/>
            </a:pPr>
            <a:r>
              <a:rPr lang="en-US" altLang="zh-CN" sz="2000">
                <a:latin typeface="Times New Roman" panose="02020503050405090304" pitchFamily="18" charset="0"/>
                <a:ea typeface="宋体" pitchFamily="2" charset="-122"/>
              </a:rPr>
              <a:t>}CSNode,*CSTree;</a:t>
            </a:r>
            <a:endParaRPr lang="en-US" altLang="zh-CN" sz="2000">
              <a:latin typeface="Times New Roman" panose="02020503050405090304" pitchFamily="18" charset="0"/>
              <a:ea typeface="宋体" pitchFamily="2" charset="-122"/>
            </a:endParaRPr>
          </a:p>
        </p:txBody>
      </p:sp>
      <p:grpSp>
        <p:nvGrpSpPr>
          <p:cNvPr id="2" name="Group 3"/>
          <p:cNvGrpSpPr/>
          <p:nvPr/>
        </p:nvGrpSpPr>
        <p:grpSpPr bwMode="auto">
          <a:xfrm>
            <a:off x="5383213" y="381000"/>
            <a:ext cx="3581400" cy="1609725"/>
            <a:chOff x="2844" y="695"/>
            <a:chExt cx="2699" cy="1580"/>
          </a:xfrm>
        </p:grpSpPr>
        <p:sp>
          <p:nvSpPr>
            <p:cNvPr id="75919" name="Line 4"/>
            <p:cNvSpPr>
              <a:spLocks noChangeShapeType="1"/>
            </p:cNvSpPr>
            <p:nvPr/>
          </p:nvSpPr>
          <p:spPr bwMode="auto">
            <a:xfrm flipH="1">
              <a:off x="3398" y="873"/>
              <a:ext cx="539" cy="22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920" name="Line 5"/>
            <p:cNvSpPr>
              <a:spLocks noChangeShapeType="1"/>
            </p:cNvSpPr>
            <p:nvPr/>
          </p:nvSpPr>
          <p:spPr bwMode="auto">
            <a:xfrm>
              <a:off x="3765" y="1799"/>
              <a:ext cx="186" cy="169"/>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921" name="Line 6"/>
            <p:cNvSpPr>
              <a:spLocks noChangeShapeType="1"/>
            </p:cNvSpPr>
            <p:nvPr/>
          </p:nvSpPr>
          <p:spPr bwMode="auto">
            <a:xfrm>
              <a:off x="3464" y="1339"/>
              <a:ext cx="231"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5922" name="Line 7"/>
            <p:cNvSpPr>
              <a:spLocks noChangeShapeType="1"/>
            </p:cNvSpPr>
            <p:nvPr/>
          </p:nvSpPr>
          <p:spPr bwMode="auto">
            <a:xfrm>
              <a:off x="4261" y="887"/>
              <a:ext cx="546"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5923" name="Line 8"/>
            <p:cNvSpPr>
              <a:spLocks noChangeShapeType="1"/>
            </p:cNvSpPr>
            <p:nvPr/>
          </p:nvSpPr>
          <p:spPr bwMode="auto">
            <a:xfrm>
              <a:off x="4992" y="1296"/>
              <a:ext cx="416" cy="2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5924" name="Line 9"/>
            <p:cNvSpPr>
              <a:spLocks noChangeShapeType="1"/>
            </p:cNvSpPr>
            <p:nvPr/>
          </p:nvSpPr>
          <p:spPr bwMode="auto">
            <a:xfrm>
              <a:off x="4899" y="1382"/>
              <a:ext cx="0" cy="1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5925" name="Line 10"/>
            <p:cNvSpPr>
              <a:spLocks noChangeShapeType="1"/>
            </p:cNvSpPr>
            <p:nvPr/>
          </p:nvSpPr>
          <p:spPr bwMode="auto">
            <a:xfrm flipH="1">
              <a:off x="3477" y="1799"/>
              <a:ext cx="144"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926" name="Line 11"/>
            <p:cNvSpPr>
              <a:spLocks noChangeShapeType="1"/>
            </p:cNvSpPr>
            <p:nvPr/>
          </p:nvSpPr>
          <p:spPr bwMode="auto">
            <a:xfrm flipH="1">
              <a:off x="3074" y="1325"/>
              <a:ext cx="199" cy="21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927" name="Text Box 12"/>
            <p:cNvSpPr txBox="1">
              <a:spLocks noChangeArrowheads="1"/>
            </p:cNvSpPr>
            <p:nvPr/>
          </p:nvSpPr>
          <p:spPr bwMode="auto">
            <a:xfrm>
              <a:off x="4031" y="765"/>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R</a:t>
              </a:r>
              <a:endParaRPr lang="en-US" altLang="zh-CN" sz="1800">
                <a:latin typeface="Tahoma" panose="020B0804030504040204" pitchFamily="34" charset="0"/>
              </a:endParaRPr>
            </a:p>
          </p:txBody>
        </p:sp>
        <p:sp>
          <p:nvSpPr>
            <p:cNvPr id="75928" name="Oval 13"/>
            <p:cNvSpPr>
              <a:spLocks noChangeArrowheads="1"/>
            </p:cNvSpPr>
            <p:nvPr/>
          </p:nvSpPr>
          <p:spPr bwMode="auto">
            <a:xfrm>
              <a:off x="3936" y="69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929" name="Text Box 14"/>
            <p:cNvSpPr txBox="1">
              <a:spLocks noChangeArrowheads="1"/>
            </p:cNvSpPr>
            <p:nvPr/>
          </p:nvSpPr>
          <p:spPr bwMode="auto">
            <a:xfrm>
              <a:off x="4792" y="1142"/>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G</a:t>
              </a:r>
              <a:endParaRPr lang="en-US" altLang="zh-CN" sz="1800">
                <a:latin typeface="Tahoma" panose="020B0804030504040204" pitchFamily="34" charset="0"/>
              </a:endParaRPr>
            </a:p>
          </p:txBody>
        </p:sp>
        <p:sp>
          <p:nvSpPr>
            <p:cNvPr id="75930" name="Oval 15"/>
            <p:cNvSpPr>
              <a:spLocks noChangeArrowheads="1"/>
            </p:cNvSpPr>
            <p:nvPr/>
          </p:nvSpPr>
          <p:spPr bwMode="auto">
            <a:xfrm>
              <a:off x="4695" y="1073"/>
              <a:ext cx="291"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931" name="Text Box 16"/>
            <p:cNvSpPr txBox="1">
              <a:spLocks noChangeArrowheads="1"/>
            </p:cNvSpPr>
            <p:nvPr/>
          </p:nvSpPr>
          <p:spPr bwMode="auto">
            <a:xfrm>
              <a:off x="3311" y="1144"/>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A</a:t>
              </a:r>
              <a:endParaRPr lang="en-US" altLang="zh-CN" sz="1800">
                <a:latin typeface="Tahoma" panose="020B0804030504040204" pitchFamily="34" charset="0"/>
              </a:endParaRPr>
            </a:p>
          </p:txBody>
        </p:sp>
        <p:sp>
          <p:nvSpPr>
            <p:cNvPr id="75932" name="Oval 17"/>
            <p:cNvSpPr>
              <a:spLocks noChangeArrowheads="1"/>
            </p:cNvSpPr>
            <p:nvPr/>
          </p:nvSpPr>
          <p:spPr bwMode="auto">
            <a:xfrm>
              <a:off x="3213" y="107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933" name="Text Box 18"/>
            <p:cNvSpPr txBox="1">
              <a:spLocks noChangeArrowheads="1"/>
            </p:cNvSpPr>
            <p:nvPr/>
          </p:nvSpPr>
          <p:spPr bwMode="auto">
            <a:xfrm>
              <a:off x="2939"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B</a:t>
              </a:r>
              <a:endParaRPr lang="en-US" altLang="zh-CN" sz="1800">
                <a:latin typeface="Tahoma" panose="020B0804030504040204" pitchFamily="34" charset="0"/>
              </a:endParaRPr>
            </a:p>
          </p:txBody>
        </p:sp>
        <p:sp>
          <p:nvSpPr>
            <p:cNvPr id="75934" name="Oval 19"/>
            <p:cNvSpPr>
              <a:spLocks noChangeArrowheads="1"/>
            </p:cNvSpPr>
            <p:nvPr/>
          </p:nvSpPr>
          <p:spPr bwMode="auto">
            <a:xfrm>
              <a:off x="2844"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935" name="Text Box 20"/>
            <p:cNvSpPr txBox="1">
              <a:spLocks noChangeArrowheads="1"/>
            </p:cNvSpPr>
            <p:nvPr/>
          </p:nvSpPr>
          <p:spPr bwMode="auto">
            <a:xfrm>
              <a:off x="363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D</a:t>
              </a:r>
              <a:endParaRPr lang="en-US" altLang="zh-CN" sz="1800">
                <a:latin typeface="Tahoma" panose="020B0804030504040204" pitchFamily="34" charset="0"/>
              </a:endParaRPr>
            </a:p>
          </p:txBody>
        </p:sp>
        <p:sp>
          <p:nvSpPr>
            <p:cNvPr id="75936" name="Oval 21"/>
            <p:cNvSpPr>
              <a:spLocks noChangeArrowheads="1"/>
            </p:cNvSpPr>
            <p:nvPr/>
          </p:nvSpPr>
          <p:spPr bwMode="auto">
            <a:xfrm>
              <a:off x="3538" y="1535"/>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937" name="Text Box 22"/>
            <p:cNvSpPr txBox="1">
              <a:spLocks noChangeArrowheads="1"/>
            </p:cNvSpPr>
            <p:nvPr/>
          </p:nvSpPr>
          <p:spPr bwMode="auto">
            <a:xfrm>
              <a:off x="437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H</a:t>
              </a:r>
              <a:endParaRPr lang="en-US" altLang="zh-CN" sz="1800">
                <a:latin typeface="Tahoma" panose="020B0804030504040204" pitchFamily="34" charset="0"/>
              </a:endParaRPr>
            </a:p>
          </p:txBody>
        </p:sp>
        <p:sp>
          <p:nvSpPr>
            <p:cNvPr id="75938" name="Oval 23"/>
            <p:cNvSpPr>
              <a:spLocks noChangeArrowheads="1"/>
            </p:cNvSpPr>
            <p:nvPr/>
          </p:nvSpPr>
          <p:spPr bwMode="auto">
            <a:xfrm>
              <a:off x="4279"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939" name="Text Box 24"/>
            <p:cNvSpPr txBox="1">
              <a:spLocks noChangeArrowheads="1"/>
            </p:cNvSpPr>
            <p:nvPr/>
          </p:nvSpPr>
          <p:spPr bwMode="auto">
            <a:xfrm>
              <a:off x="4838"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F</a:t>
              </a:r>
              <a:endParaRPr lang="en-US" altLang="zh-CN" sz="1800">
                <a:latin typeface="Tahoma" panose="020B0804030504040204" pitchFamily="34" charset="0"/>
              </a:endParaRPr>
            </a:p>
          </p:txBody>
        </p:sp>
        <p:sp>
          <p:nvSpPr>
            <p:cNvPr id="75940" name="Oval 25"/>
            <p:cNvSpPr>
              <a:spLocks noChangeArrowheads="1"/>
            </p:cNvSpPr>
            <p:nvPr/>
          </p:nvSpPr>
          <p:spPr bwMode="auto">
            <a:xfrm>
              <a:off x="4741"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941" name="Text Box 26"/>
            <p:cNvSpPr txBox="1">
              <a:spLocks noChangeArrowheads="1"/>
            </p:cNvSpPr>
            <p:nvPr/>
          </p:nvSpPr>
          <p:spPr bwMode="auto">
            <a:xfrm>
              <a:off x="5347"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J</a:t>
              </a:r>
              <a:endParaRPr lang="en-US" altLang="zh-CN" sz="1800">
                <a:latin typeface="Tahoma" panose="020B0804030504040204" pitchFamily="34" charset="0"/>
              </a:endParaRPr>
            </a:p>
          </p:txBody>
        </p:sp>
        <p:sp>
          <p:nvSpPr>
            <p:cNvPr id="75942" name="Oval 27"/>
            <p:cNvSpPr>
              <a:spLocks noChangeArrowheads="1"/>
            </p:cNvSpPr>
            <p:nvPr/>
          </p:nvSpPr>
          <p:spPr bwMode="auto">
            <a:xfrm>
              <a:off x="5250"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943" name="Text Box 28"/>
            <p:cNvSpPr txBox="1">
              <a:spLocks noChangeArrowheads="1"/>
            </p:cNvSpPr>
            <p:nvPr/>
          </p:nvSpPr>
          <p:spPr bwMode="auto">
            <a:xfrm>
              <a:off x="5349" y="2060"/>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K</a:t>
              </a:r>
              <a:endParaRPr lang="en-US" altLang="zh-CN" sz="1800">
                <a:latin typeface="Tahoma" panose="020B0804030504040204" pitchFamily="34" charset="0"/>
              </a:endParaRPr>
            </a:p>
          </p:txBody>
        </p:sp>
        <p:sp>
          <p:nvSpPr>
            <p:cNvPr id="75944" name="Oval 29"/>
            <p:cNvSpPr>
              <a:spLocks noChangeArrowheads="1"/>
            </p:cNvSpPr>
            <p:nvPr/>
          </p:nvSpPr>
          <p:spPr bwMode="auto">
            <a:xfrm>
              <a:off x="5253" y="1991"/>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945" name="Text Box 30"/>
            <p:cNvSpPr txBox="1">
              <a:spLocks noChangeArrowheads="1"/>
            </p:cNvSpPr>
            <p:nvPr/>
          </p:nvSpPr>
          <p:spPr bwMode="auto">
            <a:xfrm>
              <a:off x="3936" y="2024"/>
              <a:ext cx="15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E</a:t>
              </a:r>
              <a:endParaRPr lang="en-US" altLang="zh-CN" sz="1800">
                <a:latin typeface="Tahoma" panose="020B0804030504040204" pitchFamily="34" charset="0"/>
              </a:endParaRPr>
            </a:p>
          </p:txBody>
        </p:sp>
        <p:sp>
          <p:nvSpPr>
            <p:cNvPr id="75946" name="Oval 31"/>
            <p:cNvSpPr>
              <a:spLocks noChangeArrowheads="1"/>
            </p:cNvSpPr>
            <p:nvPr/>
          </p:nvSpPr>
          <p:spPr bwMode="auto">
            <a:xfrm>
              <a:off x="3839" y="1954"/>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947" name="Text Box 32"/>
            <p:cNvSpPr txBox="1">
              <a:spLocks noChangeArrowheads="1"/>
            </p:cNvSpPr>
            <p:nvPr/>
          </p:nvSpPr>
          <p:spPr bwMode="auto">
            <a:xfrm>
              <a:off x="3382" y="2015"/>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C</a:t>
              </a:r>
              <a:endParaRPr lang="en-US" altLang="zh-CN" sz="1800">
                <a:latin typeface="Tahoma" panose="020B0804030504040204" pitchFamily="34" charset="0"/>
              </a:endParaRPr>
            </a:p>
          </p:txBody>
        </p:sp>
        <p:sp>
          <p:nvSpPr>
            <p:cNvPr id="75948" name="Oval 33"/>
            <p:cNvSpPr>
              <a:spLocks noChangeArrowheads="1"/>
            </p:cNvSpPr>
            <p:nvPr/>
          </p:nvSpPr>
          <p:spPr bwMode="auto">
            <a:xfrm>
              <a:off x="3285" y="194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949" name="Line 34"/>
            <p:cNvSpPr>
              <a:spLocks noChangeShapeType="1"/>
            </p:cNvSpPr>
            <p:nvPr/>
          </p:nvSpPr>
          <p:spPr bwMode="auto">
            <a:xfrm flipH="1">
              <a:off x="4463" y="1325"/>
              <a:ext cx="278"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5950" name="Line 35"/>
            <p:cNvSpPr>
              <a:spLocks noChangeShapeType="1"/>
            </p:cNvSpPr>
            <p:nvPr/>
          </p:nvSpPr>
          <p:spPr bwMode="auto">
            <a:xfrm>
              <a:off x="5397" y="1799"/>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nvGrpSpPr>
          <p:cNvPr id="3" name="Group 36"/>
          <p:cNvGrpSpPr/>
          <p:nvPr/>
        </p:nvGrpSpPr>
        <p:grpSpPr bwMode="auto">
          <a:xfrm>
            <a:off x="5791200" y="2514600"/>
            <a:ext cx="2970213" cy="3733800"/>
            <a:chOff x="3744" y="1488"/>
            <a:chExt cx="1871" cy="2352"/>
          </a:xfrm>
        </p:grpSpPr>
        <p:grpSp>
          <p:nvGrpSpPr>
            <p:cNvPr id="75876" name="Group 37"/>
            <p:cNvGrpSpPr/>
            <p:nvPr/>
          </p:nvGrpSpPr>
          <p:grpSpPr bwMode="auto">
            <a:xfrm>
              <a:off x="4512" y="1488"/>
              <a:ext cx="239" cy="240"/>
              <a:chOff x="4225" y="1584"/>
              <a:chExt cx="242" cy="177"/>
            </a:xfrm>
          </p:grpSpPr>
          <p:sp>
            <p:nvSpPr>
              <p:cNvPr id="75917" name="Text Box 38"/>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R</a:t>
                </a:r>
                <a:endParaRPr lang="en-US" altLang="zh-CN" sz="1800">
                  <a:latin typeface="Tahoma" panose="020B0804030504040204" pitchFamily="34" charset="0"/>
                </a:endParaRPr>
              </a:p>
            </p:txBody>
          </p:sp>
          <p:sp>
            <p:nvSpPr>
              <p:cNvPr id="75918" name="Oval 39"/>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5877" name="Group 40"/>
            <p:cNvGrpSpPr/>
            <p:nvPr/>
          </p:nvGrpSpPr>
          <p:grpSpPr bwMode="auto">
            <a:xfrm>
              <a:off x="3744" y="2208"/>
              <a:ext cx="239" cy="240"/>
              <a:chOff x="4225" y="1584"/>
              <a:chExt cx="242" cy="177"/>
            </a:xfrm>
          </p:grpSpPr>
          <p:sp>
            <p:nvSpPr>
              <p:cNvPr id="75915" name="Text Box 41"/>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B</a:t>
                </a:r>
                <a:endParaRPr lang="en-US" altLang="zh-CN" sz="1800">
                  <a:latin typeface="Tahoma" panose="020B0804030504040204" pitchFamily="34" charset="0"/>
                </a:endParaRPr>
              </a:p>
            </p:txBody>
          </p:sp>
          <p:sp>
            <p:nvSpPr>
              <p:cNvPr id="75916" name="Oval 42"/>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5878" name="Group 43"/>
            <p:cNvGrpSpPr/>
            <p:nvPr/>
          </p:nvGrpSpPr>
          <p:grpSpPr bwMode="auto">
            <a:xfrm>
              <a:off x="4128" y="2544"/>
              <a:ext cx="239" cy="240"/>
              <a:chOff x="4225" y="1584"/>
              <a:chExt cx="242" cy="177"/>
            </a:xfrm>
          </p:grpSpPr>
          <p:sp>
            <p:nvSpPr>
              <p:cNvPr id="75913" name="Text Box 44"/>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D</a:t>
                </a:r>
                <a:endParaRPr lang="en-US" altLang="zh-CN" sz="1800">
                  <a:latin typeface="Tahoma" panose="020B0804030504040204" pitchFamily="34" charset="0"/>
                </a:endParaRPr>
              </a:p>
            </p:txBody>
          </p:sp>
          <p:sp>
            <p:nvSpPr>
              <p:cNvPr id="75914" name="Oval 45"/>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5879" name="Group 46"/>
            <p:cNvGrpSpPr/>
            <p:nvPr/>
          </p:nvGrpSpPr>
          <p:grpSpPr bwMode="auto">
            <a:xfrm>
              <a:off x="3792" y="2928"/>
              <a:ext cx="239" cy="240"/>
              <a:chOff x="4225" y="1584"/>
              <a:chExt cx="242" cy="177"/>
            </a:xfrm>
          </p:grpSpPr>
          <p:sp>
            <p:nvSpPr>
              <p:cNvPr id="75911" name="Text Box 47"/>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C</a:t>
                </a:r>
                <a:endParaRPr lang="en-US" altLang="zh-CN" sz="1800">
                  <a:latin typeface="Tahoma" panose="020B0804030504040204" pitchFamily="34" charset="0"/>
                </a:endParaRPr>
              </a:p>
            </p:txBody>
          </p:sp>
          <p:sp>
            <p:nvSpPr>
              <p:cNvPr id="75912" name="Oval 48"/>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5880" name="Group 49"/>
            <p:cNvGrpSpPr/>
            <p:nvPr/>
          </p:nvGrpSpPr>
          <p:grpSpPr bwMode="auto">
            <a:xfrm>
              <a:off x="4224" y="3216"/>
              <a:ext cx="239" cy="240"/>
              <a:chOff x="4225" y="1584"/>
              <a:chExt cx="242" cy="177"/>
            </a:xfrm>
          </p:grpSpPr>
          <p:sp>
            <p:nvSpPr>
              <p:cNvPr id="75909" name="Text Box 50"/>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E</a:t>
                </a:r>
                <a:endParaRPr lang="en-US" altLang="zh-CN" sz="1800">
                  <a:latin typeface="Tahoma" panose="020B0804030504040204" pitchFamily="34" charset="0"/>
                </a:endParaRPr>
              </a:p>
            </p:txBody>
          </p:sp>
          <p:sp>
            <p:nvSpPr>
              <p:cNvPr id="75910" name="Oval 51"/>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5881" name="Group 52"/>
            <p:cNvGrpSpPr/>
            <p:nvPr/>
          </p:nvGrpSpPr>
          <p:grpSpPr bwMode="auto">
            <a:xfrm>
              <a:off x="4992" y="2208"/>
              <a:ext cx="239" cy="240"/>
              <a:chOff x="4225" y="1584"/>
              <a:chExt cx="242" cy="177"/>
            </a:xfrm>
          </p:grpSpPr>
          <p:sp>
            <p:nvSpPr>
              <p:cNvPr id="75907" name="Text Box 53"/>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G</a:t>
                </a:r>
                <a:endParaRPr lang="en-US" altLang="zh-CN" sz="1800">
                  <a:latin typeface="Tahoma" panose="020B0804030504040204" pitchFamily="34" charset="0"/>
                </a:endParaRPr>
              </a:p>
            </p:txBody>
          </p:sp>
          <p:sp>
            <p:nvSpPr>
              <p:cNvPr id="75908" name="Oval 54"/>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5882" name="Group 55"/>
            <p:cNvGrpSpPr/>
            <p:nvPr/>
          </p:nvGrpSpPr>
          <p:grpSpPr bwMode="auto">
            <a:xfrm>
              <a:off x="4656" y="2544"/>
              <a:ext cx="239" cy="240"/>
              <a:chOff x="4225" y="1584"/>
              <a:chExt cx="242" cy="177"/>
            </a:xfrm>
          </p:grpSpPr>
          <p:sp>
            <p:nvSpPr>
              <p:cNvPr id="75905" name="Text Box 56"/>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H</a:t>
                </a:r>
                <a:endParaRPr lang="en-US" altLang="zh-CN" sz="1800">
                  <a:latin typeface="Tahoma" panose="020B0804030504040204" pitchFamily="34" charset="0"/>
                </a:endParaRPr>
              </a:p>
            </p:txBody>
          </p:sp>
          <p:sp>
            <p:nvSpPr>
              <p:cNvPr id="75906" name="Oval 57"/>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5883" name="Group 58"/>
            <p:cNvGrpSpPr/>
            <p:nvPr/>
          </p:nvGrpSpPr>
          <p:grpSpPr bwMode="auto">
            <a:xfrm>
              <a:off x="5040" y="2880"/>
              <a:ext cx="239" cy="240"/>
              <a:chOff x="4225" y="1584"/>
              <a:chExt cx="242" cy="177"/>
            </a:xfrm>
          </p:grpSpPr>
          <p:sp>
            <p:nvSpPr>
              <p:cNvPr id="75903" name="Text Box 59"/>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F</a:t>
                </a:r>
                <a:endParaRPr lang="en-US" altLang="zh-CN" sz="1800">
                  <a:latin typeface="Tahoma" panose="020B0804030504040204" pitchFamily="34" charset="0"/>
                </a:endParaRPr>
              </a:p>
            </p:txBody>
          </p:sp>
          <p:sp>
            <p:nvSpPr>
              <p:cNvPr id="75904" name="Oval 60"/>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5884" name="Group 61"/>
            <p:cNvGrpSpPr/>
            <p:nvPr/>
          </p:nvGrpSpPr>
          <p:grpSpPr bwMode="auto">
            <a:xfrm>
              <a:off x="5376" y="3216"/>
              <a:ext cx="239" cy="240"/>
              <a:chOff x="4225" y="1584"/>
              <a:chExt cx="242" cy="177"/>
            </a:xfrm>
          </p:grpSpPr>
          <p:sp>
            <p:nvSpPr>
              <p:cNvPr id="75901" name="Text Box 62"/>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J</a:t>
                </a:r>
                <a:endParaRPr lang="en-US" altLang="zh-CN" sz="1800">
                  <a:latin typeface="Tahoma" panose="020B0804030504040204" pitchFamily="34" charset="0"/>
                </a:endParaRPr>
              </a:p>
            </p:txBody>
          </p:sp>
          <p:sp>
            <p:nvSpPr>
              <p:cNvPr id="75902" name="Oval 63"/>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5885" name="Group 64"/>
            <p:cNvGrpSpPr/>
            <p:nvPr/>
          </p:nvGrpSpPr>
          <p:grpSpPr bwMode="auto">
            <a:xfrm>
              <a:off x="4992" y="3600"/>
              <a:ext cx="239" cy="240"/>
              <a:chOff x="4225" y="1584"/>
              <a:chExt cx="242" cy="177"/>
            </a:xfrm>
          </p:grpSpPr>
          <p:sp>
            <p:nvSpPr>
              <p:cNvPr id="75899" name="Text Box 65"/>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K</a:t>
                </a:r>
                <a:endParaRPr lang="en-US" altLang="zh-CN" sz="1800">
                  <a:latin typeface="Tahoma" panose="020B0804030504040204" pitchFamily="34" charset="0"/>
                </a:endParaRPr>
              </a:p>
            </p:txBody>
          </p:sp>
          <p:sp>
            <p:nvSpPr>
              <p:cNvPr id="75900" name="Oval 66"/>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75886" name="Line 67"/>
            <p:cNvSpPr>
              <a:spLocks noChangeShapeType="1"/>
            </p:cNvSpPr>
            <p:nvPr/>
          </p:nvSpPr>
          <p:spPr bwMode="auto">
            <a:xfrm flipV="1">
              <a:off x="4320" y="1680"/>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5887" name="Group 68"/>
            <p:cNvGrpSpPr/>
            <p:nvPr/>
          </p:nvGrpSpPr>
          <p:grpSpPr bwMode="auto">
            <a:xfrm>
              <a:off x="4128" y="1824"/>
              <a:ext cx="239" cy="240"/>
              <a:chOff x="4225" y="1584"/>
              <a:chExt cx="242" cy="177"/>
            </a:xfrm>
          </p:grpSpPr>
          <p:sp>
            <p:nvSpPr>
              <p:cNvPr id="75897" name="Text Box 69"/>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A</a:t>
                </a:r>
                <a:endParaRPr lang="en-US" altLang="zh-CN" sz="1800">
                  <a:latin typeface="Tahoma" panose="020B0804030504040204" pitchFamily="34" charset="0"/>
                </a:endParaRPr>
              </a:p>
            </p:txBody>
          </p:sp>
          <p:sp>
            <p:nvSpPr>
              <p:cNvPr id="75898" name="Oval 70"/>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75888" name="Line 71"/>
            <p:cNvSpPr>
              <a:spLocks noChangeShapeType="1"/>
            </p:cNvSpPr>
            <p:nvPr/>
          </p:nvSpPr>
          <p:spPr bwMode="auto">
            <a:xfrm flipV="1">
              <a:off x="3936" y="2016"/>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89" name="Line 72"/>
            <p:cNvSpPr>
              <a:spLocks noChangeShapeType="1"/>
            </p:cNvSpPr>
            <p:nvPr/>
          </p:nvSpPr>
          <p:spPr bwMode="auto">
            <a:xfrm>
              <a:off x="3936" y="2400"/>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90" name="Line 73"/>
            <p:cNvSpPr>
              <a:spLocks noChangeShapeType="1"/>
            </p:cNvSpPr>
            <p:nvPr/>
          </p:nvSpPr>
          <p:spPr bwMode="auto">
            <a:xfrm>
              <a:off x="4032" y="3120"/>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91" name="Line 74"/>
            <p:cNvSpPr>
              <a:spLocks noChangeShapeType="1"/>
            </p:cNvSpPr>
            <p:nvPr/>
          </p:nvSpPr>
          <p:spPr bwMode="auto">
            <a:xfrm flipV="1">
              <a:off x="3936" y="2736"/>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92" name="Line 75"/>
            <p:cNvSpPr>
              <a:spLocks noChangeShapeType="1"/>
            </p:cNvSpPr>
            <p:nvPr/>
          </p:nvSpPr>
          <p:spPr bwMode="auto">
            <a:xfrm>
              <a:off x="4368" y="1968"/>
              <a:ext cx="672" cy="288"/>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93" name="Line 76"/>
            <p:cNvSpPr>
              <a:spLocks noChangeShapeType="1"/>
            </p:cNvSpPr>
            <p:nvPr/>
          </p:nvSpPr>
          <p:spPr bwMode="auto">
            <a:xfrm flipV="1">
              <a:off x="4848" y="2400"/>
              <a:ext cx="192"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94" name="Line 77"/>
            <p:cNvSpPr>
              <a:spLocks noChangeShapeType="1"/>
            </p:cNvSpPr>
            <p:nvPr/>
          </p:nvSpPr>
          <p:spPr bwMode="auto">
            <a:xfrm>
              <a:off x="4896" y="2736"/>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95" name="Line 78"/>
            <p:cNvSpPr>
              <a:spLocks noChangeShapeType="1"/>
            </p:cNvSpPr>
            <p:nvPr/>
          </p:nvSpPr>
          <p:spPr bwMode="auto">
            <a:xfrm>
              <a:off x="5232" y="3072"/>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96" name="Line 79"/>
            <p:cNvSpPr>
              <a:spLocks noChangeShapeType="1"/>
            </p:cNvSpPr>
            <p:nvPr/>
          </p:nvSpPr>
          <p:spPr bwMode="auto">
            <a:xfrm flipV="1">
              <a:off x="5184" y="3408"/>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sp>
        <p:nvSpPr>
          <p:cNvPr id="1195088" name="AutoShape 80"/>
          <p:cNvSpPr>
            <a:spLocks noChangeArrowheads="1"/>
          </p:cNvSpPr>
          <p:nvPr/>
        </p:nvSpPr>
        <p:spPr bwMode="auto">
          <a:xfrm>
            <a:off x="4724400" y="3962400"/>
            <a:ext cx="762000" cy="304800"/>
          </a:xfrm>
          <a:prstGeom prst="rightArrow">
            <a:avLst>
              <a:gd name="adj1" fmla="val 50000"/>
              <a:gd name="adj2" fmla="val 62500"/>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503050405090304" pitchFamily="18" charset="0"/>
            </a:endParaRPr>
          </a:p>
        </p:txBody>
      </p:sp>
      <p:grpSp>
        <p:nvGrpSpPr>
          <p:cNvPr id="15" name="Group 81"/>
          <p:cNvGrpSpPr/>
          <p:nvPr/>
        </p:nvGrpSpPr>
        <p:grpSpPr bwMode="auto">
          <a:xfrm>
            <a:off x="457200" y="2368550"/>
            <a:ext cx="4648200" cy="4373563"/>
            <a:chOff x="288" y="1440"/>
            <a:chExt cx="2928" cy="2755"/>
          </a:xfrm>
        </p:grpSpPr>
        <p:grpSp>
          <p:nvGrpSpPr>
            <p:cNvPr id="75786" name="Group 82"/>
            <p:cNvGrpSpPr/>
            <p:nvPr/>
          </p:nvGrpSpPr>
          <p:grpSpPr bwMode="auto">
            <a:xfrm>
              <a:off x="288" y="1536"/>
              <a:ext cx="2928" cy="2659"/>
              <a:chOff x="288" y="1536"/>
              <a:chExt cx="2928" cy="2659"/>
            </a:xfrm>
          </p:grpSpPr>
          <p:grpSp>
            <p:nvGrpSpPr>
              <p:cNvPr id="75789" name="Group 83"/>
              <p:cNvGrpSpPr/>
              <p:nvPr/>
            </p:nvGrpSpPr>
            <p:grpSpPr bwMode="auto">
              <a:xfrm>
                <a:off x="1536" y="1536"/>
                <a:ext cx="576" cy="211"/>
                <a:chOff x="2256" y="816"/>
                <a:chExt cx="576" cy="264"/>
              </a:xfrm>
            </p:grpSpPr>
            <p:sp>
              <p:nvSpPr>
                <p:cNvPr id="75870" name="Rectangle 84"/>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871" name="Text Box 85"/>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zh-CN" altLang="en-US" sz="1600">
                      <a:latin typeface="宋体" pitchFamily="2" charset="-122"/>
                    </a:rPr>
                    <a:t> </a:t>
                  </a:r>
                  <a:endParaRPr lang="zh-CN" altLang="en-US" sz="1600">
                    <a:latin typeface="宋体" pitchFamily="2" charset="-122"/>
                  </a:endParaRPr>
                </a:p>
              </p:txBody>
            </p:sp>
            <p:sp>
              <p:nvSpPr>
                <p:cNvPr id="75872" name="Text Box 86"/>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800">
                      <a:latin typeface="宋体" pitchFamily="2" charset="-122"/>
                    </a:rPr>
                    <a:t>R</a:t>
                  </a:r>
                  <a:endParaRPr lang="en-US" altLang="zh-CN" sz="1800">
                    <a:latin typeface="宋体" pitchFamily="2" charset="-122"/>
                  </a:endParaRPr>
                </a:p>
              </p:txBody>
            </p:sp>
            <p:sp>
              <p:nvSpPr>
                <p:cNvPr id="75873" name="Line 87"/>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74" name="Line 88"/>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75" name="Text Box 89"/>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endParaRPr lang="zh-CN" altLang="en-US" sz="1600">
                    <a:latin typeface="宋体" pitchFamily="2" charset="-122"/>
                  </a:endParaRPr>
                </a:p>
              </p:txBody>
            </p:sp>
          </p:grpSp>
          <p:sp>
            <p:nvSpPr>
              <p:cNvPr id="75790" name="Line 90"/>
              <p:cNvSpPr>
                <a:spLocks noChangeShapeType="1"/>
              </p:cNvSpPr>
              <p:nvPr/>
            </p:nvSpPr>
            <p:spPr bwMode="auto">
              <a:xfrm flipH="1">
                <a:off x="576" y="2784"/>
                <a:ext cx="384"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791" name="Line 91"/>
              <p:cNvSpPr>
                <a:spLocks noChangeShapeType="1"/>
              </p:cNvSpPr>
              <p:nvPr/>
            </p:nvSpPr>
            <p:spPr bwMode="auto">
              <a:xfrm>
                <a:off x="1344" y="1968"/>
                <a:ext cx="960"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5792" name="Group 92"/>
              <p:cNvGrpSpPr/>
              <p:nvPr/>
            </p:nvGrpSpPr>
            <p:grpSpPr bwMode="auto">
              <a:xfrm>
                <a:off x="864" y="1872"/>
                <a:ext cx="576" cy="211"/>
                <a:chOff x="2256" y="816"/>
                <a:chExt cx="576" cy="264"/>
              </a:xfrm>
            </p:grpSpPr>
            <p:sp>
              <p:nvSpPr>
                <p:cNvPr id="75864" name="Rectangle 93"/>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865" name="Text Box 94"/>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zh-CN" altLang="en-US" sz="1600">
                      <a:latin typeface="宋体" pitchFamily="2" charset="-122"/>
                    </a:rPr>
                    <a:t> </a:t>
                  </a:r>
                  <a:endParaRPr lang="zh-CN" altLang="en-US" sz="1600">
                    <a:latin typeface="宋体" pitchFamily="2" charset="-122"/>
                  </a:endParaRPr>
                </a:p>
              </p:txBody>
            </p:sp>
            <p:sp>
              <p:nvSpPr>
                <p:cNvPr id="75866" name="Text Box 95"/>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800">
                      <a:latin typeface="宋体" pitchFamily="2" charset="-122"/>
                    </a:rPr>
                    <a:t>A</a:t>
                  </a:r>
                  <a:endParaRPr lang="en-US" altLang="zh-CN" sz="1800">
                    <a:latin typeface="宋体" pitchFamily="2" charset="-122"/>
                  </a:endParaRPr>
                </a:p>
              </p:txBody>
            </p:sp>
            <p:sp>
              <p:nvSpPr>
                <p:cNvPr id="75867" name="Line 96"/>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68" name="Line 97"/>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69" name="Text Box 98"/>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endParaRPr lang="zh-CN" altLang="en-US" sz="1600">
                    <a:latin typeface="宋体" pitchFamily="2" charset="-122"/>
                  </a:endParaRPr>
                </a:p>
              </p:txBody>
            </p:sp>
          </p:grpSp>
          <p:grpSp>
            <p:nvGrpSpPr>
              <p:cNvPr id="75793" name="Group 99"/>
              <p:cNvGrpSpPr/>
              <p:nvPr/>
            </p:nvGrpSpPr>
            <p:grpSpPr bwMode="auto">
              <a:xfrm>
                <a:off x="288" y="2304"/>
                <a:ext cx="576" cy="211"/>
                <a:chOff x="2256" y="816"/>
                <a:chExt cx="576" cy="264"/>
              </a:xfrm>
            </p:grpSpPr>
            <p:sp>
              <p:nvSpPr>
                <p:cNvPr id="75858" name="Rectangle 100"/>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859" name="Text Box 101"/>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600">
                      <a:latin typeface="宋体" pitchFamily="2" charset="-122"/>
                    </a:rPr>
                    <a:t>∧ </a:t>
                  </a:r>
                  <a:endParaRPr lang="en-US" altLang="zh-CN" sz="1600">
                    <a:latin typeface="宋体" pitchFamily="2" charset="-122"/>
                  </a:endParaRPr>
                </a:p>
              </p:txBody>
            </p:sp>
            <p:sp>
              <p:nvSpPr>
                <p:cNvPr id="75860" name="Text Box 102"/>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800">
                      <a:latin typeface="宋体" pitchFamily="2" charset="-122"/>
                    </a:rPr>
                    <a:t>B</a:t>
                  </a:r>
                  <a:endParaRPr lang="en-US" altLang="zh-CN" sz="1800">
                    <a:latin typeface="宋体" pitchFamily="2" charset="-122"/>
                  </a:endParaRPr>
                </a:p>
              </p:txBody>
            </p:sp>
            <p:sp>
              <p:nvSpPr>
                <p:cNvPr id="75861" name="Line 103"/>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62" name="Line 104"/>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63" name="Text Box 105"/>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endParaRPr lang="zh-CN" altLang="en-US" sz="1600">
                    <a:latin typeface="宋体" pitchFamily="2" charset="-122"/>
                  </a:endParaRPr>
                </a:p>
              </p:txBody>
            </p:sp>
          </p:grpSp>
          <p:grpSp>
            <p:nvGrpSpPr>
              <p:cNvPr id="75794" name="Group 106"/>
              <p:cNvGrpSpPr/>
              <p:nvPr/>
            </p:nvGrpSpPr>
            <p:grpSpPr bwMode="auto">
              <a:xfrm>
                <a:off x="864" y="2688"/>
                <a:ext cx="576" cy="211"/>
                <a:chOff x="2256" y="816"/>
                <a:chExt cx="576" cy="264"/>
              </a:xfrm>
            </p:grpSpPr>
            <p:sp>
              <p:nvSpPr>
                <p:cNvPr id="75852" name="Rectangle 107"/>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853" name="Text Box 108"/>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zh-CN" altLang="en-US" sz="1600">
                      <a:latin typeface="宋体" pitchFamily="2" charset="-122"/>
                    </a:rPr>
                    <a:t> </a:t>
                  </a:r>
                  <a:endParaRPr lang="zh-CN" altLang="en-US" sz="1600">
                    <a:latin typeface="宋体" pitchFamily="2" charset="-122"/>
                  </a:endParaRPr>
                </a:p>
              </p:txBody>
            </p:sp>
            <p:sp>
              <p:nvSpPr>
                <p:cNvPr id="75854" name="Text Box 109"/>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800">
                      <a:latin typeface="宋体" pitchFamily="2" charset="-122"/>
                    </a:rPr>
                    <a:t>D</a:t>
                  </a:r>
                  <a:endParaRPr lang="en-US" altLang="zh-CN" sz="1800">
                    <a:latin typeface="宋体" pitchFamily="2" charset="-122"/>
                  </a:endParaRPr>
                </a:p>
              </p:txBody>
            </p:sp>
            <p:sp>
              <p:nvSpPr>
                <p:cNvPr id="75855" name="Line 110"/>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56" name="Line 111"/>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57" name="Text Box 112"/>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600">
                      <a:latin typeface="宋体" pitchFamily="2" charset="-122"/>
                    </a:rPr>
                    <a:t>∧</a:t>
                  </a:r>
                  <a:endParaRPr lang="en-US" altLang="zh-CN" sz="1600">
                    <a:latin typeface="宋体" pitchFamily="2" charset="-122"/>
                  </a:endParaRPr>
                </a:p>
              </p:txBody>
            </p:sp>
          </p:grpSp>
          <p:grpSp>
            <p:nvGrpSpPr>
              <p:cNvPr id="75795" name="Group 113"/>
              <p:cNvGrpSpPr/>
              <p:nvPr/>
            </p:nvGrpSpPr>
            <p:grpSpPr bwMode="auto">
              <a:xfrm>
                <a:off x="384" y="3120"/>
                <a:ext cx="576" cy="211"/>
                <a:chOff x="2256" y="816"/>
                <a:chExt cx="576" cy="264"/>
              </a:xfrm>
            </p:grpSpPr>
            <p:sp>
              <p:nvSpPr>
                <p:cNvPr id="75846" name="Rectangle 114"/>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847" name="Text Box 115"/>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600">
                      <a:latin typeface="宋体" pitchFamily="2" charset="-122"/>
                    </a:rPr>
                    <a:t>∧ </a:t>
                  </a:r>
                  <a:endParaRPr lang="en-US" altLang="zh-CN" sz="1600">
                    <a:latin typeface="宋体" pitchFamily="2" charset="-122"/>
                  </a:endParaRPr>
                </a:p>
              </p:txBody>
            </p:sp>
            <p:sp>
              <p:nvSpPr>
                <p:cNvPr id="75848" name="Text Box 116"/>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800">
                      <a:latin typeface="宋体" pitchFamily="2" charset="-122"/>
                    </a:rPr>
                    <a:t>C</a:t>
                  </a:r>
                  <a:endParaRPr lang="en-US" altLang="zh-CN" sz="1800">
                    <a:latin typeface="宋体" pitchFamily="2" charset="-122"/>
                  </a:endParaRPr>
                </a:p>
              </p:txBody>
            </p:sp>
            <p:sp>
              <p:nvSpPr>
                <p:cNvPr id="75849" name="Line 117"/>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50" name="Line 118"/>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51" name="Text Box 119"/>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endParaRPr lang="zh-CN" altLang="en-US" sz="1600">
                    <a:latin typeface="宋体" pitchFamily="2" charset="-122"/>
                  </a:endParaRPr>
                </a:p>
              </p:txBody>
            </p:sp>
          </p:grpSp>
          <p:grpSp>
            <p:nvGrpSpPr>
              <p:cNvPr id="75796" name="Group 120"/>
              <p:cNvGrpSpPr/>
              <p:nvPr/>
            </p:nvGrpSpPr>
            <p:grpSpPr bwMode="auto">
              <a:xfrm>
                <a:off x="1008" y="3552"/>
                <a:ext cx="576" cy="211"/>
                <a:chOff x="2256" y="816"/>
                <a:chExt cx="576" cy="264"/>
              </a:xfrm>
            </p:grpSpPr>
            <p:sp>
              <p:nvSpPr>
                <p:cNvPr id="75840" name="Rectangle 121"/>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841" name="Text Box 122"/>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600">
                      <a:latin typeface="宋体" pitchFamily="2" charset="-122"/>
                    </a:rPr>
                    <a:t>∧ </a:t>
                  </a:r>
                  <a:endParaRPr lang="en-US" altLang="zh-CN" sz="1600">
                    <a:latin typeface="宋体" pitchFamily="2" charset="-122"/>
                  </a:endParaRPr>
                </a:p>
              </p:txBody>
            </p:sp>
            <p:sp>
              <p:nvSpPr>
                <p:cNvPr id="75842" name="Text Box 123"/>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800">
                      <a:latin typeface="宋体" pitchFamily="2" charset="-122"/>
                    </a:rPr>
                    <a:t>E</a:t>
                  </a:r>
                  <a:endParaRPr lang="en-US" altLang="zh-CN" sz="1800">
                    <a:latin typeface="宋体" pitchFamily="2" charset="-122"/>
                  </a:endParaRPr>
                </a:p>
              </p:txBody>
            </p:sp>
            <p:sp>
              <p:nvSpPr>
                <p:cNvPr id="75843" name="Line 124"/>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44" name="Line 125"/>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45" name="Text Box 126"/>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600">
                      <a:latin typeface="宋体" pitchFamily="2" charset="-122"/>
                    </a:rPr>
                    <a:t>∧</a:t>
                  </a:r>
                  <a:endParaRPr lang="en-US" altLang="zh-CN" sz="1600">
                    <a:latin typeface="宋体" pitchFamily="2" charset="-122"/>
                  </a:endParaRPr>
                </a:p>
              </p:txBody>
            </p:sp>
          </p:grpSp>
          <p:grpSp>
            <p:nvGrpSpPr>
              <p:cNvPr id="75797" name="Group 127"/>
              <p:cNvGrpSpPr/>
              <p:nvPr/>
            </p:nvGrpSpPr>
            <p:grpSpPr bwMode="auto">
              <a:xfrm>
                <a:off x="2640" y="3552"/>
                <a:ext cx="576" cy="211"/>
                <a:chOff x="2256" y="816"/>
                <a:chExt cx="576" cy="264"/>
              </a:xfrm>
            </p:grpSpPr>
            <p:sp>
              <p:nvSpPr>
                <p:cNvPr id="75834" name="Rectangle 128"/>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835" name="Text Box 129"/>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zh-CN" altLang="en-US" sz="1600">
                      <a:latin typeface="宋体" pitchFamily="2" charset="-122"/>
                    </a:rPr>
                    <a:t> </a:t>
                  </a:r>
                  <a:endParaRPr lang="zh-CN" altLang="en-US" sz="1600">
                    <a:latin typeface="宋体" pitchFamily="2" charset="-122"/>
                  </a:endParaRPr>
                </a:p>
              </p:txBody>
            </p:sp>
            <p:sp>
              <p:nvSpPr>
                <p:cNvPr id="75836" name="Text Box 130"/>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800">
                      <a:latin typeface="宋体" pitchFamily="2" charset="-122"/>
                    </a:rPr>
                    <a:t>J</a:t>
                  </a:r>
                  <a:endParaRPr lang="en-US" altLang="zh-CN" sz="1800">
                    <a:latin typeface="宋体" pitchFamily="2" charset="-122"/>
                  </a:endParaRPr>
                </a:p>
              </p:txBody>
            </p:sp>
            <p:sp>
              <p:nvSpPr>
                <p:cNvPr id="75837" name="Line 131"/>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38" name="Line 132"/>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39" name="Text Box 133"/>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600">
                      <a:latin typeface="宋体" pitchFamily="2" charset="-122"/>
                    </a:rPr>
                    <a:t>∧</a:t>
                  </a:r>
                  <a:endParaRPr lang="en-US" altLang="zh-CN" sz="1600">
                    <a:latin typeface="宋体" pitchFamily="2" charset="-122"/>
                  </a:endParaRPr>
                </a:p>
              </p:txBody>
            </p:sp>
          </p:grpSp>
          <p:grpSp>
            <p:nvGrpSpPr>
              <p:cNvPr id="75798" name="Group 134"/>
              <p:cNvGrpSpPr/>
              <p:nvPr/>
            </p:nvGrpSpPr>
            <p:grpSpPr bwMode="auto">
              <a:xfrm>
                <a:off x="2064" y="2304"/>
                <a:ext cx="576" cy="211"/>
                <a:chOff x="2256" y="816"/>
                <a:chExt cx="576" cy="264"/>
              </a:xfrm>
            </p:grpSpPr>
            <p:sp>
              <p:nvSpPr>
                <p:cNvPr id="75828" name="Rectangle 135"/>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829" name="Text Box 136"/>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zh-CN" altLang="en-US" sz="1600">
                      <a:latin typeface="宋体" pitchFamily="2" charset="-122"/>
                    </a:rPr>
                    <a:t> </a:t>
                  </a:r>
                  <a:endParaRPr lang="zh-CN" altLang="en-US" sz="1600">
                    <a:latin typeface="宋体" pitchFamily="2" charset="-122"/>
                  </a:endParaRPr>
                </a:p>
              </p:txBody>
            </p:sp>
            <p:sp>
              <p:nvSpPr>
                <p:cNvPr id="75830" name="Text Box 137"/>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800">
                      <a:latin typeface="宋体" pitchFamily="2" charset="-122"/>
                    </a:rPr>
                    <a:t>G</a:t>
                  </a:r>
                  <a:endParaRPr lang="en-US" altLang="zh-CN" sz="1800">
                    <a:latin typeface="宋体" pitchFamily="2" charset="-122"/>
                  </a:endParaRPr>
                </a:p>
              </p:txBody>
            </p:sp>
            <p:sp>
              <p:nvSpPr>
                <p:cNvPr id="75831" name="Line 138"/>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32" name="Line 139"/>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33" name="Text Box 140"/>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600">
                      <a:latin typeface="宋体" pitchFamily="2" charset="-122"/>
                    </a:rPr>
                    <a:t>∧</a:t>
                  </a:r>
                  <a:endParaRPr lang="en-US" altLang="zh-CN" sz="1600">
                    <a:latin typeface="宋体" pitchFamily="2" charset="-122"/>
                  </a:endParaRPr>
                </a:p>
              </p:txBody>
            </p:sp>
          </p:grpSp>
          <p:grpSp>
            <p:nvGrpSpPr>
              <p:cNvPr id="75799" name="Group 141"/>
              <p:cNvGrpSpPr/>
              <p:nvPr/>
            </p:nvGrpSpPr>
            <p:grpSpPr bwMode="auto">
              <a:xfrm>
                <a:off x="1632" y="2688"/>
                <a:ext cx="576" cy="211"/>
                <a:chOff x="2256" y="816"/>
                <a:chExt cx="576" cy="264"/>
              </a:xfrm>
            </p:grpSpPr>
            <p:sp>
              <p:nvSpPr>
                <p:cNvPr id="75822" name="Rectangle 142"/>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823" name="Text Box 143"/>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600">
                      <a:latin typeface="宋体" pitchFamily="2" charset="-122"/>
                    </a:rPr>
                    <a:t>∧ </a:t>
                  </a:r>
                  <a:endParaRPr lang="en-US" altLang="zh-CN" sz="1600">
                    <a:latin typeface="宋体" pitchFamily="2" charset="-122"/>
                  </a:endParaRPr>
                </a:p>
              </p:txBody>
            </p:sp>
            <p:sp>
              <p:nvSpPr>
                <p:cNvPr id="75824" name="Text Box 144"/>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800">
                      <a:latin typeface="宋体" pitchFamily="2" charset="-122"/>
                    </a:rPr>
                    <a:t>H</a:t>
                  </a:r>
                  <a:endParaRPr lang="en-US" altLang="zh-CN" sz="1800">
                    <a:latin typeface="宋体" pitchFamily="2" charset="-122"/>
                  </a:endParaRPr>
                </a:p>
              </p:txBody>
            </p:sp>
            <p:sp>
              <p:nvSpPr>
                <p:cNvPr id="75825" name="Line 145"/>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26" name="Line 146"/>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27" name="Text Box 147"/>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endParaRPr lang="zh-CN" altLang="en-US" sz="1600">
                    <a:latin typeface="宋体" pitchFamily="2" charset="-122"/>
                  </a:endParaRPr>
                </a:p>
              </p:txBody>
            </p:sp>
          </p:grpSp>
          <p:grpSp>
            <p:nvGrpSpPr>
              <p:cNvPr id="75800" name="Group 148"/>
              <p:cNvGrpSpPr/>
              <p:nvPr/>
            </p:nvGrpSpPr>
            <p:grpSpPr bwMode="auto">
              <a:xfrm>
                <a:off x="2160" y="3120"/>
                <a:ext cx="576" cy="211"/>
                <a:chOff x="2256" y="816"/>
                <a:chExt cx="576" cy="264"/>
              </a:xfrm>
            </p:grpSpPr>
            <p:sp>
              <p:nvSpPr>
                <p:cNvPr id="75816" name="Rectangle 149"/>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817" name="Text Box 150"/>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600">
                      <a:latin typeface="宋体" pitchFamily="2" charset="-122"/>
                    </a:rPr>
                    <a:t>∧ </a:t>
                  </a:r>
                  <a:endParaRPr lang="en-US" altLang="zh-CN" sz="1600">
                    <a:latin typeface="宋体" pitchFamily="2" charset="-122"/>
                  </a:endParaRPr>
                </a:p>
              </p:txBody>
            </p:sp>
            <p:sp>
              <p:nvSpPr>
                <p:cNvPr id="75818" name="Text Box 151"/>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800">
                      <a:latin typeface="宋体" pitchFamily="2" charset="-122"/>
                    </a:rPr>
                    <a:t>F</a:t>
                  </a:r>
                  <a:endParaRPr lang="en-US" altLang="zh-CN" sz="1800">
                    <a:latin typeface="宋体" pitchFamily="2" charset="-122"/>
                  </a:endParaRPr>
                </a:p>
              </p:txBody>
            </p:sp>
            <p:sp>
              <p:nvSpPr>
                <p:cNvPr id="75819" name="Line 152"/>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20" name="Line 153"/>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21" name="Text Box 154"/>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endParaRPr lang="zh-CN" altLang="en-US" sz="1600">
                    <a:latin typeface="宋体" pitchFamily="2" charset="-122"/>
                  </a:endParaRPr>
                </a:p>
              </p:txBody>
            </p:sp>
          </p:grpSp>
          <p:grpSp>
            <p:nvGrpSpPr>
              <p:cNvPr id="75801" name="Group 155"/>
              <p:cNvGrpSpPr/>
              <p:nvPr/>
            </p:nvGrpSpPr>
            <p:grpSpPr bwMode="auto">
              <a:xfrm>
                <a:off x="2256" y="3984"/>
                <a:ext cx="576" cy="211"/>
                <a:chOff x="2256" y="816"/>
                <a:chExt cx="576" cy="264"/>
              </a:xfrm>
            </p:grpSpPr>
            <p:sp>
              <p:nvSpPr>
                <p:cNvPr id="75810" name="Rectangle 156"/>
                <p:cNvSpPr>
                  <a:spLocks noChangeArrowheads="1"/>
                </p:cNvSpPr>
                <p:nvPr/>
              </p:nvSpPr>
              <p:spPr bwMode="auto">
                <a:xfrm>
                  <a:off x="2256" y="816"/>
                  <a:ext cx="576" cy="240"/>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75811" name="Text Box 157"/>
                <p:cNvSpPr txBox="1">
                  <a:spLocks noChangeArrowheads="1"/>
                </p:cNvSpPr>
                <p:nvPr/>
              </p:nvSpPr>
              <p:spPr bwMode="auto">
                <a:xfrm>
                  <a:off x="2304"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600">
                      <a:latin typeface="宋体" pitchFamily="2" charset="-122"/>
                    </a:rPr>
                    <a:t>∧ </a:t>
                  </a:r>
                  <a:endParaRPr lang="en-US" altLang="zh-CN" sz="1600">
                    <a:latin typeface="宋体" pitchFamily="2" charset="-122"/>
                  </a:endParaRPr>
                </a:p>
              </p:txBody>
            </p:sp>
            <p:sp>
              <p:nvSpPr>
                <p:cNvPr id="75812" name="Text Box 158"/>
                <p:cNvSpPr txBox="1">
                  <a:spLocks noChangeArrowheads="1"/>
                </p:cNvSpPr>
                <p:nvPr/>
              </p:nvSpPr>
              <p:spPr bwMode="auto">
                <a:xfrm>
                  <a:off x="2496" y="864"/>
                  <a:ext cx="1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800">
                      <a:latin typeface="宋体" pitchFamily="2" charset="-122"/>
                    </a:rPr>
                    <a:t>K</a:t>
                  </a:r>
                  <a:endParaRPr lang="en-US" altLang="zh-CN" sz="1800">
                    <a:latin typeface="宋体" pitchFamily="2" charset="-122"/>
                  </a:endParaRPr>
                </a:p>
              </p:txBody>
            </p:sp>
            <p:sp>
              <p:nvSpPr>
                <p:cNvPr id="75813" name="Line 159"/>
                <p:cNvSpPr>
                  <a:spLocks noChangeShapeType="1"/>
                </p:cNvSpPr>
                <p:nvPr/>
              </p:nvSpPr>
              <p:spPr bwMode="auto">
                <a:xfrm>
                  <a:off x="2640"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14" name="Line 160"/>
                <p:cNvSpPr>
                  <a:spLocks noChangeShapeType="1"/>
                </p:cNvSpPr>
                <p:nvPr/>
              </p:nvSpPr>
              <p:spPr bwMode="auto">
                <a:xfrm>
                  <a:off x="2448" y="816"/>
                  <a:ext cx="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15" name="Text Box 161"/>
                <p:cNvSpPr txBox="1">
                  <a:spLocks noChangeArrowheads="1"/>
                </p:cNvSpPr>
                <p:nvPr/>
              </p:nvSpPr>
              <p:spPr bwMode="auto">
                <a:xfrm>
                  <a:off x="2688" y="86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spcBef>
                      <a:spcPct val="50000"/>
                    </a:spcBef>
                  </a:pPr>
                  <a:r>
                    <a:rPr lang="en-US" altLang="zh-CN" sz="1600">
                      <a:latin typeface="宋体" pitchFamily="2" charset="-122"/>
                    </a:rPr>
                    <a:t>∧</a:t>
                  </a:r>
                  <a:endParaRPr lang="en-US" altLang="zh-CN" sz="1600">
                    <a:latin typeface="宋体" pitchFamily="2" charset="-122"/>
                  </a:endParaRPr>
                </a:p>
              </p:txBody>
            </p:sp>
          </p:grpSp>
          <p:sp>
            <p:nvSpPr>
              <p:cNvPr id="75802" name="Line 162"/>
              <p:cNvSpPr>
                <a:spLocks noChangeShapeType="1"/>
              </p:cNvSpPr>
              <p:nvPr/>
            </p:nvSpPr>
            <p:spPr bwMode="auto">
              <a:xfrm>
                <a:off x="768" y="2400"/>
                <a:ext cx="384" cy="288"/>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03" name="Line 163"/>
              <p:cNvSpPr>
                <a:spLocks noChangeShapeType="1"/>
              </p:cNvSpPr>
              <p:nvPr/>
            </p:nvSpPr>
            <p:spPr bwMode="auto">
              <a:xfrm flipH="1">
                <a:off x="576" y="1968"/>
                <a:ext cx="384"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04" name="Line 164"/>
              <p:cNvSpPr>
                <a:spLocks noChangeShapeType="1"/>
              </p:cNvSpPr>
              <p:nvPr/>
            </p:nvSpPr>
            <p:spPr bwMode="auto">
              <a:xfrm>
                <a:off x="864" y="3216"/>
                <a:ext cx="384"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05" name="Line 165"/>
              <p:cNvSpPr>
                <a:spLocks noChangeShapeType="1"/>
              </p:cNvSpPr>
              <p:nvPr/>
            </p:nvSpPr>
            <p:spPr bwMode="auto">
              <a:xfrm flipH="1">
                <a:off x="1872" y="2400"/>
                <a:ext cx="288" cy="288"/>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06" name="Line 166"/>
              <p:cNvSpPr>
                <a:spLocks noChangeShapeType="1"/>
              </p:cNvSpPr>
              <p:nvPr/>
            </p:nvSpPr>
            <p:spPr bwMode="auto">
              <a:xfrm>
                <a:off x="2112" y="2784"/>
                <a:ext cx="336"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07" name="Line 167"/>
              <p:cNvSpPr>
                <a:spLocks noChangeShapeType="1"/>
              </p:cNvSpPr>
              <p:nvPr/>
            </p:nvSpPr>
            <p:spPr bwMode="auto">
              <a:xfrm>
                <a:off x="2640" y="3216"/>
                <a:ext cx="336"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08" name="Line 168"/>
              <p:cNvSpPr>
                <a:spLocks noChangeShapeType="1"/>
              </p:cNvSpPr>
              <p:nvPr/>
            </p:nvSpPr>
            <p:spPr bwMode="auto">
              <a:xfrm flipH="1">
                <a:off x="2544" y="3648"/>
                <a:ext cx="240" cy="336"/>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5809" name="Line 169"/>
              <p:cNvSpPr>
                <a:spLocks noChangeShapeType="1"/>
              </p:cNvSpPr>
              <p:nvPr/>
            </p:nvSpPr>
            <p:spPr bwMode="auto">
              <a:xfrm flipH="1">
                <a:off x="1152" y="1632"/>
                <a:ext cx="480" cy="24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sp>
          <p:nvSpPr>
            <p:cNvPr id="75787" name="Freeform 170"/>
            <p:cNvSpPr/>
            <p:nvPr/>
          </p:nvSpPr>
          <p:spPr bwMode="auto">
            <a:xfrm>
              <a:off x="1104" y="1488"/>
              <a:ext cx="432" cy="96"/>
            </a:xfrm>
            <a:custGeom>
              <a:avLst/>
              <a:gdLst>
                <a:gd name="T0" fmla="*/ 0 w 432"/>
                <a:gd name="T1" fmla="*/ 0 h 96"/>
                <a:gd name="T2" fmla="*/ 192 w 432"/>
                <a:gd name="T3" fmla="*/ 96 h 96"/>
                <a:gd name="T4" fmla="*/ 192 w 432"/>
                <a:gd name="T5" fmla="*/ 0 h 96"/>
                <a:gd name="T6" fmla="*/ 432 w 432"/>
                <a:gd name="T7" fmla="*/ 96 h 96"/>
                <a:gd name="T8" fmla="*/ 0 60000 65536"/>
                <a:gd name="T9" fmla="*/ 0 60000 65536"/>
                <a:gd name="T10" fmla="*/ 0 60000 65536"/>
                <a:gd name="T11" fmla="*/ 0 60000 65536"/>
                <a:gd name="T12" fmla="*/ 0 w 432"/>
                <a:gd name="T13" fmla="*/ 0 h 96"/>
                <a:gd name="T14" fmla="*/ 432 w 432"/>
                <a:gd name="T15" fmla="*/ 96 h 96"/>
              </a:gdLst>
              <a:ahLst/>
              <a:cxnLst>
                <a:cxn ang="T8">
                  <a:pos x="T0" y="T1"/>
                </a:cxn>
                <a:cxn ang="T9">
                  <a:pos x="T2" y="T3"/>
                </a:cxn>
                <a:cxn ang="T10">
                  <a:pos x="T4" y="T5"/>
                </a:cxn>
                <a:cxn ang="T11">
                  <a:pos x="T6" y="T7"/>
                </a:cxn>
              </a:cxnLst>
              <a:rect l="T12" t="T13" r="T14" b="T15"/>
              <a:pathLst>
                <a:path w="432" h="96">
                  <a:moveTo>
                    <a:pt x="0" y="0"/>
                  </a:moveTo>
                  <a:cubicBezTo>
                    <a:pt x="80" y="48"/>
                    <a:pt x="160" y="96"/>
                    <a:pt x="192" y="96"/>
                  </a:cubicBezTo>
                  <a:cubicBezTo>
                    <a:pt x="224" y="96"/>
                    <a:pt x="152" y="0"/>
                    <a:pt x="192" y="0"/>
                  </a:cubicBezTo>
                  <a:cubicBezTo>
                    <a:pt x="232" y="0"/>
                    <a:pt x="332" y="48"/>
                    <a:pt x="432" y="96"/>
                  </a:cubicBezTo>
                </a:path>
              </a:pathLst>
            </a:custGeom>
            <a:noFill/>
            <a:ln w="19050">
              <a:solidFill>
                <a:schemeClr val="tx1"/>
              </a:solidFill>
              <a:miter lim="800000"/>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zh-CN" altLang="en-US">
                <a:latin typeface="Times New Roman" panose="02020503050405090304" pitchFamily="18" charset="0"/>
              </a:endParaRPr>
            </a:p>
          </p:txBody>
        </p:sp>
        <p:sp>
          <p:nvSpPr>
            <p:cNvPr id="75788" name="Rectangle 171"/>
            <p:cNvSpPr>
              <a:spLocks noChangeArrowheads="1"/>
            </p:cNvSpPr>
            <p:nvPr/>
          </p:nvSpPr>
          <p:spPr bwMode="auto">
            <a:xfrm>
              <a:off x="672" y="1440"/>
              <a:ext cx="4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pPr algn="ctr"/>
              <a:r>
                <a:rPr lang="zh-CN" altLang="en-US" sz="1800">
                  <a:latin typeface="宋体" pitchFamily="2" charset="-122"/>
                </a:rPr>
                <a:t>根指针</a:t>
              </a:r>
              <a:endParaRPr lang="zh-CN" altLang="en-US" sz="1800">
                <a:latin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95088"/>
                                        </p:tgtEl>
                                        <p:attrNameLst>
                                          <p:attrName>style.visibility</p:attrName>
                                        </p:attrNameLst>
                                      </p:cBhvr>
                                      <p:to>
                                        <p:strVal val="visible"/>
                                      </p:to>
                                    </p:set>
                                    <p:anim calcmode="lin" valueType="num">
                                      <p:cBhvr additive="base">
                                        <p:cTn id="21" dur="500" fill="hold"/>
                                        <p:tgtEl>
                                          <p:spTgt spid="1195088"/>
                                        </p:tgtEl>
                                        <p:attrNameLst>
                                          <p:attrName>ppt_x</p:attrName>
                                        </p:attrNameLst>
                                      </p:cBhvr>
                                      <p:tavLst>
                                        <p:tav tm="0">
                                          <p:val>
                                            <p:strVal val="0-#ppt_w/2"/>
                                          </p:val>
                                        </p:tav>
                                        <p:tav tm="100000">
                                          <p:val>
                                            <p:strVal val="#ppt_x"/>
                                          </p:val>
                                        </p:tav>
                                      </p:tavLst>
                                    </p:anim>
                                    <p:anim calcmode="lin" valueType="num">
                                      <p:cBhvr additive="base">
                                        <p:cTn id="22" dur="500" fill="hold"/>
                                        <p:tgtEl>
                                          <p:spTgt spid="119508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ppt_x</p:attrName>
                                        </p:attrNameLst>
                                      </p:cBhvr>
                                      <p:tavLst>
                                        <p:tav tm="0">
                                          <p:val>
                                            <p:strVal val="#ppt_x"/>
                                          </p:val>
                                        </p:tav>
                                        <p:tav tm="100000">
                                          <p:val>
                                            <p:strVal val="#ppt_x"/>
                                          </p:val>
                                        </p:tav>
                                      </p:tavLst>
                                    </p:anim>
                                    <p:anim calcmode="lin" valueType="num">
                                      <p:cBhvr>
                                        <p:cTn id="28" dur="500" fill="hold"/>
                                        <p:tgtEl>
                                          <p:spTgt spid="3"/>
                                        </p:tgtEl>
                                        <p:attrNameLst>
                                          <p:attrName>ppt_y</p:attrName>
                                        </p:attrNameLst>
                                      </p:cBhvr>
                                      <p:tavLst>
                                        <p:tav tm="0">
                                          <p:val>
                                            <p:strVal val="#ppt_y-#ppt_h/2"/>
                                          </p:val>
                                        </p:tav>
                                        <p:tav tm="100000">
                                          <p:val>
                                            <p:strVal val="#ppt_y"/>
                                          </p:val>
                                        </p:tav>
                                      </p:tavLst>
                                    </p:anim>
                                    <p:anim calcmode="lin" valueType="num">
                                      <p:cBhvr>
                                        <p:cTn id="29" dur="500" fill="hold"/>
                                        <p:tgtEl>
                                          <p:spTgt spid="3"/>
                                        </p:tgtEl>
                                        <p:attrNameLst>
                                          <p:attrName>ppt_w</p:attrName>
                                        </p:attrNameLst>
                                      </p:cBhvr>
                                      <p:tavLst>
                                        <p:tav tm="0">
                                          <p:val>
                                            <p:strVal val="#ppt_w"/>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08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CDA805C7-8D2F-4579-A3F4-29D85CA2692A}"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B14446F2-137C-4817-979E-37D31C2A1858}" type="datetime7">
              <a:rPr kumimoji="1" lang="zh-CN" altLang="en-US" sz="1200">
                <a:latin typeface="+mn-ea"/>
              </a:rPr>
            </a:fld>
            <a:endParaRPr kumimoji="1" lang="en-US" altLang="zh-CN" sz="1200">
              <a:latin typeface="+mn-ea"/>
            </a:endParaRPr>
          </a:p>
        </p:txBody>
      </p:sp>
      <p:sp>
        <p:nvSpPr>
          <p:cNvPr id="76804" name="Rectangle 2"/>
          <p:cNvSpPr>
            <a:spLocks noGrp="1" noChangeArrowheads="1"/>
          </p:cNvSpPr>
          <p:nvPr>
            <p:ph type="title" idx="4294967295"/>
          </p:nvPr>
        </p:nvSpPr>
        <p:spPr/>
        <p:txBody>
          <a:bodyPr anchor="b"/>
          <a:lstStyle/>
          <a:p>
            <a:pPr eaLnBrk="1" hangingPunct="1"/>
            <a:r>
              <a:rPr lang="en-US" altLang="zh-CN" sz="3400">
                <a:ea typeface="宋体" pitchFamily="2" charset="-122"/>
                <a:sym typeface="Webdings" panose="05030102010509060703" pitchFamily="18" charset="2"/>
              </a:rPr>
              <a:t>A.3  </a:t>
            </a:r>
            <a:r>
              <a:rPr lang="zh-CN" altLang="en-US" sz="3400">
                <a:ea typeface="宋体" pitchFamily="2" charset="-122"/>
                <a:sym typeface="Webdings" panose="05030102010509060703" pitchFamily="18" charset="2"/>
              </a:rPr>
              <a:t>树、森林与二叉树的转换</a:t>
            </a:r>
            <a:endParaRPr lang="zh-CN" altLang="en-US" sz="3400">
              <a:ea typeface="宋体" pitchFamily="2" charset="-122"/>
              <a:sym typeface="Webdings" panose="05030102010509060703" pitchFamily="18" charset="2"/>
            </a:endParaRPr>
          </a:p>
        </p:txBody>
      </p:sp>
      <p:sp>
        <p:nvSpPr>
          <p:cNvPr id="76805" name="Rectangle 3"/>
          <p:cNvSpPr>
            <a:spLocks noGrp="1" noChangeArrowheads="1"/>
          </p:cNvSpPr>
          <p:nvPr>
            <p:ph type="body" idx="4294967295"/>
          </p:nvPr>
        </p:nvSpPr>
        <p:spPr>
          <a:xfrm>
            <a:off x="654050" y="1666875"/>
            <a:ext cx="7700963" cy="4427538"/>
          </a:xfrm>
        </p:spPr>
        <p:txBody>
          <a:bodyPr/>
          <a:lstStyle/>
          <a:p>
            <a:pPr marL="0" indent="0" algn="just" eaLnBrk="1" hangingPunct="1">
              <a:lnSpc>
                <a:spcPct val="80000"/>
              </a:lnSpc>
            </a:pPr>
            <a:r>
              <a:rPr lang="zh-CN" altLang="en-US" sz="1900" dirty="0">
                <a:solidFill>
                  <a:schemeClr val="tx2"/>
                </a:solidFill>
                <a:latin typeface="Times New Roman" panose="02020503050405090304" pitchFamily="18" charset="0"/>
                <a:ea typeface="宋体" pitchFamily="2" charset="-122"/>
              </a:rPr>
              <a:t> </a:t>
            </a:r>
            <a:r>
              <a:rPr lang="en-US" altLang="zh-CN" sz="1900" dirty="0">
                <a:solidFill>
                  <a:schemeClr val="tx2"/>
                </a:solidFill>
                <a:latin typeface="Times New Roman" panose="02020503050405090304" pitchFamily="18" charset="0"/>
                <a:ea typeface="宋体" pitchFamily="2" charset="-122"/>
              </a:rPr>
              <a:t>A.3.1</a:t>
            </a:r>
            <a:r>
              <a:rPr lang="en-US" altLang="zh-CN" sz="1900" dirty="0">
                <a:latin typeface="Times New Roman" panose="02020503050405090304" pitchFamily="18" charset="0"/>
                <a:ea typeface="宋体" pitchFamily="2" charset="-122"/>
              </a:rPr>
              <a:t> </a:t>
            </a:r>
            <a:r>
              <a:rPr lang="zh-CN" altLang="en-US" sz="1900" dirty="0">
                <a:latin typeface="Times New Roman" panose="02020503050405090304" pitchFamily="18" charset="0"/>
                <a:ea typeface="宋体" pitchFamily="2" charset="-122"/>
              </a:rPr>
              <a:t>树与二叉树的转换</a:t>
            </a:r>
            <a:endParaRPr lang="zh-CN" altLang="en-US" sz="1900" dirty="0">
              <a:latin typeface="Times New Roman" panose="02020503050405090304" pitchFamily="18" charset="0"/>
              <a:ea typeface="宋体" pitchFamily="2" charset="-122"/>
            </a:endParaRPr>
          </a:p>
          <a:p>
            <a:pPr marL="536575" lvl="1" indent="269875" algn="just" eaLnBrk="1" hangingPunct="1">
              <a:lnSpc>
                <a:spcPct val="80000"/>
              </a:lnSpc>
            </a:pPr>
            <a:r>
              <a:rPr lang="zh-CN" altLang="en-US" sz="1900" dirty="0">
                <a:latin typeface="Times New Roman" panose="02020503050405090304" pitchFamily="18" charset="0"/>
                <a:ea typeface="宋体" pitchFamily="2" charset="-122"/>
              </a:rPr>
              <a:t>将树转换为二叉树，关键是把</a:t>
            </a:r>
            <a:r>
              <a:rPr lang="en-US" altLang="zh-CN" sz="1900" dirty="0">
                <a:latin typeface="Times New Roman" panose="02020503050405090304" pitchFamily="18" charset="0"/>
                <a:ea typeface="宋体" pitchFamily="2" charset="-122"/>
              </a:rPr>
              <a:t>n</a:t>
            </a:r>
            <a:r>
              <a:rPr lang="zh-CN" altLang="en-US" sz="1900" dirty="0">
                <a:latin typeface="Times New Roman" panose="02020503050405090304" pitchFamily="18" charset="0"/>
                <a:ea typeface="宋体" pitchFamily="2" charset="-122"/>
              </a:rPr>
              <a:t>个分支变为两个分支，步骤如下：</a:t>
            </a:r>
            <a:endParaRPr lang="zh-CN" altLang="en-US" sz="1900" dirty="0">
              <a:latin typeface="Times New Roman" panose="02020503050405090304" pitchFamily="18" charset="0"/>
              <a:ea typeface="宋体" pitchFamily="2" charset="-122"/>
            </a:endParaRPr>
          </a:p>
          <a:p>
            <a:pPr marL="536575" lvl="1" indent="269875" algn="just" eaLnBrk="1" hangingPunct="1">
              <a:lnSpc>
                <a:spcPct val="80000"/>
              </a:lnSpc>
              <a:buFont typeface="Wingdings" panose="05000000000000000000" pitchFamily="2" charset="2"/>
              <a:buNone/>
            </a:pPr>
            <a:r>
              <a:rPr lang="zh-CN" altLang="en-US" sz="1700" dirty="0">
                <a:latin typeface="Times New Roman" panose="02020503050405090304" pitchFamily="18" charset="0"/>
                <a:ea typeface="宋体" pitchFamily="2" charset="-122"/>
              </a:rPr>
              <a:t>（</a:t>
            </a:r>
            <a:r>
              <a:rPr lang="en-US" altLang="zh-CN" sz="1700" dirty="0">
                <a:latin typeface="Times New Roman" panose="02020503050405090304" pitchFamily="18" charset="0"/>
                <a:ea typeface="宋体" pitchFamily="2" charset="-122"/>
              </a:rPr>
              <a:t>1</a:t>
            </a:r>
            <a:r>
              <a:rPr lang="zh-CN" altLang="en-US" sz="1700" dirty="0">
                <a:latin typeface="Times New Roman" panose="02020503050405090304" pitchFamily="18" charset="0"/>
                <a:ea typeface="宋体" pitchFamily="2" charset="-122"/>
              </a:rPr>
              <a:t>）保留所有节点与其左子节点</a:t>
            </a:r>
            <a:r>
              <a:rPr lang="en-US" altLang="zh-CN" sz="1700" dirty="0">
                <a:latin typeface="Times New Roman" panose="02020503050405090304" pitchFamily="18" charset="0"/>
                <a:ea typeface="宋体" pitchFamily="2" charset="-122"/>
              </a:rPr>
              <a:t>(</a:t>
            </a:r>
            <a:r>
              <a:rPr lang="zh-CN" altLang="en-US" sz="1700" dirty="0">
                <a:latin typeface="Times New Roman" panose="02020503050405090304" pitchFamily="18" charset="0"/>
                <a:ea typeface="宋体" pitchFamily="2" charset="-122"/>
              </a:rPr>
              <a:t>第一棵子树</a:t>
            </a:r>
            <a:r>
              <a:rPr lang="en-US" altLang="zh-CN" sz="1700" dirty="0">
                <a:latin typeface="Times New Roman" panose="02020503050405090304" pitchFamily="18" charset="0"/>
                <a:ea typeface="宋体" pitchFamily="2" charset="-122"/>
              </a:rPr>
              <a:t>)</a:t>
            </a:r>
            <a:r>
              <a:rPr lang="zh-CN" altLang="en-US" sz="1700" dirty="0">
                <a:latin typeface="Times New Roman" panose="02020503050405090304" pitchFamily="18" charset="0"/>
                <a:ea typeface="宋体" pitchFamily="2" charset="-122"/>
              </a:rPr>
              <a:t>的链接</a:t>
            </a:r>
            <a:endParaRPr lang="zh-CN" altLang="en-US" sz="1700" dirty="0">
              <a:latin typeface="Times New Roman" panose="02020503050405090304" pitchFamily="18" charset="0"/>
              <a:ea typeface="宋体" pitchFamily="2" charset="-122"/>
            </a:endParaRPr>
          </a:p>
          <a:p>
            <a:pPr marL="536575" lvl="1" indent="269875" algn="just" eaLnBrk="1" hangingPunct="1">
              <a:lnSpc>
                <a:spcPct val="80000"/>
              </a:lnSpc>
              <a:buFont typeface="Wingdings" panose="05000000000000000000" pitchFamily="2" charset="2"/>
              <a:buNone/>
            </a:pPr>
            <a:r>
              <a:rPr lang="zh-CN" altLang="en-US" sz="1700" dirty="0">
                <a:latin typeface="Times New Roman" panose="02020503050405090304" pitchFamily="18" charset="0"/>
                <a:ea typeface="宋体" pitchFamily="2" charset="-122"/>
              </a:rPr>
              <a:t>（</a:t>
            </a:r>
            <a:r>
              <a:rPr lang="en-US" altLang="zh-CN" sz="1700" dirty="0">
                <a:latin typeface="Times New Roman" panose="02020503050405090304" pitchFamily="18" charset="0"/>
                <a:ea typeface="宋体" pitchFamily="2" charset="-122"/>
              </a:rPr>
              <a:t>2</a:t>
            </a:r>
            <a:r>
              <a:rPr lang="zh-CN" altLang="en-US" sz="1700" dirty="0">
                <a:latin typeface="Times New Roman" panose="02020503050405090304" pitchFamily="18" charset="0"/>
                <a:ea typeface="宋体" pitchFamily="2" charset="-122"/>
              </a:rPr>
              <a:t>）打断所有节点原本与右子节点的链接</a:t>
            </a:r>
            <a:endParaRPr lang="zh-CN" altLang="en-US" sz="1700" dirty="0">
              <a:latin typeface="Times New Roman" panose="02020503050405090304" pitchFamily="18" charset="0"/>
              <a:ea typeface="宋体" pitchFamily="2" charset="-122"/>
            </a:endParaRPr>
          </a:p>
          <a:p>
            <a:pPr marL="536575" lvl="1" indent="269875" algn="just" eaLnBrk="1" hangingPunct="1">
              <a:lnSpc>
                <a:spcPct val="80000"/>
              </a:lnSpc>
              <a:buFont typeface="Wingdings" panose="05000000000000000000" pitchFamily="2" charset="2"/>
              <a:buNone/>
            </a:pPr>
            <a:r>
              <a:rPr lang="zh-CN" altLang="en-US" sz="1700" dirty="0">
                <a:latin typeface="Times New Roman" panose="02020503050405090304" pitchFamily="18" charset="0"/>
                <a:ea typeface="宋体" pitchFamily="2" charset="-122"/>
              </a:rPr>
              <a:t>（</a:t>
            </a:r>
            <a:r>
              <a:rPr lang="en-US" altLang="zh-CN" sz="1700" dirty="0">
                <a:latin typeface="Times New Roman" panose="02020503050405090304" pitchFamily="18" charset="0"/>
                <a:ea typeface="宋体" pitchFamily="2" charset="-122"/>
              </a:rPr>
              <a:t>3</a:t>
            </a:r>
            <a:r>
              <a:rPr lang="zh-CN" altLang="en-US" sz="1700" dirty="0">
                <a:latin typeface="Times New Roman" panose="02020503050405090304" pitchFamily="18" charset="0"/>
                <a:ea typeface="宋体" pitchFamily="2" charset="-122"/>
              </a:rPr>
              <a:t>）连结所有兄弟节点（拥有同一个父节点的子节点）</a:t>
            </a:r>
            <a:endParaRPr lang="zh-CN" altLang="en-US" sz="1700" dirty="0">
              <a:latin typeface="Times New Roman" panose="02020503050405090304" pitchFamily="18" charset="0"/>
              <a:ea typeface="宋体" pitchFamily="2" charset="-122"/>
            </a:endParaRPr>
          </a:p>
          <a:p>
            <a:pPr marL="536575" lvl="1" indent="269875" algn="just" eaLnBrk="1" hangingPunct="1">
              <a:lnSpc>
                <a:spcPct val="80000"/>
              </a:lnSpc>
              <a:buFont typeface="Wingdings" panose="05000000000000000000" pitchFamily="2" charset="2"/>
              <a:buNone/>
            </a:pPr>
            <a:r>
              <a:rPr lang="zh-CN" altLang="en-US" sz="1700" dirty="0">
                <a:latin typeface="Times New Roman" panose="02020503050405090304" pitchFamily="18" charset="0"/>
                <a:ea typeface="宋体" pitchFamily="2" charset="-122"/>
              </a:rPr>
              <a:t>（</a:t>
            </a:r>
            <a:r>
              <a:rPr lang="en-US" altLang="zh-CN" sz="1700" dirty="0">
                <a:latin typeface="Times New Roman" panose="02020503050405090304" pitchFamily="18" charset="0"/>
                <a:ea typeface="宋体" pitchFamily="2" charset="-122"/>
              </a:rPr>
              <a:t>4</a:t>
            </a:r>
            <a:r>
              <a:rPr lang="zh-CN" altLang="en-US" sz="1700" dirty="0">
                <a:latin typeface="Times New Roman" panose="02020503050405090304" pitchFamily="18" charset="0"/>
                <a:ea typeface="宋体" pitchFamily="2" charset="-122"/>
              </a:rPr>
              <a:t>）将兄弟节点顺时钟转</a:t>
            </a:r>
            <a:r>
              <a:rPr lang="en-US" altLang="zh-CN" sz="1700" dirty="0">
                <a:latin typeface="Times New Roman" panose="02020503050405090304" pitchFamily="18" charset="0"/>
                <a:ea typeface="宋体" pitchFamily="2" charset="-122"/>
              </a:rPr>
              <a:t>45</a:t>
            </a:r>
            <a:r>
              <a:rPr lang="en-US" altLang="zh-CN" sz="1700" dirty="0">
                <a:latin typeface="宋体" pitchFamily="2" charset="-122"/>
                <a:ea typeface="宋体" pitchFamily="2" charset="-122"/>
              </a:rPr>
              <a:t>°(</a:t>
            </a:r>
            <a:r>
              <a:rPr lang="zh-CN" altLang="en-US" sz="1700" dirty="0">
                <a:latin typeface="宋体" pitchFamily="2" charset="-122"/>
                <a:ea typeface="宋体" pitchFamily="2" charset="-122"/>
              </a:rPr>
              <a:t>树中</a:t>
            </a:r>
            <a:r>
              <a:rPr lang="zh-CN" altLang="en-US" sz="1800" dirty="0">
                <a:latin typeface="Times New Roman" panose="02020503050405090304" pitchFamily="18" charset="0"/>
                <a:ea typeface="宋体" pitchFamily="2" charset="-122"/>
              </a:rPr>
              <a:t>右侧的兄弟变为二叉树中该节点的右子树。</a:t>
            </a:r>
            <a:r>
              <a:rPr lang="en-US" altLang="zh-CN" sz="1700" dirty="0">
                <a:latin typeface="宋体" pitchFamily="2" charset="-122"/>
                <a:ea typeface="宋体" pitchFamily="2" charset="-122"/>
              </a:rPr>
              <a:t>)</a:t>
            </a:r>
            <a:endParaRPr lang="en-US" altLang="zh-CN" sz="1700" dirty="0">
              <a:latin typeface="宋体" pitchFamily="2" charset="-122"/>
              <a:ea typeface="宋体" pitchFamily="2" charset="-122"/>
            </a:endParaRPr>
          </a:p>
          <a:p>
            <a:pPr marL="536575" lvl="1" indent="269875" algn="just" eaLnBrk="1" hangingPunct="1">
              <a:lnSpc>
                <a:spcPct val="80000"/>
              </a:lnSpc>
            </a:pPr>
            <a:r>
              <a:rPr lang="zh-CN" altLang="en-US" sz="1900" dirty="0">
                <a:latin typeface="Times New Roman" panose="02020503050405090304" pitchFamily="18" charset="0"/>
                <a:ea typeface="宋体" pitchFamily="2" charset="-122"/>
              </a:rPr>
              <a:t>将二叉树转换为树</a:t>
            </a:r>
            <a:endParaRPr lang="zh-CN" altLang="en-US" sz="1900" dirty="0">
              <a:latin typeface="Times New Roman" panose="02020503050405090304" pitchFamily="18" charset="0"/>
              <a:ea typeface="宋体" pitchFamily="2" charset="-122"/>
            </a:endParaRPr>
          </a:p>
          <a:p>
            <a:pPr marL="536575" lvl="1" indent="269875" eaLnBrk="1" hangingPunct="1">
              <a:lnSpc>
                <a:spcPct val="130000"/>
              </a:lnSpc>
              <a:buFont typeface="Wingdings" panose="05000000000000000000" pitchFamily="2" charset="2"/>
              <a:buNone/>
            </a:pPr>
            <a:r>
              <a:rPr lang="zh-CN" altLang="en-US" sz="1700" dirty="0">
                <a:latin typeface="Times New Roman" panose="02020503050405090304" pitchFamily="18" charset="0"/>
                <a:ea typeface="宋体" pitchFamily="2" charset="-122"/>
              </a:rPr>
              <a:t>（</a:t>
            </a:r>
            <a:r>
              <a:rPr lang="en-US" altLang="zh-CN" sz="1700" dirty="0">
                <a:latin typeface="Times New Roman" panose="02020503050405090304" pitchFamily="18" charset="0"/>
                <a:ea typeface="宋体" pitchFamily="2" charset="-122"/>
              </a:rPr>
              <a:t>1</a:t>
            </a:r>
            <a:r>
              <a:rPr lang="zh-CN" altLang="en-US" sz="1700" dirty="0">
                <a:latin typeface="Times New Roman" panose="02020503050405090304" pitchFamily="18" charset="0"/>
                <a:ea typeface="宋体" pitchFamily="2" charset="-122"/>
              </a:rPr>
              <a:t>）二叉树的根即为树的根；</a:t>
            </a:r>
            <a:endParaRPr lang="zh-CN" altLang="en-US" sz="1700" dirty="0">
              <a:latin typeface="Times New Roman" panose="02020503050405090304" pitchFamily="18" charset="0"/>
              <a:ea typeface="宋体" pitchFamily="2" charset="-122"/>
            </a:endParaRPr>
          </a:p>
          <a:p>
            <a:pPr marL="536575" lvl="1" indent="269875" eaLnBrk="1" hangingPunct="1">
              <a:lnSpc>
                <a:spcPct val="130000"/>
              </a:lnSpc>
              <a:buFont typeface="Wingdings" panose="05000000000000000000" pitchFamily="2" charset="2"/>
              <a:buNone/>
            </a:pPr>
            <a:r>
              <a:rPr lang="zh-CN" altLang="en-US" sz="1700" dirty="0">
                <a:latin typeface="Times New Roman" panose="02020503050405090304" pitchFamily="18" charset="0"/>
                <a:ea typeface="宋体" pitchFamily="2" charset="-122"/>
              </a:rPr>
              <a:t>（</a:t>
            </a:r>
            <a:r>
              <a:rPr lang="en-US" altLang="zh-CN" sz="1700" dirty="0">
                <a:latin typeface="Times New Roman" panose="02020503050405090304" pitchFamily="18" charset="0"/>
                <a:ea typeface="宋体" pitchFamily="2" charset="-122"/>
              </a:rPr>
              <a:t>2</a:t>
            </a:r>
            <a:r>
              <a:rPr lang="zh-CN" altLang="en-US" sz="1700" dirty="0">
                <a:latin typeface="Times New Roman" panose="02020503050405090304" pitchFamily="18" charset="0"/>
                <a:ea typeface="宋体" pitchFamily="2" charset="-122"/>
              </a:rPr>
              <a:t>）打断所有节点与其右子树的链接</a:t>
            </a:r>
            <a:endParaRPr lang="zh-CN" altLang="en-US" sz="1700" dirty="0">
              <a:latin typeface="Times New Roman" panose="02020503050405090304" pitchFamily="18" charset="0"/>
              <a:ea typeface="宋体" pitchFamily="2" charset="-122"/>
            </a:endParaRPr>
          </a:p>
          <a:p>
            <a:pPr marL="536575" lvl="1" indent="269875" algn="just" eaLnBrk="1" hangingPunct="1">
              <a:lnSpc>
                <a:spcPct val="130000"/>
              </a:lnSpc>
              <a:buFont typeface="Wingdings" panose="05000000000000000000" pitchFamily="2" charset="2"/>
              <a:buNone/>
            </a:pPr>
            <a:r>
              <a:rPr lang="zh-CN" altLang="en-US" sz="1700" dirty="0">
                <a:latin typeface="Times New Roman" panose="02020503050405090304" pitchFamily="18" charset="0"/>
                <a:ea typeface="宋体" pitchFamily="2" charset="-122"/>
              </a:rPr>
              <a:t>（</a:t>
            </a:r>
            <a:r>
              <a:rPr lang="en-US" altLang="zh-CN" sz="1700" dirty="0">
                <a:latin typeface="Times New Roman" panose="02020503050405090304" pitchFamily="18" charset="0"/>
                <a:ea typeface="宋体" pitchFamily="2" charset="-122"/>
              </a:rPr>
              <a:t>3</a:t>
            </a:r>
            <a:r>
              <a:rPr lang="zh-CN" altLang="en-US" sz="1700" dirty="0">
                <a:latin typeface="Times New Roman" panose="02020503050405090304" pitchFamily="18" charset="0"/>
                <a:ea typeface="宋体" pitchFamily="2" charset="-122"/>
              </a:rPr>
              <a:t>）二叉树的左子树为树的左子树（第一棵子树），从根开始一直向右，遇到的右子树均依次作为树的子树</a:t>
            </a:r>
            <a:r>
              <a:rPr lang="en-US" altLang="zh-CN" sz="1700" dirty="0">
                <a:latin typeface="Times New Roman" panose="02020503050405090304" pitchFamily="18" charset="0"/>
                <a:ea typeface="宋体" pitchFamily="2" charset="-122"/>
              </a:rPr>
              <a:t>(</a:t>
            </a:r>
            <a:r>
              <a:rPr lang="zh-CN" altLang="en-US" sz="1800" dirty="0">
                <a:latin typeface="Times New Roman" panose="02020503050405090304" pitchFamily="18" charset="0"/>
                <a:ea typeface="宋体" pitchFamily="2" charset="-122"/>
              </a:rPr>
              <a:t>二叉树中节点的右子</a:t>
            </a:r>
            <a:r>
              <a:rPr lang="zh-CN" altLang="en-US" sz="1700" dirty="0">
                <a:latin typeface="宋体" pitchFamily="2" charset="-122"/>
                <a:ea typeface="宋体" pitchFamily="2" charset="-122"/>
              </a:rPr>
              <a:t>树中变为该节点</a:t>
            </a:r>
            <a:r>
              <a:rPr lang="zh-CN" altLang="en-US" sz="1800" dirty="0">
                <a:latin typeface="Times New Roman" panose="02020503050405090304" pitchFamily="18" charset="0"/>
                <a:ea typeface="宋体" pitchFamily="2" charset="-122"/>
              </a:rPr>
              <a:t>右侧的兄弟）</a:t>
            </a:r>
            <a:r>
              <a:rPr lang="zh-CN" altLang="en-US" sz="1700" dirty="0">
                <a:latin typeface="Times New Roman" panose="02020503050405090304" pitchFamily="18" charset="0"/>
                <a:ea typeface="宋体" pitchFamily="2" charset="-122"/>
              </a:rPr>
              <a:t> 。</a:t>
            </a:r>
            <a:endParaRPr lang="zh-CN" altLang="en-US" sz="1700" dirty="0">
              <a:latin typeface="Times New Roman" panose="02020503050405090304" pitchFamily="18" charset="0"/>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灯片编号占位符 3"/>
          <p:cNvSpPr>
            <a:spLocks noGrp="1"/>
          </p:cNvSpPr>
          <p:nvPr>
            <p:ph type="sldNum" sz="quarter" idx="12"/>
          </p:nvPr>
        </p:nvSpPr>
        <p:spPr>
          <a:xfrm>
            <a:off x="323850" y="404813"/>
            <a:ext cx="504825" cy="431800"/>
          </a:xfrm>
          <a:ln>
            <a:miter lim="800000"/>
          </a:ln>
        </p:spPr>
        <p:txBody>
          <a:bodyPr anchor="b"/>
          <a:lstStyle/>
          <a:p>
            <a:pPr>
              <a:defRPr/>
            </a:pPr>
            <a:fld id="{5F2DDA69-7314-49EB-9444-D1AD5B9D2BB7}" type="slidenum">
              <a:rPr lang="zh-CN" altLang="en-US" sz="1200">
                <a:solidFill>
                  <a:schemeClr val="bg2"/>
                </a:solidFill>
              </a:rPr>
            </a:fld>
            <a:endParaRPr lang="en-US" altLang="zh-CN" sz="1200">
              <a:solidFill>
                <a:schemeClr val="bg2"/>
              </a:solidFill>
            </a:endParaRPr>
          </a:p>
        </p:txBody>
      </p:sp>
      <p:sp>
        <p:nvSpPr>
          <p:cNvPr id="175" name="日期占位符 4"/>
          <p:cNvSpPr>
            <a:spLocks noGrp="1"/>
          </p:cNvSpPr>
          <p:nvPr>
            <p:ph type="dt" sz="quarter" idx="10"/>
          </p:nvPr>
        </p:nvSpPr>
        <p:spPr>
          <a:xfrm>
            <a:off x="34925" y="836613"/>
            <a:ext cx="1042988" cy="549275"/>
          </a:xfrm>
          <a:ln>
            <a:miter lim="800000"/>
          </a:ln>
        </p:spPr>
        <p:txBody>
          <a:bodyPr/>
          <a:lstStyle/>
          <a:p>
            <a:pPr>
              <a:defRPr/>
            </a:pPr>
            <a:fld id="{6711D755-839C-4C1A-9673-8D6DDCDCDE27}" type="datetime7">
              <a:rPr kumimoji="1" lang="zh-CN" altLang="en-US" sz="1200">
                <a:latin typeface="+mn-ea"/>
              </a:rPr>
            </a:fld>
            <a:endParaRPr kumimoji="1" lang="en-US" altLang="zh-CN" sz="1200">
              <a:latin typeface="+mn-ea"/>
            </a:endParaRPr>
          </a:p>
        </p:txBody>
      </p:sp>
      <p:grpSp>
        <p:nvGrpSpPr>
          <p:cNvPr id="2" name="Group 2"/>
          <p:cNvGrpSpPr/>
          <p:nvPr/>
        </p:nvGrpSpPr>
        <p:grpSpPr bwMode="auto">
          <a:xfrm>
            <a:off x="971550" y="2725738"/>
            <a:ext cx="3600450" cy="1855787"/>
            <a:chOff x="612" y="1717"/>
            <a:chExt cx="2268" cy="1169"/>
          </a:xfrm>
        </p:grpSpPr>
        <p:sp>
          <p:nvSpPr>
            <p:cNvPr id="77994" name="Line 3"/>
            <p:cNvSpPr>
              <a:spLocks noChangeShapeType="1"/>
            </p:cNvSpPr>
            <p:nvPr/>
          </p:nvSpPr>
          <p:spPr bwMode="auto">
            <a:xfrm>
              <a:off x="612" y="2704"/>
              <a:ext cx="182"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7995" name="Line 4"/>
            <p:cNvSpPr>
              <a:spLocks noChangeShapeType="1"/>
            </p:cNvSpPr>
            <p:nvPr/>
          </p:nvSpPr>
          <p:spPr bwMode="auto">
            <a:xfrm>
              <a:off x="975" y="2205"/>
              <a:ext cx="22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96" name="Line 5"/>
            <p:cNvSpPr>
              <a:spLocks noChangeShapeType="1"/>
            </p:cNvSpPr>
            <p:nvPr/>
          </p:nvSpPr>
          <p:spPr bwMode="auto">
            <a:xfrm>
              <a:off x="1756" y="1717"/>
              <a:ext cx="535" cy="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97" name="Line 6"/>
            <p:cNvSpPr>
              <a:spLocks noChangeShapeType="1"/>
            </p:cNvSpPr>
            <p:nvPr/>
          </p:nvSpPr>
          <p:spPr bwMode="auto">
            <a:xfrm flipH="1">
              <a:off x="1610" y="1842"/>
              <a:ext cx="0" cy="91"/>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7998" name="Line 7"/>
            <p:cNvSpPr>
              <a:spLocks noChangeShapeType="1"/>
            </p:cNvSpPr>
            <p:nvPr/>
          </p:nvSpPr>
          <p:spPr bwMode="auto">
            <a:xfrm>
              <a:off x="2472" y="2159"/>
              <a:ext cx="408"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99" name="Line 8"/>
            <p:cNvSpPr>
              <a:spLocks noChangeShapeType="1"/>
            </p:cNvSpPr>
            <p:nvPr/>
          </p:nvSpPr>
          <p:spPr bwMode="auto">
            <a:xfrm>
              <a:off x="2381"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nvGrpSpPr>
          <p:cNvPr id="3" name="Group 9"/>
          <p:cNvGrpSpPr/>
          <p:nvPr/>
        </p:nvGrpSpPr>
        <p:grpSpPr bwMode="auto">
          <a:xfrm>
            <a:off x="179388" y="2420938"/>
            <a:ext cx="4629150" cy="2632075"/>
            <a:chOff x="113" y="1525"/>
            <a:chExt cx="2916" cy="1658"/>
          </a:xfrm>
        </p:grpSpPr>
        <p:sp>
          <p:nvSpPr>
            <p:cNvPr id="77948" name="Line 10"/>
            <p:cNvSpPr>
              <a:spLocks noChangeShapeType="1"/>
            </p:cNvSpPr>
            <p:nvPr/>
          </p:nvSpPr>
          <p:spPr bwMode="auto">
            <a:xfrm flipH="1">
              <a:off x="975" y="1717"/>
              <a:ext cx="493" cy="26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7949" name="Group 11"/>
            <p:cNvGrpSpPr/>
            <p:nvPr/>
          </p:nvGrpSpPr>
          <p:grpSpPr bwMode="auto">
            <a:xfrm>
              <a:off x="113" y="1525"/>
              <a:ext cx="2916" cy="1658"/>
              <a:chOff x="113" y="1525"/>
              <a:chExt cx="2916" cy="1658"/>
            </a:xfrm>
          </p:grpSpPr>
          <p:sp>
            <p:nvSpPr>
              <p:cNvPr id="77950" name="Line 12"/>
              <p:cNvSpPr>
                <a:spLocks noChangeShapeType="1"/>
              </p:cNvSpPr>
              <p:nvPr/>
            </p:nvSpPr>
            <p:spPr bwMode="auto">
              <a:xfrm flipH="1">
                <a:off x="295" y="2704"/>
                <a:ext cx="144"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7951" name="Line 13"/>
              <p:cNvSpPr>
                <a:spLocks noChangeShapeType="1"/>
              </p:cNvSpPr>
              <p:nvPr/>
            </p:nvSpPr>
            <p:spPr bwMode="auto">
              <a:xfrm flipH="1">
                <a:off x="612" y="2205"/>
                <a:ext cx="195" cy="227"/>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7952" name="Group 14"/>
              <p:cNvGrpSpPr/>
              <p:nvPr/>
            </p:nvGrpSpPr>
            <p:grpSpPr bwMode="auto">
              <a:xfrm>
                <a:off x="1456" y="1525"/>
                <a:ext cx="285" cy="298"/>
                <a:chOff x="2736" y="1503"/>
                <a:chExt cx="337" cy="331"/>
              </a:xfrm>
            </p:grpSpPr>
            <p:sp>
              <p:nvSpPr>
                <p:cNvPr id="77992" name="Text Box 15"/>
                <p:cNvSpPr txBox="1">
                  <a:spLocks noChangeArrowheads="1"/>
                </p:cNvSpPr>
                <p:nvPr/>
              </p:nvSpPr>
              <p:spPr bwMode="auto">
                <a:xfrm>
                  <a:off x="2848" y="1587"/>
                  <a:ext cx="1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A</a:t>
                  </a:r>
                  <a:endParaRPr lang="en-US" altLang="zh-CN">
                    <a:latin typeface="Tahoma" panose="020B0804030504040204" pitchFamily="34" charset="0"/>
                  </a:endParaRPr>
                </a:p>
              </p:txBody>
            </p:sp>
            <p:sp>
              <p:nvSpPr>
                <p:cNvPr id="77993" name="Oval 1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53" name="Group 17"/>
              <p:cNvGrpSpPr/>
              <p:nvPr/>
            </p:nvGrpSpPr>
            <p:grpSpPr bwMode="auto">
              <a:xfrm>
                <a:off x="2200" y="1933"/>
                <a:ext cx="285" cy="298"/>
                <a:chOff x="2736" y="1503"/>
                <a:chExt cx="337" cy="331"/>
              </a:xfrm>
            </p:grpSpPr>
            <p:sp>
              <p:nvSpPr>
                <p:cNvPr id="77990" name="Text Box 18"/>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D</a:t>
                  </a:r>
                  <a:endParaRPr lang="en-US" altLang="zh-CN">
                    <a:latin typeface="Tahoma" panose="020B0804030504040204" pitchFamily="34" charset="0"/>
                  </a:endParaRPr>
                </a:p>
              </p:txBody>
            </p:sp>
            <p:sp>
              <p:nvSpPr>
                <p:cNvPr id="77991" name="Oval 1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54" name="Group 20"/>
              <p:cNvGrpSpPr/>
              <p:nvPr/>
            </p:nvGrpSpPr>
            <p:grpSpPr bwMode="auto">
              <a:xfrm>
                <a:off x="1474" y="1933"/>
                <a:ext cx="285" cy="297"/>
                <a:chOff x="2736" y="1503"/>
                <a:chExt cx="337" cy="331"/>
              </a:xfrm>
            </p:grpSpPr>
            <p:sp>
              <p:nvSpPr>
                <p:cNvPr id="77988" name="Text Box 2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C</a:t>
                  </a:r>
                  <a:endParaRPr lang="en-US" altLang="zh-CN">
                    <a:latin typeface="Tahoma" panose="020B0804030504040204" pitchFamily="34" charset="0"/>
                  </a:endParaRPr>
                </a:p>
              </p:txBody>
            </p:sp>
            <p:sp>
              <p:nvSpPr>
                <p:cNvPr id="77989" name="Oval 2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55" name="Group 23"/>
              <p:cNvGrpSpPr/>
              <p:nvPr/>
            </p:nvGrpSpPr>
            <p:grpSpPr bwMode="auto">
              <a:xfrm>
                <a:off x="748" y="1933"/>
                <a:ext cx="285" cy="297"/>
                <a:chOff x="2736" y="1503"/>
                <a:chExt cx="337" cy="331"/>
              </a:xfrm>
            </p:grpSpPr>
            <p:sp>
              <p:nvSpPr>
                <p:cNvPr id="77986" name="Text Box 24"/>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B</a:t>
                  </a:r>
                  <a:endParaRPr lang="en-US" altLang="zh-CN">
                    <a:latin typeface="Tahoma" panose="020B0804030504040204" pitchFamily="34" charset="0"/>
                  </a:endParaRPr>
                </a:p>
              </p:txBody>
            </p:sp>
            <p:sp>
              <p:nvSpPr>
                <p:cNvPr id="77987" name="Oval 2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56" name="Group 26"/>
              <p:cNvGrpSpPr/>
              <p:nvPr/>
            </p:nvGrpSpPr>
            <p:grpSpPr bwMode="auto">
              <a:xfrm>
                <a:off x="1474" y="2432"/>
                <a:ext cx="286" cy="298"/>
                <a:chOff x="2736" y="1503"/>
                <a:chExt cx="337" cy="331"/>
              </a:xfrm>
            </p:grpSpPr>
            <p:sp>
              <p:nvSpPr>
                <p:cNvPr id="77984" name="Text Box 27"/>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G</a:t>
                  </a:r>
                  <a:endParaRPr lang="en-US" altLang="zh-CN">
                    <a:latin typeface="Tahoma" panose="020B0804030504040204" pitchFamily="34" charset="0"/>
                  </a:endParaRPr>
                </a:p>
              </p:txBody>
            </p:sp>
            <p:sp>
              <p:nvSpPr>
                <p:cNvPr id="77985" name="Oval 2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57" name="Group 29"/>
              <p:cNvGrpSpPr/>
              <p:nvPr/>
            </p:nvGrpSpPr>
            <p:grpSpPr bwMode="auto">
              <a:xfrm>
                <a:off x="386" y="2432"/>
                <a:ext cx="285" cy="298"/>
                <a:chOff x="2736" y="1503"/>
                <a:chExt cx="337" cy="331"/>
              </a:xfrm>
            </p:grpSpPr>
            <p:sp>
              <p:nvSpPr>
                <p:cNvPr id="77982" name="Text Box 30"/>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E</a:t>
                  </a:r>
                  <a:endParaRPr lang="en-US" altLang="zh-CN">
                    <a:latin typeface="Tahoma" panose="020B0804030504040204" pitchFamily="34" charset="0"/>
                  </a:endParaRPr>
                </a:p>
              </p:txBody>
            </p:sp>
            <p:sp>
              <p:nvSpPr>
                <p:cNvPr id="77983" name="Oval 3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58" name="Group 32"/>
              <p:cNvGrpSpPr/>
              <p:nvPr/>
            </p:nvGrpSpPr>
            <p:grpSpPr bwMode="auto">
              <a:xfrm>
                <a:off x="1066" y="2432"/>
                <a:ext cx="285" cy="297"/>
                <a:chOff x="2736" y="1503"/>
                <a:chExt cx="337" cy="331"/>
              </a:xfrm>
            </p:grpSpPr>
            <p:sp>
              <p:nvSpPr>
                <p:cNvPr id="77980" name="Text Box 3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F</a:t>
                  </a:r>
                  <a:endParaRPr lang="en-US" altLang="zh-CN">
                    <a:latin typeface="Tahoma" panose="020B0804030504040204" pitchFamily="34" charset="0"/>
                  </a:endParaRPr>
                </a:p>
              </p:txBody>
            </p:sp>
            <p:sp>
              <p:nvSpPr>
                <p:cNvPr id="77981" name="Oval 3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59" name="Group 35"/>
              <p:cNvGrpSpPr/>
              <p:nvPr/>
            </p:nvGrpSpPr>
            <p:grpSpPr bwMode="auto">
              <a:xfrm>
                <a:off x="1792" y="2432"/>
                <a:ext cx="285" cy="298"/>
                <a:chOff x="2736" y="1503"/>
                <a:chExt cx="337" cy="331"/>
              </a:xfrm>
            </p:grpSpPr>
            <p:sp>
              <p:nvSpPr>
                <p:cNvPr id="77978" name="Text Box 36"/>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H</a:t>
                  </a:r>
                  <a:endParaRPr lang="en-US" altLang="zh-CN">
                    <a:latin typeface="Tahoma" panose="020B0804030504040204" pitchFamily="34" charset="0"/>
                  </a:endParaRPr>
                </a:p>
              </p:txBody>
            </p:sp>
            <p:sp>
              <p:nvSpPr>
                <p:cNvPr id="77979" name="Oval 3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60" name="Group 38"/>
              <p:cNvGrpSpPr/>
              <p:nvPr/>
            </p:nvGrpSpPr>
            <p:grpSpPr bwMode="auto">
              <a:xfrm>
                <a:off x="2245" y="2432"/>
                <a:ext cx="285" cy="297"/>
                <a:chOff x="2736" y="1503"/>
                <a:chExt cx="337" cy="331"/>
              </a:xfrm>
            </p:grpSpPr>
            <p:sp>
              <p:nvSpPr>
                <p:cNvPr id="77976" name="Text Box 39"/>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I</a:t>
                  </a:r>
                  <a:endParaRPr lang="en-US" altLang="zh-CN">
                    <a:latin typeface="Tahoma" panose="020B0804030504040204" pitchFamily="34" charset="0"/>
                  </a:endParaRPr>
                </a:p>
              </p:txBody>
            </p:sp>
            <p:sp>
              <p:nvSpPr>
                <p:cNvPr id="77977" name="Oval 4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61" name="Group 41"/>
              <p:cNvGrpSpPr/>
              <p:nvPr/>
            </p:nvGrpSpPr>
            <p:grpSpPr bwMode="auto">
              <a:xfrm>
                <a:off x="2744" y="2432"/>
                <a:ext cx="285" cy="297"/>
                <a:chOff x="2736" y="1503"/>
                <a:chExt cx="337" cy="331"/>
              </a:xfrm>
            </p:grpSpPr>
            <p:sp>
              <p:nvSpPr>
                <p:cNvPr id="77974" name="Text Box 42"/>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J</a:t>
                  </a:r>
                  <a:endParaRPr lang="en-US" altLang="zh-CN">
                    <a:latin typeface="Tahoma" panose="020B0804030504040204" pitchFamily="34" charset="0"/>
                  </a:endParaRPr>
                </a:p>
              </p:txBody>
            </p:sp>
            <p:sp>
              <p:nvSpPr>
                <p:cNvPr id="77975" name="Oval 4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62" name="Group 44"/>
              <p:cNvGrpSpPr/>
              <p:nvPr/>
            </p:nvGrpSpPr>
            <p:grpSpPr bwMode="auto">
              <a:xfrm>
                <a:off x="1792" y="2886"/>
                <a:ext cx="285" cy="297"/>
                <a:chOff x="2736" y="1503"/>
                <a:chExt cx="337" cy="331"/>
              </a:xfrm>
            </p:grpSpPr>
            <p:sp>
              <p:nvSpPr>
                <p:cNvPr id="77972" name="Text Box 45"/>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M</a:t>
                  </a:r>
                  <a:endParaRPr lang="en-US" altLang="zh-CN">
                    <a:latin typeface="Tahoma" panose="020B0804030504040204" pitchFamily="34" charset="0"/>
                  </a:endParaRPr>
                </a:p>
              </p:txBody>
            </p:sp>
            <p:sp>
              <p:nvSpPr>
                <p:cNvPr id="77973" name="Oval 4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63" name="Group 47"/>
              <p:cNvGrpSpPr/>
              <p:nvPr/>
            </p:nvGrpSpPr>
            <p:grpSpPr bwMode="auto">
              <a:xfrm>
                <a:off x="703" y="2886"/>
                <a:ext cx="285" cy="297"/>
                <a:chOff x="2736" y="1503"/>
                <a:chExt cx="337" cy="331"/>
              </a:xfrm>
            </p:grpSpPr>
            <p:sp>
              <p:nvSpPr>
                <p:cNvPr id="77970" name="Text Box 48"/>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L</a:t>
                  </a:r>
                  <a:endParaRPr lang="en-US" altLang="zh-CN">
                    <a:latin typeface="Tahoma" panose="020B0804030504040204" pitchFamily="34" charset="0"/>
                  </a:endParaRPr>
                </a:p>
              </p:txBody>
            </p:sp>
            <p:sp>
              <p:nvSpPr>
                <p:cNvPr id="77971" name="Oval 4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64" name="Group 50"/>
              <p:cNvGrpSpPr/>
              <p:nvPr/>
            </p:nvGrpSpPr>
            <p:grpSpPr bwMode="auto">
              <a:xfrm>
                <a:off x="113" y="2886"/>
                <a:ext cx="285" cy="297"/>
                <a:chOff x="2736" y="1503"/>
                <a:chExt cx="337" cy="331"/>
              </a:xfrm>
            </p:grpSpPr>
            <p:sp>
              <p:nvSpPr>
                <p:cNvPr id="77968" name="Text Box 5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K</a:t>
                  </a:r>
                  <a:endParaRPr lang="en-US" altLang="zh-CN">
                    <a:latin typeface="Tahoma" panose="020B0804030504040204" pitchFamily="34" charset="0"/>
                  </a:endParaRPr>
                </a:p>
              </p:txBody>
            </p:sp>
            <p:sp>
              <p:nvSpPr>
                <p:cNvPr id="77969" name="Oval 5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77965" name="Line 53"/>
              <p:cNvSpPr>
                <a:spLocks noChangeShapeType="1"/>
              </p:cNvSpPr>
              <p:nvPr/>
            </p:nvSpPr>
            <p:spPr bwMode="auto">
              <a:xfrm flipH="1">
                <a:off x="1973" y="2205"/>
                <a:ext cx="27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66" name="Line 54"/>
              <p:cNvSpPr>
                <a:spLocks noChangeShapeType="1"/>
              </p:cNvSpPr>
              <p:nvPr/>
            </p:nvSpPr>
            <p:spPr bwMode="auto">
              <a:xfrm>
                <a:off x="1928" y="2750"/>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67" name="Line 55"/>
              <p:cNvSpPr>
                <a:spLocks noChangeShapeType="1"/>
              </p:cNvSpPr>
              <p:nvPr/>
            </p:nvSpPr>
            <p:spPr bwMode="auto">
              <a:xfrm flipH="1">
                <a:off x="1610"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grpSp>
        <p:nvGrpSpPr>
          <p:cNvPr id="18" name="Group 56"/>
          <p:cNvGrpSpPr/>
          <p:nvPr/>
        </p:nvGrpSpPr>
        <p:grpSpPr bwMode="auto">
          <a:xfrm>
            <a:off x="611188" y="3238500"/>
            <a:ext cx="3711575" cy="1519238"/>
            <a:chOff x="385" y="2040"/>
            <a:chExt cx="2338" cy="957"/>
          </a:xfrm>
        </p:grpSpPr>
        <p:sp>
          <p:nvSpPr>
            <p:cNvPr id="77942" name="Line 57"/>
            <p:cNvSpPr>
              <a:spLocks noChangeShapeType="1"/>
            </p:cNvSpPr>
            <p:nvPr/>
          </p:nvSpPr>
          <p:spPr bwMode="auto">
            <a:xfrm>
              <a:off x="1008" y="2040"/>
              <a:ext cx="45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43" name="Line 58"/>
            <p:cNvSpPr>
              <a:spLocks noChangeShapeType="1"/>
            </p:cNvSpPr>
            <p:nvPr/>
          </p:nvSpPr>
          <p:spPr bwMode="auto">
            <a:xfrm>
              <a:off x="385" y="2997"/>
              <a:ext cx="31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44" name="Line 59"/>
            <p:cNvSpPr>
              <a:spLocks noChangeShapeType="1"/>
            </p:cNvSpPr>
            <p:nvPr/>
          </p:nvSpPr>
          <p:spPr bwMode="auto">
            <a:xfrm>
              <a:off x="2496" y="2544"/>
              <a:ext cx="22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45" name="Line 60"/>
            <p:cNvSpPr>
              <a:spLocks noChangeShapeType="1"/>
            </p:cNvSpPr>
            <p:nvPr/>
          </p:nvSpPr>
          <p:spPr bwMode="auto">
            <a:xfrm>
              <a:off x="2109" y="2544"/>
              <a:ext cx="1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46" name="Line 61"/>
            <p:cNvSpPr>
              <a:spLocks noChangeShapeType="1"/>
            </p:cNvSpPr>
            <p:nvPr/>
          </p:nvSpPr>
          <p:spPr bwMode="auto">
            <a:xfrm>
              <a:off x="657" y="2544"/>
              <a:ext cx="40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47" name="Line 62"/>
            <p:cNvSpPr>
              <a:spLocks noChangeShapeType="1"/>
            </p:cNvSpPr>
            <p:nvPr/>
          </p:nvSpPr>
          <p:spPr bwMode="auto">
            <a:xfrm>
              <a:off x="1791" y="2045"/>
              <a:ext cx="40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nvGrpSpPr>
          <p:cNvPr id="19" name="Group 63"/>
          <p:cNvGrpSpPr/>
          <p:nvPr/>
        </p:nvGrpSpPr>
        <p:grpSpPr bwMode="auto">
          <a:xfrm>
            <a:off x="5076825" y="1196975"/>
            <a:ext cx="3851275" cy="4935538"/>
            <a:chOff x="3334" y="164"/>
            <a:chExt cx="2426" cy="3109"/>
          </a:xfrm>
        </p:grpSpPr>
        <p:sp>
          <p:nvSpPr>
            <p:cNvPr id="77891" name="Line 64"/>
            <p:cNvSpPr>
              <a:spLocks noChangeShapeType="1"/>
            </p:cNvSpPr>
            <p:nvPr/>
          </p:nvSpPr>
          <p:spPr bwMode="auto">
            <a:xfrm flipH="1">
              <a:off x="3923" y="890"/>
              <a:ext cx="272" cy="27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7892" name="Line 65"/>
            <p:cNvSpPr>
              <a:spLocks noChangeShapeType="1"/>
            </p:cNvSpPr>
            <p:nvPr/>
          </p:nvSpPr>
          <p:spPr bwMode="auto">
            <a:xfrm flipH="1">
              <a:off x="4422" y="436"/>
              <a:ext cx="227" cy="22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7893" name="Line 66"/>
            <p:cNvSpPr>
              <a:spLocks noChangeShapeType="1"/>
            </p:cNvSpPr>
            <p:nvPr/>
          </p:nvSpPr>
          <p:spPr bwMode="auto">
            <a:xfrm>
              <a:off x="3969" y="1434"/>
              <a:ext cx="181"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7894" name="Line 67"/>
            <p:cNvSpPr>
              <a:spLocks noChangeShapeType="1"/>
            </p:cNvSpPr>
            <p:nvPr/>
          </p:nvSpPr>
          <p:spPr bwMode="auto">
            <a:xfrm flipH="1">
              <a:off x="3560" y="1389"/>
              <a:ext cx="227" cy="27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7895" name="Line 68"/>
            <p:cNvSpPr>
              <a:spLocks noChangeShapeType="1"/>
            </p:cNvSpPr>
            <p:nvPr/>
          </p:nvSpPr>
          <p:spPr bwMode="auto">
            <a:xfrm>
              <a:off x="4967" y="1434"/>
              <a:ext cx="181"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77896" name="Group 69"/>
            <p:cNvGrpSpPr/>
            <p:nvPr/>
          </p:nvGrpSpPr>
          <p:grpSpPr bwMode="auto">
            <a:xfrm>
              <a:off x="4604" y="164"/>
              <a:ext cx="285" cy="298"/>
              <a:chOff x="2736" y="1503"/>
              <a:chExt cx="337" cy="331"/>
            </a:xfrm>
          </p:grpSpPr>
          <p:sp>
            <p:nvSpPr>
              <p:cNvPr id="77940" name="Text Box 70"/>
              <p:cNvSpPr txBox="1">
                <a:spLocks noChangeArrowheads="1"/>
              </p:cNvSpPr>
              <p:nvPr/>
            </p:nvSpPr>
            <p:spPr bwMode="auto">
              <a:xfrm>
                <a:off x="2848" y="1587"/>
                <a:ext cx="1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A</a:t>
                </a:r>
                <a:endParaRPr lang="en-US" altLang="zh-CN">
                  <a:latin typeface="Tahoma" panose="020B0804030504040204" pitchFamily="34" charset="0"/>
                </a:endParaRPr>
              </a:p>
            </p:txBody>
          </p:sp>
          <p:sp>
            <p:nvSpPr>
              <p:cNvPr id="77941" name="Oval 7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97" name="Group 72"/>
            <p:cNvGrpSpPr/>
            <p:nvPr/>
          </p:nvGrpSpPr>
          <p:grpSpPr bwMode="auto">
            <a:xfrm>
              <a:off x="5103" y="1616"/>
              <a:ext cx="285" cy="298"/>
              <a:chOff x="2736" y="1503"/>
              <a:chExt cx="337" cy="331"/>
            </a:xfrm>
          </p:grpSpPr>
          <p:sp>
            <p:nvSpPr>
              <p:cNvPr id="77938" name="Text Box 7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D</a:t>
                </a:r>
                <a:endParaRPr lang="en-US" altLang="zh-CN">
                  <a:latin typeface="Tahoma" panose="020B0804030504040204" pitchFamily="34" charset="0"/>
                </a:endParaRPr>
              </a:p>
            </p:txBody>
          </p:sp>
          <p:sp>
            <p:nvSpPr>
              <p:cNvPr id="77939" name="Oval 7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98" name="Group 75"/>
            <p:cNvGrpSpPr/>
            <p:nvPr/>
          </p:nvGrpSpPr>
          <p:grpSpPr bwMode="auto">
            <a:xfrm>
              <a:off x="4694" y="1162"/>
              <a:ext cx="285" cy="297"/>
              <a:chOff x="2736" y="1503"/>
              <a:chExt cx="337" cy="331"/>
            </a:xfrm>
          </p:grpSpPr>
          <p:sp>
            <p:nvSpPr>
              <p:cNvPr id="77936" name="Text Box 76"/>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C</a:t>
                </a:r>
                <a:endParaRPr lang="en-US" altLang="zh-CN">
                  <a:latin typeface="Tahoma" panose="020B0804030504040204" pitchFamily="34" charset="0"/>
                </a:endParaRPr>
              </a:p>
            </p:txBody>
          </p:sp>
          <p:sp>
            <p:nvSpPr>
              <p:cNvPr id="77937" name="Oval 7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99" name="Group 78"/>
            <p:cNvGrpSpPr/>
            <p:nvPr/>
          </p:nvGrpSpPr>
          <p:grpSpPr bwMode="auto">
            <a:xfrm>
              <a:off x="4195" y="663"/>
              <a:ext cx="285" cy="297"/>
              <a:chOff x="2736" y="1503"/>
              <a:chExt cx="337" cy="331"/>
            </a:xfrm>
          </p:grpSpPr>
          <p:sp>
            <p:nvSpPr>
              <p:cNvPr id="77934" name="Text Box 79"/>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B</a:t>
                </a:r>
                <a:endParaRPr lang="en-US" altLang="zh-CN">
                  <a:latin typeface="Tahoma" panose="020B0804030504040204" pitchFamily="34" charset="0"/>
                </a:endParaRPr>
              </a:p>
            </p:txBody>
          </p:sp>
          <p:sp>
            <p:nvSpPr>
              <p:cNvPr id="77935" name="Oval 8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00" name="Group 81"/>
            <p:cNvGrpSpPr/>
            <p:nvPr/>
          </p:nvGrpSpPr>
          <p:grpSpPr bwMode="auto">
            <a:xfrm>
              <a:off x="4377" y="1616"/>
              <a:ext cx="286" cy="298"/>
              <a:chOff x="2736" y="1503"/>
              <a:chExt cx="337" cy="331"/>
            </a:xfrm>
          </p:grpSpPr>
          <p:sp>
            <p:nvSpPr>
              <p:cNvPr id="77932" name="Text Box 82"/>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G</a:t>
                </a:r>
                <a:endParaRPr lang="en-US" altLang="zh-CN">
                  <a:latin typeface="Tahoma" panose="020B0804030504040204" pitchFamily="34" charset="0"/>
                </a:endParaRPr>
              </a:p>
            </p:txBody>
          </p:sp>
          <p:sp>
            <p:nvSpPr>
              <p:cNvPr id="77933" name="Oval 8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01" name="Group 84"/>
            <p:cNvGrpSpPr/>
            <p:nvPr/>
          </p:nvGrpSpPr>
          <p:grpSpPr bwMode="auto">
            <a:xfrm>
              <a:off x="3742" y="1162"/>
              <a:ext cx="285" cy="298"/>
              <a:chOff x="2736" y="1503"/>
              <a:chExt cx="337" cy="331"/>
            </a:xfrm>
          </p:grpSpPr>
          <p:sp>
            <p:nvSpPr>
              <p:cNvPr id="77930" name="Text Box 85"/>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E</a:t>
                </a:r>
                <a:endParaRPr lang="en-US" altLang="zh-CN">
                  <a:latin typeface="Tahoma" panose="020B0804030504040204" pitchFamily="34" charset="0"/>
                </a:endParaRPr>
              </a:p>
            </p:txBody>
          </p:sp>
          <p:sp>
            <p:nvSpPr>
              <p:cNvPr id="77931" name="Oval 8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02" name="Group 87"/>
            <p:cNvGrpSpPr/>
            <p:nvPr/>
          </p:nvGrpSpPr>
          <p:grpSpPr bwMode="auto">
            <a:xfrm>
              <a:off x="4059" y="1616"/>
              <a:ext cx="285" cy="297"/>
              <a:chOff x="2736" y="1503"/>
              <a:chExt cx="337" cy="331"/>
            </a:xfrm>
          </p:grpSpPr>
          <p:sp>
            <p:nvSpPr>
              <p:cNvPr id="77928" name="Text Box 88"/>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F</a:t>
                </a:r>
                <a:endParaRPr lang="en-US" altLang="zh-CN">
                  <a:latin typeface="Tahoma" panose="020B0804030504040204" pitchFamily="34" charset="0"/>
                </a:endParaRPr>
              </a:p>
            </p:txBody>
          </p:sp>
          <p:sp>
            <p:nvSpPr>
              <p:cNvPr id="77929" name="Oval 8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77903" name="Line 90"/>
            <p:cNvSpPr>
              <a:spLocks noChangeShapeType="1"/>
            </p:cNvSpPr>
            <p:nvPr/>
          </p:nvSpPr>
          <p:spPr bwMode="auto">
            <a:xfrm>
              <a:off x="4468" y="890"/>
              <a:ext cx="317"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04" name="Line 91"/>
            <p:cNvSpPr>
              <a:spLocks noChangeShapeType="1"/>
            </p:cNvSpPr>
            <p:nvPr/>
          </p:nvSpPr>
          <p:spPr bwMode="auto">
            <a:xfrm>
              <a:off x="3606" y="1933"/>
              <a:ext cx="181"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7905" name="Line 92"/>
            <p:cNvSpPr>
              <a:spLocks noChangeShapeType="1"/>
            </p:cNvSpPr>
            <p:nvPr/>
          </p:nvSpPr>
          <p:spPr bwMode="auto">
            <a:xfrm>
              <a:off x="5012" y="2387"/>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77906" name="Group 93"/>
            <p:cNvGrpSpPr/>
            <p:nvPr/>
          </p:nvGrpSpPr>
          <p:grpSpPr bwMode="auto">
            <a:xfrm>
              <a:off x="4740" y="2115"/>
              <a:ext cx="285" cy="298"/>
              <a:chOff x="2736" y="1503"/>
              <a:chExt cx="337" cy="331"/>
            </a:xfrm>
          </p:grpSpPr>
          <p:sp>
            <p:nvSpPr>
              <p:cNvPr id="77926" name="Text Box 94"/>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H</a:t>
                </a:r>
                <a:endParaRPr lang="en-US" altLang="zh-CN">
                  <a:latin typeface="Tahoma" panose="020B0804030504040204" pitchFamily="34" charset="0"/>
                </a:endParaRPr>
              </a:p>
            </p:txBody>
          </p:sp>
          <p:sp>
            <p:nvSpPr>
              <p:cNvPr id="77927" name="Oval 9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07" name="Group 96"/>
            <p:cNvGrpSpPr/>
            <p:nvPr/>
          </p:nvGrpSpPr>
          <p:grpSpPr bwMode="auto">
            <a:xfrm>
              <a:off x="5148" y="2523"/>
              <a:ext cx="285" cy="297"/>
              <a:chOff x="2736" y="1503"/>
              <a:chExt cx="337" cy="331"/>
            </a:xfrm>
          </p:grpSpPr>
          <p:sp>
            <p:nvSpPr>
              <p:cNvPr id="77924" name="Text Box 97"/>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I</a:t>
                </a:r>
                <a:endParaRPr lang="en-US" altLang="zh-CN">
                  <a:latin typeface="Tahoma" panose="020B0804030504040204" pitchFamily="34" charset="0"/>
                </a:endParaRPr>
              </a:p>
            </p:txBody>
          </p:sp>
          <p:sp>
            <p:nvSpPr>
              <p:cNvPr id="77925" name="Oval 9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08" name="Group 99"/>
            <p:cNvGrpSpPr/>
            <p:nvPr/>
          </p:nvGrpSpPr>
          <p:grpSpPr bwMode="auto">
            <a:xfrm>
              <a:off x="5475" y="2976"/>
              <a:ext cx="285" cy="297"/>
              <a:chOff x="2736" y="1503"/>
              <a:chExt cx="337" cy="331"/>
            </a:xfrm>
          </p:grpSpPr>
          <p:sp>
            <p:nvSpPr>
              <p:cNvPr id="77922" name="Text Box 100"/>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J</a:t>
                </a:r>
                <a:endParaRPr lang="en-US" altLang="zh-CN">
                  <a:latin typeface="Tahoma" panose="020B0804030504040204" pitchFamily="34" charset="0"/>
                </a:endParaRPr>
              </a:p>
            </p:txBody>
          </p:sp>
          <p:sp>
            <p:nvSpPr>
              <p:cNvPr id="77923" name="Oval 10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09" name="Group 102"/>
            <p:cNvGrpSpPr/>
            <p:nvPr/>
          </p:nvGrpSpPr>
          <p:grpSpPr bwMode="auto">
            <a:xfrm>
              <a:off x="4377" y="2523"/>
              <a:ext cx="285" cy="297"/>
              <a:chOff x="2736" y="1503"/>
              <a:chExt cx="337" cy="331"/>
            </a:xfrm>
          </p:grpSpPr>
          <p:sp>
            <p:nvSpPr>
              <p:cNvPr id="77920" name="Text Box 10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M</a:t>
                </a:r>
                <a:endParaRPr lang="en-US" altLang="zh-CN">
                  <a:latin typeface="Tahoma" panose="020B0804030504040204" pitchFamily="34" charset="0"/>
                </a:endParaRPr>
              </a:p>
            </p:txBody>
          </p:sp>
          <p:sp>
            <p:nvSpPr>
              <p:cNvPr id="77921" name="Oval 10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10" name="Group 105"/>
            <p:cNvGrpSpPr/>
            <p:nvPr/>
          </p:nvGrpSpPr>
          <p:grpSpPr bwMode="auto">
            <a:xfrm>
              <a:off x="3696" y="2115"/>
              <a:ext cx="285" cy="297"/>
              <a:chOff x="2736" y="1503"/>
              <a:chExt cx="337" cy="331"/>
            </a:xfrm>
          </p:grpSpPr>
          <p:sp>
            <p:nvSpPr>
              <p:cNvPr id="77918" name="Text Box 106"/>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L</a:t>
                </a:r>
                <a:endParaRPr lang="en-US" altLang="zh-CN">
                  <a:latin typeface="Tahoma" panose="020B0804030504040204" pitchFamily="34" charset="0"/>
                </a:endParaRPr>
              </a:p>
            </p:txBody>
          </p:sp>
          <p:sp>
            <p:nvSpPr>
              <p:cNvPr id="77919" name="Oval 10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911" name="Group 108"/>
            <p:cNvGrpSpPr/>
            <p:nvPr/>
          </p:nvGrpSpPr>
          <p:grpSpPr bwMode="auto">
            <a:xfrm>
              <a:off x="3334" y="1661"/>
              <a:ext cx="285" cy="297"/>
              <a:chOff x="2736" y="1503"/>
              <a:chExt cx="337" cy="331"/>
            </a:xfrm>
          </p:grpSpPr>
          <p:sp>
            <p:nvSpPr>
              <p:cNvPr id="77916" name="Text Box 109"/>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K</a:t>
                </a:r>
                <a:endParaRPr lang="en-US" altLang="zh-CN">
                  <a:latin typeface="Tahoma" panose="020B0804030504040204" pitchFamily="34" charset="0"/>
                </a:endParaRPr>
              </a:p>
            </p:txBody>
          </p:sp>
          <p:sp>
            <p:nvSpPr>
              <p:cNvPr id="77917" name="Oval 11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77912" name="Line 111"/>
            <p:cNvSpPr>
              <a:spLocks noChangeShapeType="1"/>
            </p:cNvSpPr>
            <p:nvPr/>
          </p:nvSpPr>
          <p:spPr bwMode="auto">
            <a:xfrm flipH="1">
              <a:off x="4604" y="1434"/>
              <a:ext cx="136"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13" name="Line 112"/>
            <p:cNvSpPr>
              <a:spLocks noChangeShapeType="1"/>
            </p:cNvSpPr>
            <p:nvPr/>
          </p:nvSpPr>
          <p:spPr bwMode="auto">
            <a:xfrm flipH="1">
              <a:off x="4967" y="1888"/>
              <a:ext cx="181"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14" name="Line 113"/>
            <p:cNvSpPr>
              <a:spLocks noChangeShapeType="1"/>
            </p:cNvSpPr>
            <p:nvPr/>
          </p:nvSpPr>
          <p:spPr bwMode="auto">
            <a:xfrm flipH="1">
              <a:off x="4604" y="2387"/>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915" name="Line 114"/>
            <p:cNvSpPr>
              <a:spLocks noChangeShapeType="1"/>
            </p:cNvSpPr>
            <p:nvPr/>
          </p:nvSpPr>
          <p:spPr bwMode="auto">
            <a:xfrm>
              <a:off x="5375" y="2795"/>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sp>
        <p:nvSpPr>
          <p:cNvPr id="77832" name="Rectangle 115"/>
          <p:cNvSpPr>
            <a:spLocks noGrp="1" noChangeArrowheads="1"/>
          </p:cNvSpPr>
          <p:nvPr>
            <p:ph type="title" idx="4294967295"/>
          </p:nvPr>
        </p:nvSpPr>
        <p:spPr>
          <a:xfrm>
            <a:off x="725488" y="647700"/>
            <a:ext cx="6591300" cy="688975"/>
          </a:xfrm>
        </p:spPr>
        <p:txBody>
          <a:bodyPr anchor="b"/>
          <a:lstStyle/>
          <a:p>
            <a:pPr eaLnBrk="1" hangingPunct="1"/>
            <a:r>
              <a:rPr lang="zh-CN" altLang="en-US">
                <a:ea typeface="宋体" pitchFamily="2" charset="-122"/>
              </a:rPr>
              <a:t>一般树转二叉树</a:t>
            </a:r>
            <a:endParaRPr lang="zh-CN" altLang="en-US">
              <a:ea typeface="宋体" pitchFamily="2" charset="-122"/>
            </a:endParaRPr>
          </a:p>
        </p:txBody>
      </p:sp>
      <p:sp>
        <p:nvSpPr>
          <p:cNvPr id="1197172" name="AutoShape 116"/>
          <p:cNvSpPr>
            <a:spLocks noChangeArrowheads="1"/>
          </p:cNvSpPr>
          <p:nvPr/>
        </p:nvSpPr>
        <p:spPr bwMode="auto">
          <a:xfrm>
            <a:off x="2411413" y="5157788"/>
            <a:ext cx="4465637" cy="719137"/>
          </a:xfrm>
          <a:prstGeom prst="curvedUpArrow">
            <a:avLst>
              <a:gd name="adj1" fmla="val 61666"/>
              <a:gd name="adj2" fmla="val 185860"/>
              <a:gd name="adj3" fmla="val 33333"/>
            </a:avLst>
          </a:prstGeom>
          <a:solidFill>
            <a:schemeClr val="accent1"/>
          </a:solidFill>
          <a:ln w="9525">
            <a:solidFill>
              <a:schemeClr val="accent1"/>
            </a:solidFill>
            <a:miter lim="800000"/>
          </a:ln>
        </p:spPr>
        <p:txBody>
          <a:bodyPr wrap="none" anchor="ctr"/>
          <a:lstStyle/>
          <a:p>
            <a:endParaRPr lang="zh-CN" altLang="en-US">
              <a:latin typeface="Times New Roman" panose="02020503050405090304" pitchFamily="18" charset="0"/>
            </a:endParaRPr>
          </a:p>
        </p:txBody>
      </p:sp>
      <p:grpSp>
        <p:nvGrpSpPr>
          <p:cNvPr id="1197057" name="Group 117"/>
          <p:cNvGrpSpPr/>
          <p:nvPr/>
        </p:nvGrpSpPr>
        <p:grpSpPr bwMode="auto">
          <a:xfrm>
            <a:off x="3348038" y="1773238"/>
            <a:ext cx="1439862" cy="936625"/>
            <a:chOff x="2109" y="1162"/>
            <a:chExt cx="907" cy="590"/>
          </a:xfrm>
        </p:grpSpPr>
        <p:sp>
          <p:nvSpPr>
            <p:cNvPr id="77889" name="AutoShape 118"/>
            <p:cNvSpPr>
              <a:spLocks noChangeArrowheads="1"/>
            </p:cNvSpPr>
            <p:nvPr/>
          </p:nvSpPr>
          <p:spPr bwMode="auto">
            <a:xfrm>
              <a:off x="2109" y="1207"/>
              <a:ext cx="590" cy="545"/>
            </a:xfrm>
            <a:prstGeom prst="curvedLeftArrow">
              <a:avLst>
                <a:gd name="adj1" fmla="val 20000"/>
                <a:gd name="adj2" fmla="val 40000"/>
                <a:gd name="adj3" fmla="val 36086"/>
              </a:avLst>
            </a:prstGeom>
            <a:solidFill>
              <a:srgbClr val="0033CC"/>
            </a:solidFill>
            <a:ln w="9525">
              <a:solidFill>
                <a:srgbClr val="0033CC"/>
              </a:solidFill>
              <a:miter lim="800000"/>
            </a:ln>
          </p:spPr>
          <p:txBody>
            <a:bodyPr wrap="none" anchor="ctr"/>
            <a:lstStyle/>
            <a:p>
              <a:endParaRPr lang="zh-CN" altLang="en-US">
                <a:latin typeface="Times New Roman" panose="02020503050405090304" pitchFamily="18" charset="0"/>
              </a:endParaRPr>
            </a:p>
          </p:txBody>
        </p:sp>
        <p:sp>
          <p:nvSpPr>
            <p:cNvPr id="77890" name="Text Box 119"/>
            <p:cNvSpPr txBox="1">
              <a:spLocks noChangeArrowheads="1"/>
            </p:cNvSpPr>
            <p:nvPr/>
          </p:nvSpPr>
          <p:spPr bwMode="auto">
            <a:xfrm>
              <a:off x="2517" y="1162"/>
              <a:ext cx="49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45</a:t>
              </a:r>
              <a:r>
                <a:rPr lang="en-US" altLang="zh-CN" baseline="30000">
                  <a:latin typeface="Tahoma" panose="020B0804030504040204" pitchFamily="34" charset="0"/>
                </a:rPr>
                <a:t>O</a:t>
              </a:r>
              <a:endParaRPr lang="en-US" altLang="zh-CN" baseline="30000">
                <a:latin typeface="Tahoma" panose="020B0804030504040204" pitchFamily="34" charset="0"/>
              </a:endParaRPr>
            </a:p>
          </p:txBody>
        </p:sp>
      </p:grpSp>
      <p:grpSp>
        <p:nvGrpSpPr>
          <p:cNvPr id="1197058" name="Group 120"/>
          <p:cNvGrpSpPr/>
          <p:nvPr/>
        </p:nvGrpSpPr>
        <p:grpSpPr bwMode="auto">
          <a:xfrm>
            <a:off x="152400" y="2438400"/>
            <a:ext cx="4629150" cy="2632075"/>
            <a:chOff x="624" y="-192"/>
            <a:chExt cx="2916" cy="1658"/>
          </a:xfrm>
        </p:grpSpPr>
        <p:sp>
          <p:nvSpPr>
            <p:cNvPr id="77836" name="Line 121"/>
            <p:cNvSpPr>
              <a:spLocks noChangeShapeType="1"/>
            </p:cNvSpPr>
            <p:nvPr/>
          </p:nvSpPr>
          <p:spPr bwMode="auto">
            <a:xfrm flipH="1">
              <a:off x="1440" y="0"/>
              <a:ext cx="528"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7837" name="Group 122"/>
            <p:cNvGrpSpPr/>
            <p:nvPr/>
          </p:nvGrpSpPr>
          <p:grpSpPr bwMode="auto">
            <a:xfrm>
              <a:off x="1123" y="0"/>
              <a:ext cx="2268" cy="1169"/>
              <a:chOff x="612" y="1717"/>
              <a:chExt cx="2268" cy="1169"/>
            </a:xfrm>
          </p:grpSpPr>
          <p:sp>
            <p:nvSpPr>
              <p:cNvPr id="77883" name="Line 123"/>
              <p:cNvSpPr>
                <a:spLocks noChangeShapeType="1"/>
              </p:cNvSpPr>
              <p:nvPr/>
            </p:nvSpPr>
            <p:spPr bwMode="auto">
              <a:xfrm>
                <a:off x="612" y="2704"/>
                <a:ext cx="182"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7884" name="Line 124"/>
              <p:cNvSpPr>
                <a:spLocks noChangeShapeType="1"/>
              </p:cNvSpPr>
              <p:nvPr/>
            </p:nvSpPr>
            <p:spPr bwMode="auto">
              <a:xfrm>
                <a:off x="975" y="2205"/>
                <a:ext cx="22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885" name="Line 125"/>
              <p:cNvSpPr>
                <a:spLocks noChangeShapeType="1"/>
              </p:cNvSpPr>
              <p:nvPr/>
            </p:nvSpPr>
            <p:spPr bwMode="auto">
              <a:xfrm>
                <a:off x="1756" y="1717"/>
                <a:ext cx="535" cy="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886" name="Line 126"/>
              <p:cNvSpPr>
                <a:spLocks noChangeShapeType="1"/>
              </p:cNvSpPr>
              <p:nvPr/>
            </p:nvSpPr>
            <p:spPr bwMode="auto">
              <a:xfrm flipH="1">
                <a:off x="1610" y="1842"/>
                <a:ext cx="0" cy="91"/>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7887" name="Line 127"/>
              <p:cNvSpPr>
                <a:spLocks noChangeShapeType="1"/>
              </p:cNvSpPr>
              <p:nvPr/>
            </p:nvSpPr>
            <p:spPr bwMode="auto">
              <a:xfrm>
                <a:off x="2472" y="2159"/>
                <a:ext cx="408"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888" name="Line 128"/>
              <p:cNvSpPr>
                <a:spLocks noChangeShapeType="1"/>
              </p:cNvSpPr>
              <p:nvPr/>
            </p:nvSpPr>
            <p:spPr bwMode="auto">
              <a:xfrm>
                <a:off x="2381"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nvGrpSpPr>
            <p:cNvPr id="77838" name="Group 129"/>
            <p:cNvGrpSpPr/>
            <p:nvPr/>
          </p:nvGrpSpPr>
          <p:grpSpPr bwMode="auto">
            <a:xfrm>
              <a:off x="624" y="-192"/>
              <a:ext cx="2916" cy="1658"/>
              <a:chOff x="113" y="1525"/>
              <a:chExt cx="2916" cy="1658"/>
            </a:xfrm>
          </p:grpSpPr>
          <p:sp>
            <p:nvSpPr>
              <p:cNvPr id="77839" name="Line 130"/>
              <p:cNvSpPr>
                <a:spLocks noChangeShapeType="1"/>
              </p:cNvSpPr>
              <p:nvPr/>
            </p:nvSpPr>
            <p:spPr bwMode="auto">
              <a:xfrm flipH="1">
                <a:off x="295" y="2704"/>
                <a:ext cx="144"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7840" name="Line 131"/>
              <p:cNvSpPr>
                <a:spLocks noChangeShapeType="1"/>
              </p:cNvSpPr>
              <p:nvPr/>
            </p:nvSpPr>
            <p:spPr bwMode="auto">
              <a:xfrm flipH="1">
                <a:off x="612" y="2205"/>
                <a:ext cx="195" cy="227"/>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7841" name="Group 132"/>
              <p:cNvGrpSpPr/>
              <p:nvPr/>
            </p:nvGrpSpPr>
            <p:grpSpPr bwMode="auto">
              <a:xfrm>
                <a:off x="1456" y="1525"/>
                <a:ext cx="285" cy="298"/>
                <a:chOff x="2736" y="1503"/>
                <a:chExt cx="337" cy="331"/>
              </a:xfrm>
            </p:grpSpPr>
            <p:sp>
              <p:nvSpPr>
                <p:cNvPr id="77881" name="Text Box 133"/>
                <p:cNvSpPr txBox="1">
                  <a:spLocks noChangeArrowheads="1"/>
                </p:cNvSpPr>
                <p:nvPr/>
              </p:nvSpPr>
              <p:spPr bwMode="auto">
                <a:xfrm>
                  <a:off x="2848" y="1587"/>
                  <a:ext cx="1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A</a:t>
                  </a:r>
                  <a:endParaRPr lang="en-US" altLang="zh-CN">
                    <a:latin typeface="Tahoma" panose="020B0804030504040204" pitchFamily="34" charset="0"/>
                  </a:endParaRPr>
                </a:p>
              </p:txBody>
            </p:sp>
            <p:sp>
              <p:nvSpPr>
                <p:cNvPr id="77882" name="Oval 13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42" name="Group 135"/>
              <p:cNvGrpSpPr/>
              <p:nvPr/>
            </p:nvGrpSpPr>
            <p:grpSpPr bwMode="auto">
              <a:xfrm>
                <a:off x="2200" y="1933"/>
                <a:ext cx="285" cy="298"/>
                <a:chOff x="2736" y="1503"/>
                <a:chExt cx="337" cy="331"/>
              </a:xfrm>
            </p:grpSpPr>
            <p:sp>
              <p:nvSpPr>
                <p:cNvPr id="77879" name="Text Box 136"/>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D</a:t>
                  </a:r>
                  <a:endParaRPr lang="en-US" altLang="zh-CN">
                    <a:latin typeface="Tahoma" panose="020B0804030504040204" pitchFamily="34" charset="0"/>
                  </a:endParaRPr>
                </a:p>
              </p:txBody>
            </p:sp>
            <p:sp>
              <p:nvSpPr>
                <p:cNvPr id="77880" name="Oval 13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43" name="Group 138"/>
              <p:cNvGrpSpPr/>
              <p:nvPr/>
            </p:nvGrpSpPr>
            <p:grpSpPr bwMode="auto">
              <a:xfrm>
                <a:off x="1474" y="1933"/>
                <a:ext cx="285" cy="297"/>
                <a:chOff x="2736" y="1503"/>
                <a:chExt cx="337" cy="331"/>
              </a:xfrm>
            </p:grpSpPr>
            <p:sp>
              <p:nvSpPr>
                <p:cNvPr id="77877" name="Text Box 139"/>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C</a:t>
                  </a:r>
                  <a:endParaRPr lang="en-US" altLang="zh-CN">
                    <a:latin typeface="Tahoma" panose="020B0804030504040204" pitchFamily="34" charset="0"/>
                  </a:endParaRPr>
                </a:p>
              </p:txBody>
            </p:sp>
            <p:sp>
              <p:nvSpPr>
                <p:cNvPr id="77878" name="Oval 14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44" name="Group 141"/>
              <p:cNvGrpSpPr/>
              <p:nvPr/>
            </p:nvGrpSpPr>
            <p:grpSpPr bwMode="auto">
              <a:xfrm>
                <a:off x="748" y="1933"/>
                <a:ext cx="285" cy="297"/>
                <a:chOff x="2736" y="1503"/>
                <a:chExt cx="337" cy="331"/>
              </a:xfrm>
            </p:grpSpPr>
            <p:sp>
              <p:nvSpPr>
                <p:cNvPr id="77875" name="Text Box 142"/>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B</a:t>
                  </a:r>
                  <a:endParaRPr lang="en-US" altLang="zh-CN">
                    <a:latin typeface="Tahoma" panose="020B0804030504040204" pitchFamily="34" charset="0"/>
                  </a:endParaRPr>
                </a:p>
              </p:txBody>
            </p:sp>
            <p:sp>
              <p:nvSpPr>
                <p:cNvPr id="77876" name="Oval 14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45" name="Group 144"/>
              <p:cNvGrpSpPr/>
              <p:nvPr/>
            </p:nvGrpSpPr>
            <p:grpSpPr bwMode="auto">
              <a:xfrm>
                <a:off x="1474" y="2432"/>
                <a:ext cx="286" cy="298"/>
                <a:chOff x="2736" y="1503"/>
                <a:chExt cx="337" cy="331"/>
              </a:xfrm>
            </p:grpSpPr>
            <p:sp>
              <p:nvSpPr>
                <p:cNvPr id="77873" name="Text Box 145"/>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G</a:t>
                  </a:r>
                  <a:endParaRPr lang="en-US" altLang="zh-CN">
                    <a:latin typeface="Tahoma" panose="020B0804030504040204" pitchFamily="34" charset="0"/>
                  </a:endParaRPr>
                </a:p>
              </p:txBody>
            </p:sp>
            <p:sp>
              <p:nvSpPr>
                <p:cNvPr id="77874" name="Oval 14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46" name="Group 147"/>
              <p:cNvGrpSpPr/>
              <p:nvPr/>
            </p:nvGrpSpPr>
            <p:grpSpPr bwMode="auto">
              <a:xfrm>
                <a:off x="386" y="2432"/>
                <a:ext cx="285" cy="298"/>
                <a:chOff x="2736" y="1503"/>
                <a:chExt cx="337" cy="331"/>
              </a:xfrm>
            </p:grpSpPr>
            <p:sp>
              <p:nvSpPr>
                <p:cNvPr id="77871" name="Text Box 148"/>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E</a:t>
                  </a:r>
                  <a:endParaRPr lang="en-US" altLang="zh-CN">
                    <a:latin typeface="Tahoma" panose="020B0804030504040204" pitchFamily="34" charset="0"/>
                  </a:endParaRPr>
                </a:p>
              </p:txBody>
            </p:sp>
            <p:sp>
              <p:nvSpPr>
                <p:cNvPr id="77872" name="Oval 14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47" name="Group 150"/>
              <p:cNvGrpSpPr/>
              <p:nvPr/>
            </p:nvGrpSpPr>
            <p:grpSpPr bwMode="auto">
              <a:xfrm>
                <a:off x="1066" y="2432"/>
                <a:ext cx="285" cy="297"/>
                <a:chOff x="2736" y="1503"/>
                <a:chExt cx="337" cy="331"/>
              </a:xfrm>
            </p:grpSpPr>
            <p:sp>
              <p:nvSpPr>
                <p:cNvPr id="77869" name="Text Box 15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F</a:t>
                  </a:r>
                  <a:endParaRPr lang="en-US" altLang="zh-CN">
                    <a:latin typeface="Tahoma" panose="020B0804030504040204" pitchFamily="34" charset="0"/>
                  </a:endParaRPr>
                </a:p>
              </p:txBody>
            </p:sp>
            <p:sp>
              <p:nvSpPr>
                <p:cNvPr id="77870" name="Oval 15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48" name="Group 153"/>
              <p:cNvGrpSpPr/>
              <p:nvPr/>
            </p:nvGrpSpPr>
            <p:grpSpPr bwMode="auto">
              <a:xfrm>
                <a:off x="1792" y="2432"/>
                <a:ext cx="285" cy="298"/>
                <a:chOff x="2736" y="1503"/>
                <a:chExt cx="337" cy="331"/>
              </a:xfrm>
            </p:grpSpPr>
            <p:sp>
              <p:nvSpPr>
                <p:cNvPr id="77867" name="Text Box 154"/>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H</a:t>
                  </a:r>
                  <a:endParaRPr lang="en-US" altLang="zh-CN">
                    <a:latin typeface="Tahoma" panose="020B0804030504040204" pitchFamily="34" charset="0"/>
                  </a:endParaRPr>
                </a:p>
              </p:txBody>
            </p:sp>
            <p:sp>
              <p:nvSpPr>
                <p:cNvPr id="77868" name="Oval 15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49" name="Group 156"/>
              <p:cNvGrpSpPr/>
              <p:nvPr/>
            </p:nvGrpSpPr>
            <p:grpSpPr bwMode="auto">
              <a:xfrm>
                <a:off x="2245" y="2432"/>
                <a:ext cx="285" cy="297"/>
                <a:chOff x="2736" y="1503"/>
                <a:chExt cx="337" cy="331"/>
              </a:xfrm>
            </p:grpSpPr>
            <p:sp>
              <p:nvSpPr>
                <p:cNvPr id="77865" name="Text Box 157"/>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I</a:t>
                  </a:r>
                  <a:endParaRPr lang="en-US" altLang="zh-CN">
                    <a:latin typeface="Tahoma" panose="020B0804030504040204" pitchFamily="34" charset="0"/>
                  </a:endParaRPr>
                </a:p>
              </p:txBody>
            </p:sp>
            <p:sp>
              <p:nvSpPr>
                <p:cNvPr id="77866" name="Oval 15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50" name="Group 159"/>
              <p:cNvGrpSpPr/>
              <p:nvPr/>
            </p:nvGrpSpPr>
            <p:grpSpPr bwMode="auto">
              <a:xfrm>
                <a:off x="2744" y="2432"/>
                <a:ext cx="285" cy="297"/>
                <a:chOff x="2736" y="1503"/>
                <a:chExt cx="337" cy="331"/>
              </a:xfrm>
            </p:grpSpPr>
            <p:sp>
              <p:nvSpPr>
                <p:cNvPr id="77863" name="Text Box 160"/>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J</a:t>
                  </a:r>
                  <a:endParaRPr lang="en-US" altLang="zh-CN">
                    <a:latin typeface="Tahoma" panose="020B0804030504040204" pitchFamily="34" charset="0"/>
                  </a:endParaRPr>
                </a:p>
              </p:txBody>
            </p:sp>
            <p:sp>
              <p:nvSpPr>
                <p:cNvPr id="77864" name="Oval 16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51" name="Group 162"/>
              <p:cNvGrpSpPr/>
              <p:nvPr/>
            </p:nvGrpSpPr>
            <p:grpSpPr bwMode="auto">
              <a:xfrm>
                <a:off x="1792" y="2886"/>
                <a:ext cx="285" cy="297"/>
                <a:chOff x="2736" y="1503"/>
                <a:chExt cx="337" cy="331"/>
              </a:xfrm>
            </p:grpSpPr>
            <p:sp>
              <p:nvSpPr>
                <p:cNvPr id="77861" name="Text Box 16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M</a:t>
                  </a:r>
                  <a:endParaRPr lang="en-US" altLang="zh-CN">
                    <a:latin typeface="Tahoma" panose="020B0804030504040204" pitchFamily="34" charset="0"/>
                  </a:endParaRPr>
                </a:p>
              </p:txBody>
            </p:sp>
            <p:sp>
              <p:nvSpPr>
                <p:cNvPr id="77862" name="Oval 16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52" name="Group 165"/>
              <p:cNvGrpSpPr/>
              <p:nvPr/>
            </p:nvGrpSpPr>
            <p:grpSpPr bwMode="auto">
              <a:xfrm>
                <a:off x="703" y="2886"/>
                <a:ext cx="285" cy="297"/>
                <a:chOff x="2736" y="1503"/>
                <a:chExt cx="337" cy="331"/>
              </a:xfrm>
            </p:grpSpPr>
            <p:sp>
              <p:nvSpPr>
                <p:cNvPr id="77859" name="Text Box 166"/>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L</a:t>
                  </a:r>
                  <a:endParaRPr lang="en-US" altLang="zh-CN">
                    <a:latin typeface="Tahoma" panose="020B0804030504040204" pitchFamily="34" charset="0"/>
                  </a:endParaRPr>
                </a:p>
              </p:txBody>
            </p:sp>
            <p:sp>
              <p:nvSpPr>
                <p:cNvPr id="77860" name="Oval 16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7853" name="Group 168"/>
              <p:cNvGrpSpPr/>
              <p:nvPr/>
            </p:nvGrpSpPr>
            <p:grpSpPr bwMode="auto">
              <a:xfrm>
                <a:off x="113" y="2886"/>
                <a:ext cx="285" cy="297"/>
                <a:chOff x="2736" y="1503"/>
                <a:chExt cx="337" cy="331"/>
              </a:xfrm>
            </p:grpSpPr>
            <p:sp>
              <p:nvSpPr>
                <p:cNvPr id="77857" name="Text Box 169"/>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K</a:t>
                  </a:r>
                  <a:endParaRPr lang="en-US" altLang="zh-CN">
                    <a:latin typeface="Tahoma" panose="020B0804030504040204" pitchFamily="34" charset="0"/>
                  </a:endParaRPr>
                </a:p>
              </p:txBody>
            </p:sp>
            <p:sp>
              <p:nvSpPr>
                <p:cNvPr id="77858" name="Oval 17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77854" name="Line 171"/>
              <p:cNvSpPr>
                <a:spLocks noChangeShapeType="1"/>
              </p:cNvSpPr>
              <p:nvPr/>
            </p:nvSpPr>
            <p:spPr bwMode="auto">
              <a:xfrm flipH="1">
                <a:off x="1973" y="2205"/>
                <a:ext cx="27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855" name="Line 172"/>
              <p:cNvSpPr>
                <a:spLocks noChangeShapeType="1"/>
              </p:cNvSpPr>
              <p:nvPr/>
            </p:nvSpPr>
            <p:spPr bwMode="auto">
              <a:xfrm>
                <a:off x="1928" y="2750"/>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7856" name="Line 173"/>
              <p:cNvSpPr>
                <a:spLocks noChangeShapeType="1"/>
              </p:cNvSpPr>
              <p:nvPr/>
            </p:nvSpPr>
            <p:spPr bwMode="auto">
              <a:xfrm flipH="1">
                <a:off x="1610"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197058"/>
                                        </p:tgtEl>
                                        <p:attrNameLst>
                                          <p:attrName>style.visibility</p:attrName>
                                        </p:attrNameLst>
                                      </p:cBhvr>
                                      <p:to>
                                        <p:strVal val="visible"/>
                                      </p:to>
                                    </p:set>
                                    <p:anim calcmode="lin" valueType="num">
                                      <p:cBhvr>
                                        <p:cTn id="7" dur="500" fill="hold"/>
                                        <p:tgtEl>
                                          <p:spTgt spid="1197058"/>
                                        </p:tgtEl>
                                        <p:attrNameLst>
                                          <p:attrName>ppt_w</p:attrName>
                                        </p:attrNameLst>
                                      </p:cBhvr>
                                      <p:tavLst>
                                        <p:tav tm="0">
                                          <p:val>
                                            <p:fltVal val="0"/>
                                          </p:val>
                                        </p:tav>
                                        <p:tav tm="100000">
                                          <p:val>
                                            <p:strVal val="#ppt_w"/>
                                          </p:val>
                                        </p:tav>
                                      </p:tavLst>
                                    </p:anim>
                                    <p:anim calcmode="lin" valueType="num">
                                      <p:cBhvr>
                                        <p:cTn id="8" dur="500" fill="hold"/>
                                        <p:tgtEl>
                                          <p:spTgt spid="119705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97058"/>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9"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0" fill="hold"/>
                                        <p:tgtEl>
                                          <p:spTgt spid="2"/>
                                        </p:tgtEl>
                                        <p:attrNameLst>
                                          <p:attrName>ppt_w</p:attrName>
                                        </p:attrNameLst>
                                      </p:cBhvr>
                                      <p:tavLst>
                                        <p:tav tm="0" fmla="#ppt_w*sin(2.5*pi*$)">
                                          <p:val>
                                            <p:fltVal val="0"/>
                                          </p:val>
                                        </p:tav>
                                        <p:tav tm="100000">
                                          <p:val>
                                            <p:fltVal val="1"/>
                                          </p:val>
                                        </p:tav>
                                      </p:tavLst>
                                    </p:anim>
                                    <p:anim calcmode="lin" valueType="num">
                                      <p:cBhvr>
                                        <p:cTn id="18" dur="5000" fill="hold"/>
                                        <p:tgtEl>
                                          <p:spTgt spid="2"/>
                                        </p:tgtEl>
                                        <p:attrNameLst>
                                          <p:attrName>ppt_h</p:attrName>
                                        </p:attrNameLst>
                                      </p:cBhvr>
                                      <p:tavLst>
                                        <p:tav tm="0">
                                          <p:val>
                                            <p:strVal val="#ppt_h"/>
                                          </p:val>
                                        </p:tav>
                                        <p:tav tm="100000">
                                          <p:val>
                                            <p:strVal val="#ppt_h"/>
                                          </p:val>
                                        </p:tav>
                                      </p:tavLst>
                                    </p:anim>
                                  </p:childTnLst>
                                  <p:subTnLst>
                                    <p:set>
                                      <p:cBhvr override="childStyle">
                                        <p:cTn dur="1" fill="hold" display="0" masterRel="sameClick" afterEffect="1">
                                          <p:stCondLst>
                                            <p:cond evt="end" delay="0">
                                              <p:tn val="15"/>
                                            </p:cond>
                                          </p:stCondLst>
                                        </p:cTn>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 fill="hold" nodeType="clickEffect">
                                  <p:stCondLst>
                                    <p:cond delay="0"/>
                                  </p:stCondLst>
                                  <p:childTnLst>
                                    <p:set>
                                      <p:cBhvr>
                                        <p:cTn id="28" dur="1" fill="hold">
                                          <p:stCondLst>
                                            <p:cond delay="0"/>
                                          </p:stCondLst>
                                        </p:cTn>
                                        <p:tgtEl>
                                          <p:spTgt spid="1197057"/>
                                        </p:tgtEl>
                                        <p:attrNameLst>
                                          <p:attrName>style.visibility</p:attrName>
                                        </p:attrNameLst>
                                      </p:cBhvr>
                                      <p:to>
                                        <p:strVal val="visible"/>
                                      </p:to>
                                    </p:set>
                                    <p:anim calcmode="lin" valueType="num">
                                      <p:cBhvr>
                                        <p:cTn id="29" dur="500" fill="hold"/>
                                        <p:tgtEl>
                                          <p:spTgt spid="1197057"/>
                                        </p:tgtEl>
                                        <p:attrNameLst>
                                          <p:attrName>ppt_x</p:attrName>
                                        </p:attrNameLst>
                                      </p:cBhvr>
                                      <p:tavLst>
                                        <p:tav tm="0">
                                          <p:val>
                                            <p:strVal val="#ppt_x"/>
                                          </p:val>
                                        </p:tav>
                                        <p:tav tm="100000">
                                          <p:val>
                                            <p:strVal val="#ppt_x"/>
                                          </p:val>
                                        </p:tav>
                                      </p:tavLst>
                                    </p:anim>
                                    <p:anim calcmode="lin" valueType="num">
                                      <p:cBhvr>
                                        <p:cTn id="30" dur="500" fill="hold"/>
                                        <p:tgtEl>
                                          <p:spTgt spid="1197057"/>
                                        </p:tgtEl>
                                        <p:attrNameLst>
                                          <p:attrName>ppt_y</p:attrName>
                                        </p:attrNameLst>
                                      </p:cBhvr>
                                      <p:tavLst>
                                        <p:tav tm="0">
                                          <p:val>
                                            <p:strVal val="#ppt_y-#ppt_h/2"/>
                                          </p:val>
                                        </p:tav>
                                        <p:tav tm="100000">
                                          <p:val>
                                            <p:strVal val="#ppt_y"/>
                                          </p:val>
                                        </p:tav>
                                      </p:tavLst>
                                    </p:anim>
                                    <p:anim calcmode="lin" valueType="num">
                                      <p:cBhvr>
                                        <p:cTn id="31" dur="500" fill="hold"/>
                                        <p:tgtEl>
                                          <p:spTgt spid="1197057"/>
                                        </p:tgtEl>
                                        <p:attrNameLst>
                                          <p:attrName>ppt_w</p:attrName>
                                        </p:attrNameLst>
                                      </p:cBhvr>
                                      <p:tavLst>
                                        <p:tav tm="0">
                                          <p:val>
                                            <p:strVal val="#ppt_w"/>
                                          </p:val>
                                        </p:tav>
                                        <p:tav tm="100000">
                                          <p:val>
                                            <p:strVal val="#ppt_w"/>
                                          </p:val>
                                        </p:tav>
                                      </p:tavLst>
                                    </p:anim>
                                    <p:anim calcmode="lin" valueType="num">
                                      <p:cBhvr>
                                        <p:cTn id="32" dur="500" fill="hold"/>
                                        <p:tgtEl>
                                          <p:spTgt spid="1197057"/>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1971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ppt_x</p:attrName>
                                        </p:attrNameLst>
                                      </p:cBhvr>
                                      <p:tavLst>
                                        <p:tav tm="0">
                                          <p:val>
                                            <p:strVal val="#ppt_x"/>
                                          </p:val>
                                        </p:tav>
                                        <p:tav tm="100000">
                                          <p:val>
                                            <p:strVal val="#ppt_x"/>
                                          </p:val>
                                        </p:tav>
                                      </p:tavLst>
                                    </p:anim>
                                    <p:anim calcmode="lin" valueType="num">
                                      <p:cBhvr>
                                        <p:cTn id="42" dur="500" fill="hold"/>
                                        <p:tgtEl>
                                          <p:spTgt spid="19"/>
                                        </p:tgtEl>
                                        <p:attrNameLst>
                                          <p:attrName>ppt_y</p:attrName>
                                        </p:attrNameLst>
                                      </p:cBhvr>
                                      <p:tavLst>
                                        <p:tav tm="0">
                                          <p:val>
                                            <p:strVal val="#ppt_y-#ppt_h/2"/>
                                          </p:val>
                                        </p:tav>
                                        <p:tav tm="100000">
                                          <p:val>
                                            <p:strVal val="#ppt_y"/>
                                          </p:val>
                                        </p:tav>
                                      </p:tavLst>
                                    </p:anim>
                                    <p:anim calcmode="lin" valueType="num">
                                      <p:cBhvr>
                                        <p:cTn id="43" dur="500" fill="hold"/>
                                        <p:tgtEl>
                                          <p:spTgt spid="19"/>
                                        </p:tgtEl>
                                        <p:attrNameLst>
                                          <p:attrName>ppt_w</p:attrName>
                                        </p:attrNameLst>
                                      </p:cBhvr>
                                      <p:tavLst>
                                        <p:tav tm="0">
                                          <p:val>
                                            <p:strVal val="#ppt_w"/>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717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灯片编号占位符 3"/>
          <p:cNvSpPr>
            <a:spLocks noGrp="1"/>
          </p:cNvSpPr>
          <p:nvPr>
            <p:ph type="sldNum" sz="quarter" idx="12"/>
          </p:nvPr>
        </p:nvSpPr>
        <p:spPr>
          <a:xfrm>
            <a:off x="323850" y="404813"/>
            <a:ext cx="504825" cy="431800"/>
          </a:xfrm>
          <a:ln>
            <a:miter lim="800000"/>
          </a:ln>
        </p:spPr>
        <p:txBody>
          <a:bodyPr anchor="b"/>
          <a:lstStyle/>
          <a:p>
            <a:pPr>
              <a:defRPr/>
            </a:pPr>
            <a:fld id="{101426B4-0926-4EC2-AC11-9A7433015E09}" type="slidenum">
              <a:rPr lang="zh-CN" altLang="en-US" sz="1200">
                <a:solidFill>
                  <a:schemeClr val="bg2"/>
                </a:solidFill>
              </a:rPr>
            </a:fld>
            <a:endParaRPr lang="en-US" altLang="zh-CN" sz="1200">
              <a:solidFill>
                <a:schemeClr val="bg2"/>
              </a:solidFill>
            </a:endParaRPr>
          </a:p>
        </p:txBody>
      </p:sp>
      <p:sp>
        <p:nvSpPr>
          <p:cNvPr id="123" name="日期占位符 4"/>
          <p:cNvSpPr>
            <a:spLocks noGrp="1"/>
          </p:cNvSpPr>
          <p:nvPr>
            <p:ph type="dt" sz="quarter" idx="10"/>
          </p:nvPr>
        </p:nvSpPr>
        <p:spPr>
          <a:xfrm>
            <a:off x="34925" y="836613"/>
            <a:ext cx="1042988" cy="549275"/>
          </a:xfrm>
          <a:ln>
            <a:miter lim="800000"/>
          </a:ln>
        </p:spPr>
        <p:txBody>
          <a:bodyPr/>
          <a:lstStyle/>
          <a:p>
            <a:pPr>
              <a:defRPr/>
            </a:pPr>
            <a:fld id="{109A796E-0D37-4EA6-9166-CC044BF80BE9}" type="datetime7">
              <a:rPr kumimoji="1" lang="zh-CN" altLang="en-US" sz="1200">
                <a:latin typeface="+mn-ea"/>
              </a:rPr>
            </a:fld>
            <a:endParaRPr kumimoji="1" lang="en-US" altLang="zh-CN" sz="1200">
              <a:latin typeface="+mn-ea"/>
            </a:endParaRPr>
          </a:p>
        </p:txBody>
      </p:sp>
      <p:sp>
        <p:nvSpPr>
          <p:cNvPr id="1198082" name="Line 2"/>
          <p:cNvSpPr>
            <a:spLocks noChangeShapeType="1"/>
          </p:cNvSpPr>
          <p:nvPr/>
        </p:nvSpPr>
        <p:spPr bwMode="auto">
          <a:xfrm flipH="1">
            <a:off x="1981200" y="2514600"/>
            <a:ext cx="228600" cy="990600"/>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2" name="Group 3"/>
          <p:cNvGrpSpPr/>
          <p:nvPr/>
        </p:nvGrpSpPr>
        <p:grpSpPr bwMode="auto">
          <a:xfrm>
            <a:off x="533400" y="1219200"/>
            <a:ext cx="3851275" cy="4935538"/>
            <a:chOff x="336" y="768"/>
            <a:chExt cx="2426" cy="3109"/>
          </a:xfrm>
        </p:grpSpPr>
        <p:sp>
          <p:nvSpPr>
            <p:cNvPr id="78927" name="Line 4"/>
            <p:cNvSpPr>
              <a:spLocks noChangeShapeType="1"/>
            </p:cNvSpPr>
            <p:nvPr/>
          </p:nvSpPr>
          <p:spPr bwMode="auto">
            <a:xfrm flipH="1">
              <a:off x="925" y="1494"/>
              <a:ext cx="272" cy="27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8928" name="Line 5"/>
            <p:cNvSpPr>
              <a:spLocks noChangeShapeType="1"/>
            </p:cNvSpPr>
            <p:nvPr/>
          </p:nvSpPr>
          <p:spPr bwMode="auto">
            <a:xfrm flipH="1">
              <a:off x="1424" y="1040"/>
              <a:ext cx="227" cy="22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8929" name="Line 6"/>
            <p:cNvSpPr>
              <a:spLocks noChangeShapeType="1"/>
            </p:cNvSpPr>
            <p:nvPr/>
          </p:nvSpPr>
          <p:spPr bwMode="auto">
            <a:xfrm flipH="1">
              <a:off x="562" y="1993"/>
              <a:ext cx="227" cy="27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8930" name="Group 7"/>
            <p:cNvGrpSpPr/>
            <p:nvPr/>
          </p:nvGrpSpPr>
          <p:grpSpPr bwMode="auto">
            <a:xfrm>
              <a:off x="1606" y="768"/>
              <a:ext cx="285" cy="298"/>
              <a:chOff x="2736" y="1503"/>
              <a:chExt cx="337" cy="331"/>
            </a:xfrm>
          </p:grpSpPr>
          <p:sp>
            <p:nvSpPr>
              <p:cNvPr id="78970" name="Text Box 8"/>
              <p:cNvSpPr txBox="1">
                <a:spLocks noChangeArrowheads="1"/>
              </p:cNvSpPr>
              <p:nvPr/>
            </p:nvSpPr>
            <p:spPr bwMode="auto">
              <a:xfrm>
                <a:off x="2848" y="1587"/>
                <a:ext cx="1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A</a:t>
                </a:r>
                <a:endParaRPr lang="en-US" altLang="zh-CN">
                  <a:latin typeface="Tahoma" panose="020B0804030504040204" pitchFamily="34" charset="0"/>
                </a:endParaRPr>
              </a:p>
            </p:txBody>
          </p:sp>
          <p:sp>
            <p:nvSpPr>
              <p:cNvPr id="78971" name="Oval 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31" name="Group 10"/>
            <p:cNvGrpSpPr/>
            <p:nvPr/>
          </p:nvGrpSpPr>
          <p:grpSpPr bwMode="auto">
            <a:xfrm>
              <a:off x="2105" y="2220"/>
              <a:ext cx="285" cy="298"/>
              <a:chOff x="2736" y="1503"/>
              <a:chExt cx="337" cy="331"/>
            </a:xfrm>
          </p:grpSpPr>
          <p:sp>
            <p:nvSpPr>
              <p:cNvPr id="78968" name="Text Box 1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D</a:t>
                </a:r>
                <a:endParaRPr lang="en-US" altLang="zh-CN">
                  <a:latin typeface="Tahoma" panose="020B0804030504040204" pitchFamily="34" charset="0"/>
                </a:endParaRPr>
              </a:p>
            </p:txBody>
          </p:sp>
          <p:sp>
            <p:nvSpPr>
              <p:cNvPr id="78969" name="Oval 1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32" name="Group 13"/>
            <p:cNvGrpSpPr/>
            <p:nvPr/>
          </p:nvGrpSpPr>
          <p:grpSpPr bwMode="auto">
            <a:xfrm>
              <a:off x="1696" y="1766"/>
              <a:ext cx="285" cy="297"/>
              <a:chOff x="2736" y="1503"/>
              <a:chExt cx="337" cy="331"/>
            </a:xfrm>
          </p:grpSpPr>
          <p:sp>
            <p:nvSpPr>
              <p:cNvPr id="78966" name="Text Box 14"/>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C</a:t>
                </a:r>
                <a:endParaRPr lang="en-US" altLang="zh-CN">
                  <a:latin typeface="Tahoma" panose="020B0804030504040204" pitchFamily="34" charset="0"/>
                </a:endParaRPr>
              </a:p>
            </p:txBody>
          </p:sp>
          <p:sp>
            <p:nvSpPr>
              <p:cNvPr id="78967" name="Oval 1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33" name="Group 16"/>
            <p:cNvGrpSpPr/>
            <p:nvPr/>
          </p:nvGrpSpPr>
          <p:grpSpPr bwMode="auto">
            <a:xfrm>
              <a:off x="1197" y="1267"/>
              <a:ext cx="285" cy="297"/>
              <a:chOff x="2736" y="1503"/>
              <a:chExt cx="337" cy="331"/>
            </a:xfrm>
          </p:grpSpPr>
          <p:sp>
            <p:nvSpPr>
              <p:cNvPr id="78964" name="Text Box 17"/>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B</a:t>
                </a:r>
                <a:endParaRPr lang="en-US" altLang="zh-CN">
                  <a:latin typeface="Tahoma" panose="020B0804030504040204" pitchFamily="34" charset="0"/>
                </a:endParaRPr>
              </a:p>
            </p:txBody>
          </p:sp>
          <p:sp>
            <p:nvSpPr>
              <p:cNvPr id="78965" name="Oval 1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34" name="Group 19"/>
            <p:cNvGrpSpPr/>
            <p:nvPr/>
          </p:nvGrpSpPr>
          <p:grpSpPr bwMode="auto">
            <a:xfrm>
              <a:off x="1379" y="2220"/>
              <a:ext cx="286" cy="298"/>
              <a:chOff x="2736" y="1503"/>
              <a:chExt cx="337" cy="331"/>
            </a:xfrm>
          </p:grpSpPr>
          <p:sp>
            <p:nvSpPr>
              <p:cNvPr id="78962" name="Text Box 20"/>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G</a:t>
                </a:r>
                <a:endParaRPr lang="en-US" altLang="zh-CN">
                  <a:latin typeface="Tahoma" panose="020B0804030504040204" pitchFamily="34" charset="0"/>
                </a:endParaRPr>
              </a:p>
            </p:txBody>
          </p:sp>
          <p:sp>
            <p:nvSpPr>
              <p:cNvPr id="78963" name="Oval 2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35" name="Group 22"/>
            <p:cNvGrpSpPr/>
            <p:nvPr/>
          </p:nvGrpSpPr>
          <p:grpSpPr bwMode="auto">
            <a:xfrm>
              <a:off x="744" y="1766"/>
              <a:ext cx="285" cy="298"/>
              <a:chOff x="2736" y="1503"/>
              <a:chExt cx="337" cy="331"/>
            </a:xfrm>
          </p:grpSpPr>
          <p:sp>
            <p:nvSpPr>
              <p:cNvPr id="78960" name="Text Box 23"/>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E</a:t>
                </a:r>
                <a:endParaRPr lang="en-US" altLang="zh-CN">
                  <a:latin typeface="Tahoma" panose="020B0804030504040204" pitchFamily="34" charset="0"/>
                </a:endParaRPr>
              </a:p>
            </p:txBody>
          </p:sp>
          <p:sp>
            <p:nvSpPr>
              <p:cNvPr id="78961" name="Oval 2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36" name="Group 25"/>
            <p:cNvGrpSpPr/>
            <p:nvPr/>
          </p:nvGrpSpPr>
          <p:grpSpPr bwMode="auto">
            <a:xfrm>
              <a:off x="1061" y="2220"/>
              <a:ext cx="285" cy="297"/>
              <a:chOff x="2736" y="1503"/>
              <a:chExt cx="337" cy="331"/>
            </a:xfrm>
          </p:grpSpPr>
          <p:sp>
            <p:nvSpPr>
              <p:cNvPr id="78958" name="Text Box 26"/>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F</a:t>
                </a:r>
                <a:endParaRPr lang="en-US" altLang="zh-CN">
                  <a:latin typeface="Tahoma" panose="020B0804030504040204" pitchFamily="34" charset="0"/>
                </a:endParaRPr>
              </a:p>
            </p:txBody>
          </p:sp>
          <p:sp>
            <p:nvSpPr>
              <p:cNvPr id="78959" name="Oval 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37" name="Group 28"/>
            <p:cNvGrpSpPr/>
            <p:nvPr/>
          </p:nvGrpSpPr>
          <p:grpSpPr bwMode="auto">
            <a:xfrm>
              <a:off x="1742" y="2719"/>
              <a:ext cx="285" cy="298"/>
              <a:chOff x="2736" y="1503"/>
              <a:chExt cx="337" cy="331"/>
            </a:xfrm>
          </p:grpSpPr>
          <p:sp>
            <p:nvSpPr>
              <p:cNvPr id="78956" name="Text Box 29"/>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H</a:t>
                </a:r>
                <a:endParaRPr lang="en-US" altLang="zh-CN">
                  <a:latin typeface="Tahoma" panose="020B0804030504040204" pitchFamily="34" charset="0"/>
                </a:endParaRPr>
              </a:p>
            </p:txBody>
          </p:sp>
          <p:sp>
            <p:nvSpPr>
              <p:cNvPr id="78957" name="Oval 3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38" name="Group 31"/>
            <p:cNvGrpSpPr/>
            <p:nvPr/>
          </p:nvGrpSpPr>
          <p:grpSpPr bwMode="auto">
            <a:xfrm>
              <a:off x="2150" y="3127"/>
              <a:ext cx="285" cy="297"/>
              <a:chOff x="2736" y="1503"/>
              <a:chExt cx="337" cy="331"/>
            </a:xfrm>
          </p:grpSpPr>
          <p:sp>
            <p:nvSpPr>
              <p:cNvPr id="78954" name="Text Box 32"/>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I</a:t>
                </a:r>
                <a:endParaRPr lang="en-US" altLang="zh-CN">
                  <a:latin typeface="Tahoma" panose="020B0804030504040204" pitchFamily="34" charset="0"/>
                </a:endParaRPr>
              </a:p>
            </p:txBody>
          </p:sp>
          <p:sp>
            <p:nvSpPr>
              <p:cNvPr id="78955" name="Oval 3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39" name="Group 34"/>
            <p:cNvGrpSpPr/>
            <p:nvPr/>
          </p:nvGrpSpPr>
          <p:grpSpPr bwMode="auto">
            <a:xfrm>
              <a:off x="2477" y="3580"/>
              <a:ext cx="285" cy="297"/>
              <a:chOff x="2736" y="1503"/>
              <a:chExt cx="337" cy="331"/>
            </a:xfrm>
          </p:grpSpPr>
          <p:sp>
            <p:nvSpPr>
              <p:cNvPr id="78952" name="Text Box 35"/>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J</a:t>
                </a:r>
                <a:endParaRPr lang="en-US" altLang="zh-CN">
                  <a:latin typeface="Tahoma" panose="020B0804030504040204" pitchFamily="34" charset="0"/>
                </a:endParaRPr>
              </a:p>
            </p:txBody>
          </p:sp>
          <p:sp>
            <p:nvSpPr>
              <p:cNvPr id="78953" name="Oval 3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40" name="Group 37"/>
            <p:cNvGrpSpPr/>
            <p:nvPr/>
          </p:nvGrpSpPr>
          <p:grpSpPr bwMode="auto">
            <a:xfrm>
              <a:off x="1379" y="3127"/>
              <a:ext cx="285" cy="297"/>
              <a:chOff x="2736" y="1503"/>
              <a:chExt cx="337" cy="331"/>
            </a:xfrm>
          </p:grpSpPr>
          <p:sp>
            <p:nvSpPr>
              <p:cNvPr id="78950" name="Text Box 38"/>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M</a:t>
                </a:r>
                <a:endParaRPr lang="en-US" altLang="zh-CN">
                  <a:latin typeface="Tahoma" panose="020B0804030504040204" pitchFamily="34" charset="0"/>
                </a:endParaRPr>
              </a:p>
            </p:txBody>
          </p:sp>
          <p:sp>
            <p:nvSpPr>
              <p:cNvPr id="78951" name="Oval 3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41" name="Group 40"/>
            <p:cNvGrpSpPr/>
            <p:nvPr/>
          </p:nvGrpSpPr>
          <p:grpSpPr bwMode="auto">
            <a:xfrm>
              <a:off x="698" y="2719"/>
              <a:ext cx="285" cy="297"/>
              <a:chOff x="2736" y="1503"/>
              <a:chExt cx="337" cy="331"/>
            </a:xfrm>
          </p:grpSpPr>
          <p:sp>
            <p:nvSpPr>
              <p:cNvPr id="78948" name="Text Box 4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L</a:t>
                </a:r>
                <a:endParaRPr lang="en-US" altLang="zh-CN">
                  <a:latin typeface="Tahoma" panose="020B0804030504040204" pitchFamily="34" charset="0"/>
                </a:endParaRPr>
              </a:p>
            </p:txBody>
          </p:sp>
          <p:sp>
            <p:nvSpPr>
              <p:cNvPr id="78949" name="Oval 4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942" name="Group 43"/>
            <p:cNvGrpSpPr/>
            <p:nvPr/>
          </p:nvGrpSpPr>
          <p:grpSpPr bwMode="auto">
            <a:xfrm>
              <a:off x="336" y="2265"/>
              <a:ext cx="285" cy="297"/>
              <a:chOff x="2736" y="1503"/>
              <a:chExt cx="337" cy="331"/>
            </a:xfrm>
          </p:grpSpPr>
          <p:sp>
            <p:nvSpPr>
              <p:cNvPr id="78946" name="Text Box 44"/>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K</a:t>
                </a:r>
                <a:endParaRPr lang="en-US" altLang="zh-CN">
                  <a:latin typeface="Tahoma" panose="020B0804030504040204" pitchFamily="34" charset="0"/>
                </a:endParaRPr>
              </a:p>
            </p:txBody>
          </p:sp>
          <p:sp>
            <p:nvSpPr>
              <p:cNvPr id="78947" name="Oval 4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78943" name="Line 46"/>
            <p:cNvSpPr>
              <a:spLocks noChangeShapeType="1"/>
            </p:cNvSpPr>
            <p:nvPr/>
          </p:nvSpPr>
          <p:spPr bwMode="auto">
            <a:xfrm flipH="1">
              <a:off x="1606" y="2038"/>
              <a:ext cx="136"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8944" name="Line 47"/>
            <p:cNvSpPr>
              <a:spLocks noChangeShapeType="1"/>
            </p:cNvSpPr>
            <p:nvPr/>
          </p:nvSpPr>
          <p:spPr bwMode="auto">
            <a:xfrm flipH="1">
              <a:off x="1969" y="2492"/>
              <a:ext cx="181"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8945" name="Line 48"/>
            <p:cNvSpPr>
              <a:spLocks noChangeShapeType="1"/>
            </p:cNvSpPr>
            <p:nvPr/>
          </p:nvSpPr>
          <p:spPr bwMode="auto">
            <a:xfrm flipH="1">
              <a:off x="1606" y="2991"/>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sp>
        <p:nvSpPr>
          <p:cNvPr id="78854" name="Rectangle 49"/>
          <p:cNvSpPr>
            <a:spLocks noGrp="1" noChangeArrowheads="1"/>
          </p:cNvSpPr>
          <p:nvPr>
            <p:ph type="title" idx="4294967295"/>
          </p:nvPr>
        </p:nvSpPr>
        <p:spPr>
          <a:xfrm>
            <a:off x="803275" y="661988"/>
            <a:ext cx="5314950" cy="688975"/>
          </a:xfrm>
        </p:spPr>
        <p:txBody>
          <a:bodyPr anchor="b"/>
          <a:lstStyle/>
          <a:p>
            <a:pPr eaLnBrk="1" hangingPunct="1"/>
            <a:r>
              <a:rPr lang="zh-CN" altLang="en-US">
                <a:ea typeface="宋体" pitchFamily="2" charset="-122"/>
              </a:rPr>
              <a:t>二叉树转一般树</a:t>
            </a:r>
            <a:endParaRPr lang="zh-CN" altLang="en-US">
              <a:ea typeface="宋体" pitchFamily="2" charset="-122"/>
            </a:endParaRPr>
          </a:p>
        </p:txBody>
      </p:sp>
      <p:sp>
        <p:nvSpPr>
          <p:cNvPr id="1198130" name="AutoShape 50"/>
          <p:cNvSpPr>
            <a:spLocks noChangeArrowheads="1"/>
          </p:cNvSpPr>
          <p:nvPr/>
        </p:nvSpPr>
        <p:spPr bwMode="auto">
          <a:xfrm>
            <a:off x="2514600" y="5867400"/>
            <a:ext cx="4465638" cy="719138"/>
          </a:xfrm>
          <a:prstGeom prst="curvedUpArrow">
            <a:avLst>
              <a:gd name="adj1" fmla="val 61666"/>
              <a:gd name="adj2" fmla="val 185860"/>
              <a:gd name="adj3" fmla="val 33333"/>
            </a:avLst>
          </a:prstGeom>
          <a:solidFill>
            <a:schemeClr val="accent1"/>
          </a:solidFill>
          <a:ln w="9525">
            <a:solidFill>
              <a:schemeClr val="accent1"/>
            </a:solidFill>
            <a:miter lim="800000"/>
          </a:ln>
        </p:spPr>
        <p:txBody>
          <a:bodyPr wrap="none" anchor="ctr"/>
          <a:lstStyle/>
          <a:p>
            <a:endParaRPr lang="zh-CN" altLang="en-US">
              <a:latin typeface="Times New Roman" panose="02020503050405090304" pitchFamily="18" charset="0"/>
            </a:endParaRPr>
          </a:p>
        </p:txBody>
      </p:sp>
      <p:grpSp>
        <p:nvGrpSpPr>
          <p:cNvPr id="16" name="Group 51"/>
          <p:cNvGrpSpPr/>
          <p:nvPr/>
        </p:nvGrpSpPr>
        <p:grpSpPr bwMode="auto">
          <a:xfrm>
            <a:off x="5181600" y="4495800"/>
            <a:ext cx="1439863" cy="936625"/>
            <a:chOff x="4656" y="192"/>
            <a:chExt cx="907" cy="590"/>
          </a:xfrm>
        </p:grpSpPr>
        <p:sp>
          <p:nvSpPr>
            <p:cNvPr id="78925" name="AutoShape 52"/>
            <p:cNvSpPr>
              <a:spLocks noChangeArrowheads="1"/>
            </p:cNvSpPr>
            <p:nvPr/>
          </p:nvSpPr>
          <p:spPr bwMode="auto">
            <a:xfrm flipV="1">
              <a:off x="4656" y="237"/>
              <a:ext cx="590" cy="545"/>
            </a:xfrm>
            <a:prstGeom prst="curvedLeftArrow">
              <a:avLst>
                <a:gd name="adj1" fmla="val 20000"/>
                <a:gd name="adj2" fmla="val 40000"/>
                <a:gd name="adj3" fmla="val 36086"/>
              </a:avLst>
            </a:prstGeom>
            <a:solidFill>
              <a:srgbClr val="0033CC"/>
            </a:solidFill>
            <a:ln w="9525">
              <a:solidFill>
                <a:srgbClr val="0033CC"/>
              </a:solidFill>
              <a:miter lim="800000"/>
            </a:ln>
          </p:spPr>
          <p:txBody>
            <a:bodyPr wrap="none" anchor="ctr"/>
            <a:lstStyle/>
            <a:p>
              <a:endParaRPr lang="zh-CN" altLang="en-US">
                <a:latin typeface="Times New Roman" panose="02020503050405090304" pitchFamily="18" charset="0"/>
              </a:endParaRPr>
            </a:p>
          </p:txBody>
        </p:sp>
        <p:sp>
          <p:nvSpPr>
            <p:cNvPr id="78926" name="Text Box 53"/>
            <p:cNvSpPr txBox="1">
              <a:spLocks noChangeArrowheads="1"/>
            </p:cNvSpPr>
            <p:nvPr/>
          </p:nvSpPr>
          <p:spPr bwMode="auto">
            <a:xfrm>
              <a:off x="5064" y="192"/>
              <a:ext cx="49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45</a:t>
              </a:r>
              <a:r>
                <a:rPr lang="en-US" altLang="zh-CN" baseline="30000">
                  <a:latin typeface="Tahoma" panose="020B0804030504040204" pitchFamily="34" charset="0"/>
                </a:rPr>
                <a:t>O</a:t>
              </a:r>
              <a:endParaRPr lang="en-US" altLang="zh-CN" baseline="30000">
                <a:latin typeface="Tahoma" panose="020B0804030504040204" pitchFamily="34" charset="0"/>
              </a:endParaRPr>
            </a:p>
          </p:txBody>
        </p:sp>
      </p:grpSp>
      <p:grpSp>
        <p:nvGrpSpPr>
          <p:cNvPr id="17" name="Group 54"/>
          <p:cNvGrpSpPr/>
          <p:nvPr/>
        </p:nvGrpSpPr>
        <p:grpSpPr bwMode="auto">
          <a:xfrm>
            <a:off x="4343400" y="1371600"/>
            <a:ext cx="4629150" cy="2632075"/>
            <a:chOff x="624" y="-192"/>
            <a:chExt cx="2916" cy="1658"/>
          </a:xfrm>
        </p:grpSpPr>
        <p:sp>
          <p:nvSpPr>
            <p:cNvPr id="78872" name="Line 55"/>
            <p:cNvSpPr>
              <a:spLocks noChangeShapeType="1"/>
            </p:cNvSpPr>
            <p:nvPr/>
          </p:nvSpPr>
          <p:spPr bwMode="auto">
            <a:xfrm flipH="1">
              <a:off x="1440" y="0"/>
              <a:ext cx="528"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8873" name="Group 56"/>
            <p:cNvGrpSpPr/>
            <p:nvPr/>
          </p:nvGrpSpPr>
          <p:grpSpPr bwMode="auto">
            <a:xfrm>
              <a:off x="1123" y="0"/>
              <a:ext cx="2268" cy="1169"/>
              <a:chOff x="612" y="1717"/>
              <a:chExt cx="2268" cy="1169"/>
            </a:xfrm>
          </p:grpSpPr>
          <p:sp>
            <p:nvSpPr>
              <p:cNvPr id="78919" name="Line 57"/>
              <p:cNvSpPr>
                <a:spLocks noChangeShapeType="1"/>
              </p:cNvSpPr>
              <p:nvPr/>
            </p:nvSpPr>
            <p:spPr bwMode="auto">
              <a:xfrm>
                <a:off x="612" y="2704"/>
                <a:ext cx="182"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8920" name="Line 58"/>
              <p:cNvSpPr>
                <a:spLocks noChangeShapeType="1"/>
              </p:cNvSpPr>
              <p:nvPr/>
            </p:nvSpPr>
            <p:spPr bwMode="auto">
              <a:xfrm>
                <a:off x="975" y="2205"/>
                <a:ext cx="227"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8921" name="Line 59"/>
              <p:cNvSpPr>
                <a:spLocks noChangeShapeType="1"/>
              </p:cNvSpPr>
              <p:nvPr/>
            </p:nvSpPr>
            <p:spPr bwMode="auto">
              <a:xfrm>
                <a:off x="1756" y="1717"/>
                <a:ext cx="535" cy="2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8922" name="Line 60"/>
              <p:cNvSpPr>
                <a:spLocks noChangeShapeType="1"/>
              </p:cNvSpPr>
              <p:nvPr/>
            </p:nvSpPr>
            <p:spPr bwMode="auto">
              <a:xfrm flipH="1">
                <a:off x="1610" y="1842"/>
                <a:ext cx="0" cy="91"/>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8923" name="Line 61"/>
              <p:cNvSpPr>
                <a:spLocks noChangeShapeType="1"/>
              </p:cNvSpPr>
              <p:nvPr/>
            </p:nvSpPr>
            <p:spPr bwMode="auto">
              <a:xfrm>
                <a:off x="2472" y="2159"/>
                <a:ext cx="408"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8924" name="Line 62"/>
              <p:cNvSpPr>
                <a:spLocks noChangeShapeType="1"/>
              </p:cNvSpPr>
              <p:nvPr/>
            </p:nvSpPr>
            <p:spPr bwMode="auto">
              <a:xfrm>
                <a:off x="2381"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nvGrpSpPr>
            <p:cNvPr id="78874" name="Group 63"/>
            <p:cNvGrpSpPr/>
            <p:nvPr/>
          </p:nvGrpSpPr>
          <p:grpSpPr bwMode="auto">
            <a:xfrm>
              <a:off x="624" y="-192"/>
              <a:ext cx="2916" cy="1658"/>
              <a:chOff x="113" y="1525"/>
              <a:chExt cx="2916" cy="1658"/>
            </a:xfrm>
          </p:grpSpPr>
          <p:sp>
            <p:nvSpPr>
              <p:cNvPr id="78875" name="Line 64"/>
              <p:cNvSpPr>
                <a:spLocks noChangeShapeType="1"/>
              </p:cNvSpPr>
              <p:nvPr/>
            </p:nvSpPr>
            <p:spPr bwMode="auto">
              <a:xfrm flipH="1">
                <a:off x="295" y="2704"/>
                <a:ext cx="144"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8876" name="Line 65"/>
              <p:cNvSpPr>
                <a:spLocks noChangeShapeType="1"/>
              </p:cNvSpPr>
              <p:nvPr/>
            </p:nvSpPr>
            <p:spPr bwMode="auto">
              <a:xfrm flipH="1">
                <a:off x="612" y="2205"/>
                <a:ext cx="195" cy="227"/>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78877" name="Group 66"/>
              <p:cNvGrpSpPr/>
              <p:nvPr/>
            </p:nvGrpSpPr>
            <p:grpSpPr bwMode="auto">
              <a:xfrm>
                <a:off x="1456" y="1525"/>
                <a:ext cx="285" cy="298"/>
                <a:chOff x="2736" y="1503"/>
                <a:chExt cx="337" cy="331"/>
              </a:xfrm>
            </p:grpSpPr>
            <p:sp>
              <p:nvSpPr>
                <p:cNvPr id="78917" name="Text Box 67"/>
                <p:cNvSpPr txBox="1">
                  <a:spLocks noChangeArrowheads="1"/>
                </p:cNvSpPr>
                <p:nvPr/>
              </p:nvSpPr>
              <p:spPr bwMode="auto">
                <a:xfrm>
                  <a:off x="2848" y="1587"/>
                  <a:ext cx="17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A</a:t>
                  </a:r>
                  <a:endParaRPr lang="en-US" altLang="zh-CN">
                    <a:latin typeface="Tahoma" panose="020B0804030504040204" pitchFamily="34" charset="0"/>
                  </a:endParaRPr>
                </a:p>
              </p:txBody>
            </p:sp>
            <p:sp>
              <p:nvSpPr>
                <p:cNvPr id="78918" name="Oval 6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78" name="Group 69"/>
              <p:cNvGrpSpPr/>
              <p:nvPr/>
            </p:nvGrpSpPr>
            <p:grpSpPr bwMode="auto">
              <a:xfrm>
                <a:off x="2200" y="1933"/>
                <a:ext cx="285" cy="298"/>
                <a:chOff x="2736" y="1503"/>
                <a:chExt cx="337" cy="331"/>
              </a:xfrm>
            </p:grpSpPr>
            <p:sp>
              <p:nvSpPr>
                <p:cNvPr id="78915" name="Text Box 70"/>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D</a:t>
                  </a:r>
                  <a:endParaRPr lang="en-US" altLang="zh-CN">
                    <a:latin typeface="Tahoma" panose="020B0804030504040204" pitchFamily="34" charset="0"/>
                  </a:endParaRPr>
                </a:p>
              </p:txBody>
            </p:sp>
            <p:sp>
              <p:nvSpPr>
                <p:cNvPr id="78916" name="Oval 7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79" name="Group 72"/>
              <p:cNvGrpSpPr/>
              <p:nvPr/>
            </p:nvGrpSpPr>
            <p:grpSpPr bwMode="auto">
              <a:xfrm>
                <a:off x="1474" y="1933"/>
                <a:ext cx="285" cy="297"/>
                <a:chOff x="2736" y="1503"/>
                <a:chExt cx="337" cy="331"/>
              </a:xfrm>
            </p:grpSpPr>
            <p:sp>
              <p:nvSpPr>
                <p:cNvPr id="78913" name="Text Box 7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C</a:t>
                  </a:r>
                  <a:endParaRPr lang="en-US" altLang="zh-CN">
                    <a:latin typeface="Tahoma" panose="020B0804030504040204" pitchFamily="34" charset="0"/>
                  </a:endParaRPr>
                </a:p>
              </p:txBody>
            </p:sp>
            <p:sp>
              <p:nvSpPr>
                <p:cNvPr id="78914" name="Oval 7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80" name="Group 75"/>
              <p:cNvGrpSpPr/>
              <p:nvPr/>
            </p:nvGrpSpPr>
            <p:grpSpPr bwMode="auto">
              <a:xfrm>
                <a:off x="748" y="1933"/>
                <a:ext cx="285" cy="297"/>
                <a:chOff x="2736" y="1503"/>
                <a:chExt cx="337" cy="331"/>
              </a:xfrm>
            </p:grpSpPr>
            <p:sp>
              <p:nvSpPr>
                <p:cNvPr id="78911" name="Text Box 76"/>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B</a:t>
                  </a:r>
                  <a:endParaRPr lang="en-US" altLang="zh-CN">
                    <a:latin typeface="Tahoma" panose="020B0804030504040204" pitchFamily="34" charset="0"/>
                  </a:endParaRPr>
                </a:p>
              </p:txBody>
            </p:sp>
            <p:sp>
              <p:nvSpPr>
                <p:cNvPr id="78912" name="Oval 7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81" name="Group 78"/>
              <p:cNvGrpSpPr/>
              <p:nvPr/>
            </p:nvGrpSpPr>
            <p:grpSpPr bwMode="auto">
              <a:xfrm>
                <a:off x="1474" y="2432"/>
                <a:ext cx="286" cy="298"/>
                <a:chOff x="2736" y="1503"/>
                <a:chExt cx="337" cy="331"/>
              </a:xfrm>
            </p:grpSpPr>
            <p:sp>
              <p:nvSpPr>
                <p:cNvPr id="78909" name="Text Box 79"/>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G</a:t>
                  </a:r>
                  <a:endParaRPr lang="en-US" altLang="zh-CN">
                    <a:latin typeface="Tahoma" panose="020B0804030504040204" pitchFamily="34" charset="0"/>
                  </a:endParaRPr>
                </a:p>
              </p:txBody>
            </p:sp>
            <p:sp>
              <p:nvSpPr>
                <p:cNvPr id="78910" name="Oval 8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82" name="Group 81"/>
              <p:cNvGrpSpPr/>
              <p:nvPr/>
            </p:nvGrpSpPr>
            <p:grpSpPr bwMode="auto">
              <a:xfrm>
                <a:off x="386" y="2432"/>
                <a:ext cx="285" cy="298"/>
                <a:chOff x="2736" y="1503"/>
                <a:chExt cx="337" cy="331"/>
              </a:xfrm>
            </p:grpSpPr>
            <p:sp>
              <p:nvSpPr>
                <p:cNvPr id="78907" name="Text Box 82"/>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E</a:t>
                  </a:r>
                  <a:endParaRPr lang="en-US" altLang="zh-CN">
                    <a:latin typeface="Tahoma" panose="020B0804030504040204" pitchFamily="34" charset="0"/>
                  </a:endParaRPr>
                </a:p>
              </p:txBody>
            </p:sp>
            <p:sp>
              <p:nvSpPr>
                <p:cNvPr id="78908" name="Oval 8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83" name="Group 84"/>
              <p:cNvGrpSpPr/>
              <p:nvPr/>
            </p:nvGrpSpPr>
            <p:grpSpPr bwMode="auto">
              <a:xfrm>
                <a:off x="1066" y="2432"/>
                <a:ext cx="285" cy="297"/>
                <a:chOff x="2736" y="1503"/>
                <a:chExt cx="337" cy="331"/>
              </a:xfrm>
            </p:grpSpPr>
            <p:sp>
              <p:nvSpPr>
                <p:cNvPr id="78905" name="Text Box 85"/>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F</a:t>
                  </a:r>
                  <a:endParaRPr lang="en-US" altLang="zh-CN">
                    <a:latin typeface="Tahoma" panose="020B0804030504040204" pitchFamily="34" charset="0"/>
                  </a:endParaRPr>
                </a:p>
              </p:txBody>
            </p:sp>
            <p:sp>
              <p:nvSpPr>
                <p:cNvPr id="78906" name="Oval 8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84" name="Group 87"/>
              <p:cNvGrpSpPr/>
              <p:nvPr/>
            </p:nvGrpSpPr>
            <p:grpSpPr bwMode="auto">
              <a:xfrm>
                <a:off x="1792" y="2432"/>
                <a:ext cx="285" cy="298"/>
                <a:chOff x="2736" y="1503"/>
                <a:chExt cx="337" cy="331"/>
              </a:xfrm>
            </p:grpSpPr>
            <p:sp>
              <p:nvSpPr>
                <p:cNvPr id="78903" name="Text Box 88"/>
                <p:cNvSpPr txBox="1">
                  <a:spLocks noChangeArrowheads="1"/>
                </p:cNvSpPr>
                <p:nvPr/>
              </p:nvSpPr>
              <p:spPr bwMode="auto">
                <a:xfrm>
                  <a:off x="2848" y="1586"/>
                  <a:ext cx="176"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H</a:t>
                  </a:r>
                  <a:endParaRPr lang="en-US" altLang="zh-CN">
                    <a:latin typeface="Tahoma" panose="020B0804030504040204" pitchFamily="34" charset="0"/>
                  </a:endParaRPr>
                </a:p>
              </p:txBody>
            </p:sp>
            <p:sp>
              <p:nvSpPr>
                <p:cNvPr id="78904" name="Oval 8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85" name="Group 90"/>
              <p:cNvGrpSpPr/>
              <p:nvPr/>
            </p:nvGrpSpPr>
            <p:grpSpPr bwMode="auto">
              <a:xfrm>
                <a:off x="2245" y="2432"/>
                <a:ext cx="285" cy="297"/>
                <a:chOff x="2736" y="1503"/>
                <a:chExt cx="337" cy="331"/>
              </a:xfrm>
            </p:grpSpPr>
            <p:sp>
              <p:nvSpPr>
                <p:cNvPr id="78901" name="Text Box 91"/>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I</a:t>
                  </a:r>
                  <a:endParaRPr lang="en-US" altLang="zh-CN">
                    <a:latin typeface="Tahoma" panose="020B0804030504040204" pitchFamily="34" charset="0"/>
                  </a:endParaRPr>
                </a:p>
              </p:txBody>
            </p:sp>
            <p:sp>
              <p:nvSpPr>
                <p:cNvPr id="78902" name="Oval 9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86" name="Group 93"/>
              <p:cNvGrpSpPr/>
              <p:nvPr/>
            </p:nvGrpSpPr>
            <p:grpSpPr bwMode="auto">
              <a:xfrm>
                <a:off x="2744" y="2432"/>
                <a:ext cx="285" cy="297"/>
                <a:chOff x="2736" y="1503"/>
                <a:chExt cx="337" cy="331"/>
              </a:xfrm>
            </p:grpSpPr>
            <p:sp>
              <p:nvSpPr>
                <p:cNvPr id="78899" name="Text Box 94"/>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J</a:t>
                  </a:r>
                  <a:endParaRPr lang="en-US" altLang="zh-CN">
                    <a:latin typeface="Tahoma" panose="020B0804030504040204" pitchFamily="34" charset="0"/>
                  </a:endParaRPr>
                </a:p>
              </p:txBody>
            </p:sp>
            <p:sp>
              <p:nvSpPr>
                <p:cNvPr id="78900" name="Oval 9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87" name="Group 96"/>
              <p:cNvGrpSpPr/>
              <p:nvPr/>
            </p:nvGrpSpPr>
            <p:grpSpPr bwMode="auto">
              <a:xfrm>
                <a:off x="1792" y="2886"/>
                <a:ext cx="285" cy="297"/>
                <a:chOff x="2736" y="1503"/>
                <a:chExt cx="337" cy="331"/>
              </a:xfrm>
            </p:grpSpPr>
            <p:sp>
              <p:nvSpPr>
                <p:cNvPr id="78897" name="Text Box 97"/>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M</a:t>
                  </a:r>
                  <a:endParaRPr lang="en-US" altLang="zh-CN">
                    <a:latin typeface="Tahoma" panose="020B0804030504040204" pitchFamily="34" charset="0"/>
                  </a:endParaRPr>
                </a:p>
              </p:txBody>
            </p:sp>
            <p:sp>
              <p:nvSpPr>
                <p:cNvPr id="78898" name="Oval 9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88" name="Group 99"/>
              <p:cNvGrpSpPr/>
              <p:nvPr/>
            </p:nvGrpSpPr>
            <p:grpSpPr bwMode="auto">
              <a:xfrm>
                <a:off x="703" y="2886"/>
                <a:ext cx="285" cy="297"/>
                <a:chOff x="2736" y="1503"/>
                <a:chExt cx="337" cy="331"/>
              </a:xfrm>
            </p:grpSpPr>
            <p:sp>
              <p:nvSpPr>
                <p:cNvPr id="78895" name="Text Box 100"/>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L</a:t>
                  </a:r>
                  <a:endParaRPr lang="en-US" altLang="zh-CN">
                    <a:latin typeface="Tahoma" panose="020B0804030504040204" pitchFamily="34" charset="0"/>
                  </a:endParaRPr>
                </a:p>
              </p:txBody>
            </p:sp>
            <p:sp>
              <p:nvSpPr>
                <p:cNvPr id="78896" name="Oval 10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78889" name="Group 102"/>
              <p:cNvGrpSpPr/>
              <p:nvPr/>
            </p:nvGrpSpPr>
            <p:grpSpPr bwMode="auto">
              <a:xfrm>
                <a:off x="113" y="2886"/>
                <a:ext cx="285" cy="297"/>
                <a:chOff x="2736" y="1503"/>
                <a:chExt cx="337" cy="331"/>
              </a:xfrm>
            </p:grpSpPr>
            <p:sp>
              <p:nvSpPr>
                <p:cNvPr id="78893" name="Text Box 103"/>
                <p:cNvSpPr txBox="1">
                  <a:spLocks noChangeArrowheads="1"/>
                </p:cNvSpPr>
                <p:nvPr/>
              </p:nvSpPr>
              <p:spPr bwMode="auto">
                <a:xfrm>
                  <a:off x="2848" y="1586"/>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a:latin typeface="Tahoma" panose="020B0804030504040204" pitchFamily="34" charset="0"/>
                    </a:rPr>
                    <a:t>K</a:t>
                  </a:r>
                  <a:endParaRPr lang="en-US" altLang="zh-CN">
                    <a:latin typeface="Tahoma" panose="020B0804030504040204" pitchFamily="34" charset="0"/>
                  </a:endParaRPr>
                </a:p>
              </p:txBody>
            </p:sp>
            <p:sp>
              <p:nvSpPr>
                <p:cNvPr id="78894" name="Oval 10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78890" name="Line 105"/>
              <p:cNvSpPr>
                <a:spLocks noChangeShapeType="1"/>
              </p:cNvSpPr>
              <p:nvPr/>
            </p:nvSpPr>
            <p:spPr bwMode="auto">
              <a:xfrm flipH="1">
                <a:off x="1973" y="2205"/>
                <a:ext cx="272" cy="22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8891" name="Line 106"/>
              <p:cNvSpPr>
                <a:spLocks noChangeShapeType="1"/>
              </p:cNvSpPr>
              <p:nvPr/>
            </p:nvSpPr>
            <p:spPr bwMode="auto">
              <a:xfrm>
                <a:off x="1928" y="2750"/>
                <a:ext cx="0" cy="1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8892" name="Line 107"/>
              <p:cNvSpPr>
                <a:spLocks noChangeShapeType="1"/>
              </p:cNvSpPr>
              <p:nvPr/>
            </p:nvSpPr>
            <p:spPr bwMode="auto">
              <a:xfrm flipH="1">
                <a:off x="1610" y="2251"/>
                <a:ext cx="0"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grpSp>
        <p:nvGrpSpPr>
          <p:cNvPr id="1198179" name="Group 108"/>
          <p:cNvGrpSpPr/>
          <p:nvPr/>
        </p:nvGrpSpPr>
        <p:grpSpPr bwMode="auto">
          <a:xfrm>
            <a:off x="2819400" y="1600200"/>
            <a:ext cx="762000" cy="1981200"/>
            <a:chOff x="1776" y="1008"/>
            <a:chExt cx="480" cy="1248"/>
          </a:xfrm>
        </p:grpSpPr>
        <p:sp>
          <p:nvSpPr>
            <p:cNvPr id="78870" name="Line 109"/>
            <p:cNvSpPr>
              <a:spLocks noChangeShapeType="1"/>
            </p:cNvSpPr>
            <p:nvPr/>
          </p:nvSpPr>
          <p:spPr bwMode="auto">
            <a:xfrm>
              <a:off x="1776" y="1056"/>
              <a:ext cx="96" cy="720"/>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8871" name="Line 110"/>
            <p:cNvSpPr>
              <a:spLocks noChangeShapeType="1"/>
            </p:cNvSpPr>
            <p:nvPr/>
          </p:nvSpPr>
          <p:spPr bwMode="auto">
            <a:xfrm>
              <a:off x="1872" y="1008"/>
              <a:ext cx="384" cy="1248"/>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sp>
        <p:nvSpPr>
          <p:cNvPr id="1198191" name="Line 111"/>
          <p:cNvSpPr>
            <a:spLocks noChangeShapeType="1"/>
          </p:cNvSpPr>
          <p:nvPr/>
        </p:nvSpPr>
        <p:spPr bwMode="auto">
          <a:xfrm flipH="1">
            <a:off x="1371600" y="3276600"/>
            <a:ext cx="0" cy="990600"/>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1198182" name="Group 112"/>
          <p:cNvGrpSpPr/>
          <p:nvPr/>
        </p:nvGrpSpPr>
        <p:grpSpPr bwMode="auto">
          <a:xfrm>
            <a:off x="3581400" y="3886200"/>
            <a:ext cx="533400" cy="1752600"/>
            <a:chOff x="2256" y="2448"/>
            <a:chExt cx="336" cy="1104"/>
          </a:xfrm>
        </p:grpSpPr>
        <p:sp>
          <p:nvSpPr>
            <p:cNvPr id="78868" name="Line 113"/>
            <p:cNvSpPr>
              <a:spLocks noChangeShapeType="1"/>
            </p:cNvSpPr>
            <p:nvPr/>
          </p:nvSpPr>
          <p:spPr bwMode="auto">
            <a:xfrm>
              <a:off x="2256" y="2544"/>
              <a:ext cx="0" cy="62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8869" name="Line 114"/>
            <p:cNvSpPr>
              <a:spLocks noChangeShapeType="1"/>
            </p:cNvSpPr>
            <p:nvPr/>
          </p:nvSpPr>
          <p:spPr bwMode="auto">
            <a:xfrm>
              <a:off x="2352" y="2448"/>
              <a:ext cx="240" cy="110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grpSp>
        <p:nvGrpSpPr>
          <p:cNvPr id="1198188" name="Group 115"/>
          <p:cNvGrpSpPr/>
          <p:nvPr/>
        </p:nvGrpSpPr>
        <p:grpSpPr bwMode="auto">
          <a:xfrm>
            <a:off x="914400" y="2362200"/>
            <a:ext cx="3128963" cy="3311525"/>
            <a:chOff x="576" y="1488"/>
            <a:chExt cx="1971" cy="2086"/>
          </a:xfrm>
        </p:grpSpPr>
        <p:sp>
          <p:nvSpPr>
            <p:cNvPr id="78862" name="Line 116"/>
            <p:cNvSpPr>
              <a:spLocks noChangeShapeType="1"/>
            </p:cNvSpPr>
            <p:nvPr/>
          </p:nvSpPr>
          <p:spPr bwMode="auto">
            <a:xfrm>
              <a:off x="960" y="2032"/>
              <a:ext cx="181" cy="18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78863" name="Line 117"/>
            <p:cNvSpPr>
              <a:spLocks noChangeShapeType="1"/>
            </p:cNvSpPr>
            <p:nvPr/>
          </p:nvSpPr>
          <p:spPr bwMode="auto">
            <a:xfrm>
              <a:off x="1958" y="2032"/>
              <a:ext cx="181"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8864" name="Line 118"/>
            <p:cNvSpPr>
              <a:spLocks noChangeShapeType="1"/>
            </p:cNvSpPr>
            <p:nvPr/>
          </p:nvSpPr>
          <p:spPr bwMode="auto">
            <a:xfrm>
              <a:off x="1459" y="1488"/>
              <a:ext cx="317" cy="27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8865" name="Line 119"/>
            <p:cNvSpPr>
              <a:spLocks noChangeShapeType="1"/>
            </p:cNvSpPr>
            <p:nvPr/>
          </p:nvSpPr>
          <p:spPr bwMode="auto">
            <a:xfrm>
              <a:off x="2003" y="2985"/>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8866" name="Line 120"/>
            <p:cNvSpPr>
              <a:spLocks noChangeShapeType="1"/>
            </p:cNvSpPr>
            <p:nvPr/>
          </p:nvSpPr>
          <p:spPr bwMode="auto">
            <a:xfrm>
              <a:off x="2366" y="3393"/>
              <a:ext cx="181" cy="1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78867" name="Line 121"/>
            <p:cNvSpPr>
              <a:spLocks noChangeShapeType="1"/>
            </p:cNvSpPr>
            <p:nvPr/>
          </p:nvSpPr>
          <p:spPr bwMode="auto">
            <a:xfrm>
              <a:off x="576" y="2544"/>
              <a:ext cx="192"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98188"/>
                                        </p:tgtEl>
                                        <p:attrNameLst>
                                          <p:attrName>style.visibility</p:attrName>
                                        </p:attrNameLst>
                                      </p:cBhvr>
                                      <p:to>
                                        <p:strVal val="visible"/>
                                      </p:to>
                                    </p:set>
                                  </p:childTnLst>
                                  <p:subTnLst>
                                    <p:set>
                                      <p:cBhvr override="childStyle">
                                        <p:cTn dur="1" fill="hold" display="0" masterRel="nextClick" afterEffect="1"/>
                                        <p:tgtEl>
                                          <p:spTgt spid="119818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1198179"/>
                                        </p:tgtEl>
                                        <p:attrNameLst>
                                          <p:attrName>style.visibility</p:attrName>
                                        </p:attrNameLst>
                                      </p:cBhvr>
                                      <p:to>
                                        <p:strVal val="visible"/>
                                      </p:to>
                                    </p:set>
                                    <p:anim calcmode="lin" valueType="num">
                                      <p:cBhvr>
                                        <p:cTn id="15" dur="500" fill="hold"/>
                                        <p:tgtEl>
                                          <p:spTgt spid="1198179"/>
                                        </p:tgtEl>
                                        <p:attrNameLst>
                                          <p:attrName>ppt_x</p:attrName>
                                        </p:attrNameLst>
                                      </p:cBhvr>
                                      <p:tavLst>
                                        <p:tav tm="0">
                                          <p:val>
                                            <p:strVal val="#ppt_x"/>
                                          </p:val>
                                        </p:tav>
                                        <p:tav tm="100000">
                                          <p:val>
                                            <p:strVal val="#ppt_x"/>
                                          </p:val>
                                        </p:tav>
                                      </p:tavLst>
                                    </p:anim>
                                    <p:anim calcmode="lin" valueType="num">
                                      <p:cBhvr>
                                        <p:cTn id="16" dur="500" fill="hold"/>
                                        <p:tgtEl>
                                          <p:spTgt spid="1198179"/>
                                        </p:tgtEl>
                                        <p:attrNameLst>
                                          <p:attrName>ppt_y</p:attrName>
                                        </p:attrNameLst>
                                      </p:cBhvr>
                                      <p:tavLst>
                                        <p:tav tm="0">
                                          <p:val>
                                            <p:strVal val="#ppt_y-#ppt_h/2"/>
                                          </p:val>
                                        </p:tav>
                                        <p:tav tm="100000">
                                          <p:val>
                                            <p:strVal val="#ppt_y"/>
                                          </p:val>
                                        </p:tav>
                                      </p:tavLst>
                                    </p:anim>
                                    <p:anim calcmode="lin" valueType="num">
                                      <p:cBhvr>
                                        <p:cTn id="17" dur="500" fill="hold"/>
                                        <p:tgtEl>
                                          <p:spTgt spid="1198179"/>
                                        </p:tgtEl>
                                        <p:attrNameLst>
                                          <p:attrName>ppt_w</p:attrName>
                                        </p:attrNameLst>
                                      </p:cBhvr>
                                      <p:tavLst>
                                        <p:tav tm="0">
                                          <p:val>
                                            <p:strVal val="#ppt_w"/>
                                          </p:val>
                                        </p:tav>
                                        <p:tav tm="100000">
                                          <p:val>
                                            <p:strVal val="#ppt_w"/>
                                          </p:val>
                                        </p:tav>
                                      </p:tavLst>
                                    </p:anim>
                                    <p:anim calcmode="lin" valueType="num">
                                      <p:cBhvr>
                                        <p:cTn id="18" dur="500" fill="hold"/>
                                        <p:tgtEl>
                                          <p:spTgt spid="119817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19817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1198082"/>
                                        </p:tgtEl>
                                        <p:attrNameLst>
                                          <p:attrName>style.visibility</p:attrName>
                                        </p:attrNameLst>
                                      </p:cBhvr>
                                      <p:to>
                                        <p:strVal val="visible"/>
                                      </p:to>
                                    </p:set>
                                    <p:anim calcmode="lin" valueType="num">
                                      <p:cBhvr>
                                        <p:cTn id="23" dur="500" fill="hold"/>
                                        <p:tgtEl>
                                          <p:spTgt spid="1198082"/>
                                        </p:tgtEl>
                                        <p:attrNameLst>
                                          <p:attrName>ppt_x</p:attrName>
                                        </p:attrNameLst>
                                      </p:cBhvr>
                                      <p:tavLst>
                                        <p:tav tm="0">
                                          <p:val>
                                            <p:strVal val="#ppt_x"/>
                                          </p:val>
                                        </p:tav>
                                        <p:tav tm="100000">
                                          <p:val>
                                            <p:strVal val="#ppt_x"/>
                                          </p:val>
                                        </p:tav>
                                      </p:tavLst>
                                    </p:anim>
                                    <p:anim calcmode="lin" valueType="num">
                                      <p:cBhvr>
                                        <p:cTn id="24" dur="500" fill="hold"/>
                                        <p:tgtEl>
                                          <p:spTgt spid="1198082"/>
                                        </p:tgtEl>
                                        <p:attrNameLst>
                                          <p:attrName>ppt_y</p:attrName>
                                        </p:attrNameLst>
                                      </p:cBhvr>
                                      <p:tavLst>
                                        <p:tav tm="0">
                                          <p:val>
                                            <p:strVal val="#ppt_y-#ppt_h/2"/>
                                          </p:val>
                                        </p:tav>
                                        <p:tav tm="100000">
                                          <p:val>
                                            <p:strVal val="#ppt_y"/>
                                          </p:val>
                                        </p:tav>
                                      </p:tavLst>
                                    </p:anim>
                                    <p:anim calcmode="lin" valueType="num">
                                      <p:cBhvr>
                                        <p:cTn id="25" dur="500" fill="hold"/>
                                        <p:tgtEl>
                                          <p:spTgt spid="1198082"/>
                                        </p:tgtEl>
                                        <p:attrNameLst>
                                          <p:attrName>ppt_w</p:attrName>
                                        </p:attrNameLst>
                                      </p:cBhvr>
                                      <p:tavLst>
                                        <p:tav tm="0">
                                          <p:val>
                                            <p:strVal val="#ppt_w"/>
                                          </p:val>
                                        </p:tav>
                                        <p:tav tm="100000">
                                          <p:val>
                                            <p:strVal val="#ppt_w"/>
                                          </p:val>
                                        </p:tav>
                                      </p:tavLst>
                                    </p:anim>
                                    <p:anim calcmode="lin" valueType="num">
                                      <p:cBhvr>
                                        <p:cTn id="26" dur="500" fill="hold"/>
                                        <p:tgtEl>
                                          <p:spTgt spid="119808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1198191"/>
                                        </p:tgtEl>
                                        <p:attrNameLst>
                                          <p:attrName>style.visibility</p:attrName>
                                        </p:attrNameLst>
                                      </p:cBhvr>
                                      <p:to>
                                        <p:strVal val="visible"/>
                                      </p:to>
                                    </p:set>
                                    <p:anim calcmode="lin" valueType="num">
                                      <p:cBhvr>
                                        <p:cTn id="31" dur="500" fill="hold"/>
                                        <p:tgtEl>
                                          <p:spTgt spid="1198191"/>
                                        </p:tgtEl>
                                        <p:attrNameLst>
                                          <p:attrName>ppt_x</p:attrName>
                                        </p:attrNameLst>
                                      </p:cBhvr>
                                      <p:tavLst>
                                        <p:tav tm="0">
                                          <p:val>
                                            <p:strVal val="#ppt_x"/>
                                          </p:val>
                                        </p:tav>
                                        <p:tav tm="100000">
                                          <p:val>
                                            <p:strVal val="#ppt_x"/>
                                          </p:val>
                                        </p:tav>
                                      </p:tavLst>
                                    </p:anim>
                                    <p:anim calcmode="lin" valueType="num">
                                      <p:cBhvr>
                                        <p:cTn id="32" dur="500" fill="hold"/>
                                        <p:tgtEl>
                                          <p:spTgt spid="1198191"/>
                                        </p:tgtEl>
                                        <p:attrNameLst>
                                          <p:attrName>ppt_y</p:attrName>
                                        </p:attrNameLst>
                                      </p:cBhvr>
                                      <p:tavLst>
                                        <p:tav tm="0">
                                          <p:val>
                                            <p:strVal val="#ppt_y-#ppt_h/2"/>
                                          </p:val>
                                        </p:tav>
                                        <p:tav tm="100000">
                                          <p:val>
                                            <p:strVal val="#ppt_y"/>
                                          </p:val>
                                        </p:tav>
                                      </p:tavLst>
                                    </p:anim>
                                    <p:anim calcmode="lin" valueType="num">
                                      <p:cBhvr>
                                        <p:cTn id="33" dur="500" fill="hold"/>
                                        <p:tgtEl>
                                          <p:spTgt spid="1198191"/>
                                        </p:tgtEl>
                                        <p:attrNameLst>
                                          <p:attrName>ppt_w</p:attrName>
                                        </p:attrNameLst>
                                      </p:cBhvr>
                                      <p:tavLst>
                                        <p:tav tm="0">
                                          <p:val>
                                            <p:strVal val="#ppt_w"/>
                                          </p:val>
                                        </p:tav>
                                        <p:tav tm="100000">
                                          <p:val>
                                            <p:strVal val="#ppt_w"/>
                                          </p:val>
                                        </p:tav>
                                      </p:tavLst>
                                    </p:anim>
                                    <p:anim calcmode="lin" valueType="num">
                                      <p:cBhvr>
                                        <p:cTn id="34" dur="500" fill="hold"/>
                                        <p:tgtEl>
                                          <p:spTgt spid="1198191"/>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nodeType="clickEffect">
                                  <p:stCondLst>
                                    <p:cond delay="0"/>
                                  </p:stCondLst>
                                  <p:childTnLst>
                                    <p:set>
                                      <p:cBhvr>
                                        <p:cTn id="38" dur="1" fill="hold">
                                          <p:stCondLst>
                                            <p:cond delay="0"/>
                                          </p:stCondLst>
                                        </p:cTn>
                                        <p:tgtEl>
                                          <p:spTgt spid="1198182"/>
                                        </p:tgtEl>
                                        <p:attrNameLst>
                                          <p:attrName>style.visibility</p:attrName>
                                        </p:attrNameLst>
                                      </p:cBhvr>
                                      <p:to>
                                        <p:strVal val="visible"/>
                                      </p:to>
                                    </p:set>
                                    <p:anim calcmode="lin" valueType="num">
                                      <p:cBhvr>
                                        <p:cTn id="39" dur="500" fill="hold"/>
                                        <p:tgtEl>
                                          <p:spTgt spid="1198182"/>
                                        </p:tgtEl>
                                        <p:attrNameLst>
                                          <p:attrName>ppt_x</p:attrName>
                                        </p:attrNameLst>
                                      </p:cBhvr>
                                      <p:tavLst>
                                        <p:tav tm="0">
                                          <p:val>
                                            <p:strVal val="#ppt_x"/>
                                          </p:val>
                                        </p:tav>
                                        <p:tav tm="100000">
                                          <p:val>
                                            <p:strVal val="#ppt_x"/>
                                          </p:val>
                                        </p:tav>
                                      </p:tavLst>
                                    </p:anim>
                                    <p:anim calcmode="lin" valueType="num">
                                      <p:cBhvr>
                                        <p:cTn id="40" dur="500" fill="hold"/>
                                        <p:tgtEl>
                                          <p:spTgt spid="1198182"/>
                                        </p:tgtEl>
                                        <p:attrNameLst>
                                          <p:attrName>ppt_y</p:attrName>
                                        </p:attrNameLst>
                                      </p:cBhvr>
                                      <p:tavLst>
                                        <p:tav tm="0">
                                          <p:val>
                                            <p:strVal val="#ppt_y-#ppt_h/2"/>
                                          </p:val>
                                        </p:tav>
                                        <p:tav tm="100000">
                                          <p:val>
                                            <p:strVal val="#ppt_y"/>
                                          </p:val>
                                        </p:tav>
                                      </p:tavLst>
                                    </p:anim>
                                    <p:anim calcmode="lin" valueType="num">
                                      <p:cBhvr>
                                        <p:cTn id="41" dur="500" fill="hold"/>
                                        <p:tgtEl>
                                          <p:spTgt spid="1198182"/>
                                        </p:tgtEl>
                                        <p:attrNameLst>
                                          <p:attrName>ppt_w</p:attrName>
                                        </p:attrNameLst>
                                      </p:cBhvr>
                                      <p:tavLst>
                                        <p:tav tm="0">
                                          <p:val>
                                            <p:strVal val="#ppt_w"/>
                                          </p:val>
                                        </p:tav>
                                        <p:tav tm="100000">
                                          <p:val>
                                            <p:strVal val="#ppt_w"/>
                                          </p:val>
                                        </p:tav>
                                      </p:tavLst>
                                    </p:anim>
                                    <p:anim calcmode="lin" valueType="num">
                                      <p:cBhvr>
                                        <p:cTn id="42" dur="500" fill="hold"/>
                                        <p:tgtEl>
                                          <p:spTgt spid="1198182"/>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ppt_x</p:attrName>
                                        </p:attrNameLst>
                                      </p:cBhvr>
                                      <p:tavLst>
                                        <p:tav tm="0">
                                          <p:val>
                                            <p:strVal val="#ppt_x"/>
                                          </p:val>
                                        </p:tav>
                                        <p:tav tm="100000">
                                          <p:val>
                                            <p:strVal val="#ppt_x"/>
                                          </p:val>
                                        </p:tav>
                                      </p:tavLst>
                                    </p:anim>
                                    <p:anim calcmode="lin" valueType="num">
                                      <p:cBhvr>
                                        <p:cTn id="48" dur="500" fill="hold"/>
                                        <p:tgtEl>
                                          <p:spTgt spid="16"/>
                                        </p:tgtEl>
                                        <p:attrNameLst>
                                          <p:attrName>ppt_y</p:attrName>
                                        </p:attrNameLst>
                                      </p:cBhvr>
                                      <p:tavLst>
                                        <p:tav tm="0">
                                          <p:val>
                                            <p:strVal val="#ppt_y+#ppt_h/2"/>
                                          </p:val>
                                        </p:tav>
                                        <p:tav tm="100000">
                                          <p:val>
                                            <p:strVal val="#ppt_y"/>
                                          </p:val>
                                        </p:tav>
                                      </p:tavLst>
                                    </p:anim>
                                    <p:anim calcmode="lin" valueType="num">
                                      <p:cBhvr>
                                        <p:cTn id="49" dur="500" fill="hold"/>
                                        <p:tgtEl>
                                          <p:spTgt spid="16"/>
                                        </p:tgtEl>
                                        <p:attrNameLst>
                                          <p:attrName>ppt_w</p:attrName>
                                        </p:attrNameLst>
                                      </p:cBhvr>
                                      <p:tavLst>
                                        <p:tav tm="0">
                                          <p:val>
                                            <p:strVal val="#ppt_w"/>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981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7" presetClass="entr" presetSubtype="1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2" grpId="0" animBg="1"/>
      <p:bldP spid="1198130" grpId="0" animBg="1"/>
      <p:bldP spid="119819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5809EB09-71E3-419E-812B-76CE5FE1536C}"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EAD320E-BC73-4ECD-AF82-08F609F129F4}" type="datetime7">
              <a:rPr kumimoji="1" lang="zh-CN" altLang="en-US" sz="1200">
                <a:latin typeface="+mn-ea"/>
              </a:rPr>
            </a:fld>
            <a:endParaRPr kumimoji="1" lang="en-US" altLang="zh-CN" sz="1200">
              <a:latin typeface="+mn-ea"/>
            </a:endParaRPr>
          </a:p>
        </p:txBody>
      </p:sp>
      <p:sp>
        <p:nvSpPr>
          <p:cNvPr id="79876" name="Rectangle 2"/>
          <p:cNvSpPr>
            <a:spLocks noGrp="1" noChangeArrowheads="1"/>
          </p:cNvSpPr>
          <p:nvPr>
            <p:ph type="title" idx="4294967295"/>
          </p:nvPr>
        </p:nvSpPr>
        <p:spPr/>
        <p:txBody>
          <a:bodyPr anchor="b"/>
          <a:lstStyle/>
          <a:p>
            <a:pPr eaLnBrk="1" hangingPunct="1"/>
            <a:r>
              <a:rPr lang="en-US" altLang="zh-CN" sz="3400">
                <a:ea typeface="宋体" pitchFamily="2" charset="-122"/>
                <a:sym typeface="Webdings" panose="05030102010509060703" pitchFamily="18" charset="2"/>
              </a:rPr>
              <a:t>A.3  </a:t>
            </a:r>
            <a:r>
              <a:rPr lang="zh-CN" altLang="en-US" sz="3400">
                <a:ea typeface="宋体" pitchFamily="2" charset="-122"/>
                <a:sym typeface="Webdings" panose="05030102010509060703" pitchFamily="18" charset="2"/>
              </a:rPr>
              <a:t>树、森林与二叉树的转换</a:t>
            </a:r>
            <a:endParaRPr lang="zh-CN" altLang="en-US" sz="3400">
              <a:ea typeface="宋体" pitchFamily="2" charset="-122"/>
              <a:sym typeface="Webdings" panose="05030102010509060703" pitchFamily="18" charset="2"/>
            </a:endParaRPr>
          </a:p>
        </p:txBody>
      </p:sp>
      <p:sp>
        <p:nvSpPr>
          <p:cNvPr id="79877" name="Rectangle 3"/>
          <p:cNvSpPr>
            <a:spLocks noGrp="1" noChangeArrowheads="1"/>
          </p:cNvSpPr>
          <p:nvPr>
            <p:ph type="body" idx="4294967295"/>
          </p:nvPr>
        </p:nvSpPr>
        <p:spPr>
          <a:xfrm>
            <a:off x="250825" y="1495425"/>
            <a:ext cx="8642350" cy="5029200"/>
          </a:xfrm>
        </p:spPr>
        <p:txBody>
          <a:bodyPr/>
          <a:lstStyle/>
          <a:p>
            <a:pPr marL="0" indent="0" algn="just" eaLnBrk="1" hangingPunct="1">
              <a:lnSpc>
                <a:spcPct val="80000"/>
              </a:lnSpc>
              <a:buFont typeface="Wingdings" panose="05000000000000000000" pitchFamily="2" charset="2"/>
              <a:buNone/>
            </a:pPr>
            <a:r>
              <a:rPr lang="en-US" altLang="zh-CN" sz="2600">
                <a:solidFill>
                  <a:schemeClr val="tx2"/>
                </a:solidFill>
                <a:latin typeface="Times New Roman" panose="02020503050405090304" pitchFamily="18" charset="0"/>
                <a:ea typeface="宋体" pitchFamily="2" charset="-122"/>
              </a:rPr>
              <a:t>A.3.2</a:t>
            </a:r>
            <a:r>
              <a:rPr lang="en-US" altLang="zh-CN" sz="2600">
                <a:latin typeface="Times New Roman" panose="02020503050405090304" pitchFamily="18" charset="0"/>
                <a:ea typeface="宋体" pitchFamily="2" charset="-122"/>
              </a:rPr>
              <a:t>  </a:t>
            </a:r>
            <a:r>
              <a:rPr lang="zh-CN" altLang="en-US" sz="2600">
                <a:latin typeface="Times New Roman" panose="02020503050405090304" pitchFamily="18" charset="0"/>
                <a:ea typeface="宋体" pitchFamily="2" charset="-122"/>
              </a:rPr>
              <a:t>森林与二叉树的转换</a:t>
            </a:r>
            <a:endParaRPr lang="zh-CN" altLang="en-US" sz="2600">
              <a:latin typeface="Times New Roman" panose="02020503050405090304" pitchFamily="18" charset="0"/>
              <a:ea typeface="宋体" pitchFamily="2" charset="-122"/>
            </a:endParaRPr>
          </a:p>
          <a:p>
            <a:pPr marL="0" indent="0" algn="just" eaLnBrk="1" hangingPunct="1">
              <a:lnSpc>
                <a:spcPct val="80000"/>
              </a:lnSpc>
            </a:pPr>
            <a:r>
              <a:rPr lang="zh-CN" altLang="en-US" sz="2400">
                <a:latin typeface="Times New Roman" panose="02020503050405090304" pitchFamily="18" charset="0"/>
                <a:ea typeface="宋体" pitchFamily="2" charset="-122"/>
              </a:rPr>
              <a:t>森林转化为二叉树</a:t>
            </a:r>
            <a:endParaRPr lang="zh-CN" altLang="en-US" sz="2400">
              <a:latin typeface="Times New Roman" panose="02020503050405090304" pitchFamily="18" charset="0"/>
              <a:ea typeface="宋体" pitchFamily="2" charset="-122"/>
            </a:endParaRPr>
          </a:p>
          <a:p>
            <a:pPr marL="0" indent="0" algn="just" eaLnBrk="1" hangingPunct="1">
              <a:lnSpc>
                <a:spcPct val="80000"/>
              </a:lnSpc>
              <a:buFont typeface="Wingdings" panose="05000000000000000000" pitchFamily="2" charset="2"/>
              <a:buNone/>
            </a:pPr>
            <a:r>
              <a:rPr lang="zh-CN" altLang="en-US" sz="2400">
                <a:latin typeface="Times New Roman" panose="02020503050405090304" pitchFamily="18" charset="0"/>
                <a:ea typeface="宋体" pitchFamily="2" charset="-122"/>
              </a:rPr>
              <a:t>假设森林</a:t>
            </a:r>
            <a:r>
              <a:rPr lang="en-US" altLang="zh-CN" sz="2400">
                <a:latin typeface="Times New Roman" panose="02020503050405090304" pitchFamily="18" charset="0"/>
                <a:ea typeface="宋体" pitchFamily="2" charset="-122"/>
              </a:rPr>
              <a:t>F={T</a:t>
            </a:r>
            <a:r>
              <a:rPr lang="en-US" altLang="zh-CN" sz="2400" baseline="-14000">
                <a:latin typeface="Times New Roman" panose="02020503050405090304" pitchFamily="18" charset="0"/>
                <a:ea typeface="宋体" pitchFamily="2" charset="-122"/>
              </a:rPr>
              <a:t>1</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2</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n</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，其中第一棵树</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1</a:t>
            </a:r>
            <a:r>
              <a:rPr lang="zh-CN" altLang="en-US" sz="2400">
                <a:latin typeface="Times New Roman" panose="02020503050405090304" pitchFamily="18" charset="0"/>
                <a:ea typeface="宋体" pitchFamily="2" charset="-122"/>
              </a:rPr>
              <a:t>由根节点</a:t>
            </a:r>
            <a:r>
              <a:rPr lang="en-US" altLang="zh-CN" sz="2400">
                <a:latin typeface="Times New Roman" panose="02020503050405090304" pitchFamily="18" charset="0"/>
                <a:ea typeface="宋体" pitchFamily="2" charset="-122"/>
              </a:rPr>
              <a:t>ROOT(T</a:t>
            </a:r>
            <a:r>
              <a:rPr lang="en-US" altLang="zh-CN" sz="2400" baseline="-14000">
                <a:latin typeface="Times New Roman" panose="02020503050405090304" pitchFamily="18" charset="0"/>
                <a:ea typeface="宋体" pitchFamily="2" charset="-122"/>
              </a:rPr>
              <a:t>1</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和子树森林</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11</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12</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1m</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构成，则可按如下规则转换成一棵二叉树</a:t>
            </a:r>
            <a:r>
              <a:rPr lang="en-US" altLang="zh-CN" sz="2400">
                <a:latin typeface="Times New Roman" panose="02020503050405090304" pitchFamily="18" charset="0"/>
                <a:ea typeface="宋体" pitchFamily="2" charset="-122"/>
              </a:rPr>
              <a:t>B=(LBT,Node(root),RBT)</a:t>
            </a:r>
            <a:r>
              <a:rPr lang="zh-CN" altLang="en-US" sz="2400">
                <a:latin typeface="Times New Roman" panose="02020503050405090304" pitchFamily="18" charset="0"/>
                <a:ea typeface="宋体" pitchFamily="2" charset="-122"/>
              </a:rPr>
              <a:t>：</a:t>
            </a:r>
            <a:endParaRPr lang="zh-CN" altLang="en-US" sz="2400">
              <a:latin typeface="Times New Roman" panose="02020503050405090304" pitchFamily="18" charset="0"/>
              <a:ea typeface="宋体" pitchFamily="2" charset="-122"/>
            </a:endParaRPr>
          </a:p>
          <a:p>
            <a:pPr marL="274955" lvl="1" indent="352425" algn="just" eaLnBrk="1" hangingPunct="1">
              <a:lnSpc>
                <a:spcPct val="80000"/>
              </a:lnSpc>
            </a:pPr>
            <a:r>
              <a:rPr lang="zh-CN" altLang="en-US" sz="2300">
                <a:latin typeface="Times New Roman" panose="02020503050405090304" pitchFamily="18" charset="0"/>
                <a:ea typeface="宋体" pitchFamily="2" charset="-122"/>
              </a:rPr>
              <a:t>若森林</a:t>
            </a:r>
            <a:r>
              <a:rPr lang="en-US" altLang="zh-CN" sz="2300">
                <a:latin typeface="Times New Roman" panose="02020503050405090304" pitchFamily="18" charset="0"/>
                <a:ea typeface="宋体" pitchFamily="2" charset="-122"/>
              </a:rPr>
              <a:t>F</a:t>
            </a:r>
            <a:r>
              <a:rPr lang="zh-CN" altLang="en-US" sz="2300">
                <a:latin typeface="Times New Roman" panose="02020503050405090304" pitchFamily="18" charset="0"/>
                <a:ea typeface="宋体" pitchFamily="2" charset="-122"/>
              </a:rPr>
              <a:t>为空集，则二叉树</a:t>
            </a:r>
            <a:r>
              <a:rPr lang="en-US" altLang="zh-CN" sz="2300">
                <a:latin typeface="Times New Roman" panose="02020503050405090304" pitchFamily="18" charset="0"/>
                <a:ea typeface="宋体" pitchFamily="2" charset="-122"/>
              </a:rPr>
              <a:t>B</a:t>
            </a:r>
            <a:r>
              <a:rPr lang="zh-CN" altLang="en-US" sz="2300">
                <a:latin typeface="Times New Roman" panose="02020503050405090304" pitchFamily="18" charset="0"/>
                <a:ea typeface="宋体" pitchFamily="2" charset="-122"/>
              </a:rPr>
              <a:t>为空树；</a:t>
            </a:r>
            <a:endParaRPr lang="zh-CN" altLang="en-US" sz="2300">
              <a:latin typeface="Times New Roman" panose="02020503050405090304" pitchFamily="18" charset="0"/>
              <a:ea typeface="宋体" pitchFamily="2" charset="-122"/>
            </a:endParaRPr>
          </a:p>
          <a:p>
            <a:pPr marL="274955" lvl="1" indent="352425" algn="just" eaLnBrk="1" hangingPunct="1">
              <a:lnSpc>
                <a:spcPct val="80000"/>
              </a:lnSpc>
            </a:pPr>
            <a:r>
              <a:rPr lang="zh-CN" altLang="en-US" sz="2300">
                <a:latin typeface="Times New Roman" panose="02020503050405090304" pitchFamily="18" charset="0"/>
                <a:ea typeface="宋体" pitchFamily="2" charset="-122"/>
              </a:rPr>
              <a:t>否则，由森林中第一棵树的根节点</a:t>
            </a:r>
            <a:r>
              <a:rPr lang="en-US" altLang="zh-CN" sz="2300">
                <a:latin typeface="Times New Roman" panose="02020503050405090304" pitchFamily="18" charset="0"/>
                <a:ea typeface="宋体" pitchFamily="2" charset="-122"/>
              </a:rPr>
              <a:t>ROOT(T</a:t>
            </a:r>
            <a:r>
              <a:rPr lang="en-US" altLang="zh-CN" sz="2300" baseline="-25000">
                <a:latin typeface="Times New Roman" panose="02020503050405090304" pitchFamily="18" charset="0"/>
                <a:ea typeface="宋体" pitchFamily="2" charset="-122"/>
              </a:rPr>
              <a:t>1</a:t>
            </a:r>
            <a:r>
              <a:rPr lang="en-US" altLang="zh-CN" sz="2300">
                <a:latin typeface="Times New Roman" panose="02020503050405090304" pitchFamily="18" charset="0"/>
                <a:ea typeface="宋体" pitchFamily="2" charset="-122"/>
              </a:rPr>
              <a:t>)</a:t>
            </a:r>
            <a:r>
              <a:rPr lang="zh-CN" altLang="en-US" sz="2300">
                <a:latin typeface="Times New Roman" panose="02020503050405090304" pitchFamily="18" charset="0"/>
                <a:ea typeface="宋体" pitchFamily="2" charset="-122"/>
              </a:rPr>
              <a:t>复制得到二叉树的根</a:t>
            </a:r>
            <a:r>
              <a:rPr lang="en-US" altLang="zh-CN" sz="2300">
                <a:latin typeface="Times New Roman" panose="02020503050405090304" pitchFamily="18" charset="0"/>
                <a:ea typeface="宋体" pitchFamily="2" charset="-122"/>
              </a:rPr>
              <a:t>Node(root) </a:t>
            </a:r>
            <a:r>
              <a:rPr lang="zh-CN" altLang="en-US" sz="2300">
                <a:latin typeface="Times New Roman" panose="02020503050405090304" pitchFamily="18" charset="0"/>
                <a:ea typeface="宋体" pitchFamily="2" charset="-122"/>
              </a:rPr>
              <a:t>，由森林中第一棵树的子树森林</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11</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12</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1m</a:t>
            </a:r>
            <a:r>
              <a:rPr lang="en-US" altLang="zh-CN" sz="2300">
                <a:latin typeface="Times New Roman" panose="02020503050405090304" pitchFamily="18" charset="0"/>
                <a:ea typeface="宋体" pitchFamily="2" charset="-122"/>
              </a:rPr>
              <a:t>}</a:t>
            </a:r>
            <a:r>
              <a:rPr lang="zh-CN" altLang="en-US" sz="2300">
                <a:latin typeface="Times New Roman" panose="02020503050405090304" pitchFamily="18" charset="0"/>
                <a:ea typeface="宋体" pitchFamily="2" charset="-122"/>
              </a:rPr>
              <a:t>转换得到二叉树中的左子树</a:t>
            </a:r>
            <a:r>
              <a:rPr lang="en-US" altLang="zh-CN" sz="2300">
                <a:latin typeface="Times New Roman" panose="02020503050405090304" pitchFamily="18" charset="0"/>
                <a:ea typeface="宋体" pitchFamily="2" charset="-122"/>
              </a:rPr>
              <a:t>LBT </a:t>
            </a:r>
            <a:r>
              <a:rPr lang="zh-CN" altLang="en-US" sz="2300">
                <a:latin typeface="Times New Roman" panose="02020503050405090304" pitchFamily="18" charset="0"/>
                <a:ea typeface="宋体" pitchFamily="2" charset="-122"/>
              </a:rPr>
              <a:t>，由森林中删去第一棵树之后的由其余树构成的森林</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2</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3</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n</a:t>
            </a:r>
            <a:r>
              <a:rPr lang="en-US" altLang="zh-CN" sz="2300">
                <a:latin typeface="Times New Roman" panose="02020503050405090304" pitchFamily="18" charset="0"/>
                <a:ea typeface="宋体" pitchFamily="2" charset="-122"/>
              </a:rPr>
              <a:t>}</a:t>
            </a:r>
            <a:r>
              <a:rPr lang="zh-CN" altLang="en-US" sz="2300">
                <a:latin typeface="Times New Roman" panose="02020503050405090304" pitchFamily="18" charset="0"/>
                <a:ea typeface="宋体" pitchFamily="2" charset="-122"/>
              </a:rPr>
              <a:t>转换得到二叉树中的右子树</a:t>
            </a:r>
            <a:r>
              <a:rPr lang="en-US" altLang="zh-CN" sz="2300">
                <a:latin typeface="Times New Roman" panose="02020503050405090304" pitchFamily="18" charset="0"/>
                <a:ea typeface="宋体" pitchFamily="2" charset="-122"/>
              </a:rPr>
              <a:t>RBT </a:t>
            </a:r>
            <a:r>
              <a:rPr lang="zh-CN" altLang="en-US" sz="2300">
                <a:latin typeface="Times New Roman" panose="02020503050405090304" pitchFamily="18" charset="0"/>
                <a:ea typeface="宋体" pitchFamily="2" charset="-122"/>
              </a:rPr>
              <a:t>。</a:t>
            </a:r>
            <a:endParaRPr lang="zh-CN" altLang="en-US" sz="2300">
              <a:latin typeface="Times New Roman" panose="02020503050405090304" pitchFamily="18" charset="0"/>
              <a:ea typeface="宋体" pitchFamily="2" charset="-122"/>
            </a:endParaRPr>
          </a:p>
          <a:p>
            <a:pPr marL="0" indent="0" algn="just" eaLnBrk="1" hangingPunct="1">
              <a:lnSpc>
                <a:spcPct val="80000"/>
              </a:lnSpc>
              <a:buFont typeface="Wingdings" panose="05000000000000000000" pitchFamily="2" charset="2"/>
              <a:buNone/>
            </a:pPr>
            <a:r>
              <a:rPr lang="zh-CN" altLang="en-US" sz="2400">
                <a:latin typeface="Times New Roman" panose="02020503050405090304" pitchFamily="18" charset="0"/>
                <a:ea typeface="宋体" pitchFamily="2" charset="-122"/>
              </a:rPr>
              <a:t>步骤如下：</a:t>
            </a:r>
            <a:endParaRPr lang="zh-CN" altLang="en-US" sz="2400">
              <a:latin typeface="Times New Roman" panose="02020503050405090304" pitchFamily="18" charset="0"/>
              <a:ea typeface="宋体" pitchFamily="2" charset="-122"/>
            </a:endParaRPr>
          </a:p>
          <a:p>
            <a:pPr marL="274955" lvl="1" indent="352425" algn="just" eaLnBrk="1" hangingPunct="1">
              <a:lnSpc>
                <a:spcPct val="80000"/>
              </a:lnSpc>
              <a:buFont typeface="Wingdings" panose="05000000000000000000" pitchFamily="2" charset="2"/>
              <a:buNone/>
            </a:pPr>
            <a:r>
              <a:rPr lang="zh-CN" altLang="en-US" sz="2300">
                <a:latin typeface="Times New Roman" panose="02020503050405090304" pitchFamily="18" charset="0"/>
                <a:ea typeface="宋体" pitchFamily="2" charset="-122"/>
              </a:rPr>
              <a:t>（</a:t>
            </a:r>
            <a:r>
              <a:rPr lang="en-US" altLang="zh-CN" sz="2300">
                <a:solidFill>
                  <a:srgbClr val="FF0000"/>
                </a:solidFill>
                <a:latin typeface="Times New Roman" panose="02020503050405090304" pitchFamily="18" charset="0"/>
                <a:ea typeface="宋体" pitchFamily="2" charset="-122"/>
              </a:rPr>
              <a:t>1</a:t>
            </a:r>
            <a:r>
              <a:rPr lang="zh-CN" altLang="en-US" sz="2300">
                <a:solidFill>
                  <a:srgbClr val="FF0000"/>
                </a:solidFill>
                <a:latin typeface="Times New Roman" panose="02020503050405090304" pitchFamily="18" charset="0"/>
                <a:ea typeface="宋体" pitchFamily="2" charset="-122"/>
              </a:rPr>
              <a:t>）先将森林中的每一棵子树转化为二叉树；</a:t>
            </a:r>
            <a:endParaRPr lang="zh-CN" altLang="en-US" sz="2300">
              <a:solidFill>
                <a:srgbClr val="FF0000"/>
              </a:solidFill>
              <a:latin typeface="Times New Roman" panose="02020503050405090304" pitchFamily="18" charset="0"/>
              <a:ea typeface="宋体" pitchFamily="2" charset="-122"/>
            </a:endParaRPr>
          </a:p>
          <a:p>
            <a:pPr marL="274955" lvl="1" indent="352425" algn="just" eaLnBrk="1" hangingPunct="1">
              <a:lnSpc>
                <a:spcPct val="80000"/>
              </a:lnSpc>
              <a:buFont typeface="Wingdings" panose="05000000000000000000" pitchFamily="2" charset="2"/>
              <a:buNone/>
            </a:pPr>
            <a:r>
              <a:rPr lang="zh-CN" altLang="en-US" sz="2300">
                <a:solidFill>
                  <a:srgbClr val="FF0000"/>
                </a:solidFill>
                <a:latin typeface="Times New Roman" panose="02020503050405090304" pitchFamily="18" charset="0"/>
                <a:ea typeface="宋体" pitchFamily="2" charset="-122"/>
              </a:rPr>
              <a:t>（</a:t>
            </a:r>
            <a:r>
              <a:rPr lang="en-US" altLang="zh-CN" sz="2300">
                <a:solidFill>
                  <a:srgbClr val="FF0000"/>
                </a:solidFill>
                <a:latin typeface="Times New Roman" panose="02020503050405090304" pitchFamily="18" charset="0"/>
                <a:ea typeface="宋体" pitchFamily="2" charset="-122"/>
              </a:rPr>
              <a:t>2</a:t>
            </a:r>
            <a:r>
              <a:rPr lang="zh-CN" altLang="en-US" sz="2300">
                <a:solidFill>
                  <a:srgbClr val="FF0000"/>
                </a:solidFill>
                <a:latin typeface="Times New Roman" panose="02020503050405090304" pitchFamily="18" charset="0"/>
                <a:ea typeface="宋体" pitchFamily="2" charset="-122"/>
              </a:rPr>
              <a:t>）从第二棵树开始依次将第</a:t>
            </a:r>
            <a:r>
              <a:rPr lang="en-US" altLang="zh-CN" sz="2300">
                <a:solidFill>
                  <a:srgbClr val="FF0000"/>
                </a:solidFill>
                <a:latin typeface="Times New Roman" panose="02020503050405090304" pitchFamily="18" charset="0"/>
                <a:ea typeface="宋体" pitchFamily="2" charset="-122"/>
              </a:rPr>
              <a:t>i</a:t>
            </a:r>
            <a:r>
              <a:rPr lang="zh-CN" altLang="en-US" sz="2300">
                <a:solidFill>
                  <a:srgbClr val="FF0000"/>
                </a:solidFill>
                <a:latin typeface="Times New Roman" panose="02020503050405090304" pitchFamily="18" charset="0"/>
                <a:ea typeface="宋体" pitchFamily="2" charset="-122"/>
              </a:rPr>
              <a:t>棵树作为第</a:t>
            </a:r>
            <a:r>
              <a:rPr lang="en-US" altLang="zh-CN" sz="2300">
                <a:solidFill>
                  <a:srgbClr val="FF0000"/>
                </a:solidFill>
                <a:latin typeface="Times New Roman" panose="02020503050405090304" pitchFamily="18" charset="0"/>
                <a:ea typeface="宋体" pitchFamily="2" charset="-122"/>
              </a:rPr>
              <a:t>i-1</a:t>
            </a:r>
            <a:r>
              <a:rPr lang="zh-CN" altLang="en-US" sz="2300">
                <a:solidFill>
                  <a:srgbClr val="FF0000"/>
                </a:solidFill>
                <a:latin typeface="Times New Roman" panose="02020503050405090304" pitchFamily="18" charset="0"/>
                <a:ea typeface="宋体" pitchFamily="2" charset="-122"/>
              </a:rPr>
              <a:t>棵树的右子树</a:t>
            </a:r>
            <a:r>
              <a:rPr lang="zh-CN" altLang="en-US" sz="2300">
                <a:latin typeface="Times New Roman" panose="02020503050405090304" pitchFamily="18" charset="0"/>
                <a:ea typeface="宋体" pitchFamily="2" charset="-122"/>
              </a:rPr>
              <a:t>。</a:t>
            </a:r>
            <a:endParaRPr lang="zh-CN" altLang="en-US" sz="2300">
              <a:latin typeface="Times New Roman" panose="02020503050405090304" pitchFamily="18" charset="0"/>
              <a:ea typeface="宋体"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灯片编号占位符 3"/>
          <p:cNvSpPr>
            <a:spLocks noGrp="1"/>
          </p:cNvSpPr>
          <p:nvPr>
            <p:ph type="sldNum" sz="quarter" idx="12"/>
          </p:nvPr>
        </p:nvSpPr>
        <p:spPr>
          <a:xfrm>
            <a:off x="323850" y="404813"/>
            <a:ext cx="504825" cy="431800"/>
          </a:xfrm>
          <a:ln>
            <a:miter lim="800000"/>
          </a:ln>
        </p:spPr>
        <p:txBody>
          <a:bodyPr anchor="b"/>
          <a:lstStyle/>
          <a:p>
            <a:pPr>
              <a:defRPr/>
            </a:pPr>
            <a:fld id="{3316CE0F-4F1B-4CB8-8A59-AD810E4713AE}" type="slidenum">
              <a:rPr lang="zh-CN" altLang="en-US" sz="1200">
                <a:solidFill>
                  <a:schemeClr val="bg2"/>
                </a:solidFill>
              </a:rPr>
            </a:fld>
            <a:endParaRPr lang="en-US" altLang="zh-CN" sz="1200">
              <a:solidFill>
                <a:schemeClr val="bg2"/>
              </a:solidFill>
            </a:endParaRPr>
          </a:p>
        </p:txBody>
      </p:sp>
      <p:sp>
        <p:nvSpPr>
          <p:cNvPr id="147" name="日期占位符 4"/>
          <p:cNvSpPr>
            <a:spLocks noGrp="1"/>
          </p:cNvSpPr>
          <p:nvPr>
            <p:ph type="dt" sz="quarter" idx="10"/>
          </p:nvPr>
        </p:nvSpPr>
        <p:spPr>
          <a:xfrm>
            <a:off x="34925" y="836613"/>
            <a:ext cx="1042988" cy="549275"/>
          </a:xfrm>
          <a:ln>
            <a:miter lim="800000"/>
          </a:ln>
        </p:spPr>
        <p:txBody>
          <a:bodyPr/>
          <a:lstStyle/>
          <a:p>
            <a:pPr>
              <a:defRPr/>
            </a:pPr>
            <a:fld id="{47D3B570-4AC3-4BC7-BC67-FD65964006B3}" type="datetime7">
              <a:rPr kumimoji="1" lang="zh-CN" altLang="en-US" sz="1200">
                <a:latin typeface="+mn-ea"/>
              </a:rPr>
            </a:fld>
            <a:endParaRPr kumimoji="1" lang="en-US" altLang="zh-CN" sz="1200">
              <a:latin typeface="+mn-ea"/>
            </a:endParaRPr>
          </a:p>
        </p:txBody>
      </p:sp>
      <p:sp>
        <p:nvSpPr>
          <p:cNvPr id="80900" name="Rectangle 2"/>
          <p:cNvSpPr>
            <a:spLocks noGrp="1" noChangeArrowheads="1"/>
          </p:cNvSpPr>
          <p:nvPr>
            <p:ph type="title" idx="4294967295"/>
          </p:nvPr>
        </p:nvSpPr>
        <p:spPr>
          <a:xfrm>
            <a:off x="935038" y="468313"/>
            <a:ext cx="6437312" cy="868362"/>
          </a:xfrm>
        </p:spPr>
        <p:txBody>
          <a:bodyPr anchor="b"/>
          <a:lstStyle/>
          <a:p>
            <a:pPr eaLnBrk="1" hangingPunct="1"/>
            <a:r>
              <a:rPr lang="zh-CN" altLang="en-US" sz="3400">
                <a:solidFill>
                  <a:srgbClr val="0033CC"/>
                </a:solidFill>
                <a:latin typeface="宋体" pitchFamily="2" charset="-122"/>
                <a:ea typeface="宋体" pitchFamily="2" charset="-122"/>
              </a:rPr>
              <a:t>森林转化为二叉树</a:t>
            </a:r>
            <a:endParaRPr lang="zh-CN" altLang="en-US" sz="3400">
              <a:solidFill>
                <a:srgbClr val="0033CC"/>
              </a:solidFill>
              <a:latin typeface="宋体" pitchFamily="2" charset="-122"/>
              <a:ea typeface="宋体" pitchFamily="2" charset="-122"/>
            </a:endParaRPr>
          </a:p>
        </p:txBody>
      </p:sp>
      <p:grpSp>
        <p:nvGrpSpPr>
          <p:cNvPr id="2" name="Group 3"/>
          <p:cNvGrpSpPr/>
          <p:nvPr/>
        </p:nvGrpSpPr>
        <p:grpSpPr bwMode="auto">
          <a:xfrm>
            <a:off x="3230563" y="3365500"/>
            <a:ext cx="2133600" cy="2057400"/>
            <a:chOff x="1776" y="2352"/>
            <a:chExt cx="1344" cy="1296"/>
          </a:xfrm>
        </p:grpSpPr>
        <p:sp>
          <p:nvSpPr>
            <p:cNvPr id="81021" name="Line 4"/>
            <p:cNvSpPr>
              <a:spLocks noChangeShapeType="1"/>
            </p:cNvSpPr>
            <p:nvPr/>
          </p:nvSpPr>
          <p:spPr bwMode="auto">
            <a:xfrm flipH="1">
              <a:off x="2304" y="2544"/>
              <a:ext cx="224"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1022" name="Group 5"/>
            <p:cNvGrpSpPr/>
            <p:nvPr/>
          </p:nvGrpSpPr>
          <p:grpSpPr bwMode="auto">
            <a:xfrm>
              <a:off x="2544" y="2352"/>
              <a:ext cx="240" cy="240"/>
              <a:chOff x="2736" y="1503"/>
              <a:chExt cx="337" cy="331"/>
            </a:xfrm>
          </p:grpSpPr>
          <p:sp>
            <p:nvSpPr>
              <p:cNvPr id="81042" name="Text Box 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sp>
            <p:nvSpPr>
              <p:cNvPr id="81043" name="Oval 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1023" name="Line 8"/>
            <p:cNvSpPr>
              <a:spLocks noChangeShapeType="1"/>
            </p:cNvSpPr>
            <p:nvPr/>
          </p:nvSpPr>
          <p:spPr bwMode="auto">
            <a:xfrm>
              <a:off x="2352" y="2928"/>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1024" name="Line 9"/>
            <p:cNvSpPr>
              <a:spLocks noChangeShapeType="1"/>
            </p:cNvSpPr>
            <p:nvPr/>
          </p:nvSpPr>
          <p:spPr bwMode="auto">
            <a:xfrm>
              <a:off x="2016" y="3312"/>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1025" name="Group 10"/>
            <p:cNvGrpSpPr/>
            <p:nvPr/>
          </p:nvGrpSpPr>
          <p:grpSpPr bwMode="auto">
            <a:xfrm>
              <a:off x="2112" y="2736"/>
              <a:ext cx="240" cy="240"/>
              <a:chOff x="2736" y="1503"/>
              <a:chExt cx="337" cy="331"/>
            </a:xfrm>
          </p:grpSpPr>
          <p:sp>
            <p:nvSpPr>
              <p:cNvPr id="81040" name="Text Box 1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sp>
            <p:nvSpPr>
              <p:cNvPr id="81041" name="Oval 1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1026" name="Group 13"/>
            <p:cNvGrpSpPr/>
            <p:nvPr/>
          </p:nvGrpSpPr>
          <p:grpSpPr bwMode="auto">
            <a:xfrm>
              <a:off x="2880" y="3408"/>
              <a:ext cx="240" cy="240"/>
              <a:chOff x="2736" y="1503"/>
              <a:chExt cx="337" cy="331"/>
            </a:xfrm>
          </p:grpSpPr>
          <p:sp>
            <p:nvSpPr>
              <p:cNvPr id="81038" name="Text Box 1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sp>
            <p:nvSpPr>
              <p:cNvPr id="81039" name="Oval 1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1027" name="Group 16"/>
            <p:cNvGrpSpPr/>
            <p:nvPr/>
          </p:nvGrpSpPr>
          <p:grpSpPr bwMode="auto">
            <a:xfrm>
              <a:off x="2448" y="3072"/>
              <a:ext cx="240" cy="240"/>
              <a:chOff x="2736" y="1503"/>
              <a:chExt cx="337" cy="331"/>
            </a:xfrm>
          </p:grpSpPr>
          <p:sp>
            <p:nvSpPr>
              <p:cNvPr id="81036" name="Text Box 1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sp>
            <p:nvSpPr>
              <p:cNvPr id="81037" name="Oval 1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1028" name="Line 19"/>
            <p:cNvSpPr>
              <a:spLocks noChangeShapeType="1"/>
            </p:cNvSpPr>
            <p:nvPr/>
          </p:nvSpPr>
          <p:spPr bwMode="auto">
            <a:xfrm flipH="1">
              <a:off x="1968" y="2928"/>
              <a:ext cx="192"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1029" name="Group 20"/>
            <p:cNvGrpSpPr/>
            <p:nvPr/>
          </p:nvGrpSpPr>
          <p:grpSpPr bwMode="auto">
            <a:xfrm>
              <a:off x="1776" y="3120"/>
              <a:ext cx="240" cy="240"/>
              <a:chOff x="2736" y="1503"/>
              <a:chExt cx="337" cy="331"/>
            </a:xfrm>
          </p:grpSpPr>
          <p:sp>
            <p:nvSpPr>
              <p:cNvPr id="81034" name="Text Box 2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J</a:t>
                </a:r>
                <a:endParaRPr lang="en-US" altLang="zh-CN" sz="2000">
                  <a:latin typeface="Tahoma" panose="020B0804030504040204" pitchFamily="34" charset="0"/>
                </a:endParaRPr>
              </a:p>
            </p:txBody>
          </p:sp>
          <p:sp>
            <p:nvSpPr>
              <p:cNvPr id="81035" name="Oval 2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1030" name="Line 23"/>
            <p:cNvSpPr>
              <a:spLocks noChangeShapeType="1"/>
            </p:cNvSpPr>
            <p:nvPr/>
          </p:nvSpPr>
          <p:spPr bwMode="auto">
            <a:xfrm>
              <a:off x="2688" y="326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1031" name="Group 24"/>
            <p:cNvGrpSpPr/>
            <p:nvPr/>
          </p:nvGrpSpPr>
          <p:grpSpPr bwMode="auto">
            <a:xfrm>
              <a:off x="2160" y="3408"/>
              <a:ext cx="240" cy="240"/>
              <a:chOff x="2736" y="1503"/>
              <a:chExt cx="337" cy="331"/>
            </a:xfrm>
          </p:grpSpPr>
          <p:sp>
            <p:nvSpPr>
              <p:cNvPr id="81032" name="Text Box 2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K</a:t>
                </a:r>
                <a:endParaRPr lang="en-US" altLang="zh-CN" sz="2000">
                  <a:latin typeface="Tahoma" panose="020B0804030504040204" pitchFamily="34" charset="0"/>
                </a:endParaRPr>
              </a:p>
            </p:txBody>
          </p:sp>
          <p:sp>
            <p:nvSpPr>
              <p:cNvPr id="81033" name="Oval 2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9" name="Group 27"/>
          <p:cNvGrpSpPr/>
          <p:nvPr/>
        </p:nvGrpSpPr>
        <p:grpSpPr bwMode="auto">
          <a:xfrm>
            <a:off x="5943600" y="3573463"/>
            <a:ext cx="1752600" cy="3200400"/>
            <a:chOff x="3744" y="2160"/>
            <a:chExt cx="1104" cy="2016"/>
          </a:xfrm>
        </p:grpSpPr>
        <p:sp>
          <p:nvSpPr>
            <p:cNvPr id="80998" name="Line 28"/>
            <p:cNvSpPr>
              <a:spLocks noChangeShapeType="1"/>
            </p:cNvSpPr>
            <p:nvPr/>
          </p:nvSpPr>
          <p:spPr bwMode="auto">
            <a:xfrm>
              <a:off x="4416" y="3120"/>
              <a:ext cx="24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0999" name="Line 29"/>
            <p:cNvSpPr>
              <a:spLocks noChangeShapeType="1"/>
            </p:cNvSpPr>
            <p:nvPr/>
          </p:nvSpPr>
          <p:spPr bwMode="auto">
            <a:xfrm flipH="1">
              <a:off x="4416" y="3456"/>
              <a:ext cx="144"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1000" name="Group 30"/>
            <p:cNvGrpSpPr/>
            <p:nvPr/>
          </p:nvGrpSpPr>
          <p:grpSpPr bwMode="auto">
            <a:xfrm>
              <a:off x="4224" y="3600"/>
              <a:ext cx="240" cy="240"/>
              <a:chOff x="2736" y="1503"/>
              <a:chExt cx="337" cy="331"/>
            </a:xfrm>
          </p:grpSpPr>
          <p:sp>
            <p:nvSpPr>
              <p:cNvPr id="81019" name="Text Box 3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P</a:t>
                </a:r>
                <a:endParaRPr lang="en-US" altLang="zh-CN" sz="2000">
                  <a:latin typeface="Tahoma" panose="020B0804030504040204" pitchFamily="34" charset="0"/>
                </a:endParaRPr>
              </a:p>
            </p:txBody>
          </p:sp>
          <p:sp>
            <p:nvSpPr>
              <p:cNvPr id="81020" name="Oval 3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1001" name="Group 33"/>
            <p:cNvGrpSpPr/>
            <p:nvPr/>
          </p:nvGrpSpPr>
          <p:grpSpPr bwMode="auto">
            <a:xfrm>
              <a:off x="4608" y="3936"/>
              <a:ext cx="240" cy="240"/>
              <a:chOff x="2736" y="1503"/>
              <a:chExt cx="337" cy="331"/>
            </a:xfrm>
          </p:grpSpPr>
          <p:sp>
            <p:nvSpPr>
              <p:cNvPr id="81017" name="Text Box 3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Q</a:t>
                </a:r>
                <a:endParaRPr lang="en-US" altLang="zh-CN" sz="2000">
                  <a:latin typeface="Tahoma" panose="020B0804030504040204" pitchFamily="34" charset="0"/>
                </a:endParaRPr>
              </a:p>
            </p:txBody>
          </p:sp>
          <p:sp>
            <p:nvSpPr>
              <p:cNvPr id="81018" name="Oval 3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1002" name="Line 36"/>
            <p:cNvSpPr>
              <a:spLocks noChangeShapeType="1"/>
            </p:cNvSpPr>
            <p:nvPr/>
          </p:nvSpPr>
          <p:spPr bwMode="auto">
            <a:xfrm flipH="1">
              <a:off x="3888" y="2352"/>
              <a:ext cx="176"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1003" name="Group 37"/>
            <p:cNvGrpSpPr/>
            <p:nvPr/>
          </p:nvGrpSpPr>
          <p:grpSpPr bwMode="auto">
            <a:xfrm>
              <a:off x="4080" y="2160"/>
              <a:ext cx="240" cy="240"/>
              <a:chOff x="2736" y="1503"/>
              <a:chExt cx="337" cy="331"/>
            </a:xfrm>
          </p:grpSpPr>
          <p:sp>
            <p:nvSpPr>
              <p:cNvPr id="81015" name="Text Box 3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L</a:t>
                </a:r>
                <a:endParaRPr lang="en-US" altLang="zh-CN" sz="2000">
                  <a:latin typeface="Tahoma" panose="020B0804030504040204" pitchFamily="34" charset="0"/>
                </a:endParaRPr>
              </a:p>
            </p:txBody>
          </p:sp>
          <p:sp>
            <p:nvSpPr>
              <p:cNvPr id="81016" name="Oval 3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1004" name="Line 40"/>
            <p:cNvSpPr>
              <a:spLocks noChangeShapeType="1"/>
            </p:cNvSpPr>
            <p:nvPr/>
          </p:nvSpPr>
          <p:spPr bwMode="auto">
            <a:xfrm>
              <a:off x="3984" y="2736"/>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1005" name="Line 41"/>
            <p:cNvSpPr>
              <a:spLocks noChangeShapeType="1"/>
            </p:cNvSpPr>
            <p:nvPr/>
          </p:nvSpPr>
          <p:spPr bwMode="auto">
            <a:xfrm>
              <a:off x="4464" y="3792"/>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1006" name="Group 42"/>
            <p:cNvGrpSpPr/>
            <p:nvPr/>
          </p:nvGrpSpPr>
          <p:grpSpPr bwMode="auto">
            <a:xfrm>
              <a:off x="3744" y="2544"/>
              <a:ext cx="240" cy="240"/>
              <a:chOff x="2736" y="1503"/>
              <a:chExt cx="337" cy="331"/>
            </a:xfrm>
          </p:grpSpPr>
          <p:sp>
            <p:nvSpPr>
              <p:cNvPr id="81013" name="Text Box 4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M</a:t>
                </a:r>
                <a:endParaRPr lang="en-US" altLang="zh-CN" sz="2000">
                  <a:latin typeface="Tahoma" panose="020B0804030504040204" pitchFamily="34" charset="0"/>
                </a:endParaRPr>
              </a:p>
            </p:txBody>
          </p:sp>
          <p:sp>
            <p:nvSpPr>
              <p:cNvPr id="81014" name="Oval 4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1007" name="Group 45"/>
            <p:cNvGrpSpPr/>
            <p:nvPr/>
          </p:nvGrpSpPr>
          <p:grpSpPr bwMode="auto">
            <a:xfrm>
              <a:off x="4560" y="3264"/>
              <a:ext cx="240" cy="240"/>
              <a:chOff x="2736" y="1503"/>
              <a:chExt cx="337" cy="331"/>
            </a:xfrm>
          </p:grpSpPr>
          <p:sp>
            <p:nvSpPr>
              <p:cNvPr id="81011" name="Text Box 4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O</a:t>
                </a:r>
                <a:endParaRPr lang="en-US" altLang="zh-CN" sz="2000">
                  <a:latin typeface="Tahoma" panose="020B0804030504040204" pitchFamily="34" charset="0"/>
                </a:endParaRPr>
              </a:p>
            </p:txBody>
          </p:sp>
          <p:sp>
            <p:nvSpPr>
              <p:cNvPr id="81012" name="Oval 4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1008" name="Group 48"/>
            <p:cNvGrpSpPr/>
            <p:nvPr/>
          </p:nvGrpSpPr>
          <p:grpSpPr bwMode="auto">
            <a:xfrm>
              <a:off x="4176" y="2880"/>
              <a:ext cx="240" cy="240"/>
              <a:chOff x="2736" y="1503"/>
              <a:chExt cx="337" cy="331"/>
            </a:xfrm>
          </p:grpSpPr>
          <p:sp>
            <p:nvSpPr>
              <p:cNvPr id="81009" name="Text Box 4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N</a:t>
                </a:r>
                <a:endParaRPr lang="en-US" altLang="zh-CN" sz="2000">
                  <a:latin typeface="Tahoma" panose="020B0804030504040204" pitchFamily="34" charset="0"/>
                </a:endParaRPr>
              </a:p>
            </p:txBody>
          </p:sp>
          <p:sp>
            <p:nvSpPr>
              <p:cNvPr id="81010" name="Oval 5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16" name="Group 51"/>
          <p:cNvGrpSpPr/>
          <p:nvPr/>
        </p:nvGrpSpPr>
        <p:grpSpPr bwMode="auto">
          <a:xfrm>
            <a:off x="838200" y="1309688"/>
            <a:ext cx="7696200" cy="1676400"/>
            <a:chOff x="528" y="624"/>
            <a:chExt cx="4848" cy="1056"/>
          </a:xfrm>
        </p:grpSpPr>
        <p:grpSp>
          <p:nvGrpSpPr>
            <p:cNvPr id="80927" name="Group 52"/>
            <p:cNvGrpSpPr/>
            <p:nvPr/>
          </p:nvGrpSpPr>
          <p:grpSpPr bwMode="auto">
            <a:xfrm>
              <a:off x="1968" y="624"/>
              <a:ext cx="1488" cy="1008"/>
              <a:chOff x="1776" y="624"/>
              <a:chExt cx="1488" cy="1008"/>
            </a:xfrm>
          </p:grpSpPr>
          <p:grpSp>
            <p:nvGrpSpPr>
              <p:cNvPr id="80974" name="Group 53"/>
              <p:cNvGrpSpPr/>
              <p:nvPr/>
            </p:nvGrpSpPr>
            <p:grpSpPr bwMode="auto">
              <a:xfrm>
                <a:off x="2064" y="624"/>
                <a:ext cx="1200" cy="624"/>
                <a:chOff x="720" y="480"/>
                <a:chExt cx="1200" cy="624"/>
              </a:xfrm>
            </p:grpSpPr>
            <p:sp>
              <p:nvSpPr>
                <p:cNvPr id="80983" name="Line 54"/>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0984" name="Group 55"/>
                <p:cNvGrpSpPr/>
                <p:nvPr/>
              </p:nvGrpSpPr>
              <p:grpSpPr bwMode="auto">
                <a:xfrm>
                  <a:off x="1200" y="480"/>
                  <a:ext cx="240" cy="240"/>
                  <a:chOff x="2736" y="1503"/>
                  <a:chExt cx="337" cy="331"/>
                </a:xfrm>
              </p:grpSpPr>
              <p:sp>
                <p:nvSpPr>
                  <p:cNvPr id="80996" name="Text Box 5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sp>
                <p:nvSpPr>
                  <p:cNvPr id="80997" name="Oval 5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0985" name="Line 58"/>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0986" name="Line 59"/>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0987" name="Group 60"/>
                <p:cNvGrpSpPr/>
                <p:nvPr/>
              </p:nvGrpSpPr>
              <p:grpSpPr bwMode="auto">
                <a:xfrm>
                  <a:off x="720" y="864"/>
                  <a:ext cx="240" cy="240"/>
                  <a:chOff x="2736" y="1503"/>
                  <a:chExt cx="337" cy="331"/>
                </a:xfrm>
              </p:grpSpPr>
              <p:sp>
                <p:nvSpPr>
                  <p:cNvPr id="80994" name="Text Box 6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sp>
                <p:nvSpPr>
                  <p:cNvPr id="80995" name="Oval 6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0988" name="Group 63"/>
                <p:cNvGrpSpPr/>
                <p:nvPr/>
              </p:nvGrpSpPr>
              <p:grpSpPr bwMode="auto">
                <a:xfrm>
                  <a:off x="1680" y="864"/>
                  <a:ext cx="240" cy="240"/>
                  <a:chOff x="2736" y="1503"/>
                  <a:chExt cx="337" cy="331"/>
                </a:xfrm>
              </p:grpSpPr>
              <p:sp>
                <p:nvSpPr>
                  <p:cNvPr id="80992" name="Text Box 6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sp>
                <p:nvSpPr>
                  <p:cNvPr id="80993" name="Oval 6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0989" name="Group 66"/>
                <p:cNvGrpSpPr/>
                <p:nvPr/>
              </p:nvGrpSpPr>
              <p:grpSpPr bwMode="auto">
                <a:xfrm>
                  <a:off x="1200" y="864"/>
                  <a:ext cx="240" cy="240"/>
                  <a:chOff x="2736" y="1503"/>
                  <a:chExt cx="337" cy="331"/>
                </a:xfrm>
              </p:grpSpPr>
              <p:sp>
                <p:nvSpPr>
                  <p:cNvPr id="80990" name="Text Box 6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sp>
                <p:nvSpPr>
                  <p:cNvPr id="80991" name="Oval 6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sp>
            <p:nvSpPr>
              <p:cNvPr id="80975" name="Line 69"/>
              <p:cNvSpPr>
                <a:spLocks noChangeShapeType="1"/>
              </p:cNvSpPr>
              <p:nvPr/>
            </p:nvSpPr>
            <p:spPr bwMode="auto">
              <a:xfrm flipH="1">
                <a:off x="1872" y="1200"/>
                <a:ext cx="224"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0976" name="Group 70"/>
              <p:cNvGrpSpPr/>
              <p:nvPr/>
            </p:nvGrpSpPr>
            <p:grpSpPr bwMode="auto">
              <a:xfrm>
                <a:off x="1776" y="1392"/>
                <a:ext cx="240" cy="240"/>
                <a:chOff x="2736" y="1503"/>
                <a:chExt cx="337" cy="331"/>
              </a:xfrm>
            </p:grpSpPr>
            <p:sp>
              <p:nvSpPr>
                <p:cNvPr id="80981" name="Text Box 7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J</a:t>
                  </a:r>
                  <a:endParaRPr lang="en-US" altLang="zh-CN" sz="2000">
                    <a:latin typeface="Tahoma" panose="020B0804030504040204" pitchFamily="34" charset="0"/>
                  </a:endParaRPr>
                </a:p>
              </p:txBody>
            </p:sp>
            <p:sp>
              <p:nvSpPr>
                <p:cNvPr id="80982" name="Oval 7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0977" name="Line 73"/>
              <p:cNvSpPr>
                <a:spLocks noChangeShapeType="1"/>
              </p:cNvSpPr>
              <p:nvPr/>
            </p:nvSpPr>
            <p:spPr bwMode="auto">
              <a:xfrm>
                <a:off x="2304" y="1200"/>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0978" name="Group 74"/>
              <p:cNvGrpSpPr/>
              <p:nvPr/>
            </p:nvGrpSpPr>
            <p:grpSpPr bwMode="auto">
              <a:xfrm>
                <a:off x="2352" y="1392"/>
                <a:ext cx="240" cy="240"/>
                <a:chOff x="2736" y="1503"/>
                <a:chExt cx="337" cy="331"/>
              </a:xfrm>
            </p:grpSpPr>
            <p:sp>
              <p:nvSpPr>
                <p:cNvPr id="80979" name="Text Box 7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K</a:t>
                  </a:r>
                  <a:endParaRPr lang="en-US" altLang="zh-CN" sz="2000">
                    <a:latin typeface="Tahoma" panose="020B0804030504040204" pitchFamily="34" charset="0"/>
                  </a:endParaRPr>
                </a:p>
              </p:txBody>
            </p:sp>
            <p:sp>
              <p:nvSpPr>
                <p:cNvPr id="80980" name="Oval 7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80928" name="Group 77"/>
            <p:cNvGrpSpPr/>
            <p:nvPr/>
          </p:nvGrpSpPr>
          <p:grpSpPr bwMode="auto">
            <a:xfrm>
              <a:off x="3840" y="624"/>
              <a:ext cx="1536" cy="1008"/>
              <a:chOff x="3840" y="624"/>
              <a:chExt cx="1536" cy="1008"/>
            </a:xfrm>
          </p:grpSpPr>
          <p:sp>
            <p:nvSpPr>
              <p:cNvPr id="80950" name="Line 78"/>
              <p:cNvSpPr>
                <a:spLocks noChangeShapeType="1"/>
              </p:cNvSpPr>
              <p:nvPr/>
            </p:nvSpPr>
            <p:spPr bwMode="auto">
              <a:xfrm>
                <a:off x="5040" y="1200"/>
                <a:ext cx="192"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0951" name="Line 79"/>
              <p:cNvSpPr>
                <a:spLocks noChangeShapeType="1"/>
              </p:cNvSpPr>
              <p:nvPr/>
            </p:nvSpPr>
            <p:spPr bwMode="auto">
              <a:xfrm flipH="1">
                <a:off x="4608" y="1200"/>
                <a:ext cx="192"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0952" name="Group 80"/>
              <p:cNvGrpSpPr/>
              <p:nvPr/>
            </p:nvGrpSpPr>
            <p:grpSpPr bwMode="auto">
              <a:xfrm>
                <a:off x="4464" y="1392"/>
                <a:ext cx="240" cy="240"/>
                <a:chOff x="2736" y="1503"/>
                <a:chExt cx="337" cy="331"/>
              </a:xfrm>
            </p:grpSpPr>
            <p:sp>
              <p:nvSpPr>
                <p:cNvPr id="80972" name="Text Box 8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P</a:t>
                  </a:r>
                  <a:endParaRPr lang="en-US" altLang="zh-CN" sz="2000">
                    <a:latin typeface="Tahoma" panose="020B0804030504040204" pitchFamily="34" charset="0"/>
                  </a:endParaRPr>
                </a:p>
              </p:txBody>
            </p:sp>
            <p:sp>
              <p:nvSpPr>
                <p:cNvPr id="80973" name="Oval 8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0953" name="Group 83"/>
              <p:cNvGrpSpPr/>
              <p:nvPr/>
            </p:nvGrpSpPr>
            <p:grpSpPr bwMode="auto">
              <a:xfrm>
                <a:off x="5136" y="1392"/>
                <a:ext cx="240" cy="240"/>
                <a:chOff x="2736" y="1503"/>
                <a:chExt cx="337" cy="331"/>
              </a:xfrm>
            </p:grpSpPr>
            <p:sp>
              <p:nvSpPr>
                <p:cNvPr id="80970" name="Text Box 8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Q</a:t>
                  </a:r>
                  <a:endParaRPr lang="en-US" altLang="zh-CN" sz="2000">
                    <a:latin typeface="Tahoma" panose="020B0804030504040204" pitchFamily="34" charset="0"/>
                  </a:endParaRPr>
                </a:p>
              </p:txBody>
            </p:sp>
            <p:sp>
              <p:nvSpPr>
                <p:cNvPr id="80971" name="Oval 8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0954" name="Group 86"/>
              <p:cNvGrpSpPr/>
              <p:nvPr/>
            </p:nvGrpSpPr>
            <p:grpSpPr bwMode="auto">
              <a:xfrm>
                <a:off x="3840" y="624"/>
                <a:ext cx="1200" cy="624"/>
                <a:chOff x="720" y="480"/>
                <a:chExt cx="1200" cy="624"/>
              </a:xfrm>
            </p:grpSpPr>
            <p:sp>
              <p:nvSpPr>
                <p:cNvPr id="80955" name="Line 87"/>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0956" name="Group 88"/>
                <p:cNvGrpSpPr/>
                <p:nvPr/>
              </p:nvGrpSpPr>
              <p:grpSpPr bwMode="auto">
                <a:xfrm>
                  <a:off x="1200" y="480"/>
                  <a:ext cx="240" cy="240"/>
                  <a:chOff x="2736" y="1503"/>
                  <a:chExt cx="337" cy="331"/>
                </a:xfrm>
              </p:grpSpPr>
              <p:sp>
                <p:nvSpPr>
                  <p:cNvPr id="80968" name="Text Box 8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L</a:t>
                    </a:r>
                    <a:endParaRPr lang="en-US" altLang="zh-CN" sz="2000">
                      <a:latin typeface="Tahoma" panose="020B0804030504040204" pitchFamily="34" charset="0"/>
                    </a:endParaRPr>
                  </a:p>
                </p:txBody>
              </p:sp>
              <p:sp>
                <p:nvSpPr>
                  <p:cNvPr id="80969" name="Oval 9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0957" name="Line 91"/>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0958" name="Line 92"/>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0959" name="Group 93"/>
                <p:cNvGrpSpPr/>
                <p:nvPr/>
              </p:nvGrpSpPr>
              <p:grpSpPr bwMode="auto">
                <a:xfrm>
                  <a:off x="720" y="864"/>
                  <a:ext cx="240" cy="240"/>
                  <a:chOff x="2736" y="1503"/>
                  <a:chExt cx="337" cy="331"/>
                </a:xfrm>
              </p:grpSpPr>
              <p:sp>
                <p:nvSpPr>
                  <p:cNvPr id="80966" name="Text Box 9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M</a:t>
                    </a:r>
                    <a:endParaRPr lang="en-US" altLang="zh-CN" sz="2000">
                      <a:latin typeface="Tahoma" panose="020B0804030504040204" pitchFamily="34" charset="0"/>
                    </a:endParaRPr>
                  </a:p>
                </p:txBody>
              </p:sp>
              <p:sp>
                <p:nvSpPr>
                  <p:cNvPr id="80967" name="Oval 9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0960" name="Group 96"/>
                <p:cNvGrpSpPr/>
                <p:nvPr/>
              </p:nvGrpSpPr>
              <p:grpSpPr bwMode="auto">
                <a:xfrm>
                  <a:off x="1680" y="864"/>
                  <a:ext cx="240" cy="240"/>
                  <a:chOff x="2736" y="1503"/>
                  <a:chExt cx="337" cy="331"/>
                </a:xfrm>
              </p:grpSpPr>
              <p:sp>
                <p:nvSpPr>
                  <p:cNvPr id="80964" name="Text Box 9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O</a:t>
                    </a:r>
                    <a:endParaRPr lang="en-US" altLang="zh-CN" sz="2000">
                      <a:latin typeface="Tahoma" panose="020B0804030504040204" pitchFamily="34" charset="0"/>
                    </a:endParaRPr>
                  </a:p>
                </p:txBody>
              </p:sp>
              <p:sp>
                <p:nvSpPr>
                  <p:cNvPr id="80965" name="Oval 9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0961" name="Group 99"/>
                <p:cNvGrpSpPr/>
                <p:nvPr/>
              </p:nvGrpSpPr>
              <p:grpSpPr bwMode="auto">
                <a:xfrm>
                  <a:off x="1200" y="864"/>
                  <a:ext cx="240" cy="240"/>
                  <a:chOff x="2736" y="1503"/>
                  <a:chExt cx="337" cy="331"/>
                </a:xfrm>
              </p:grpSpPr>
              <p:sp>
                <p:nvSpPr>
                  <p:cNvPr id="80962" name="Text Box 10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N</a:t>
                    </a:r>
                    <a:endParaRPr lang="en-US" altLang="zh-CN" sz="2000">
                      <a:latin typeface="Tahoma" panose="020B0804030504040204" pitchFamily="34" charset="0"/>
                    </a:endParaRPr>
                  </a:p>
                </p:txBody>
              </p:sp>
              <p:sp>
                <p:nvSpPr>
                  <p:cNvPr id="80963" name="Oval 10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grpSp>
          <p:nvGrpSpPr>
            <p:cNvPr id="80929" name="Group 102"/>
            <p:cNvGrpSpPr/>
            <p:nvPr/>
          </p:nvGrpSpPr>
          <p:grpSpPr bwMode="auto">
            <a:xfrm>
              <a:off x="528" y="624"/>
              <a:ext cx="1200" cy="1056"/>
              <a:chOff x="528" y="624"/>
              <a:chExt cx="1200" cy="1056"/>
            </a:xfrm>
          </p:grpSpPr>
          <p:grpSp>
            <p:nvGrpSpPr>
              <p:cNvPr id="80930" name="Group 103"/>
              <p:cNvGrpSpPr/>
              <p:nvPr/>
            </p:nvGrpSpPr>
            <p:grpSpPr bwMode="auto">
              <a:xfrm>
                <a:off x="528" y="624"/>
                <a:ext cx="1200" cy="624"/>
                <a:chOff x="720" y="480"/>
                <a:chExt cx="1200" cy="624"/>
              </a:xfrm>
            </p:grpSpPr>
            <p:sp>
              <p:nvSpPr>
                <p:cNvPr id="80935" name="Line 104"/>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0936" name="Group 105"/>
                <p:cNvGrpSpPr/>
                <p:nvPr/>
              </p:nvGrpSpPr>
              <p:grpSpPr bwMode="auto">
                <a:xfrm>
                  <a:off x="1200" y="480"/>
                  <a:ext cx="240" cy="240"/>
                  <a:chOff x="2736" y="1503"/>
                  <a:chExt cx="337" cy="331"/>
                </a:xfrm>
              </p:grpSpPr>
              <p:sp>
                <p:nvSpPr>
                  <p:cNvPr id="80948" name="Text Box 10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0949" name="Oval 10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0937" name="Line 108"/>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0938" name="Line 109"/>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0939" name="Group 110"/>
                <p:cNvGrpSpPr/>
                <p:nvPr/>
              </p:nvGrpSpPr>
              <p:grpSpPr bwMode="auto">
                <a:xfrm>
                  <a:off x="720" y="864"/>
                  <a:ext cx="240" cy="240"/>
                  <a:chOff x="2736" y="1503"/>
                  <a:chExt cx="337" cy="331"/>
                </a:xfrm>
              </p:grpSpPr>
              <p:sp>
                <p:nvSpPr>
                  <p:cNvPr id="80946" name="Text Box 11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0947" name="Oval 11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0940" name="Group 113"/>
                <p:cNvGrpSpPr/>
                <p:nvPr/>
              </p:nvGrpSpPr>
              <p:grpSpPr bwMode="auto">
                <a:xfrm>
                  <a:off x="1680" y="864"/>
                  <a:ext cx="240" cy="240"/>
                  <a:chOff x="2736" y="1503"/>
                  <a:chExt cx="337" cy="331"/>
                </a:xfrm>
              </p:grpSpPr>
              <p:sp>
                <p:nvSpPr>
                  <p:cNvPr id="80944" name="Text Box 11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0945" name="Oval 11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0941" name="Group 116"/>
                <p:cNvGrpSpPr/>
                <p:nvPr/>
              </p:nvGrpSpPr>
              <p:grpSpPr bwMode="auto">
                <a:xfrm>
                  <a:off x="1200" y="864"/>
                  <a:ext cx="240" cy="240"/>
                  <a:chOff x="2736" y="1503"/>
                  <a:chExt cx="337" cy="331"/>
                </a:xfrm>
              </p:grpSpPr>
              <p:sp>
                <p:nvSpPr>
                  <p:cNvPr id="80942" name="Text Box 11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0943" name="Oval 11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sp>
            <p:nvSpPr>
              <p:cNvPr id="80931" name="Line 119"/>
              <p:cNvSpPr>
                <a:spLocks noChangeShapeType="1"/>
              </p:cNvSpPr>
              <p:nvPr/>
            </p:nvSpPr>
            <p:spPr bwMode="auto">
              <a:xfrm flipH="1">
                <a:off x="1344" y="1248"/>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0932" name="Group 120"/>
              <p:cNvGrpSpPr/>
              <p:nvPr/>
            </p:nvGrpSpPr>
            <p:grpSpPr bwMode="auto">
              <a:xfrm>
                <a:off x="1200" y="1440"/>
                <a:ext cx="240" cy="240"/>
                <a:chOff x="2736" y="1503"/>
                <a:chExt cx="337" cy="331"/>
              </a:xfrm>
            </p:grpSpPr>
            <p:sp>
              <p:nvSpPr>
                <p:cNvPr id="80933" name="Text Box 12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0934" name="Oval 12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grpSp>
        <p:nvGrpSpPr>
          <p:cNvPr id="1200221" name="Group 123"/>
          <p:cNvGrpSpPr/>
          <p:nvPr/>
        </p:nvGrpSpPr>
        <p:grpSpPr bwMode="auto">
          <a:xfrm>
            <a:off x="1096963" y="3213100"/>
            <a:ext cx="1752600" cy="2438400"/>
            <a:chOff x="528" y="2112"/>
            <a:chExt cx="1104" cy="1536"/>
          </a:xfrm>
        </p:grpSpPr>
        <p:sp>
          <p:nvSpPr>
            <p:cNvPr id="80908" name="Line 124"/>
            <p:cNvSpPr>
              <a:spLocks noChangeShapeType="1"/>
            </p:cNvSpPr>
            <p:nvPr/>
          </p:nvSpPr>
          <p:spPr bwMode="auto">
            <a:xfrm flipH="1">
              <a:off x="672" y="2304"/>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0909" name="Group 125"/>
            <p:cNvGrpSpPr/>
            <p:nvPr/>
          </p:nvGrpSpPr>
          <p:grpSpPr bwMode="auto">
            <a:xfrm>
              <a:off x="1008" y="2112"/>
              <a:ext cx="240" cy="240"/>
              <a:chOff x="2736" y="1503"/>
              <a:chExt cx="337" cy="331"/>
            </a:xfrm>
          </p:grpSpPr>
          <p:sp>
            <p:nvSpPr>
              <p:cNvPr id="80925" name="Text Box 12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0926" name="Oval 1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0910" name="Line 128"/>
            <p:cNvSpPr>
              <a:spLocks noChangeShapeType="1"/>
            </p:cNvSpPr>
            <p:nvPr/>
          </p:nvSpPr>
          <p:spPr bwMode="auto">
            <a:xfrm>
              <a:off x="768" y="2688"/>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0911" name="Line 129"/>
            <p:cNvSpPr>
              <a:spLocks noChangeShapeType="1"/>
            </p:cNvSpPr>
            <p:nvPr/>
          </p:nvSpPr>
          <p:spPr bwMode="auto">
            <a:xfrm>
              <a:off x="1152" y="2976"/>
              <a:ext cx="28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0912" name="Group 130"/>
            <p:cNvGrpSpPr/>
            <p:nvPr/>
          </p:nvGrpSpPr>
          <p:grpSpPr bwMode="auto">
            <a:xfrm>
              <a:off x="528" y="2496"/>
              <a:ext cx="240" cy="240"/>
              <a:chOff x="2736" y="1503"/>
              <a:chExt cx="337" cy="331"/>
            </a:xfrm>
          </p:grpSpPr>
          <p:sp>
            <p:nvSpPr>
              <p:cNvPr id="80923" name="Text Box 13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0924" name="Oval 13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0913" name="Group 133"/>
            <p:cNvGrpSpPr/>
            <p:nvPr/>
          </p:nvGrpSpPr>
          <p:grpSpPr bwMode="auto">
            <a:xfrm>
              <a:off x="1392" y="3120"/>
              <a:ext cx="240" cy="240"/>
              <a:chOff x="2736" y="1503"/>
              <a:chExt cx="337" cy="331"/>
            </a:xfrm>
          </p:grpSpPr>
          <p:sp>
            <p:nvSpPr>
              <p:cNvPr id="80921" name="Text Box 13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0922" name="Oval 13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0914" name="Group 136"/>
            <p:cNvGrpSpPr/>
            <p:nvPr/>
          </p:nvGrpSpPr>
          <p:grpSpPr bwMode="auto">
            <a:xfrm>
              <a:off x="912" y="2832"/>
              <a:ext cx="240" cy="240"/>
              <a:chOff x="2736" y="1503"/>
              <a:chExt cx="337" cy="331"/>
            </a:xfrm>
          </p:grpSpPr>
          <p:sp>
            <p:nvSpPr>
              <p:cNvPr id="80919" name="Text Box 13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0920" name="Oval 13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0915" name="Line 139"/>
            <p:cNvSpPr>
              <a:spLocks noChangeShapeType="1"/>
            </p:cNvSpPr>
            <p:nvPr/>
          </p:nvSpPr>
          <p:spPr bwMode="auto">
            <a:xfrm flipH="1">
              <a:off x="1200" y="3312"/>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0916" name="Group 140"/>
            <p:cNvGrpSpPr/>
            <p:nvPr/>
          </p:nvGrpSpPr>
          <p:grpSpPr bwMode="auto">
            <a:xfrm>
              <a:off x="1008" y="3408"/>
              <a:ext cx="240" cy="240"/>
              <a:chOff x="2736" y="1503"/>
              <a:chExt cx="337" cy="331"/>
            </a:xfrm>
          </p:grpSpPr>
          <p:sp>
            <p:nvSpPr>
              <p:cNvPr id="80917" name="Text Box 14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0918" name="Oval 14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sp>
        <p:nvSpPr>
          <p:cNvPr id="1200271" name="Line 143"/>
          <p:cNvSpPr>
            <a:spLocks noChangeShapeType="1"/>
          </p:cNvSpPr>
          <p:nvPr/>
        </p:nvSpPr>
        <p:spPr bwMode="auto">
          <a:xfrm>
            <a:off x="2239963" y="3365500"/>
            <a:ext cx="2209800" cy="152400"/>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1200272" name="Line 144"/>
          <p:cNvSpPr>
            <a:spLocks noChangeShapeType="1"/>
          </p:cNvSpPr>
          <p:nvPr/>
        </p:nvSpPr>
        <p:spPr bwMode="auto">
          <a:xfrm>
            <a:off x="4859338" y="3573463"/>
            <a:ext cx="1657350" cy="142875"/>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1200273" name="AutoShape 145"/>
          <p:cNvSpPr>
            <a:spLocks noChangeArrowheads="1"/>
          </p:cNvSpPr>
          <p:nvPr/>
        </p:nvSpPr>
        <p:spPr bwMode="auto">
          <a:xfrm rot="5400000">
            <a:off x="4495800" y="2832100"/>
            <a:ext cx="457200" cy="304800"/>
          </a:xfrm>
          <a:prstGeom prst="rightArrow">
            <a:avLst>
              <a:gd name="adj1" fmla="val 50000"/>
              <a:gd name="adj2" fmla="val 37500"/>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0273"/>
                                        </p:tgtEl>
                                        <p:attrNameLst>
                                          <p:attrName>style.visibility</p:attrName>
                                        </p:attrNameLst>
                                      </p:cBhvr>
                                      <p:to>
                                        <p:strVal val="visible"/>
                                      </p:to>
                                    </p:set>
                                    <p:anim calcmode="lin" valueType="num">
                                      <p:cBhvr additive="base">
                                        <p:cTn id="13" dur="500" fill="hold"/>
                                        <p:tgtEl>
                                          <p:spTgt spid="1200273"/>
                                        </p:tgtEl>
                                        <p:attrNameLst>
                                          <p:attrName>ppt_x</p:attrName>
                                        </p:attrNameLst>
                                      </p:cBhvr>
                                      <p:tavLst>
                                        <p:tav tm="0">
                                          <p:val>
                                            <p:strVal val="0-#ppt_w/2"/>
                                          </p:val>
                                        </p:tav>
                                        <p:tav tm="100000">
                                          <p:val>
                                            <p:strVal val="#ppt_x"/>
                                          </p:val>
                                        </p:tav>
                                      </p:tavLst>
                                    </p:anim>
                                    <p:anim calcmode="lin" valueType="num">
                                      <p:cBhvr additive="base">
                                        <p:cTn id="14" dur="500" fill="hold"/>
                                        <p:tgtEl>
                                          <p:spTgt spid="12002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nodeType="clickEffect">
                                  <p:stCondLst>
                                    <p:cond delay="0"/>
                                  </p:stCondLst>
                                  <p:childTnLst>
                                    <p:set>
                                      <p:cBhvr>
                                        <p:cTn id="18" dur="1" fill="hold">
                                          <p:stCondLst>
                                            <p:cond delay="0"/>
                                          </p:stCondLst>
                                        </p:cTn>
                                        <p:tgtEl>
                                          <p:spTgt spid="1200221"/>
                                        </p:tgtEl>
                                        <p:attrNameLst>
                                          <p:attrName>style.visibility</p:attrName>
                                        </p:attrNameLst>
                                      </p:cBhvr>
                                      <p:to>
                                        <p:strVal val="visible"/>
                                      </p:to>
                                    </p:set>
                                    <p:animEffect transition="in" filter="barn(outHorizontal)">
                                      <p:cBhvr>
                                        <p:cTn id="19" dur="500"/>
                                        <p:tgtEl>
                                          <p:spTgt spid="120022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4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out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out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9" presetClass="entr" presetSubtype="10" fill="hold" grpId="0" nodeType="clickEffect">
                                  <p:stCondLst>
                                    <p:cond delay="0"/>
                                  </p:stCondLst>
                                  <p:childTnLst>
                                    <p:set>
                                      <p:cBhvr>
                                        <p:cTn id="33" dur="1" fill="hold">
                                          <p:stCondLst>
                                            <p:cond delay="0"/>
                                          </p:stCondLst>
                                        </p:cTn>
                                        <p:tgtEl>
                                          <p:spTgt spid="1200271"/>
                                        </p:tgtEl>
                                        <p:attrNameLst>
                                          <p:attrName>style.visibility</p:attrName>
                                        </p:attrNameLst>
                                      </p:cBhvr>
                                      <p:to>
                                        <p:strVal val="visible"/>
                                      </p:to>
                                    </p:set>
                                    <p:anim calcmode="lin" valueType="num">
                                      <p:cBhvr>
                                        <p:cTn id="34" dur="5000" fill="hold"/>
                                        <p:tgtEl>
                                          <p:spTgt spid="1200271"/>
                                        </p:tgtEl>
                                        <p:attrNameLst>
                                          <p:attrName>ppt_w</p:attrName>
                                        </p:attrNameLst>
                                      </p:cBhvr>
                                      <p:tavLst>
                                        <p:tav tm="0" fmla="#ppt_w*sin(2.5*pi*$)">
                                          <p:val>
                                            <p:fltVal val="0"/>
                                          </p:val>
                                        </p:tav>
                                        <p:tav tm="100000">
                                          <p:val>
                                            <p:fltVal val="1"/>
                                          </p:val>
                                        </p:tav>
                                      </p:tavLst>
                                    </p:anim>
                                    <p:anim calcmode="lin" valueType="num">
                                      <p:cBhvr>
                                        <p:cTn id="35" dur="5000" fill="hold"/>
                                        <p:tgtEl>
                                          <p:spTgt spid="1200271"/>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ntr" presetSubtype="10" fill="hold" grpId="0" nodeType="clickEffect">
                                  <p:stCondLst>
                                    <p:cond delay="0"/>
                                  </p:stCondLst>
                                  <p:childTnLst>
                                    <p:set>
                                      <p:cBhvr>
                                        <p:cTn id="39" dur="1" fill="hold">
                                          <p:stCondLst>
                                            <p:cond delay="0"/>
                                          </p:stCondLst>
                                        </p:cTn>
                                        <p:tgtEl>
                                          <p:spTgt spid="1200272"/>
                                        </p:tgtEl>
                                        <p:attrNameLst>
                                          <p:attrName>style.visibility</p:attrName>
                                        </p:attrNameLst>
                                      </p:cBhvr>
                                      <p:to>
                                        <p:strVal val="visible"/>
                                      </p:to>
                                    </p:set>
                                    <p:anim calcmode="lin" valueType="num">
                                      <p:cBhvr>
                                        <p:cTn id="40" dur="5000" fill="hold"/>
                                        <p:tgtEl>
                                          <p:spTgt spid="1200272"/>
                                        </p:tgtEl>
                                        <p:attrNameLst>
                                          <p:attrName>ppt_w</p:attrName>
                                        </p:attrNameLst>
                                      </p:cBhvr>
                                      <p:tavLst>
                                        <p:tav tm="0" fmla="#ppt_w*sin(2.5*pi*$)">
                                          <p:val>
                                            <p:fltVal val="0"/>
                                          </p:val>
                                        </p:tav>
                                        <p:tav tm="100000">
                                          <p:val>
                                            <p:fltVal val="1"/>
                                          </p:val>
                                        </p:tav>
                                      </p:tavLst>
                                    </p:anim>
                                    <p:anim calcmode="lin" valueType="num">
                                      <p:cBhvr>
                                        <p:cTn id="41" dur="5000" fill="hold"/>
                                        <p:tgtEl>
                                          <p:spTgt spid="12002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271" grpId="0" animBg="1"/>
      <p:bldP spid="1200272" grpId="0" animBg="1"/>
      <p:bldP spid="120027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C771D3B-C644-4D10-A70A-E151D3B6B95B}"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4996197-637C-4C14-AC9A-11ABC882967C}" type="datetime7">
              <a:rPr kumimoji="1" lang="zh-CN" altLang="en-US" sz="1200">
                <a:latin typeface="+mn-ea"/>
              </a:rPr>
            </a:fld>
            <a:endParaRPr kumimoji="1" lang="en-US" altLang="zh-CN" sz="1200">
              <a:latin typeface="+mn-ea"/>
            </a:endParaRPr>
          </a:p>
        </p:txBody>
      </p:sp>
      <p:sp>
        <p:nvSpPr>
          <p:cNvPr id="81924" name="Rectangle 2"/>
          <p:cNvSpPr>
            <a:spLocks noGrp="1" noChangeArrowheads="1"/>
          </p:cNvSpPr>
          <p:nvPr>
            <p:ph type="title" idx="4294967295"/>
          </p:nvPr>
        </p:nvSpPr>
        <p:spPr/>
        <p:txBody>
          <a:bodyPr anchor="b"/>
          <a:lstStyle/>
          <a:p>
            <a:pPr eaLnBrk="1" hangingPunct="1"/>
            <a:r>
              <a:rPr lang="en-US" altLang="zh-CN" sz="3400">
                <a:ea typeface="宋体" pitchFamily="2" charset="-122"/>
                <a:sym typeface="Webdings" panose="05030102010509060703" pitchFamily="18" charset="2"/>
              </a:rPr>
              <a:t>A.3  </a:t>
            </a:r>
            <a:r>
              <a:rPr lang="zh-CN" altLang="en-US" sz="3400">
                <a:ea typeface="宋体" pitchFamily="2" charset="-122"/>
                <a:sym typeface="Webdings" panose="05030102010509060703" pitchFamily="18" charset="2"/>
              </a:rPr>
              <a:t>树、森林与二叉树的转换</a:t>
            </a:r>
            <a:endParaRPr lang="zh-CN" altLang="en-US" sz="3400">
              <a:ea typeface="宋体" pitchFamily="2" charset="-122"/>
              <a:sym typeface="Webdings" panose="05030102010509060703" pitchFamily="18" charset="2"/>
            </a:endParaRPr>
          </a:p>
        </p:txBody>
      </p:sp>
      <p:sp>
        <p:nvSpPr>
          <p:cNvPr id="81925" name="Rectangle 3"/>
          <p:cNvSpPr>
            <a:spLocks noGrp="1" noChangeArrowheads="1"/>
          </p:cNvSpPr>
          <p:nvPr>
            <p:ph type="body" idx="4294967295"/>
          </p:nvPr>
        </p:nvSpPr>
        <p:spPr>
          <a:xfrm>
            <a:off x="252413" y="1358900"/>
            <a:ext cx="8640762" cy="5454650"/>
          </a:xfrm>
        </p:spPr>
        <p:txBody>
          <a:bodyPr/>
          <a:lstStyle/>
          <a:p>
            <a:pPr marL="0" indent="0" algn="just" eaLnBrk="1" hangingPunct="1">
              <a:lnSpc>
                <a:spcPct val="90000"/>
              </a:lnSpc>
              <a:spcBef>
                <a:spcPct val="0"/>
              </a:spcBef>
              <a:buFont typeface="Wingdings" panose="05000000000000000000" pitchFamily="2" charset="2"/>
              <a:buNone/>
            </a:pPr>
            <a:r>
              <a:rPr lang="en-US" altLang="zh-CN" sz="2600">
                <a:solidFill>
                  <a:schemeClr val="tx2"/>
                </a:solidFill>
                <a:latin typeface="Times New Roman" panose="02020503050405090304" pitchFamily="18" charset="0"/>
                <a:ea typeface="宋体" pitchFamily="2" charset="-122"/>
              </a:rPr>
              <a:t>A.3.2</a:t>
            </a:r>
            <a:r>
              <a:rPr lang="en-US" altLang="zh-CN" sz="2600">
                <a:latin typeface="Times New Roman" panose="02020503050405090304" pitchFamily="18" charset="0"/>
                <a:ea typeface="宋体" pitchFamily="2" charset="-122"/>
              </a:rPr>
              <a:t>  </a:t>
            </a:r>
            <a:r>
              <a:rPr lang="zh-CN" altLang="en-US" sz="2600">
                <a:latin typeface="Times New Roman" panose="02020503050405090304" pitchFamily="18" charset="0"/>
                <a:ea typeface="宋体" pitchFamily="2" charset="-122"/>
              </a:rPr>
              <a:t>森林与二叉树的转换</a:t>
            </a:r>
            <a:endParaRPr lang="zh-CN" altLang="en-US" sz="2600">
              <a:latin typeface="Times New Roman" panose="02020503050405090304" pitchFamily="18" charset="0"/>
              <a:ea typeface="宋体" pitchFamily="2" charset="-122"/>
            </a:endParaRPr>
          </a:p>
          <a:p>
            <a:pPr marL="0" indent="0" eaLnBrk="1" hangingPunct="1">
              <a:lnSpc>
                <a:spcPct val="90000"/>
              </a:lnSpc>
              <a:spcBef>
                <a:spcPct val="0"/>
              </a:spcBef>
            </a:pPr>
            <a:r>
              <a:rPr lang="zh-CN" altLang="en-US" sz="2400">
                <a:latin typeface="Times New Roman" panose="02020503050405090304" pitchFamily="18" charset="0"/>
                <a:ea typeface="宋体" pitchFamily="2" charset="-122"/>
              </a:rPr>
              <a:t>二叉树转化为森林</a:t>
            </a:r>
            <a:endParaRPr lang="zh-CN" altLang="en-US" sz="2400">
              <a:latin typeface="Times New Roman" panose="02020503050405090304" pitchFamily="18" charset="0"/>
              <a:ea typeface="宋体" pitchFamily="2" charset="-122"/>
            </a:endParaRPr>
          </a:p>
          <a:p>
            <a:pPr marL="0" indent="0" algn="just" eaLnBrk="1" hangingPunct="1">
              <a:lnSpc>
                <a:spcPct val="90000"/>
              </a:lnSpc>
              <a:spcBef>
                <a:spcPct val="0"/>
              </a:spcBef>
              <a:buFont typeface="Wingdings" panose="05000000000000000000" pitchFamily="2" charset="2"/>
              <a:buNone/>
            </a:pPr>
            <a:r>
              <a:rPr lang="zh-CN" altLang="en-US" sz="2400">
                <a:latin typeface="Times New Roman" panose="02020503050405090304" pitchFamily="18" charset="0"/>
                <a:ea typeface="宋体" pitchFamily="2" charset="-122"/>
              </a:rPr>
              <a:t>对于任意一棵二叉树</a:t>
            </a:r>
            <a:r>
              <a:rPr lang="en-US" altLang="zh-CN" sz="2400">
                <a:latin typeface="Times New Roman" panose="02020503050405090304" pitchFamily="18" charset="0"/>
                <a:ea typeface="宋体" pitchFamily="2" charset="-122"/>
              </a:rPr>
              <a:t>B=(LBT,Node(root),RBT)</a:t>
            </a:r>
            <a:r>
              <a:rPr lang="zh-CN" altLang="en-US" sz="2400">
                <a:latin typeface="Times New Roman" panose="02020503050405090304" pitchFamily="18" charset="0"/>
                <a:ea typeface="宋体" pitchFamily="2" charset="-122"/>
              </a:rPr>
              <a:t>可按如下规则转换得到由棵子树构成的森林</a:t>
            </a:r>
            <a:r>
              <a:rPr lang="en-US" altLang="zh-CN" sz="2400">
                <a:latin typeface="Times New Roman" panose="02020503050405090304" pitchFamily="18" charset="0"/>
                <a:ea typeface="宋体" pitchFamily="2" charset="-122"/>
              </a:rPr>
              <a:t>F={T</a:t>
            </a:r>
            <a:r>
              <a:rPr lang="en-US" altLang="zh-CN" sz="2400" baseline="-14000">
                <a:latin typeface="Times New Roman" panose="02020503050405090304" pitchFamily="18" charset="0"/>
                <a:ea typeface="宋体" pitchFamily="2" charset="-122"/>
              </a:rPr>
              <a:t>1</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2</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n</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，其中第一棵树</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1</a:t>
            </a:r>
            <a:r>
              <a:rPr lang="zh-CN" altLang="en-US" sz="2400">
                <a:latin typeface="Times New Roman" panose="02020503050405090304" pitchFamily="18" charset="0"/>
                <a:ea typeface="宋体" pitchFamily="2" charset="-122"/>
              </a:rPr>
              <a:t>由根节点</a:t>
            </a:r>
            <a:r>
              <a:rPr lang="en-US" altLang="zh-CN" sz="2400">
                <a:latin typeface="Times New Roman" panose="02020503050405090304" pitchFamily="18" charset="0"/>
                <a:ea typeface="宋体" pitchFamily="2" charset="-122"/>
              </a:rPr>
              <a:t>ROOT(T</a:t>
            </a:r>
            <a:r>
              <a:rPr lang="en-US" altLang="zh-CN" sz="2400" baseline="-14000">
                <a:latin typeface="Times New Roman" panose="02020503050405090304" pitchFamily="18" charset="0"/>
                <a:ea typeface="宋体" pitchFamily="2" charset="-122"/>
              </a:rPr>
              <a:t>1</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和子树森林</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11</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12</a:t>
            </a:r>
            <a:r>
              <a:rPr lang="en-US" altLang="zh-CN" sz="2400">
                <a:latin typeface="Times New Roman" panose="02020503050405090304" pitchFamily="18" charset="0"/>
                <a:ea typeface="宋体" pitchFamily="2" charset="-122"/>
              </a:rPr>
              <a:t>,…,t</a:t>
            </a:r>
            <a:r>
              <a:rPr lang="en-US" altLang="zh-CN" sz="2400" baseline="-14000">
                <a:latin typeface="Times New Roman" panose="02020503050405090304" pitchFamily="18" charset="0"/>
                <a:ea typeface="宋体" pitchFamily="2" charset="-122"/>
              </a:rPr>
              <a:t>1m</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构成：</a:t>
            </a:r>
            <a:endParaRPr lang="zh-CN" altLang="en-US" sz="2400">
              <a:latin typeface="Times New Roman" panose="02020503050405090304" pitchFamily="18" charset="0"/>
              <a:ea typeface="宋体" pitchFamily="2" charset="-122"/>
            </a:endParaRPr>
          </a:p>
          <a:p>
            <a:pPr marL="536575" lvl="1" indent="269875" algn="just" eaLnBrk="1" hangingPunct="1">
              <a:lnSpc>
                <a:spcPct val="90000"/>
              </a:lnSpc>
              <a:spcBef>
                <a:spcPct val="0"/>
              </a:spcBef>
            </a:pPr>
            <a:r>
              <a:rPr lang="zh-CN" altLang="en-US" sz="2300">
                <a:latin typeface="Times New Roman" panose="02020503050405090304" pitchFamily="18" charset="0"/>
                <a:ea typeface="宋体" pitchFamily="2" charset="-122"/>
              </a:rPr>
              <a:t>若二叉树</a:t>
            </a:r>
            <a:r>
              <a:rPr lang="en-US" altLang="zh-CN" sz="2300">
                <a:latin typeface="Times New Roman" panose="02020503050405090304" pitchFamily="18" charset="0"/>
                <a:ea typeface="宋体" pitchFamily="2" charset="-122"/>
              </a:rPr>
              <a:t>B</a:t>
            </a:r>
            <a:r>
              <a:rPr lang="zh-CN" altLang="en-US" sz="2300">
                <a:latin typeface="Times New Roman" panose="02020503050405090304" pitchFamily="18" charset="0"/>
                <a:ea typeface="宋体" pitchFamily="2" charset="-122"/>
              </a:rPr>
              <a:t>为空树，则与其对应的森林</a:t>
            </a:r>
            <a:r>
              <a:rPr lang="en-US" altLang="zh-CN" sz="2300">
                <a:latin typeface="Times New Roman" panose="02020503050405090304" pitchFamily="18" charset="0"/>
                <a:ea typeface="宋体" pitchFamily="2" charset="-122"/>
              </a:rPr>
              <a:t>F</a:t>
            </a:r>
            <a:r>
              <a:rPr lang="zh-CN" altLang="en-US" sz="2300">
                <a:latin typeface="Times New Roman" panose="02020503050405090304" pitchFamily="18" charset="0"/>
                <a:ea typeface="宋体" pitchFamily="2" charset="-122"/>
              </a:rPr>
              <a:t>为空集；</a:t>
            </a:r>
            <a:endParaRPr lang="zh-CN" altLang="en-US" sz="2300">
              <a:latin typeface="Times New Roman" panose="02020503050405090304" pitchFamily="18" charset="0"/>
              <a:ea typeface="宋体" pitchFamily="2" charset="-122"/>
            </a:endParaRPr>
          </a:p>
          <a:p>
            <a:pPr marL="536575" lvl="1" indent="269875" algn="just" eaLnBrk="1" hangingPunct="1">
              <a:lnSpc>
                <a:spcPct val="90000"/>
              </a:lnSpc>
              <a:spcBef>
                <a:spcPct val="0"/>
              </a:spcBef>
            </a:pPr>
            <a:r>
              <a:rPr lang="zh-CN" altLang="en-US" sz="2300">
                <a:latin typeface="Times New Roman" panose="02020503050405090304" pitchFamily="18" charset="0"/>
                <a:ea typeface="宋体" pitchFamily="2" charset="-122"/>
              </a:rPr>
              <a:t>否则，由二叉树的根节点</a:t>
            </a:r>
            <a:r>
              <a:rPr lang="en-US" altLang="zh-CN" sz="2300">
                <a:latin typeface="Times New Roman" panose="02020503050405090304" pitchFamily="18" charset="0"/>
                <a:ea typeface="宋体" pitchFamily="2" charset="-122"/>
              </a:rPr>
              <a:t>Node(root)</a:t>
            </a:r>
            <a:r>
              <a:rPr lang="zh-CN" altLang="en-US" sz="2300">
                <a:latin typeface="Times New Roman" panose="02020503050405090304" pitchFamily="18" charset="0"/>
                <a:ea typeface="宋体" pitchFamily="2" charset="-122"/>
              </a:rPr>
              <a:t>复制得到森林中第一棵树的根节点</a:t>
            </a:r>
            <a:r>
              <a:rPr lang="en-US" altLang="zh-CN" sz="2300">
                <a:latin typeface="Times New Roman" panose="02020503050405090304" pitchFamily="18" charset="0"/>
                <a:ea typeface="宋体" pitchFamily="2" charset="-122"/>
              </a:rPr>
              <a:t>ROOT(T</a:t>
            </a:r>
            <a:r>
              <a:rPr lang="en-US" altLang="zh-CN" sz="2300" baseline="-25000">
                <a:latin typeface="Times New Roman" panose="02020503050405090304" pitchFamily="18" charset="0"/>
                <a:ea typeface="宋体" pitchFamily="2" charset="-122"/>
              </a:rPr>
              <a:t>1</a:t>
            </a:r>
            <a:r>
              <a:rPr lang="en-US" altLang="zh-CN" sz="2300">
                <a:latin typeface="Times New Roman" panose="02020503050405090304" pitchFamily="18" charset="0"/>
                <a:ea typeface="宋体" pitchFamily="2" charset="-122"/>
              </a:rPr>
              <a:t>)</a:t>
            </a:r>
            <a:r>
              <a:rPr lang="zh-CN" altLang="en-US" sz="2300">
                <a:latin typeface="Times New Roman" panose="02020503050405090304" pitchFamily="18" charset="0"/>
                <a:ea typeface="宋体" pitchFamily="2" charset="-122"/>
              </a:rPr>
              <a:t>，由二叉树中的左子树</a:t>
            </a:r>
            <a:r>
              <a:rPr lang="en-US" altLang="zh-CN" sz="2300">
                <a:latin typeface="Times New Roman" panose="02020503050405090304" pitchFamily="18" charset="0"/>
                <a:ea typeface="宋体" pitchFamily="2" charset="-122"/>
              </a:rPr>
              <a:t>LBT</a:t>
            </a:r>
            <a:r>
              <a:rPr lang="zh-CN" altLang="en-US" sz="2300">
                <a:latin typeface="Times New Roman" panose="02020503050405090304" pitchFamily="18" charset="0"/>
                <a:ea typeface="宋体" pitchFamily="2" charset="-122"/>
              </a:rPr>
              <a:t>转换构造森林中第一棵树的子树森林</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11</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12</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1m</a:t>
            </a:r>
            <a:r>
              <a:rPr lang="en-US" altLang="zh-CN" sz="2300">
                <a:latin typeface="Times New Roman" panose="02020503050405090304" pitchFamily="18" charset="0"/>
                <a:ea typeface="宋体" pitchFamily="2" charset="-122"/>
              </a:rPr>
              <a:t>}</a:t>
            </a:r>
            <a:r>
              <a:rPr lang="zh-CN" altLang="en-US" sz="2300">
                <a:latin typeface="Times New Roman" panose="02020503050405090304" pitchFamily="18" charset="0"/>
                <a:ea typeface="宋体" pitchFamily="2" charset="-122"/>
              </a:rPr>
              <a:t>，由二叉树中的右子树</a:t>
            </a:r>
            <a:r>
              <a:rPr lang="en-US" altLang="zh-CN" sz="2300">
                <a:latin typeface="Times New Roman" panose="02020503050405090304" pitchFamily="18" charset="0"/>
                <a:ea typeface="宋体" pitchFamily="2" charset="-122"/>
              </a:rPr>
              <a:t>RBT</a:t>
            </a:r>
            <a:r>
              <a:rPr lang="zh-CN" altLang="en-US" sz="2300">
                <a:latin typeface="Times New Roman" panose="02020503050405090304" pitchFamily="18" charset="0"/>
                <a:ea typeface="宋体" pitchFamily="2" charset="-122"/>
              </a:rPr>
              <a:t>转换构造森林中其余树构成的森林</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2</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3</a:t>
            </a:r>
            <a:r>
              <a:rPr lang="en-US" altLang="zh-CN" sz="2300">
                <a:latin typeface="Times New Roman" panose="02020503050405090304" pitchFamily="18" charset="0"/>
                <a:ea typeface="宋体" pitchFamily="2" charset="-122"/>
              </a:rPr>
              <a:t>,…,T</a:t>
            </a:r>
            <a:r>
              <a:rPr lang="en-US" altLang="zh-CN" sz="2300" baseline="-14000">
                <a:latin typeface="Times New Roman" panose="02020503050405090304" pitchFamily="18" charset="0"/>
                <a:ea typeface="宋体" pitchFamily="2" charset="-122"/>
              </a:rPr>
              <a:t>n</a:t>
            </a:r>
            <a:r>
              <a:rPr lang="en-US" altLang="zh-CN" sz="2300">
                <a:latin typeface="Times New Roman" panose="02020503050405090304" pitchFamily="18" charset="0"/>
                <a:ea typeface="宋体" pitchFamily="2" charset="-122"/>
              </a:rPr>
              <a:t>} </a:t>
            </a:r>
            <a:r>
              <a:rPr lang="zh-CN" altLang="en-US" sz="2300">
                <a:latin typeface="Times New Roman" panose="02020503050405090304" pitchFamily="18" charset="0"/>
                <a:ea typeface="宋体" pitchFamily="2" charset="-122"/>
              </a:rPr>
              <a:t>。</a:t>
            </a:r>
            <a:endParaRPr lang="zh-CN" altLang="en-US" sz="2300">
              <a:latin typeface="Times New Roman" panose="02020503050405090304" pitchFamily="18" charset="0"/>
              <a:ea typeface="宋体" pitchFamily="2" charset="-122"/>
            </a:endParaRPr>
          </a:p>
          <a:p>
            <a:pPr marL="0" indent="0" algn="just" eaLnBrk="1" hangingPunct="1">
              <a:lnSpc>
                <a:spcPct val="90000"/>
              </a:lnSpc>
              <a:spcBef>
                <a:spcPct val="0"/>
              </a:spcBef>
              <a:buFont typeface="Wingdings" panose="05000000000000000000" pitchFamily="2" charset="2"/>
              <a:buNone/>
            </a:pPr>
            <a:r>
              <a:rPr lang="zh-CN" altLang="en-US" sz="2400">
                <a:latin typeface="Times New Roman" panose="02020503050405090304" pitchFamily="18" charset="0"/>
                <a:ea typeface="宋体" pitchFamily="2" charset="-122"/>
              </a:rPr>
              <a:t>步骤如下：</a:t>
            </a:r>
            <a:endParaRPr lang="zh-CN" altLang="en-US" sz="2400">
              <a:latin typeface="Times New Roman" panose="02020503050405090304" pitchFamily="18" charset="0"/>
              <a:ea typeface="宋体" pitchFamily="2" charset="-122"/>
            </a:endParaRPr>
          </a:p>
          <a:p>
            <a:pPr marL="0" indent="0" eaLnBrk="1" hangingPunct="1">
              <a:lnSpc>
                <a:spcPct val="90000"/>
              </a:lnSpc>
              <a:spcBef>
                <a:spcPct val="0"/>
              </a:spcBef>
              <a:buFont typeface="Wingdings" panose="05000000000000000000" pitchFamily="2" charset="2"/>
              <a:buNone/>
            </a:pPr>
            <a:r>
              <a:rPr lang="zh-CN" altLang="en-US" sz="2400">
                <a:latin typeface="Times New Roman" panose="02020503050405090304" pitchFamily="18" charset="0"/>
                <a:ea typeface="宋体" pitchFamily="2" charset="-122"/>
              </a:rPr>
              <a:t>（</a:t>
            </a:r>
            <a:r>
              <a:rPr lang="en-US" altLang="zh-CN" sz="2400">
                <a:solidFill>
                  <a:srgbClr val="FF0000"/>
                </a:solidFill>
                <a:latin typeface="Times New Roman" panose="02020503050405090304" pitchFamily="18" charset="0"/>
                <a:ea typeface="宋体" pitchFamily="2" charset="-122"/>
              </a:rPr>
              <a:t>1</a:t>
            </a:r>
            <a:r>
              <a:rPr lang="zh-CN" altLang="en-US" sz="2400">
                <a:solidFill>
                  <a:srgbClr val="FF0000"/>
                </a:solidFill>
                <a:latin typeface="Times New Roman" panose="02020503050405090304" pitchFamily="18" charset="0"/>
                <a:ea typeface="宋体" pitchFamily="2" charset="-122"/>
              </a:rPr>
              <a:t>）二叉树的根即为森林中第一棵树的根；</a:t>
            </a:r>
            <a:endParaRPr lang="zh-CN" altLang="en-US" sz="2400">
              <a:solidFill>
                <a:srgbClr val="FF0000"/>
              </a:solidFill>
              <a:latin typeface="Times New Roman" panose="02020503050405090304" pitchFamily="18" charset="0"/>
              <a:ea typeface="宋体" pitchFamily="2" charset="-122"/>
            </a:endParaRPr>
          </a:p>
          <a:p>
            <a:pPr marL="0" indent="0" algn="just" eaLnBrk="1" hangingPunct="1">
              <a:lnSpc>
                <a:spcPct val="90000"/>
              </a:lnSpc>
              <a:spcBef>
                <a:spcPct val="0"/>
              </a:spcBef>
              <a:buFont typeface="Wingdings" panose="05000000000000000000" pitchFamily="2" charset="2"/>
              <a:buNone/>
            </a:pPr>
            <a:r>
              <a:rPr lang="zh-CN" altLang="en-US" sz="2400">
                <a:solidFill>
                  <a:srgbClr val="FF0000"/>
                </a:solidFill>
                <a:latin typeface="Times New Roman" panose="02020503050405090304" pitchFamily="18" charset="0"/>
                <a:ea typeface="宋体" pitchFamily="2" charset="-122"/>
              </a:rPr>
              <a:t>（</a:t>
            </a:r>
            <a:r>
              <a:rPr lang="en-US" altLang="zh-CN" sz="2400">
                <a:solidFill>
                  <a:srgbClr val="FF0000"/>
                </a:solidFill>
                <a:latin typeface="Times New Roman" panose="02020503050405090304" pitchFamily="18" charset="0"/>
                <a:ea typeface="宋体" pitchFamily="2" charset="-122"/>
              </a:rPr>
              <a:t>2</a:t>
            </a:r>
            <a:r>
              <a:rPr lang="zh-CN" altLang="en-US" sz="2400">
                <a:solidFill>
                  <a:srgbClr val="FF0000"/>
                </a:solidFill>
                <a:latin typeface="Times New Roman" panose="02020503050405090304" pitchFamily="18" charset="0"/>
                <a:ea typeface="宋体" pitchFamily="2" charset="-122"/>
              </a:rPr>
              <a:t>）从二叉树的根开始向右，遇到右子树，剪断其连接，使根及其左子树，成为第一棵树；如此往复处理其右子树。</a:t>
            </a:r>
            <a:endParaRPr lang="zh-CN" altLang="en-US" sz="2400">
              <a:solidFill>
                <a:srgbClr val="FF0000"/>
              </a:solidFill>
              <a:latin typeface="Times New Roman" panose="02020503050405090304" pitchFamily="18" charset="0"/>
              <a:ea typeface="宋体" pitchFamily="2" charset="-122"/>
            </a:endParaRPr>
          </a:p>
          <a:p>
            <a:pPr marL="0" indent="0" algn="just" eaLnBrk="1" hangingPunct="1">
              <a:lnSpc>
                <a:spcPct val="90000"/>
              </a:lnSpc>
              <a:spcBef>
                <a:spcPct val="0"/>
              </a:spcBef>
              <a:buFont typeface="Wingdings" panose="05000000000000000000" pitchFamily="2" charset="2"/>
              <a:buNone/>
            </a:pPr>
            <a:r>
              <a:rPr lang="zh-CN" altLang="en-US" sz="2400">
                <a:solidFill>
                  <a:srgbClr val="FF0000"/>
                </a:solidFill>
                <a:latin typeface="Times New Roman" panose="02020503050405090304" pitchFamily="18" charset="0"/>
                <a:ea typeface="宋体" pitchFamily="2" charset="-122"/>
              </a:rPr>
              <a:t>（</a:t>
            </a:r>
            <a:r>
              <a:rPr lang="en-US" altLang="zh-CN" sz="2400">
                <a:solidFill>
                  <a:srgbClr val="FF0000"/>
                </a:solidFill>
                <a:latin typeface="Times New Roman" panose="02020503050405090304" pitchFamily="18" charset="0"/>
                <a:ea typeface="宋体" pitchFamily="2" charset="-122"/>
              </a:rPr>
              <a:t>3</a:t>
            </a:r>
            <a:r>
              <a:rPr lang="zh-CN" altLang="en-US" sz="2400">
                <a:solidFill>
                  <a:srgbClr val="FF0000"/>
                </a:solidFill>
                <a:latin typeface="Times New Roman" panose="02020503050405090304" pitchFamily="18" charset="0"/>
                <a:ea typeface="宋体" pitchFamily="2" charset="-122"/>
              </a:rPr>
              <a:t>）将每棵二叉树转换为树。</a:t>
            </a:r>
            <a:endParaRPr lang="zh-CN" altLang="en-US" sz="2400">
              <a:solidFill>
                <a:srgbClr val="FF0000"/>
              </a:solidFill>
              <a:latin typeface="Times New Roman" panose="02020503050405090304" pitchFamily="18" charset="0"/>
              <a:ea typeface="宋体"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灯片编号占位符 3"/>
          <p:cNvSpPr>
            <a:spLocks noGrp="1"/>
          </p:cNvSpPr>
          <p:nvPr>
            <p:ph type="sldNum" sz="quarter" idx="12"/>
          </p:nvPr>
        </p:nvSpPr>
        <p:spPr>
          <a:xfrm>
            <a:off x="323850" y="404813"/>
            <a:ext cx="504825" cy="431800"/>
          </a:xfrm>
          <a:ln>
            <a:miter lim="800000"/>
          </a:ln>
        </p:spPr>
        <p:txBody>
          <a:bodyPr anchor="b"/>
          <a:lstStyle/>
          <a:p>
            <a:pPr>
              <a:defRPr/>
            </a:pPr>
            <a:fld id="{D05A0163-23C9-46A6-A801-2C84F9B41066}" type="slidenum">
              <a:rPr lang="zh-CN" altLang="en-US" sz="1200">
                <a:solidFill>
                  <a:schemeClr val="bg2"/>
                </a:solidFill>
              </a:rPr>
            </a:fld>
            <a:endParaRPr lang="en-US" altLang="zh-CN" sz="1200">
              <a:solidFill>
                <a:schemeClr val="bg2"/>
              </a:solidFill>
            </a:endParaRPr>
          </a:p>
        </p:txBody>
      </p:sp>
      <p:sp>
        <p:nvSpPr>
          <p:cNvPr id="135" name="日期占位符 4"/>
          <p:cNvSpPr>
            <a:spLocks noGrp="1"/>
          </p:cNvSpPr>
          <p:nvPr>
            <p:ph type="dt" sz="quarter" idx="10"/>
          </p:nvPr>
        </p:nvSpPr>
        <p:spPr>
          <a:xfrm>
            <a:off x="34925" y="836613"/>
            <a:ext cx="1042988" cy="549275"/>
          </a:xfrm>
          <a:ln>
            <a:miter lim="800000"/>
          </a:ln>
        </p:spPr>
        <p:txBody>
          <a:bodyPr/>
          <a:lstStyle/>
          <a:p>
            <a:pPr>
              <a:defRPr/>
            </a:pPr>
            <a:fld id="{CACDDE65-7FB8-45A7-9D35-25E5537C0426}" type="datetime7">
              <a:rPr kumimoji="1" lang="zh-CN" altLang="en-US" sz="1200">
                <a:latin typeface="+mn-ea"/>
              </a:rPr>
            </a:fld>
            <a:endParaRPr kumimoji="1" lang="en-US" altLang="zh-CN" sz="1200">
              <a:latin typeface="+mn-ea"/>
            </a:endParaRPr>
          </a:p>
        </p:txBody>
      </p:sp>
      <p:sp>
        <p:nvSpPr>
          <p:cNvPr id="82948" name="Rectangle 2"/>
          <p:cNvSpPr>
            <a:spLocks noGrp="1" noChangeArrowheads="1"/>
          </p:cNvSpPr>
          <p:nvPr>
            <p:ph type="title" idx="4294967295"/>
          </p:nvPr>
        </p:nvSpPr>
        <p:spPr>
          <a:xfrm>
            <a:off x="935038" y="857250"/>
            <a:ext cx="6437312" cy="479425"/>
          </a:xfrm>
        </p:spPr>
        <p:txBody>
          <a:bodyPr anchor="b"/>
          <a:lstStyle/>
          <a:p>
            <a:pPr eaLnBrk="1" hangingPunct="1"/>
            <a:r>
              <a:rPr lang="zh-CN" altLang="en-US" sz="3400">
                <a:solidFill>
                  <a:srgbClr val="0033CC"/>
                </a:solidFill>
                <a:latin typeface="宋体" pitchFamily="2" charset="-122"/>
                <a:ea typeface="宋体" pitchFamily="2" charset="-122"/>
              </a:rPr>
              <a:t>二叉树转化为森林</a:t>
            </a:r>
            <a:endParaRPr lang="zh-CN" altLang="en-US" sz="3400">
              <a:solidFill>
                <a:srgbClr val="0033CC"/>
              </a:solidFill>
              <a:latin typeface="宋体" pitchFamily="2" charset="-122"/>
              <a:ea typeface="宋体" pitchFamily="2" charset="-122"/>
            </a:endParaRPr>
          </a:p>
        </p:txBody>
      </p:sp>
      <p:grpSp>
        <p:nvGrpSpPr>
          <p:cNvPr id="2" name="Group 3"/>
          <p:cNvGrpSpPr/>
          <p:nvPr/>
        </p:nvGrpSpPr>
        <p:grpSpPr bwMode="auto">
          <a:xfrm>
            <a:off x="611188" y="1447800"/>
            <a:ext cx="2667000" cy="3276600"/>
            <a:chOff x="3888" y="1296"/>
            <a:chExt cx="1680" cy="2064"/>
          </a:xfrm>
        </p:grpSpPr>
        <p:sp>
          <p:nvSpPr>
            <p:cNvPr id="83041" name="Line 4"/>
            <p:cNvSpPr>
              <a:spLocks noChangeShapeType="1"/>
            </p:cNvSpPr>
            <p:nvPr/>
          </p:nvSpPr>
          <p:spPr bwMode="auto">
            <a:xfrm flipH="1">
              <a:off x="4032" y="1488"/>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3042" name="Group 5"/>
            <p:cNvGrpSpPr/>
            <p:nvPr/>
          </p:nvGrpSpPr>
          <p:grpSpPr bwMode="auto">
            <a:xfrm>
              <a:off x="4320" y="1296"/>
              <a:ext cx="240" cy="240"/>
              <a:chOff x="2736" y="1503"/>
              <a:chExt cx="337" cy="331"/>
            </a:xfrm>
          </p:grpSpPr>
          <p:sp>
            <p:nvSpPr>
              <p:cNvPr id="83078" name="Text Box 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3079" name="Oval 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043" name="Line 8"/>
            <p:cNvSpPr>
              <a:spLocks noChangeShapeType="1"/>
            </p:cNvSpPr>
            <p:nvPr/>
          </p:nvSpPr>
          <p:spPr bwMode="auto">
            <a:xfrm>
              <a:off x="4416" y="230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3044" name="Group 9"/>
            <p:cNvGrpSpPr/>
            <p:nvPr/>
          </p:nvGrpSpPr>
          <p:grpSpPr bwMode="auto">
            <a:xfrm>
              <a:off x="3888" y="1680"/>
              <a:ext cx="240" cy="240"/>
              <a:chOff x="2736" y="1503"/>
              <a:chExt cx="337" cy="331"/>
            </a:xfrm>
          </p:grpSpPr>
          <p:sp>
            <p:nvSpPr>
              <p:cNvPr id="83076" name="Text Box 1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3077" name="Oval 1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3045" name="Group 12"/>
            <p:cNvGrpSpPr/>
            <p:nvPr/>
          </p:nvGrpSpPr>
          <p:grpSpPr bwMode="auto">
            <a:xfrm>
              <a:off x="4560" y="2448"/>
              <a:ext cx="240" cy="240"/>
              <a:chOff x="2736" y="1503"/>
              <a:chExt cx="337" cy="331"/>
            </a:xfrm>
          </p:grpSpPr>
          <p:sp>
            <p:nvSpPr>
              <p:cNvPr id="83074" name="Text Box 1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3075" name="Oval 1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3046" name="Group 15"/>
            <p:cNvGrpSpPr/>
            <p:nvPr/>
          </p:nvGrpSpPr>
          <p:grpSpPr bwMode="auto">
            <a:xfrm>
              <a:off x="4224" y="2064"/>
              <a:ext cx="240" cy="240"/>
              <a:chOff x="2736" y="1503"/>
              <a:chExt cx="337" cy="331"/>
            </a:xfrm>
          </p:grpSpPr>
          <p:sp>
            <p:nvSpPr>
              <p:cNvPr id="83072" name="Text Box 1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3073" name="Oval 1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047" name="Line 18"/>
            <p:cNvSpPr>
              <a:spLocks noChangeShapeType="1"/>
            </p:cNvSpPr>
            <p:nvPr/>
          </p:nvSpPr>
          <p:spPr bwMode="auto">
            <a:xfrm>
              <a:off x="4080" y="1920"/>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3048" name="Group 19"/>
            <p:cNvGrpSpPr/>
            <p:nvPr/>
          </p:nvGrpSpPr>
          <p:grpSpPr bwMode="auto">
            <a:xfrm>
              <a:off x="4896" y="1680"/>
              <a:ext cx="240" cy="240"/>
              <a:chOff x="2736" y="1503"/>
              <a:chExt cx="337" cy="331"/>
            </a:xfrm>
          </p:grpSpPr>
          <p:sp>
            <p:nvSpPr>
              <p:cNvPr id="83070" name="Text Box 2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3071" name="Oval 2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049" name="Line 22"/>
            <p:cNvSpPr>
              <a:spLocks noChangeShapeType="1"/>
            </p:cNvSpPr>
            <p:nvPr/>
          </p:nvSpPr>
          <p:spPr bwMode="auto">
            <a:xfrm flipH="1">
              <a:off x="4848" y="1872"/>
              <a:ext cx="9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3050" name="Group 23"/>
            <p:cNvGrpSpPr/>
            <p:nvPr/>
          </p:nvGrpSpPr>
          <p:grpSpPr bwMode="auto">
            <a:xfrm>
              <a:off x="4704" y="2064"/>
              <a:ext cx="240" cy="240"/>
              <a:chOff x="2736" y="1503"/>
              <a:chExt cx="337" cy="331"/>
            </a:xfrm>
          </p:grpSpPr>
          <p:sp>
            <p:nvSpPr>
              <p:cNvPr id="83068" name="Text Box 2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sp>
            <p:nvSpPr>
              <p:cNvPr id="83069" name="Oval 2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051" name="Line 26"/>
            <p:cNvSpPr>
              <a:spLocks noChangeShapeType="1"/>
            </p:cNvSpPr>
            <p:nvPr/>
          </p:nvSpPr>
          <p:spPr bwMode="auto">
            <a:xfrm flipH="1">
              <a:off x="5088" y="2256"/>
              <a:ext cx="144"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3052" name="Group 27"/>
            <p:cNvGrpSpPr/>
            <p:nvPr/>
          </p:nvGrpSpPr>
          <p:grpSpPr bwMode="auto">
            <a:xfrm>
              <a:off x="5184" y="2064"/>
              <a:ext cx="240" cy="240"/>
              <a:chOff x="2736" y="1503"/>
              <a:chExt cx="337" cy="331"/>
            </a:xfrm>
          </p:grpSpPr>
          <p:sp>
            <p:nvSpPr>
              <p:cNvPr id="83066" name="Text Box 2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sp>
            <p:nvSpPr>
              <p:cNvPr id="83067" name="Oval 2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053" name="Line 30"/>
            <p:cNvSpPr>
              <a:spLocks noChangeShapeType="1"/>
            </p:cNvSpPr>
            <p:nvPr/>
          </p:nvSpPr>
          <p:spPr bwMode="auto">
            <a:xfrm>
              <a:off x="5232" y="2592"/>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3054" name="Group 31"/>
            <p:cNvGrpSpPr/>
            <p:nvPr/>
          </p:nvGrpSpPr>
          <p:grpSpPr bwMode="auto">
            <a:xfrm>
              <a:off x="4992" y="2448"/>
              <a:ext cx="240" cy="240"/>
              <a:chOff x="2736" y="1503"/>
              <a:chExt cx="337" cy="331"/>
            </a:xfrm>
          </p:grpSpPr>
          <p:sp>
            <p:nvSpPr>
              <p:cNvPr id="83064" name="Text Box 3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sp>
            <p:nvSpPr>
              <p:cNvPr id="83065" name="Oval 3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3055" name="Group 34"/>
            <p:cNvGrpSpPr/>
            <p:nvPr/>
          </p:nvGrpSpPr>
          <p:grpSpPr bwMode="auto">
            <a:xfrm>
              <a:off x="5328" y="2736"/>
              <a:ext cx="240" cy="240"/>
              <a:chOff x="2736" y="1503"/>
              <a:chExt cx="337" cy="331"/>
            </a:xfrm>
          </p:grpSpPr>
          <p:sp>
            <p:nvSpPr>
              <p:cNvPr id="83062" name="Text Box 3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sp>
            <p:nvSpPr>
              <p:cNvPr id="83063" name="Oval 3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3056" name="Group 37"/>
            <p:cNvGrpSpPr/>
            <p:nvPr/>
          </p:nvGrpSpPr>
          <p:grpSpPr bwMode="auto">
            <a:xfrm>
              <a:off x="5040" y="3120"/>
              <a:ext cx="240" cy="240"/>
              <a:chOff x="2736" y="1503"/>
              <a:chExt cx="337" cy="331"/>
            </a:xfrm>
          </p:grpSpPr>
          <p:sp>
            <p:nvSpPr>
              <p:cNvPr id="83060" name="Text Box 3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J</a:t>
                </a:r>
                <a:endParaRPr lang="en-US" altLang="zh-CN" sz="2000">
                  <a:latin typeface="Tahoma" panose="020B0804030504040204" pitchFamily="34" charset="0"/>
                </a:endParaRPr>
              </a:p>
            </p:txBody>
          </p:sp>
          <p:sp>
            <p:nvSpPr>
              <p:cNvPr id="83061" name="Oval 3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057" name="Line 40"/>
            <p:cNvSpPr>
              <a:spLocks noChangeShapeType="1"/>
            </p:cNvSpPr>
            <p:nvPr/>
          </p:nvSpPr>
          <p:spPr bwMode="auto">
            <a:xfrm flipH="1">
              <a:off x="5136" y="2928"/>
              <a:ext cx="192"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3058" name="Line 41"/>
            <p:cNvSpPr>
              <a:spLocks noChangeShapeType="1"/>
            </p:cNvSpPr>
            <p:nvPr/>
          </p:nvSpPr>
          <p:spPr bwMode="auto">
            <a:xfrm>
              <a:off x="5136" y="1872"/>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3059" name="Line 42"/>
            <p:cNvSpPr>
              <a:spLocks noChangeShapeType="1"/>
            </p:cNvSpPr>
            <p:nvPr/>
          </p:nvSpPr>
          <p:spPr bwMode="auto">
            <a:xfrm>
              <a:off x="4560" y="1440"/>
              <a:ext cx="48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nvGrpSpPr>
          <p:cNvPr id="13" name="Group 43"/>
          <p:cNvGrpSpPr/>
          <p:nvPr/>
        </p:nvGrpSpPr>
        <p:grpSpPr bwMode="auto">
          <a:xfrm>
            <a:off x="3740150" y="4916488"/>
            <a:ext cx="4648200" cy="1752600"/>
            <a:chOff x="240" y="816"/>
            <a:chExt cx="2928" cy="1104"/>
          </a:xfrm>
        </p:grpSpPr>
        <p:grpSp>
          <p:nvGrpSpPr>
            <p:cNvPr id="83000" name="Group 44"/>
            <p:cNvGrpSpPr/>
            <p:nvPr/>
          </p:nvGrpSpPr>
          <p:grpSpPr bwMode="auto">
            <a:xfrm>
              <a:off x="1680" y="816"/>
              <a:ext cx="240" cy="672"/>
              <a:chOff x="2160" y="816"/>
              <a:chExt cx="240" cy="672"/>
            </a:xfrm>
          </p:grpSpPr>
          <p:grpSp>
            <p:nvGrpSpPr>
              <p:cNvPr id="83034" name="Group 45"/>
              <p:cNvGrpSpPr/>
              <p:nvPr/>
            </p:nvGrpSpPr>
            <p:grpSpPr bwMode="auto">
              <a:xfrm>
                <a:off x="2160" y="816"/>
                <a:ext cx="240" cy="240"/>
                <a:chOff x="2736" y="1503"/>
                <a:chExt cx="337" cy="331"/>
              </a:xfrm>
            </p:grpSpPr>
            <p:sp>
              <p:nvSpPr>
                <p:cNvPr id="83039" name="Text Box 4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3040" name="Oval 4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035" name="Line 48"/>
              <p:cNvSpPr>
                <a:spLocks noChangeShapeType="1"/>
              </p:cNvSpPr>
              <p:nvPr/>
            </p:nvSpPr>
            <p:spPr bwMode="auto">
              <a:xfrm>
                <a:off x="2304" y="105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3036" name="Group 49"/>
              <p:cNvGrpSpPr/>
              <p:nvPr/>
            </p:nvGrpSpPr>
            <p:grpSpPr bwMode="auto">
              <a:xfrm>
                <a:off x="2160" y="1248"/>
                <a:ext cx="240" cy="240"/>
                <a:chOff x="2736" y="1503"/>
                <a:chExt cx="337" cy="331"/>
              </a:xfrm>
            </p:grpSpPr>
            <p:sp>
              <p:nvSpPr>
                <p:cNvPr id="83037" name="Text Box 5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sp>
              <p:nvSpPr>
                <p:cNvPr id="83038" name="Oval 5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83001" name="Group 52"/>
            <p:cNvGrpSpPr/>
            <p:nvPr/>
          </p:nvGrpSpPr>
          <p:grpSpPr bwMode="auto">
            <a:xfrm>
              <a:off x="240" y="816"/>
              <a:ext cx="1200" cy="624"/>
              <a:chOff x="720" y="480"/>
              <a:chExt cx="1200" cy="624"/>
            </a:xfrm>
          </p:grpSpPr>
          <p:sp>
            <p:nvSpPr>
              <p:cNvPr id="83019" name="Line 53"/>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3020" name="Group 54"/>
              <p:cNvGrpSpPr/>
              <p:nvPr/>
            </p:nvGrpSpPr>
            <p:grpSpPr bwMode="auto">
              <a:xfrm>
                <a:off x="1200" y="480"/>
                <a:ext cx="240" cy="240"/>
                <a:chOff x="2736" y="1503"/>
                <a:chExt cx="337" cy="331"/>
              </a:xfrm>
            </p:grpSpPr>
            <p:sp>
              <p:nvSpPr>
                <p:cNvPr id="83032" name="Text Box 5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3033" name="Oval 5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021" name="Line 57"/>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3022" name="Line 58"/>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3023" name="Group 59"/>
              <p:cNvGrpSpPr/>
              <p:nvPr/>
            </p:nvGrpSpPr>
            <p:grpSpPr bwMode="auto">
              <a:xfrm>
                <a:off x="720" y="864"/>
                <a:ext cx="240" cy="240"/>
                <a:chOff x="2736" y="1503"/>
                <a:chExt cx="337" cy="331"/>
              </a:xfrm>
            </p:grpSpPr>
            <p:sp>
              <p:nvSpPr>
                <p:cNvPr id="83030" name="Text Box 6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3031" name="Oval 6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3024" name="Group 62"/>
              <p:cNvGrpSpPr/>
              <p:nvPr/>
            </p:nvGrpSpPr>
            <p:grpSpPr bwMode="auto">
              <a:xfrm>
                <a:off x="1680" y="864"/>
                <a:ext cx="240" cy="240"/>
                <a:chOff x="2736" y="1503"/>
                <a:chExt cx="337" cy="331"/>
              </a:xfrm>
            </p:grpSpPr>
            <p:sp>
              <p:nvSpPr>
                <p:cNvPr id="83028" name="Text Box 6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3029" name="Oval 6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3025" name="Group 65"/>
              <p:cNvGrpSpPr/>
              <p:nvPr/>
            </p:nvGrpSpPr>
            <p:grpSpPr bwMode="auto">
              <a:xfrm>
                <a:off x="1200" y="864"/>
                <a:ext cx="240" cy="240"/>
                <a:chOff x="2736" y="1503"/>
                <a:chExt cx="337" cy="331"/>
              </a:xfrm>
            </p:grpSpPr>
            <p:sp>
              <p:nvSpPr>
                <p:cNvPr id="83026" name="Text Box 6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3027" name="Oval 6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83002" name="Group 68"/>
            <p:cNvGrpSpPr/>
            <p:nvPr/>
          </p:nvGrpSpPr>
          <p:grpSpPr bwMode="auto">
            <a:xfrm>
              <a:off x="2112" y="816"/>
              <a:ext cx="1056" cy="1104"/>
              <a:chOff x="2256" y="816"/>
              <a:chExt cx="1056" cy="1104"/>
            </a:xfrm>
          </p:grpSpPr>
          <p:grpSp>
            <p:nvGrpSpPr>
              <p:cNvPr id="83003" name="Group 69"/>
              <p:cNvGrpSpPr/>
              <p:nvPr/>
            </p:nvGrpSpPr>
            <p:grpSpPr bwMode="auto">
              <a:xfrm>
                <a:off x="2256" y="816"/>
                <a:ext cx="1008" cy="624"/>
                <a:chOff x="2928" y="816"/>
                <a:chExt cx="1008" cy="624"/>
              </a:xfrm>
            </p:grpSpPr>
            <p:sp>
              <p:nvSpPr>
                <p:cNvPr id="83008" name="Line 70"/>
                <p:cNvSpPr>
                  <a:spLocks noChangeShapeType="1"/>
                </p:cNvSpPr>
                <p:nvPr/>
              </p:nvSpPr>
              <p:spPr bwMode="auto">
                <a:xfrm flipH="1">
                  <a:off x="3072" y="960"/>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3009" name="Group 71"/>
                <p:cNvGrpSpPr/>
                <p:nvPr/>
              </p:nvGrpSpPr>
              <p:grpSpPr bwMode="auto">
                <a:xfrm>
                  <a:off x="3312" y="816"/>
                  <a:ext cx="240" cy="240"/>
                  <a:chOff x="2736" y="1503"/>
                  <a:chExt cx="337" cy="331"/>
                </a:xfrm>
              </p:grpSpPr>
              <p:sp>
                <p:nvSpPr>
                  <p:cNvPr id="83017" name="Text Box 7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sp>
                <p:nvSpPr>
                  <p:cNvPr id="83018" name="Oval 7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010" name="Line 74"/>
                <p:cNvSpPr>
                  <a:spLocks noChangeShapeType="1"/>
                </p:cNvSpPr>
                <p:nvPr/>
              </p:nvSpPr>
              <p:spPr bwMode="auto">
                <a:xfrm>
                  <a:off x="3552" y="960"/>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3011" name="Group 75"/>
                <p:cNvGrpSpPr/>
                <p:nvPr/>
              </p:nvGrpSpPr>
              <p:grpSpPr bwMode="auto">
                <a:xfrm>
                  <a:off x="2928" y="1200"/>
                  <a:ext cx="240" cy="240"/>
                  <a:chOff x="2736" y="1503"/>
                  <a:chExt cx="337" cy="331"/>
                </a:xfrm>
              </p:grpSpPr>
              <p:sp>
                <p:nvSpPr>
                  <p:cNvPr id="83015" name="Text Box 7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sp>
                <p:nvSpPr>
                  <p:cNvPr id="83016" name="Oval 7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3012" name="Group 78"/>
                <p:cNvGrpSpPr/>
                <p:nvPr/>
              </p:nvGrpSpPr>
              <p:grpSpPr bwMode="auto">
                <a:xfrm>
                  <a:off x="3696" y="1200"/>
                  <a:ext cx="240" cy="240"/>
                  <a:chOff x="2736" y="1503"/>
                  <a:chExt cx="337" cy="331"/>
                </a:xfrm>
              </p:grpSpPr>
              <p:sp>
                <p:nvSpPr>
                  <p:cNvPr id="83013" name="Text Box 7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sp>
                <p:nvSpPr>
                  <p:cNvPr id="83014" name="Oval 8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sp>
            <p:nvSpPr>
              <p:cNvPr id="83004" name="Line 81"/>
              <p:cNvSpPr>
                <a:spLocks noChangeShapeType="1"/>
              </p:cNvSpPr>
              <p:nvPr/>
            </p:nvSpPr>
            <p:spPr bwMode="auto">
              <a:xfrm>
                <a:off x="3168" y="144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3005" name="Group 82"/>
              <p:cNvGrpSpPr/>
              <p:nvPr/>
            </p:nvGrpSpPr>
            <p:grpSpPr bwMode="auto">
              <a:xfrm>
                <a:off x="3072" y="1680"/>
                <a:ext cx="240" cy="240"/>
                <a:chOff x="2736" y="1503"/>
                <a:chExt cx="337" cy="331"/>
              </a:xfrm>
            </p:grpSpPr>
            <p:sp>
              <p:nvSpPr>
                <p:cNvPr id="83006" name="Text Box 8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J</a:t>
                  </a:r>
                  <a:endParaRPr lang="en-US" altLang="zh-CN" sz="2000">
                    <a:latin typeface="Tahoma" panose="020B0804030504040204" pitchFamily="34" charset="0"/>
                  </a:endParaRPr>
                </a:p>
              </p:txBody>
            </p:sp>
            <p:sp>
              <p:nvSpPr>
                <p:cNvPr id="83007" name="Oval 8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grpSp>
        <p:nvGrpSpPr>
          <p:cNvPr id="28" name="Group 85"/>
          <p:cNvGrpSpPr/>
          <p:nvPr/>
        </p:nvGrpSpPr>
        <p:grpSpPr bwMode="auto">
          <a:xfrm>
            <a:off x="1830388" y="1676400"/>
            <a:ext cx="304800" cy="457200"/>
            <a:chOff x="2544" y="3312"/>
            <a:chExt cx="288" cy="288"/>
          </a:xfrm>
        </p:grpSpPr>
        <p:sp>
          <p:nvSpPr>
            <p:cNvPr id="82998" name="Line 86"/>
            <p:cNvSpPr>
              <a:spLocks noChangeShapeType="1"/>
            </p:cNvSpPr>
            <p:nvPr/>
          </p:nvSpPr>
          <p:spPr bwMode="auto">
            <a:xfrm flipH="1">
              <a:off x="2544" y="3312"/>
              <a:ext cx="240" cy="288"/>
            </a:xfrm>
            <a:prstGeom prst="line">
              <a:avLst/>
            </a:prstGeom>
            <a:noFill/>
            <a:ln w="38100">
              <a:solidFill>
                <a:srgbClr val="FF0000"/>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999" name="Line 87"/>
            <p:cNvSpPr>
              <a:spLocks noChangeShapeType="1"/>
            </p:cNvSpPr>
            <p:nvPr/>
          </p:nvSpPr>
          <p:spPr bwMode="auto">
            <a:xfrm>
              <a:off x="2544" y="3312"/>
              <a:ext cx="288" cy="288"/>
            </a:xfrm>
            <a:prstGeom prst="line">
              <a:avLst/>
            </a:prstGeom>
            <a:noFill/>
            <a:ln w="38100">
              <a:solidFill>
                <a:srgbClr val="FF0000"/>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grpSp>
        <p:nvGrpSpPr>
          <p:cNvPr id="29" name="Group 88"/>
          <p:cNvGrpSpPr/>
          <p:nvPr/>
        </p:nvGrpSpPr>
        <p:grpSpPr bwMode="auto">
          <a:xfrm>
            <a:off x="2592388" y="2362200"/>
            <a:ext cx="228600" cy="381000"/>
            <a:chOff x="2544" y="3312"/>
            <a:chExt cx="288" cy="288"/>
          </a:xfrm>
        </p:grpSpPr>
        <p:sp>
          <p:nvSpPr>
            <p:cNvPr id="82996" name="Line 89"/>
            <p:cNvSpPr>
              <a:spLocks noChangeShapeType="1"/>
            </p:cNvSpPr>
            <p:nvPr/>
          </p:nvSpPr>
          <p:spPr bwMode="auto">
            <a:xfrm flipH="1">
              <a:off x="2544" y="3312"/>
              <a:ext cx="240" cy="288"/>
            </a:xfrm>
            <a:prstGeom prst="line">
              <a:avLst/>
            </a:prstGeom>
            <a:noFill/>
            <a:ln w="38100">
              <a:solidFill>
                <a:srgbClr val="FF0000"/>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2997" name="Line 90"/>
            <p:cNvSpPr>
              <a:spLocks noChangeShapeType="1"/>
            </p:cNvSpPr>
            <p:nvPr/>
          </p:nvSpPr>
          <p:spPr bwMode="auto">
            <a:xfrm>
              <a:off x="2544" y="3312"/>
              <a:ext cx="288" cy="288"/>
            </a:xfrm>
            <a:prstGeom prst="line">
              <a:avLst/>
            </a:prstGeom>
            <a:noFill/>
            <a:ln w="38100">
              <a:solidFill>
                <a:srgbClr val="FF0000"/>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grpSp>
        <p:nvGrpSpPr>
          <p:cNvPr id="30" name="Group 91"/>
          <p:cNvGrpSpPr/>
          <p:nvPr/>
        </p:nvGrpSpPr>
        <p:grpSpPr bwMode="auto">
          <a:xfrm>
            <a:off x="4419600" y="1651000"/>
            <a:ext cx="3886200" cy="2209800"/>
            <a:chOff x="384" y="2448"/>
            <a:chExt cx="2448" cy="1392"/>
          </a:xfrm>
        </p:grpSpPr>
        <p:grpSp>
          <p:nvGrpSpPr>
            <p:cNvPr id="82956" name="Group 92"/>
            <p:cNvGrpSpPr/>
            <p:nvPr/>
          </p:nvGrpSpPr>
          <p:grpSpPr bwMode="auto">
            <a:xfrm>
              <a:off x="384" y="2448"/>
              <a:ext cx="912" cy="1392"/>
              <a:chOff x="336" y="2352"/>
              <a:chExt cx="912" cy="1392"/>
            </a:xfrm>
          </p:grpSpPr>
          <p:sp>
            <p:nvSpPr>
              <p:cNvPr id="82981" name="Line 93"/>
              <p:cNvSpPr>
                <a:spLocks noChangeShapeType="1"/>
              </p:cNvSpPr>
              <p:nvPr/>
            </p:nvSpPr>
            <p:spPr bwMode="auto">
              <a:xfrm flipH="1">
                <a:off x="480" y="2544"/>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2982" name="Group 94"/>
              <p:cNvGrpSpPr/>
              <p:nvPr/>
            </p:nvGrpSpPr>
            <p:grpSpPr bwMode="auto">
              <a:xfrm>
                <a:off x="816" y="2352"/>
                <a:ext cx="240" cy="240"/>
                <a:chOff x="2736" y="1503"/>
                <a:chExt cx="337" cy="331"/>
              </a:xfrm>
            </p:grpSpPr>
            <p:sp>
              <p:nvSpPr>
                <p:cNvPr id="82994" name="Text Box 9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2995" name="Oval 9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2983" name="Line 97"/>
              <p:cNvSpPr>
                <a:spLocks noChangeShapeType="1"/>
              </p:cNvSpPr>
              <p:nvPr/>
            </p:nvSpPr>
            <p:spPr bwMode="auto">
              <a:xfrm>
                <a:off x="864" y="3360"/>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2984" name="Group 98"/>
              <p:cNvGrpSpPr/>
              <p:nvPr/>
            </p:nvGrpSpPr>
            <p:grpSpPr bwMode="auto">
              <a:xfrm>
                <a:off x="336" y="2736"/>
                <a:ext cx="240" cy="240"/>
                <a:chOff x="2736" y="1503"/>
                <a:chExt cx="337" cy="331"/>
              </a:xfrm>
            </p:grpSpPr>
            <p:sp>
              <p:nvSpPr>
                <p:cNvPr id="82992" name="Text Box 9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2993" name="Oval 10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2985" name="Group 101"/>
              <p:cNvGrpSpPr/>
              <p:nvPr/>
            </p:nvGrpSpPr>
            <p:grpSpPr bwMode="auto">
              <a:xfrm>
                <a:off x="1008" y="3504"/>
                <a:ext cx="240" cy="240"/>
                <a:chOff x="2736" y="1503"/>
                <a:chExt cx="337" cy="331"/>
              </a:xfrm>
            </p:grpSpPr>
            <p:sp>
              <p:nvSpPr>
                <p:cNvPr id="82990" name="Text Box 10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2991" name="Oval 10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2986" name="Group 104"/>
              <p:cNvGrpSpPr/>
              <p:nvPr/>
            </p:nvGrpSpPr>
            <p:grpSpPr bwMode="auto">
              <a:xfrm>
                <a:off x="672" y="3120"/>
                <a:ext cx="240" cy="240"/>
                <a:chOff x="2736" y="1503"/>
                <a:chExt cx="337" cy="331"/>
              </a:xfrm>
            </p:grpSpPr>
            <p:sp>
              <p:nvSpPr>
                <p:cNvPr id="82988" name="Text Box 10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2989" name="Oval 10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2987" name="Line 107"/>
              <p:cNvSpPr>
                <a:spLocks noChangeShapeType="1"/>
              </p:cNvSpPr>
              <p:nvPr/>
            </p:nvSpPr>
            <p:spPr bwMode="auto">
              <a:xfrm>
                <a:off x="528" y="2976"/>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nvGrpSpPr>
            <p:cNvPr id="82957" name="Group 108"/>
            <p:cNvGrpSpPr/>
            <p:nvPr/>
          </p:nvGrpSpPr>
          <p:grpSpPr bwMode="auto">
            <a:xfrm>
              <a:off x="1488" y="2448"/>
              <a:ext cx="528" cy="672"/>
              <a:chOff x="1440" y="2352"/>
              <a:chExt cx="528" cy="672"/>
            </a:xfrm>
          </p:grpSpPr>
          <p:grpSp>
            <p:nvGrpSpPr>
              <p:cNvPr id="82974" name="Group 109"/>
              <p:cNvGrpSpPr/>
              <p:nvPr/>
            </p:nvGrpSpPr>
            <p:grpSpPr bwMode="auto">
              <a:xfrm>
                <a:off x="1728" y="2352"/>
                <a:ext cx="240" cy="240"/>
                <a:chOff x="2736" y="1503"/>
                <a:chExt cx="337" cy="331"/>
              </a:xfrm>
            </p:grpSpPr>
            <p:sp>
              <p:nvSpPr>
                <p:cNvPr id="82979" name="Text Box 11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2980" name="Oval 11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2975" name="Line 112"/>
              <p:cNvSpPr>
                <a:spLocks noChangeShapeType="1"/>
              </p:cNvSpPr>
              <p:nvPr/>
            </p:nvSpPr>
            <p:spPr bwMode="auto">
              <a:xfrm flipH="1">
                <a:off x="1632" y="2592"/>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2976" name="Group 113"/>
              <p:cNvGrpSpPr/>
              <p:nvPr/>
            </p:nvGrpSpPr>
            <p:grpSpPr bwMode="auto">
              <a:xfrm>
                <a:off x="1440" y="2784"/>
                <a:ext cx="240" cy="240"/>
                <a:chOff x="2736" y="1503"/>
                <a:chExt cx="337" cy="331"/>
              </a:xfrm>
            </p:grpSpPr>
            <p:sp>
              <p:nvSpPr>
                <p:cNvPr id="82977" name="Text Box 11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sp>
              <p:nvSpPr>
                <p:cNvPr id="82978" name="Oval 11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82958" name="Group 116"/>
            <p:cNvGrpSpPr/>
            <p:nvPr/>
          </p:nvGrpSpPr>
          <p:grpSpPr bwMode="auto">
            <a:xfrm>
              <a:off x="2208" y="2496"/>
              <a:ext cx="624" cy="1344"/>
              <a:chOff x="2160" y="2400"/>
              <a:chExt cx="624" cy="1344"/>
            </a:xfrm>
          </p:grpSpPr>
          <p:sp>
            <p:nvSpPr>
              <p:cNvPr id="82959" name="Line 117"/>
              <p:cNvSpPr>
                <a:spLocks noChangeShapeType="1"/>
              </p:cNvSpPr>
              <p:nvPr/>
            </p:nvSpPr>
            <p:spPr bwMode="auto">
              <a:xfrm flipH="1">
                <a:off x="2304" y="2544"/>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2960" name="Group 118"/>
              <p:cNvGrpSpPr/>
              <p:nvPr/>
            </p:nvGrpSpPr>
            <p:grpSpPr bwMode="auto">
              <a:xfrm>
                <a:off x="2544" y="2400"/>
                <a:ext cx="240" cy="240"/>
                <a:chOff x="2736" y="1503"/>
                <a:chExt cx="337" cy="331"/>
              </a:xfrm>
            </p:grpSpPr>
            <p:sp>
              <p:nvSpPr>
                <p:cNvPr id="82972" name="Text Box 11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sp>
              <p:nvSpPr>
                <p:cNvPr id="82973" name="Oval 12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2961" name="Line 121"/>
              <p:cNvSpPr>
                <a:spLocks noChangeShapeType="1"/>
              </p:cNvSpPr>
              <p:nvPr/>
            </p:nvSpPr>
            <p:spPr bwMode="auto">
              <a:xfrm>
                <a:off x="2400" y="2976"/>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2962" name="Group 122"/>
              <p:cNvGrpSpPr/>
              <p:nvPr/>
            </p:nvGrpSpPr>
            <p:grpSpPr bwMode="auto">
              <a:xfrm>
                <a:off x="2160" y="2784"/>
                <a:ext cx="240" cy="240"/>
                <a:chOff x="2736" y="1503"/>
                <a:chExt cx="337" cy="331"/>
              </a:xfrm>
            </p:grpSpPr>
            <p:sp>
              <p:nvSpPr>
                <p:cNvPr id="82970" name="Text Box 12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sp>
              <p:nvSpPr>
                <p:cNvPr id="82971" name="Oval 12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2963" name="Group 125"/>
              <p:cNvGrpSpPr/>
              <p:nvPr/>
            </p:nvGrpSpPr>
            <p:grpSpPr bwMode="auto">
              <a:xfrm>
                <a:off x="2544" y="3216"/>
                <a:ext cx="240" cy="240"/>
                <a:chOff x="2736" y="1503"/>
                <a:chExt cx="337" cy="331"/>
              </a:xfrm>
            </p:grpSpPr>
            <p:sp>
              <p:nvSpPr>
                <p:cNvPr id="82968" name="Text Box 12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sp>
              <p:nvSpPr>
                <p:cNvPr id="82969" name="Oval 1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2964" name="Group 128"/>
              <p:cNvGrpSpPr/>
              <p:nvPr/>
            </p:nvGrpSpPr>
            <p:grpSpPr bwMode="auto">
              <a:xfrm>
                <a:off x="2160" y="3504"/>
                <a:ext cx="240" cy="240"/>
                <a:chOff x="2736" y="1503"/>
                <a:chExt cx="337" cy="331"/>
              </a:xfrm>
            </p:grpSpPr>
            <p:sp>
              <p:nvSpPr>
                <p:cNvPr id="82966" name="Text Box 12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J</a:t>
                  </a:r>
                  <a:endParaRPr lang="en-US" altLang="zh-CN" sz="2000">
                    <a:latin typeface="Tahoma" panose="020B0804030504040204" pitchFamily="34" charset="0"/>
                  </a:endParaRPr>
                </a:p>
              </p:txBody>
            </p:sp>
            <p:sp>
              <p:nvSpPr>
                <p:cNvPr id="82967" name="Oval 13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2965" name="Line 131"/>
              <p:cNvSpPr>
                <a:spLocks noChangeShapeType="1"/>
              </p:cNvSpPr>
              <p:nvPr/>
            </p:nvSpPr>
            <p:spPr bwMode="auto">
              <a:xfrm flipH="1">
                <a:off x="2304" y="3360"/>
                <a:ext cx="240"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grpSp>
      <p:sp>
        <p:nvSpPr>
          <p:cNvPr id="1202308" name="AutoShape 132"/>
          <p:cNvSpPr>
            <a:spLocks noChangeArrowheads="1"/>
          </p:cNvSpPr>
          <p:nvPr/>
        </p:nvSpPr>
        <p:spPr bwMode="auto">
          <a:xfrm>
            <a:off x="3429000" y="2209800"/>
            <a:ext cx="762000" cy="304800"/>
          </a:xfrm>
          <a:prstGeom prst="rightArrow">
            <a:avLst>
              <a:gd name="adj1" fmla="val 50000"/>
              <a:gd name="adj2" fmla="val 62500"/>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503050405090304" pitchFamily="18" charset="0"/>
            </a:endParaRPr>
          </a:p>
        </p:txBody>
      </p:sp>
      <p:sp>
        <p:nvSpPr>
          <p:cNvPr id="1202309" name="AutoShape 133"/>
          <p:cNvSpPr>
            <a:spLocks noChangeArrowheads="1"/>
          </p:cNvSpPr>
          <p:nvPr/>
        </p:nvSpPr>
        <p:spPr bwMode="auto">
          <a:xfrm rot="5400000">
            <a:off x="6054725" y="4048125"/>
            <a:ext cx="762000" cy="304800"/>
          </a:xfrm>
          <a:prstGeom prst="rightArrow">
            <a:avLst>
              <a:gd name="adj1" fmla="val 50000"/>
              <a:gd name="adj2" fmla="val 62500"/>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0" fill="hold"/>
                                        <p:tgtEl>
                                          <p:spTgt spid="28"/>
                                        </p:tgtEl>
                                        <p:attrNameLst>
                                          <p:attrName>ppt_w</p:attrName>
                                        </p:attrNameLst>
                                      </p:cBhvr>
                                      <p:tavLst>
                                        <p:tav tm="0" fmla="#ppt_w*sin(2.5*pi*$)">
                                          <p:val>
                                            <p:fltVal val="0"/>
                                          </p:val>
                                        </p:tav>
                                        <p:tav tm="100000">
                                          <p:val>
                                            <p:fltVal val="1"/>
                                          </p:val>
                                        </p:tav>
                                      </p:tavLst>
                                    </p:anim>
                                    <p:anim calcmode="lin" valueType="num">
                                      <p:cBhvr>
                                        <p:cTn id="13" dur="50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0-#ppt_w/2"/>
                                          </p:val>
                                        </p:tav>
                                        <p:tav tm="100000">
                                          <p:val>
                                            <p:strVal val="#ppt_x"/>
                                          </p:val>
                                        </p:tav>
                                      </p:tavLst>
                                    </p:anim>
                                    <p:anim calcmode="lin" valueType="num">
                                      <p:cBhvr additive="base">
                                        <p:cTn id="19"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02308"/>
                                        </p:tgtEl>
                                        <p:attrNameLst>
                                          <p:attrName>style.visibility</p:attrName>
                                        </p:attrNameLst>
                                      </p:cBhvr>
                                      <p:to>
                                        <p:strVal val="visible"/>
                                      </p:to>
                                    </p:set>
                                    <p:anim calcmode="lin" valueType="num">
                                      <p:cBhvr additive="base">
                                        <p:cTn id="24" dur="500" fill="hold"/>
                                        <p:tgtEl>
                                          <p:spTgt spid="1202308"/>
                                        </p:tgtEl>
                                        <p:attrNameLst>
                                          <p:attrName>ppt_x</p:attrName>
                                        </p:attrNameLst>
                                      </p:cBhvr>
                                      <p:tavLst>
                                        <p:tav tm="0">
                                          <p:val>
                                            <p:strVal val="0-#ppt_w/2"/>
                                          </p:val>
                                        </p:tav>
                                        <p:tav tm="100000">
                                          <p:val>
                                            <p:strVal val="#ppt_x"/>
                                          </p:val>
                                        </p:tav>
                                      </p:tavLst>
                                    </p:anim>
                                    <p:anim calcmode="lin" valueType="num">
                                      <p:cBhvr additive="base">
                                        <p:cTn id="25" dur="500" fill="hold"/>
                                        <p:tgtEl>
                                          <p:spTgt spid="120230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barn(outVertical)">
                                      <p:cBhvr>
                                        <p:cTn id="30" dur="500"/>
                                        <p:tgtEl>
                                          <p:spTgt spid="3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02309"/>
                                        </p:tgtEl>
                                        <p:attrNameLst>
                                          <p:attrName>style.visibility</p:attrName>
                                        </p:attrNameLst>
                                      </p:cBhvr>
                                      <p:to>
                                        <p:strVal val="visible"/>
                                      </p:to>
                                    </p:set>
                                    <p:anim calcmode="lin" valueType="num">
                                      <p:cBhvr additive="base">
                                        <p:cTn id="35" dur="500" fill="hold"/>
                                        <p:tgtEl>
                                          <p:spTgt spid="1202309"/>
                                        </p:tgtEl>
                                        <p:attrNameLst>
                                          <p:attrName>ppt_x</p:attrName>
                                        </p:attrNameLst>
                                      </p:cBhvr>
                                      <p:tavLst>
                                        <p:tav tm="0">
                                          <p:val>
                                            <p:strVal val="0-#ppt_w/2"/>
                                          </p:val>
                                        </p:tav>
                                        <p:tav tm="100000">
                                          <p:val>
                                            <p:strVal val="#ppt_x"/>
                                          </p:val>
                                        </p:tav>
                                      </p:tavLst>
                                    </p:anim>
                                    <p:anim calcmode="lin" valueType="num">
                                      <p:cBhvr additive="base">
                                        <p:cTn id="36" dur="500" fill="hold"/>
                                        <p:tgtEl>
                                          <p:spTgt spid="120230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outVertical)">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308" grpId="0" animBg="1"/>
      <p:bldP spid="120230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灯片编号占位符 3"/>
          <p:cNvSpPr>
            <a:spLocks noGrp="1"/>
          </p:cNvSpPr>
          <p:nvPr>
            <p:ph type="sldNum" sz="quarter" idx="12"/>
          </p:nvPr>
        </p:nvSpPr>
        <p:spPr>
          <a:xfrm>
            <a:off x="323850" y="404813"/>
            <a:ext cx="504825" cy="431800"/>
          </a:xfrm>
          <a:ln>
            <a:miter lim="800000"/>
          </a:ln>
        </p:spPr>
        <p:txBody>
          <a:bodyPr anchor="b"/>
          <a:lstStyle/>
          <a:p>
            <a:pPr>
              <a:defRPr/>
            </a:pPr>
            <a:fld id="{97DAA35C-35E4-4818-AF1F-EE202350046C}" type="slidenum">
              <a:rPr lang="zh-CN" altLang="en-US" sz="1200">
                <a:solidFill>
                  <a:schemeClr val="bg2"/>
                </a:solidFill>
              </a:rPr>
            </a:fld>
            <a:endParaRPr lang="en-US" altLang="zh-CN" sz="1200">
              <a:solidFill>
                <a:schemeClr val="bg2"/>
              </a:solidFill>
            </a:endParaRPr>
          </a:p>
        </p:txBody>
      </p:sp>
      <p:sp>
        <p:nvSpPr>
          <p:cNvPr id="137" name="日期占位符 4"/>
          <p:cNvSpPr>
            <a:spLocks noGrp="1"/>
          </p:cNvSpPr>
          <p:nvPr>
            <p:ph type="dt" sz="quarter" idx="10"/>
          </p:nvPr>
        </p:nvSpPr>
        <p:spPr>
          <a:xfrm>
            <a:off x="34925" y="836613"/>
            <a:ext cx="1042988" cy="549275"/>
          </a:xfrm>
          <a:ln>
            <a:miter lim="800000"/>
          </a:ln>
        </p:spPr>
        <p:txBody>
          <a:bodyPr/>
          <a:lstStyle/>
          <a:p>
            <a:pPr>
              <a:defRPr/>
            </a:pPr>
            <a:fld id="{7D7815DE-22E3-486E-8163-2E988DD50E01}" type="datetime7">
              <a:rPr kumimoji="1" lang="zh-CN" altLang="en-US" sz="1200">
                <a:latin typeface="+mn-ea"/>
              </a:rPr>
            </a:fld>
            <a:endParaRPr kumimoji="1" lang="en-US" altLang="zh-CN" sz="1200">
              <a:latin typeface="+mn-ea"/>
            </a:endParaRPr>
          </a:p>
        </p:txBody>
      </p:sp>
      <p:sp>
        <p:nvSpPr>
          <p:cNvPr id="83972" name="Rectangle 2"/>
          <p:cNvSpPr>
            <a:spLocks noGrp="1" noChangeArrowheads="1"/>
          </p:cNvSpPr>
          <p:nvPr>
            <p:ph type="title" idx="4294967295"/>
          </p:nvPr>
        </p:nvSpPr>
        <p:spPr/>
        <p:txBody>
          <a:bodyPr anchor="b"/>
          <a:lstStyle/>
          <a:p>
            <a:pPr eaLnBrk="1" hangingPunct="1"/>
            <a:r>
              <a:rPr lang="en-US" altLang="zh-CN" sz="3400">
                <a:ea typeface="宋体" pitchFamily="2" charset="-122"/>
                <a:sym typeface="Webdings" panose="05030102010509060703" pitchFamily="18" charset="2"/>
              </a:rPr>
              <a:t>A.3  </a:t>
            </a:r>
            <a:r>
              <a:rPr lang="zh-CN" altLang="en-US" sz="3400">
                <a:ea typeface="宋体" pitchFamily="2" charset="-122"/>
                <a:sym typeface="Webdings" panose="05030102010509060703" pitchFamily="18" charset="2"/>
              </a:rPr>
              <a:t>树、森林与二叉树的转换</a:t>
            </a:r>
            <a:endParaRPr lang="zh-CN" altLang="en-US" sz="3400">
              <a:ea typeface="宋体" pitchFamily="2" charset="-122"/>
              <a:sym typeface="Webdings" panose="05030102010509060703" pitchFamily="18" charset="2"/>
            </a:endParaRPr>
          </a:p>
        </p:txBody>
      </p:sp>
      <p:grpSp>
        <p:nvGrpSpPr>
          <p:cNvPr id="2" name="Group 3"/>
          <p:cNvGrpSpPr/>
          <p:nvPr/>
        </p:nvGrpSpPr>
        <p:grpSpPr bwMode="auto">
          <a:xfrm>
            <a:off x="519113" y="1708150"/>
            <a:ext cx="4648200" cy="1752600"/>
            <a:chOff x="240" y="816"/>
            <a:chExt cx="2928" cy="1104"/>
          </a:xfrm>
        </p:grpSpPr>
        <p:grpSp>
          <p:nvGrpSpPr>
            <p:cNvPr id="84067" name="Group 4"/>
            <p:cNvGrpSpPr/>
            <p:nvPr/>
          </p:nvGrpSpPr>
          <p:grpSpPr bwMode="auto">
            <a:xfrm>
              <a:off x="1680" y="816"/>
              <a:ext cx="240" cy="672"/>
              <a:chOff x="2160" y="816"/>
              <a:chExt cx="240" cy="672"/>
            </a:xfrm>
          </p:grpSpPr>
          <p:grpSp>
            <p:nvGrpSpPr>
              <p:cNvPr id="84101" name="Group 5"/>
              <p:cNvGrpSpPr/>
              <p:nvPr/>
            </p:nvGrpSpPr>
            <p:grpSpPr bwMode="auto">
              <a:xfrm>
                <a:off x="2160" y="816"/>
                <a:ext cx="240" cy="240"/>
                <a:chOff x="2736" y="1503"/>
                <a:chExt cx="337" cy="331"/>
              </a:xfrm>
            </p:grpSpPr>
            <p:sp>
              <p:nvSpPr>
                <p:cNvPr id="84106" name="Text Box 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4107" name="Oval 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4102" name="Line 8"/>
              <p:cNvSpPr>
                <a:spLocks noChangeShapeType="1"/>
              </p:cNvSpPr>
              <p:nvPr/>
            </p:nvSpPr>
            <p:spPr bwMode="auto">
              <a:xfrm>
                <a:off x="2304" y="1056"/>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4103" name="Group 9"/>
              <p:cNvGrpSpPr/>
              <p:nvPr/>
            </p:nvGrpSpPr>
            <p:grpSpPr bwMode="auto">
              <a:xfrm>
                <a:off x="2160" y="1248"/>
                <a:ext cx="240" cy="240"/>
                <a:chOff x="2736" y="1503"/>
                <a:chExt cx="337" cy="331"/>
              </a:xfrm>
            </p:grpSpPr>
            <p:sp>
              <p:nvSpPr>
                <p:cNvPr id="84104" name="Text Box 1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sp>
              <p:nvSpPr>
                <p:cNvPr id="84105" name="Oval 1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84068" name="Group 12"/>
            <p:cNvGrpSpPr/>
            <p:nvPr/>
          </p:nvGrpSpPr>
          <p:grpSpPr bwMode="auto">
            <a:xfrm>
              <a:off x="240" y="816"/>
              <a:ext cx="1200" cy="624"/>
              <a:chOff x="720" y="480"/>
              <a:chExt cx="1200" cy="624"/>
            </a:xfrm>
          </p:grpSpPr>
          <p:sp>
            <p:nvSpPr>
              <p:cNvPr id="84086" name="Line 13"/>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4087" name="Group 14"/>
              <p:cNvGrpSpPr/>
              <p:nvPr/>
            </p:nvGrpSpPr>
            <p:grpSpPr bwMode="auto">
              <a:xfrm>
                <a:off x="1200" y="480"/>
                <a:ext cx="240" cy="240"/>
                <a:chOff x="2736" y="1503"/>
                <a:chExt cx="337" cy="331"/>
              </a:xfrm>
            </p:grpSpPr>
            <p:sp>
              <p:nvSpPr>
                <p:cNvPr id="84099" name="Text Box 1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4100" name="Oval 1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4088" name="Line 17"/>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4089" name="Line 18"/>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4090" name="Group 19"/>
              <p:cNvGrpSpPr/>
              <p:nvPr/>
            </p:nvGrpSpPr>
            <p:grpSpPr bwMode="auto">
              <a:xfrm>
                <a:off x="720" y="864"/>
                <a:ext cx="240" cy="240"/>
                <a:chOff x="2736" y="1503"/>
                <a:chExt cx="337" cy="331"/>
              </a:xfrm>
            </p:grpSpPr>
            <p:sp>
              <p:nvSpPr>
                <p:cNvPr id="84097" name="Text Box 2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4098" name="Oval 2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4091" name="Group 22"/>
              <p:cNvGrpSpPr/>
              <p:nvPr/>
            </p:nvGrpSpPr>
            <p:grpSpPr bwMode="auto">
              <a:xfrm>
                <a:off x="1680" y="864"/>
                <a:ext cx="240" cy="240"/>
                <a:chOff x="2736" y="1503"/>
                <a:chExt cx="337" cy="331"/>
              </a:xfrm>
            </p:grpSpPr>
            <p:sp>
              <p:nvSpPr>
                <p:cNvPr id="84095" name="Text Box 2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4096" name="Oval 2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4092" name="Group 25"/>
              <p:cNvGrpSpPr/>
              <p:nvPr/>
            </p:nvGrpSpPr>
            <p:grpSpPr bwMode="auto">
              <a:xfrm>
                <a:off x="1200" y="864"/>
                <a:ext cx="240" cy="240"/>
                <a:chOff x="2736" y="1503"/>
                <a:chExt cx="337" cy="331"/>
              </a:xfrm>
            </p:grpSpPr>
            <p:sp>
              <p:nvSpPr>
                <p:cNvPr id="84093" name="Text Box 2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4094" name="Oval 2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84069" name="Group 28"/>
            <p:cNvGrpSpPr/>
            <p:nvPr/>
          </p:nvGrpSpPr>
          <p:grpSpPr bwMode="auto">
            <a:xfrm>
              <a:off x="2112" y="816"/>
              <a:ext cx="1056" cy="1104"/>
              <a:chOff x="2256" y="816"/>
              <a:chExt cx="1056" cy="1104"/>
            </a:xfrm>
          </p:grpSpPr>
          <p:grpSp>
            <p:nvGrpSpPr>
              <p:cNvPr id="84070" name="Group 29"/>
              <p:cNvGrpSpPr/>
              <p:nvPr/>
            </p:nvGrpSpPr>
            <p:grpSpPr bwMode="auto">
              <a:xfrm>
                <a:off x="2256" y="816"/>
                <a:ext cx="1008" cy="624"/>
                <a:chOff x="2928" y="816"/>
                <a:chExt cx="1008" cy="624"/>
              </a:xfrm>
            </p:grpSpPr>
            <p:sp>
              <p:nvSpPr>
                <p:cNvPr id="84075" name="Line 30"/>
                <p:cNvSpPr>
                  <a:spLocks noChangeShapeType="1"/>
                </p:cNvSpPr>
                <p:nvPr/>
              </p:nvSpPr>
              <p:spPr bwMode="auto">
                <a:xfrm flipH="1">
                  <a:off x="3072" y="960"/>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4076" name="Group 31"/>
                <p:cNvGrpSpPr/>
                <p:nvPr/>
              </p:nvGrpSpPr>
              <p:grpSpPr bwMode="auto">
                <a:xfrm>
                  <a:off x="3312" y="816"/>
                  <a:ext cx="240" cy="240"/>
                  <a:chOff x="2736" y="1503"/>
                  <a:chExt cx="337" cy="331"/>
                </a:xfrm>
              </p:grpSpPr>
              <p:sp>
                <p:nvSpPr>
                  <p:cNvPr id="84084" name="Text Box 3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sp>
                <p:nvSpPr>
                  <p:cNvPr id="84085" name="Oval 3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4077" name="Line 34"/>
                <p:cNvSpPr>
                  <a:spLocks noChangeShapeType="1"/>
                </p:cNvSpPr>
                <p:nvPr/>
              </p:nvSpPr>
              <p:spPr bwMode="auto">
                <a:xfrm>
                  <a:off x="3552" y="960"/>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4078" name="Group 35"/>
                <p:cNvGrpSpPr/>
                <p:nvPr/>
              </p:nvGrpSpPr>
              <p:grpSpPr bwMode="auto">
                <a:xfrm>
                  <a:off x="2928" y="1200"/>
                  <a:ext cx="240" cy="240"/>
                  <a:chOff x="2736" y="1503"/>
                  <a:chExt cx="337" cy="331"/>
                </a:xfrm>
              </p:grpSpPr>
              <p:sp>
                <p:nvSpPr>
                  <p:cNvPr id="84082" name="Text Box 3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sp>
                <p:nvSpPr>
                  <p:cNvPr id="84083" name="Oval 3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4079" name="Group 38"/>
                <p:cNvGrpSpPr/>
                <p:nvPr/>
              </p:nvGrpSpPr>
              <p:grpSpPr bwMode="auto">
                <a:xfrm>
                  <a:off x="3696" y="1200"/>
                  <a:ext cx="240" cy="240"/>
                  <a:chOff x="2736" y="1503"/>
                  <a:chExt cx="337" cy="331"/>
                </a:xfrm>
              </p:grpSpPr>
              <p:sp>
                <p:nvSpPr>
                  <p:cNvPr id="84080" name="Text Box 3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sp>
                <p:nvSpPr>
                  <p:cNvPr id="84081" name="Oval 4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sp>
            <p:nvSpPr>
              <p:cNvPr id="84071" name="Line 41"/>
              <p:cNvSpPr>
                <a:spLocks noChangeShapeType="1"/>
              </p:cNvSpPr>
              <p:nvPr/>
            </p:nvSpPr>
            <p:spPr bwMode="auto">
              <a:xfrm>
                <a:off x="3168" y="1440"/>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4072" name="Group 42"/>
              <p:cNvGrpSpPr/>
              <p:nvPr/>
            </p:nvGrpSpPr>
            <p:grpSpPr bwMode="auto">
              <a:xfrm>
                <a:off x="3072" y="1680"/>
                <a:ext cx="240" cy="240"/>
                <a:chOff x="2736" y="1503"/>
                <a:chExt cx="337" cy="331"/>
              </a:xfrm>
            </p:grpSpPr>
            <p:sp>
              <p:nvSpPr>
                <p:cNvPr id="84073" name="Text Box 4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J</a:t>
                  </a:r>
                  <a:endParaRPr lang="en-US" altLang="zh-CN" sz="2000">
                    <a:latin typeface="Tahoma" panose="020B0804030504040204" pitchFamily="34" charset="0"/>
                  </a:endParaRPr>
                </a:p>
              </p:txBody>
            </p:sp>
            <p:sp>
              <p:nvSpPr>
                <p:cNvPr id="84074" name="Oval 4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grpSp>
        <p:nvGrpSpPr>
          <p:cNvPr id="17" name="Group 45"/>
          <p:cNvGrpSpPr/>
          <p:nvPr/>
        </p:nvGrpSpPr>
        <p:grpSpPr bwMode="auto">
          <a:xfrm>
            <a:off x="747713" y="4298950"/>
            <a:ext cx="3886200" cy="2209800"/>
            <a:chOff x="384" y="2448"/>
            <a:chExt cx="2448" cy="1392"/>
          </a:xfrm>
        </p:grpSpPr>
        <p:grpSp>
          <p:nvGrpSpPr>
            <p:cNvPr id="84027" name="Group 46"/>
            <p:cNvGrpSpPr/>
            <p:nvPr/>
          </p:nvGrpSpPr>
          <p:grpSpPr bwMode="auto">
            <a:xfrm>
              <a:off x="384" y="2448"/>
              <a:ext cx="912" cy="1392"/>
              <a:chOff x="336" y="2352"/>
              <a:chExt cx="912" cy="1392"/>
            </a:xfrm>
          </p:grpSpPr>
          <p:sp>
            <p:nvSpPr>
              <p:cNvPr id="84052" name="Line 47"/>
              <p:cNvSpPr>
                <a:spLocks noChangeShapeType="1"/>
              </p:cNvSpPr>
              <p:nvPr/>
            </p:nvSpPr>
            <p:spPr bwMode="auto">
              <a:xfrm flipH="1">
                <a:off x="480" y="2544"/>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4053" name="Group 48"/>
              <p:cNvGrpSpPr/>
              <p:nvPr/>
            </p:nvGrpSpPr>
            <p:grpSpPr bwMode="auto">
              <a:xfrm>
                <a:off x="816" y="2352"/>
                <a:ext cx="240" cy="240"/>
                <a:chOff x="2736" y="1503"/>
                <a:chExt cx="337" cy="331"/>
              </a:xfrm>
            </p:grpSpPr>
            <p:sp>
              <p:nvSpPr>
                <p:cNvPr id="84065" name="Text Box 4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4066" name="Oval 5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4054" name="Line 51"/>
              <p:cNvSpPr>
                <a:spLocks noChangeShapeType="1"/>
              </p:cNvSpPr>
              <p:nvPr/>
            </p:nvSpPr>
            <p:spPr bwMode="auto">
              <a:xfrm>
                <a:off x="864" y="3360"/>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4055" name="Group 52"/>
              <p:cNvGrpSpPr/>
              <p:nvPr/>
            </p:nvGrpSpPr>
            <p:grpSpPr bwMode="auto">
              <a:xfrm>
                <a:off x="336" y="2736"/>
                <a:ext cx="240" cy="240"/>
                <a:chOff x="2736" y="1503"/>
                <a:chExt cx="337" cy="331"/>
              </a:xfrm>
            </p:grpSpPr>
            <p:sp>
              <p:nvSpPr>
                <p:cNvPr id="84063" name="Text Box 5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4064" name="Oval 5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4056" name="Group 55"/>
              <p:cNvGrpSpPr/>
              <p:nvPr/>
            </p:nvGrpSpPr>
            <p:grpSpPr bwMode="auto">
              <a:xfrm>
                <a:off x="1008" y="3504"/>
                <a:ext cx="240" cy="240"/>
                <a:chOff x="2736" y="1503"/>
                <a:chExt cx="337" cy="331"/>
              </a:xfrm>
            </p:grpSpPr>
            <p:sp>
              <p:nvSpPr>
                <p:cNvPr id="84061" name="Text Box 5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4062" name="Oval 5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4057" name="Group 58"/>
              <p:cNvGrpSpPr/>
              <p:nvPr/>
            </p:nvGrpSpPr>
            <p:grpSpPr bwMode="auto">
              <a:xfrm>
                <a:off x="672" y="3120"/>
                <a:ext cx="240" cy="240"/>
                <a:chOff x="2736" y="1503"/>
                <a:chExt cx="337" cy="331"/>
              </a:xfrm>
            </p:grpSpPr>
            <p:sp>
              <p:nvSpPr>
                <p:cNvPr id="84059" name="Text Box 5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4060" name="Oval 6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4058" name="Line 61"/>
              <p:cNvSpPr>
                <a:spLocks noChangeShapeType="1"/>
              </p:cNvSpPr>
              <p:nvPr/>
            </p:nvSpPr>
            <p:spPr bwMode="auto">
              <a:xfrm>
                <a:off x="528" y="2976"/>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nvGrpSpPr>
            <p:cNvPr id="84028" name="Group 62"/>
            <p:cNvGrpSpPr/>
            <p:nvPr/>
          </p:nvGrpSpPr>
          <p:grpSpPr bwMode="auto">
            <a:xfrm>
              <a:off x="1488" y="2448"/>
              <a:ext cx="528" cy="672"/>
              <a:chOff x="1440" y="2352"/>
              <a:chExt cx="528" cy="672"/>
            </a:xfrm>
          </p:grpSpPr>
          <p:grpSp>
            <p:nvGrpSpPr>
              <p:cNvPr id="84045" name="Group 63"/>
              <p:cNvGrpSpPr/>
              <p:nvPr/>
            </p:nvGrpSpPr>
            <p:grpSpPr bwMode="auto">
              <a:xfrm>
                <a:off x="1728" y="2352"/>
                <a:ext cx="240" cy="240"/>
                <a:chOff x="2736" y="1503"/>
                <a:chExt cx="337" cy="331"/>
              </a:xfrm>
            </p:grpSpPr>
            <p:sp>
              <p:nvSpPr>
                <p:cNvPr id="84050" name="Text Box 6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4051" name="Oval 6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4046" name="Line 66"/>
              <p:cNvSpPr>
                <a:spLocks noChangeShapeType="1"/>
              </p:cNvSpPr>
              <p:nvPr/>
            </p:nvSpPr>
            <p:spPr bwMode="auto">
              <a:xfrm flipH="1">
                <a:off x="1632" y="2592"/>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4047" name="Group 67"/>
              <p:cNvGrpSpPr/>
              <p:nvPr/>
            </p:nvGrpSpPr>
            <p:grpSpPr bwMode="auto">
              <a:xfrm>
                <a:off x="1440" y="2784"/>
                <a:ext cx="240" cy="240"/>
                <a:chOff x="2736" y="1503"/>
                <a:chExt cx="337" cy="331"/>
              </a:xfrm>
            </p:grpSpPr>
            <p:sp>
              <p:nvSpPr>
                <p:cNvPr id="84048" name="Text Box 6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sp>
              <p:nvSpPr>
                <p:cNvPr id="84049" name="Oval 6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84029" name="Group 70"/>
            <p:cNvGrpSpPr/>
            <p:nvPr/>
          </p:nvGrpSpPr>
          <p:grpSpPr bwMode="auto">
            <a:xfrm>
              <a:off x="2208" y="2496"/>
              <a:ext cx="624" cy="1344"/>
              <a:chOff x="2160" y="2400"/>
              <a:chExt cx="624" cy="1344"/>
            </a:xfrm>
          </p:grpSpPr>
          <p:sp>
            <p:nvSpPr>
              <p:cNvPr id="84030" name="Line 71"/>
              <p:cNvSpPr>
                <a:spLocks noChangeShapeType="1"/>
              </p:cNvSpPr>
              <p:nvPr/>
            </p:nvSpPr>
            <p:spPr bwMode="auto">
              <a:xfrm flipH="1">
                <a:off x="2304" y="2544"/>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4031" name="Group 72"/>
              <p:cNvGrpSpPr/>
              <p:nvPr/>
            </p:nvGrpSpPr>
            <p:grpSpPr bwMode="auto">
              <a:xfrm>
                <a:off x="2544" y="2400"/>
                <a:ext cx="240" cy="240"/>
                <a:chOff x="2736" y="1503"/>
                <a:chExt cx="337" cy="331"/>
              </a:xfrm>
            </p:grpSpPr>
            <p:sp>
              <p:nvSpPr>
                <p:cNvPr id="84043" name="Text Box 7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sp>
              <p:nvSpPr>
                <p:cNvPr id="84044" name="Oval 7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4032" name="Line 75"/>
              <p:cNvSpPr>
                <a:spLocks noChangeShapeType="1"/>
              </p:cNvSpPr>
              <p:nvPr/>
            </p:nvSpPr>
            <p:spPr bwMode="auto">
              <a:xfrm>
                <a:off x="2400" y="2976"/>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4033" name="Group 76"/>
              <p:cNvGrpSpPr/>
              <p:nvPr/>
            </p:nvGrpSpPr>
            <p:grpSpPr bwMode="auto">
              <a:xfrm>
                <a:off x="2160" y="2784"/>
                <a:ext cx="240" cy="240"/>
                <a:chOff x="2736" y="1503"/>
                <a:chExt cx="337" cy="331"/>
              </a:xfrm>
            </p:grpSpPr>
            <p:sp>
              <p:nvSpPr>
                <p:cNvPr id="84041" name="Text Box 7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sp>
              <p:nvSpPr>
                <p:cNvPr id="84042" name="Oval 7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4034" name="Group 79"/>
              <p:cNvGrpSpPr/>
              <p:nvPr/>
            </p:nvGrpSpPr>
            <p:grpSpPr bwMode="auto">
              <a:xfrm>
                <a:off x="2544" y="3216"/>
                <a:ext cx="240" cy="240"/>
                <a:chOff x="2736" y="1503"/>
                <a:chExt cx="337" cy="331"/>
              </a:xfrm>
            </p:grpSpPr>
            <p:sp>
              <p:nvSpPr>
                <p:cNvPr id="84039" name="Text Box 8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sp>
              <p:nvSpPr>
                <p:cNvPr id="84040" name="Oval 8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4035" name="Group 82"/>
              <p:cNvGrpSpPr/>
              <p:nvPr/>
            </p:nvGrpSpPr>
            <p:grpSpPr bwMode="auto">
              <a:xfrm>
                <a:off x="2160" y="3504"/>
                <a:ext cx="240" cy="240"/>
                <a:chOff x="2736" y="1503"/>
                <a:chExt cx="337" cy="331"/>
              </a:xfrm>
            </p:grpSpPr>
            <p:sp>
              <p:nvSpPr>
                <p:cNvPr id="84037" name="Text Box 8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J</a:t>
                  </a:r>
                  <a:endParaRPr lang="en-US" altLang="zh-CN" sz="2000">
                    <a:latin typeface="Tahoma" panose="020B0804030504040204" pitchFamily="34" charset="0"/>
                  </a:endParaRPr>
                </a:p>
              </p:txBody>
            </p:sp>
            <p:sp>
              <p:nvSpPr>
                <p:cNvPr id="84038" name="Oval 8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4036" name="Line 85"/>
              <p:cNvSpPr>
                <a:spLocks noChangeShapeType="1"/>
              </p:cNvSpPr>
              <p:nvPr/>
            </p:nvSpPr>
            <p:spPr bwMode="auto">
              <a:xfrm flipH="1">
                <a:off x="2304" y="3360"/>
                <a:ext cx="240"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grpSp>
      <p:grpSp>
        <p:nvGrpSpPr>
          <p:cNvPr id="31" name="Group 86"/>
          <p:cNvGrpSpPr/>
          <p:nvPr/>
        </p:nvGrpSpPr>
        <p:grpSpPr bwMode="auto">
          <a:xfrm>
            <a:off x="6081713" y="2546350"/>
            <a:ext cx="2667000" cy="3276600"/>
            <a:chOff x="3888" y="1296"/>
            <a:chExt cx="1680" cy="2064"/>
          </a:xfrm>
        </p:grpSpPr>
        <p:sp>
          <p:nvSpPr>
            <p:cNvPr id="83988" name="Line 87"/>
            <p:cNvSpPr>
              <a:spLocks noChangeShapeType="1"/>
            </p:cNvSpPr>
            <p:nvPr/>
          </p:nvSpPr>
          <p:spPr bwMode="auto">
            <a:xfrm flipH="1">
              <a:off x="4032" y="1488"/>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3989" name="Group 88"/>
            <p:cNvGrpSpPr/>
            <p:nvPr/>
          </p:nvGrpSpPr>
          <p:grpSpPr bwMode="auto">
            <a:xfrm>
              <a:off x="4320" y="1296"/>
              <a:ext cx="240" cy="240"/>
              <a:chOff x="2736" y="1503"/>
              <a:chExt cx="337" cy="331"/>
            </a:xfrm>
          </p:grpSpPr>
          <p:sp>
            <p:nvSpPr>
              <p:cNvPr id="84025" name="Text Box 8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4026" name="Oval 9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990" name="Line 91"/>
            <p:cNvSpPr>
              <a:spLocks noChangeShapeType="1"/>
            </p:cNvSpPr>
            <p:nvPr/>
          </p:nvSpPr>
          <p:spPr bwMode="auto">
            <a:xfrm>
              <a:off x="4416" y="230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3991" name="Group 92"/>
            <p:cNvGrpSpPr/>
            <p:nvPr/>
          </p:nvGrpSpPr>
          <p:grpSpPr bwMode="auto">
            <a:xfrm>
              <a:off x="3888" y="1680"/>
              <a:ext cx="240" cy="240"/>
              <a:chOff x="2736" y="1503"/>
              <a:chExt cx="337" cy="331"/>
            </a:xfrm>
          </p:grpSpPr>
          <p:sp>
            <p:nvSpPr>
              <p:cNvPr id="84023" name="Text Box 9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4024" name="Oval 9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3992" name="Group 95"/>
            <p:cNvGrpSpPr/>
            <p:nvPr/>
          </p:nvGrpSpPr>
          <p:grpSpPr bwMode="auto">
            <a:xfrm>
              <a:off x="4560" y="2448"/>
              <a:ext cx="240" cy="240"/>
              <a:chOff x="2736" y="1503"/>
              <a:chExt cx="337" cy="331"/>
            </a:xfrm>
          </p:grpSpPr>
          <p:sp>
            <p:nvSpPr>
              <p:cNvPr id="84021" name="Text Box 9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4022" name="Oval 9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3993" name="Group 98"/>
            <p:cNvGrpSpPr/>
            <p:nvPr/>
          </p:nvGrpSpPr>
          <p:grpSpPr bwMode="auto">
            <a:xfrm>
              <a:off x="4224" y="2064"/>
              <a:ext cx="240" cy="240"/>
              <a:chOff x="2736" y="1503"/>
              <a:chExt cx="337" cy="331"/>
            </a:xfrm>
          </p:grpSpPr>
          <p:sp>
            <p:nvSpPr>
              <p:cNvPr id="84019" name="Text Box 9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4020" name="Oval 10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994" name="Line 101"/>
            <p:cNvSpPr>
              <a:spLocks noChangeShapeType="1"/>
            </p:cNvSpPr>
            <p:nvPr/>
          </p:nvSpPr>
          <p:spPr bwMode="auto">
            <a:xfrm>
              <a:off x="4080" y="1920"/>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3995" name="Group 102"/>
            <p:cNvGrpSpPr/>
            <p:nvPr/>
          </p:nvGrpSpPr>
          <p:grpSpPr bwMode="auto">
            <a:xfrm>
              <a:off x="4896" y="1680"/>
              <a:ext cx="240" cy="240"/>
              <a:chOff x="2736" y="1503"/>
              <a:chExt cx="337" cy="331"/>
            </a:xfrm>
          </p:grpSpPr>
          <p:sp>
            <p:nvSpPr>
              <p:cNvPr id="84017" name="Text Box 10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4018" name="Oval 10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996" name="Line 105"/>
            <p:cNvSpPr>
              <a:spLocks noChangeShapeType="1"/>
            </p:cNvSpPr>
            <p:nvPr/>
          </p:nvSpPr>
          <p:spPr bwMode="auto">
            <a:xfrm flipH="1">
              <a:off x="4848" y="1872"/>
              <a:ext cx="9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3997" name="Group 106"/>
            <p:cNvGrpSpPr/>
            <p:nvPr/>
          </p:nvGrpSpPr>
          <p:grpSpPr bwMode="auto">
            <a:xfrm>
              <a:off x="4704" y="2064"/>
              <a:ext cx="240" cy="240"/>
              <a:chOff x="2736" y="1503"/>
              <a:chExt cx="337" cy="331"/>
            </a:xfrm>
          </p:grpSpPr>
          <p:sp>
            <p:nvSpPr>
              <p:cNvPr id="84015" name="Text Box 10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sp>
            <p:nvSpPr>
              <p:cNvPr id="84016" name="Oval 10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3998" name="Line 109"/>
            <p:cNvSpPr>
              <a:spLocks noChangeShapeType="1"/>
            </p:cNvSpPr>
            <p:nvPr/>
          </p:nvSpPr>
          <p:spPr bwMode="auto">
            <a:xfrm flipH="1">
              <a:off x="5088" y="2256"/>
              <a:ext cx="144"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3999" name="Group 110"/>
            <p:cNvGrpSpPr/>
            <p:nvPr/>
          </p:nvGrpSpPr>
          <p:grpSpPr bwMode="auto">
            <a:xfrm>
              <a:off x="5184" y="2064"/>
              <a:ext cx="240" cy="240"/>
              <a:chOff x="2736" y="1503"/>
              <a:chExt cx="337" cy="331"/>
            </a:xfrm>
          </p:grpSpPr>
          <p:sp>
            <p:nvSpPr>
              <p:cNvPr id="84013" name="Text Box 11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sp>
            <p:nvSpPr>
              <p:cNvPr id="84014" name="Oval 11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4000" name="Line 113"/>
            <p:cNvSpPr>
              <a:spLocks noChangeShapeType="1"/>
            </p:cNvSpPr>
            <p:nvPr/>
          </p:nvSpPr>
          <p:spPr bwMode="auto">
            <a:xfrm>
              <a:off x="5232" y="2592"/>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4001" name="Group 114"/>
            <p:cNvGrpSpPr/>
            <p:nvPr/>
          </p:nvGrpSpPr>
          <p:grpSpPr bwMode="auto">
            <a:xfrm>
              <a:off x="4992" y="2448"/>
              <a:ext cx="240" cy="240"/>
              <a:chOff x="2736" y="1503"/>
              <a:chExt cx="337" cy="331"/>
            </a:xfrm>
          </p:grpSpPr>
          <p:sp>
            <p:nvSpPr>
              <p:cNvPr id="84011" name="Text Box 11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sp>
            <p:nvSpPr>
              <p:cNvPr id="84012" name="Oval 11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4002" name="Group 117"/>
            <p:cNvGrpSpPr/>
            <p:nvPr/>
          </p:nvGrpSpPr>
          <p:grpSpPr bwMode="auto">
            <a:xfrm>
              <a:off x="5328" y="2736"/>
              <a:ext cx="240" cy="240"/>
              <a:chOff x="2736" y="1503"/>
              <a:chExt cx="337" cy="331"/>
            </a:xfrm>
          </p:grpSpPr>
          <p:sp>
            <p:nvSpPr>
              <p:cNvPr id="84009" name="Text Box 11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sp>
            <p:nvSpPr>
              <p:cNvPr id="84010" name="Oval 11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4003" name="Group 120"/>
            <p:cNvGrpSpPr/>
            <p:nvPr/>
          </p:nvGrpSpPr>
          <p:grpSpPr bwMode="auto">
            <a:xfrm>
              <a:off x="5040" y="3120"/>
              <a:ext cx="240" cy="240"/>
              <a:chOff x="2736" y="1503"/>
              <a:chExt cx="337" cy="331"/>
            </a:xfrm>
          </p:grpSpPr>
          <p:sp>
            <p:nvSpPr>
              <p:cNvPr id="84007" name="Text Box 12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J</a:t>
                </a:r>
                <a:endParaRPr lang="en-US" altLang="zh-CN" sz="2000">
                  <a:latin typeface="Tahoma" panose="020B0804030504040204" pitchFamily="34" charset="0"/>
                </a:endParaRPr>
              </a:p>
            </p:txBody>
          </p:sp>
          <p:sp>
            <p:nvSpPr>
              <p:cNvPr id="84008" name="Oval 12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4004" name="Line 123"/>
            <p:cNvSpPr>
              <a:spLocks noChangeShapeType="1"/>
            </p:cNvSpPr>
            <p:nvPr/>
          </p:nvSpPr>
          <p:spPr bwMode="auto">
            <a:xfrm flipH="1">
              <a:off x="5136" y="2928"/>
              <a:ext cx="192"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84005" name="Line 124"/>
            <p:cNvSpPr>
              <a:spLocks noChangeShapeType="1"/>
            </p:cNvSpPr>
            <p:nvPr/>
          </p:nvSpPr>
          <p:spPr bwMode="auto">
            <a:xfrm>
              <a:off x="5136" y="1872"/>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4006" name="Line 125"/>
            <p:cNvSpPr>
              <a:spLocks noChangeShapeType="1"/>
            </p:cNvSpPr>
            <p:nvPr/>
          </p:nvSpPr>
          <p:spPr bwMode="auto">
            <a:xfrm>
              <a:off x="4560" y="1440"/>
              <a:ext cx="48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nvGrpSpPr>
          <p:cNvPr id="1203344" name="Group 126"/>
          <p:cNvGrpSpPr/>
          <p:nvPr/>
        </p:nvGrpSpPr>
        <p:grpSpPr bwMode="auto">
          <a:xfrm>
            <a:off x="1052513" y="3003550"/>
            <a:ext cx="2057400" cy="838200"/>
            <a:chOff x="576" y="1632"/>
            <a:chExt cx="1296" cy="528"/>
          </a:xfrm>
        </p:grpSpPr>
        <p:sp>
          <p:nvSpPr>
            <p:cNvPr id="83986" name="AutoShape 127"/>
            <p:cNvSpPr>
              <a:spLocks noChangeArrowheads="1"/>
            </p:cNvSpPr>
            <p:nvPr/>
          </p:nvSpPr>
          <p:spPr bwMode="auto">
            <a:xfrm>
              <a:off x="1728" y="1632"/>
              <a:ext cx="144" cy="528"/>
            </a:xfrm>
            <a:prstGeom prst="upDownArrow">
              <a:avLst>
                <a:gd name="adj1" fmla="val 50000"/>
                <a:gd name="adj2" fmla="val 73333"/>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503050405090304" pitchFamily="18" charset="0"/>
              </a:endParaRPr>
            </a:p>
          </p:txBody>
        </p:sp>
        <p:sp>
          <p:nvSpPr>
            <p:cNvPr id="83987" name="Rectangle 128"/>
            <p:cNvSpPr>
              <a:spLocks noChangeArrowheads="1"/>
            </p:cNvSpPr>
            <p:nvPr/>
          </p:nvSpPr>
          <p:spPr bwMode="auto">
            <a:xfrm>
              <a:off x="576" y="1776"/>
              <a:ext cx="11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lang="zh-CN" altLang="en-US" sz="2000">
                  <a:latin typeface="Tahoma" panose="020B0804030504040204" pitchFamily="34" charset="0"/>
                </a:rPr>
                <a:t>树与二叉树对应</a:t>
              </a:r>
              <a:endParaRPr lang="zh-CN" altLang="en-US" sz="2000">
                <a:latin typeface="Tahoma" panose="020B0804030504040204" pitchFamily="34" charset="0"/>
              </a:endParaRPr>
            </a:p>
          </p:txBody>
        </p:sp>
      </p:grpSp>
      <p:grpSp>
        <p:nvGrpSpPr>
          <p:cNvPr id="1203345" name="Group 129"/>
          <p:cNvGrpSpPr/>
          <p:nvPr/>
        </p:nvGrpSpPr>
        <p:grpSpPr bwMode="auto">
          <a:xfrm>
            <a:off x="5167313" y="2165350"/>
            <a:ext cx="2120900" cy="762000"/>
            <a:chOff x="3168" y="1104"/>
            <a:chExt cx="1336" cy="480"/>
          </a:xfrm>
        </p:grpSpPr>
        <p:sp>
          <p:nvSpPr>
            <p:cNvPr id="83984" name="AutoShape 130"/>
            <p:cNvSpPr>
              <a:spLocks noChangeArrowheads="1"/>
            </p:cNvSpPr>
            <p:nvPr/>
          </p:nvSpPr>
          <p:spPr bwMode="auto">
            <a:xfrm rot="-3561875">
              <a:off x="3360" y="1248"/>
              <a:ext cx="144" cy="528"/>
            </a:xfrm>
            <a:prstGeom prst="upDownArrow">
              <a:avLst>
                <a:gd name="adj1" fmla="val 50000"/>
                <a:gd name="adj2" fmla="val 73333"/>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503050405090304" pitchFamily="18" charset="0"/>
              </a:endParaRPr>
            </a:p>
          </p:txBody>
        </p:sp>
        <p:sp>
          <p:nvSpPr>
            <p:cNvPr id="83985" name="Rectangle 131"/>
            <p:cNvSpPr>
              <a:spLocks noChangeArrowheads="1"/>
            </p:cNvSpPr>
            <p:nvPr/>
          </p:nvSpPr>
          <p:spPr bwMode="auto">
            <a:xfrm>
              <a:off x="3216" y="1104"/>
              <a:ext cx="1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lang="zh-CN" altLang="en-US" sz="2000">
                  <a:latin typeface="Tahoma" panose="020B0804030504040204" pitchFamily="34" charset="0"/>
                </a:rPr>
                <a:t>森林与二叉树对应</a:t>
              </a:r>
              <a:endParaRPr lang="zh-CN" altLang="en-US" sz="2000">
                <a:latin typeface="Tahoma" panose="020B0804030504040204" pitchFamily="34" charset="0"/>
              </a:endParaRPr>
            </a:p>
          </p:txBody>
        </p:sp>
      </p:grpSp>
      <p:grpSp>
        <p:nvGrpSpPr>
          <p:cNvPr id="1203346" name="Group 132"/>
          <p:cNvGrpSpPr/>
          <p:nvPr/>
        </p:nvGrpSpPr>
        <p:grpSpPr bwMode="auto">
          <a:xfrm>
            <a:off x="4786313" y="4756150"/>
            <a:ext cx="1403350" cy="685800"/>
            <a:chOff x="2928" y="2736"/>
            <a:chExt cx="884" cy="432"/>
          </a:xfrm>
        </p:grpSpPr>
        <p:sp>
          <p:nvSpPr>
            <p:cNvPr id="83982" name="AutoShape 133"/>
            <p:cNvSpPr>
              <a:spLocks noChangeArrowheads="1"/>
            </p:cNvSpPr>
            <p:nvPr/>
          </p:nvSpPr>
          <p:spPr bwMode="auto">
            <a:xfrm rot="3561875" flipV="1">
              <a:off x="3120" y="2544"/>
              <a:ext cx="144" cy="528"/>
            </a:xfrm>
            <a:prstGeom prst="upDownArrow">
              <a:avLst>
                <a:gd name="adj1" fmla="val 50000"/>
                <a:gd name="adj2" fmla="val 73333"/>
              </a:avLst>
            </a:prstGeom>
            <a:solidFill>
              <a:srgbClr val="00FF00"/>
            </a:solidFill>
            <a:ln w="19050">
              <a:solidFill>
                <a:schemeClr val="tx1"/>
              </a:solidFill>
              <a:miter lim="800000"/>
              <a:tailEnd type="none" w="lg" len="med"/>
            </a:ln>
          </p:spPr>
          <p:txBody>
            <a:bodyPr wrap="none" anchor="ctr"/>
            <a:lstStyle/>
            <a:p>
              <a:endParaRPr lang="zh-CN" altLang="en-US">
                <a:latin typeface="Times New Roman" panose="02020503050405090304" pitchFamily="18" charset="0"/>
              </a:endParaRPr>
            </a:p>
          </p:txBody>
        </p:sp>
        <p:sp>
          <p:nvSpPr>
            <p:cNvPr id="83983" name="Rectangle 134"/>
            <p:cNvSpPr>
              <a:spLocks noChangeArrowheads="1"/>
            </p:cNvSpPr>
            <p:nvPr/>
          </p:nvSpPr>
          <p:spPr bwMode="auto">
            <a:xfrm>
              <a:off x="3168" y="2976"/>
              <a:ext cx="6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lang="zh-CN" altLang="en-US" sz="2000">
                  <a:latin typeface="Tahoma" panose="020B0804030504040204" pitchFamily="34" charset="0"/>
                </a:rPr>
                <a:t>树根相连</a:t>
              </a:r>
              <a:endParaRPr lang="zh-CN" altLang="en-US" sz="2000">
                <a:latin typeface="Tahoma" panose="020B0804030504040204" pitchFamily="34" charset="0"/>
              </a:endParaRPr>
            </a:p>
          </p:txBody>
        </p:sp>
      </p:grpSp>
      <p:sp>
        <p:nvSpPr>
          <p:cNvPr id="1203335" name="Rectangle 135"/>
          <p:cNvSpPr>
            <a:spLocks noChangeArrowheads="1"/>
          </p:cNvSpPr>
          <p:nvPr/>
        </p:nvSpPr>
        <p:spPr bwMode="auto">
          <a:xfrm>
            <a:off x="4862513" y="612775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a:spAutoFit/>
          </a:bodyPr>
          <a:lstStyle/>
          <a:p>
            <a:r>
              <a:rPr lang="zh-CN" altLang="en-US" sz="2000">
                <a:solidFill>
                  <a:schemeClr val="tx2"/>
                </a:solidFill>
                <a:latin typeface="Tahoma" panose="020B0804030504040204" pitchFamily="34" charset="0"/>
              </a:rPr>
              <a:t>森林与二叉树的对应关系示例</a:t>
            </a:r>
            <a:endParaRPr lang="zh-CN" altLang="en-US" sz="2000">
              <a:solidFill>
                <a:schemeClr val="tx2"/>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3335"/>
                                        </p:tgtEl>
                                        <p:attrNameLst>
                                          <p:attrName>style.visibility</p:attrName>
                                        </p:attrNameLst>
                                      </p:cBhvr>
                                      <p:to>
                                        <p:strVal val="visible"/>
                                      </p:to>
                                    </p:set>
                                    <p:anim calcmode="lin" valueType="num">
                                      <p:cBhvr additive="base">
                                        <p:cTn id="7" dur="500" fill="hold"/>
                                        <p:tgtEl>
                                          <p:spTgt spid="1203335"/>
                                        </p:tgtEl>
                                        <p:attrNameLst>
                                          <p:attrName>ppt_x</p:attrName>
                                        </p:attrNameLst>
                                      </p:cBhvr>
                                      <p:tavLst>
                                        <p:tav tm="0">
                                          <p:val>
                                            <p:strVal val="#ppt_x"/>
                                          </p:val>
                                        </p:tav>
                                        <p:tav tm="100000">
                                          <p:val>
                                            <p:strVal val="#ppt_x"/>
                                          </p:val>
                                        </p:tav>
                                      </p:tavLst>
                                    </p:anim>
                                    <p:anim calcmode="lin" valueType="num">
                                      <p:cBhvr additive="base">
                                        <p:cTn id="8" dur="500" fill="hold"/>
                                        <p:tgtEl>
                                          <p:spTgt spid="12033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outVertic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barn(outVertical)">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9" presetClass="entr" presetSubtype="10" fill="hold" nodeType="clickEffect">
                                  <p:stCondLst>
                                    <p:cond delay="0"/>
                                  </p:stCondLst>
                                  <p:childTnLst>
                                    <p:set>
                                      <p:cBhvr>
                                        <p:cTn id="27" dur="1" fill="hold">
                                          <p:stCondLst>
                                            <p:cond delay="0"/>
                                          </p:stCondLst>
                                        </p:cTn>
                                        <p:tgtEl>
                                          <p:spTgt spid="1203344"/>
                                        </p:tgtEl>
                                        <p:attrNameLst>
                                          <p:attrName>style.visibility</p:attrName>
                                        </p:attrNameLst>
                                      </p:cBhvr>
                                      <p:to>
                                        <p:strVal val="visible"/>
                                      </p:to>
                                    </p:set>
                                    <p:anim calcmode="lin" valueType="num">
                                      <p:cBhvr>
                                        <p:cTn id="28" dur="5000" fill="hold"/>
                                        <p:tgtEl>
                                          <p:spTgt spid="1203344"/>
                                        </p:tgtEl>
                                        <p:attrNameLst>
                                          <p:attrName>ppt_w</p:attrName>
                                        </p:attrNameLst>
                                      </p:cBhvr>
                                      <p:tavLst>
                                        <p:tav tm="0" fmla="#ppt_w*sin(2.5*pi*$)">
                                          <p:val>
                                            <p:fltVal val="0"/>
                                          </p:val>
                                        </p:tav>
                                        <p:tav tm="100000">
                                          <p:val>
                                            <p:fltVal val="1"/>
                                          </p:val>
                                        </p:tav>
                                      </p:tavLst>
                                    </p:anim>
                                    <p:anim calcmode="lin" valueType="num">
                                      <p:cBhvr>
                                        <p:cTn id="29" dur="5000" fill="hold"/>
                                        <p:tgtEl>
                                          <p:spTgt spid="120334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9" presetClass="entr" presetSubtype="10" fill="hold" nodeType="clickEffect">
                                  <p:stCondLst>
                                    <p:cond delay="0"/>
                                  </p:stCondLst>
                                  <p:childTnLst>
                                    <p:set>
                                      <p:cBhvr>
                                        <p:cTn id="33" dur="1" fill="hold">
                                          <p:stCondLst>
                                            <p:cond delay="0"/>
                                          </p:stCondLst>
                                        </p:cTn>
                                        <p:tgtEl>
                                          <p:spTgt spid="1203345"/>
                                        </p:tgtEl>
                                        <p:attrNameLst>
                                          <p:attrName>style.visibility</p:attrName>
                                        </p:attrNameLst>
                                      </p:cBhvr>
                                      <p:to>
                                        <p:strVal val="visible"/>
                                      </p:to>
                                    </p:set>
                                    <p:anim calcmode="lin" valueType="num">
                                      <p:cBhvr>
                                        <p:cTn id="34" dur="5000" fill="hold"/>
                                        <p:tgtEl>
                                          <p:spTgt spid="1203345"/>
                                        </p:tgtEl>
                                        <p:attrNameLst>
                                          <p:attrName>ppt_w</p:attrName>
                                        </p:attrNameLst>
                                      </p:cBhvr>
                                      <p:tavLst>
                                        <p:tav tm="0" fmla="#ppt_w*sin(2.5*pi*$)">
                                          <p:val>
                                            <p:fltVal val="0"/>
                                          </p:val>
                                        </p:tav>
                                        <p:tav tm="100000">
                                          <p:val>
                                            <p:fltVal val="1"/>
                                          </p:val>
                                        </p:tav>
                                      </p:tavLst>
                                    </p:anim>
                                    <p:anim calcmode="lin" valueType="num">
                                      <p:cBhvr>
                                        <p:cTn id="35" dur="5000" fill="hold"/>
                                        <p:tgtEl>
                                          <p:spTgt spid="1203345"/>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9" presetClass="entr" presetSubtype="10" fill="hold" nodeType="clickEffect">
                                  <p:stCondLst>
                                    <p:cond delay="0"/>
                                  </p:stCondLst>
                                  <p:childTnLst>
                                    <p:set>
                                      <p:cBhvr>
                                        <p:cTn id="39" dur="1" fill="hold">
                                          <p:stCondLst>
                                            <p:cond delay="0"/>
                                          </p:stCondLst>
                                        </p:cTn>
                                        <p:tgtEl>
                                          <p:spTgt spid="1203346"/>
                                        </p:tgtEl>
                                        <p:attrNameLst>
                                          <p:attrName>style.visibility</p:attrName>
                                        </p:attrNameLst>
                                      </p:cBhvr>
                                      <p:to>
                                        <p:strVal val="visible"/>
                                      </p:to>
                                    </p:set>
                                    <p:anim calcmode="lin" valueType="num">
                                      <p:cBhvr>
                                        <p:cTn id="40" dur="5000" fill="hold"/>
                                        <p:tgtEl>
                                          <p:spTgt spid="1203346"/>
                                        </p:tgtEl>
                                        <p:attrNameLst>
                                          <p:attrName>ppt_w</p:attrName>
                                        </p:attrNameLst>
                                      </p:cBhvr>
                                      <p:tavLst>
                                        <p:tav tm="0" fmla="#ppt_w*sin(2.5*pi*$)">
                                          <p:val>
                                            <p:fltVal val="0"/>
                                          </p:val>
                                        </p:tav>
                                        <p:tav tm="100000">
                                          <p:val>
                                            <p:fltVal val="1"/>
                                          </p:val>
                                        </p:tav>
                                      </p:tavLst>
                                    </p:anim>
                                    <p:anim calcmode="lin" valueType="num">
                                      <p:cBhvr>
                                        <p:cTn id="41" dur="5000" fill="hold"/>
                                        <p:tgtEl>
                                          <p:spTgt spid="12033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335"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1E294A3-74C4-4E46-999B-A67FD0054FCC}"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3DEC8F4-4AE4-4FB4-8D73-E52C0BCC3D7B}" type="datetime7">
              <a:rPr kumimoji="1" lang="zh-CN" altLang="en-US" sz="1200">
                <a:latin typeface="+mn-ea"/>
              </a:rPr>
            </a:fld>
            <a:endParaRPr kumimoji="1" lang="en-US" altLang="zh-CN" sz="1200">
              <a:latin typeface="+mn-ea"/>
            </a:endParaRPr>
          </a:p>
        </p:txBody>
      </p:sp>
      <p:sp>
        <p:nvSpPr>
          <p:cNvPr id="24580" name="Rectangle 2"/>
          <p:cNvSpPr>
            <a:spLocks noGrp="1" noChangeArrowheads="1"/>
          </p:cNvSpPr>
          <p:nvPr>
            <p:ph type="title" idx="4294967295"/>
          </p:nvPr>
        </p:nvSpPr>
        <p:spPr/>
        <p:txBody>
          <a:bodyPr anchor="b"/>
          <a:lstStyle/>
          <a:p>
            <a:pPr eaLnBrk="1" hangingPunct="1"/>
            <a:r>
              <a:rPr lang="zh-CN" altLang="en-US" sz="3000">
                <a:ea typeface="宋体" pitchFamily="2" charset="-122"/>
                <a:sym typeface="Webdings" panose="05030102010509060703" pitchFamily="18" charset="2"/>
              </a:rPr>
              <a:t>练习</a:t>
            </a:r>
            <a:endParaRPr lang="zh-CN" altLang="en-US" sz="3000">
              <a:ea typeface="宋体" pitchFamily="2" charset="-122"/>
              <a:sym typeface="Webdings" panose="05030102010509060703" pitchFamily="18" charset="2"/>
            </a:endParaRPr>
          </a:p>
        </p:txBody>
      </p:sp>
      <p:sp>
        <p:nvSpPr>
          <p:cNvPr id="24581" name="Rectangle 3"/>
          <p:cNvSpPr>
            <a:spLocks noGrp="1" noChangeArrowheads="1"/>
          </p:cNvSpPr>
          <p:nvPr>
            <p:ph type="body" idx="4294967295"/>
          </p:nvPr>
        </p:nvSpPr>
        <p:spPr>
          <a:xfrm>
            <a:off x="250825" y="1525588"/>
            <a:ext cx="8631238" cy="5143500"/>
          </a:xfrm>
        </p:spPr>
        <p:txBody>
          <a:bodyPr/>
          <a:lstStyle/>
          <a:p>
            <a:pPr marL="0" indent="0" eaLnBrk="1" hangingPunct="1">
              <a:lnSpc>
                <a:spcPct val="110000"/>
              </a:lnSpc>
              <a:buNone/>
            </a:pPr>
            <a:r>
              <a:rPr lang="en-US" altLang="zh-CN" sz="2000" dirty="0">
                <a:latin typeface="Times New Roman" panose="02020503050405090304" pitchFamily="18" charset="0"/>
                <a:ea typeface="宋体" pitchFamily="2" charset="-122"/>
              </a:rPr>
              <a:t>1. 在由森林转换得到的二叉树中，节点u是节点v的父节点的父节点，则在原来的森林中，u和v的关系不可能是________。</a:t>
            </a:r>
            <a:endParaRPr lang="en-US" altLang="zh-CN" sz="2000" dirty="0">
              <a:latin typeface="Times New Roman" panose="02020503050405090304" pitchFamily="18" charset="0"/>
              <a:ea typeface="宋体" pitchFamily="2" charset="-122"/>
            </a:endParaRPr>
          </a:p>
          <a:p>
            <a:pPr marL="0" indent="0" eaLnBrk="1" hangingPunct="1">
              <a:lnSpc>
                <a:spcPct val="110000"/>
              </a:lnSpc>
              <a:buNone/>
            </a:pPr>
            <a:r>
              <a:rPr lang="en-US" altLang="zh-CN" sz="2000" dirty="0">
                <a:latin typeface="Times New Roman" panose="02020503050405090304" pitchFamily="18" charset="0"/>
                <a:ea typeface="宋体" pitchFamily="2" charset="-122"/>
              </a:rPr>
              <a:t>A．父子关系			B．不在同一棵树中	</a:t>
            </a:r>
            <a:endParaRPr lang="en-US" altLang="zh-CN" sz="2000" dirty="0">
              <a:latin typeface="Times New Roman" panose="02020503050405090304" pitchFamily="18" charset="0"/>
              <a:ea typeface="宋体" pitchFamily="2" charset="-122"/>
            </a:endParaRPr>
          </a:p>
          <a:p>
            <a:pPr marL="0" indent="0" eaLnBrk="1" hangingPunct="1">
              <a:lnSpc>
                <a:spcPct val="110000"/>
              </a:lnSpc>
              <a:buNone/>
            </a:pPr>
            <a:r>
              <a:rPr lang="en-US" altLang="zh-CN" sz="2000" dirty="0">
                <a:latin typeface="Times New Roman" panose="02020503050405090304" pitchFamily="18" charset="0"/>
                <a:ea typeface="宋体" pitchFamily="2" charset="-122"/>
              </a:rPr>
              <a:t>C．u是v的父节点的父节点	D．u的父节点和v的父节点是兄弟关系</a:t>
            </a:r>
            <a:endParaRPr lang="en-US" altLang="zh-CN" sz="2000" dirty="0">
              <a:latin typeface="Times New Roman" panose="02020503050405090304" pitchFamily="18" charset="0"/>
              <a:ea typeface="宋体" pitchFamily="2" charset="-122"/>
            </a:endParaRPr>
          </a:p>
          <a:p>
            <a:pPr marL="0" indent="0" eaLnBrk="1" hangingPunct="1">
              <a:lnSpc>
                <a:spcPct val="110000"/>
              </a:lnSpc>
              <a:buNone/>
            </a:pPr>
            <a:endParaRPr lang="en-US" altLang="zh-CN" sz="2000" dirty="0">
              <a:latin typeface="Times New Roman" panose="02020503050405090304" pitchFamily="18" charset="0"/>
              <a:ea typeface="宋体" pitchFamily="2" charset="-122"/>
            </a:endParaRPr>
          </a:p>
          <a:p>
            <a:pPr marL="0" indent="0" eaLnBrk="1" hangingPunct="1">
              <a:lnSpc>
                <a:spcPct val="110000"/>
              </a:lnSpc>
              <a:buNone/>
            </a:pPr>
            <a:endParaRPr lang="en-US" altLang="zh-CN" sz="20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3439607-6F33-41BF-B453-D8955BE753D9}"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6E4B9E9-8CC6-49F5-A79E-1A756B9DAF87}" type="datetime7">
              <a:rPr kumimoji="1" lang="zh-CN" altLang="en-US" sz="1200">
                <a:latin typeface="+mn-ea"/>
              </a:rPr>
            </a:fld>
            <a:endParaRPr kumimoji="1" lang="en-US" altLang="zh-CN" sz="1200">
              <a:latin typeface="+mn-ea"/>
            </a:endParaRPr>
          </a:p>
        </p:txBody>
      </p:sp>
      <p:sp>
        <p:nvSpPr>
          <p:cNvPr id="13316"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8.1 Trees</a:t>
            </a:r>
            <a:endParaRPr lang="zh-CN" altLang="en-US">
              <a:ea typeface="宋体" pitchFamily="2" charset="-122"/>
              <a:sym typeface="Webdings" panose="05030102010509060703" pitchFamily="18" charset="2"/>
            </a:endParaRPr>
          </a:p>
        </p:txBody>
      </p:sp>
      <p:sp>
        <p:nvSpPr>
          <p:cNvPr id="13317" name="Rectangle 3"/>
          <p:cNvSpPr>
            <a:spLocks noGrp="1" noChangeArrowheads="1"/>
          </p:cNvSpPr>
          <p:nvPr>
            <p:ph type="body" idx="4294967295"/>
          </p:nvPr>
        </p:nvSpPr>
        <p:spPr/>
        <p:txBody>
          <a:bodyPr/>
          <a:lstStyle/>
          <a:p>
            <a:pPr eaLnBrk="1" hangingPunct="1">
              <a:lnSpc>
                <a:spcPct val="90000"/>
              </a:lnSpc>
            </a:pPr>
            <a:r>
              <a:rPr lang="zh-CN" altLang="en-US" dirty="0">
                <a:solidFill>
                  <a:schemeClr val="folHlink"/>
                </a:solidFill>
                <a:latin typeface="Times New Roman" panose="02020503050405090304" pitchFamily="18" charset="0"/>
                <a:ea typeface="宋体" pitchFamily="2" charset="-122"/>
              </a:rPr>
              <a:t>级（</a:t>
            </a:r>
            <a:r>
              <a:rPr lang="en-US" altLang="zh-CN" dirty="0">
                <a:solidFill>
                  <a:schemeClr val="folHlink"/>
                </a:solidFill>
                <a:latin typeface="Times New Roman" panose="02020503050405090304" pitchFamily="18" charset="0"/>
                <a:ea typeface="宋体" pitchFamily="2" charset="-122"/>
              </a:rPr>
              <a:t>level</a:t>
            </a:r>
            <a:r>
              <a:rPr lang="zh-CN" altLang="en-US" dirty="0">
                <a:solidFill>
                  <a:schemeClr val="folHlink"/>
                </a:solidFill>
                <a:latin typeface="Times New Roman" panose="02020503050405090304" pitchFamily="18" charset="0"/>
                <a:ea typeface="宋体" pitchFamily="2" charset="-122"/>
              </a:rPr>
              <a:t>）</a:t>
            </a:r>
            <a:r>
              <a:rPr lang="zh-CN" altLang="en-US" dirty="0">
                <a:latin typeface="Times New Roman" panose="02020503050405090304" pitchFamily="18" charset="0"/>
                <a:ea typeface="宋体" pitchFamily="2" charset="-122"/>
              </a:rPr>
              <a:t>：树根的级为</a:t>
            </a:r>
            <a:r>
              <a:rPr lang="en-US" altLang="zh-CN" dirty="0">
                <a:latin typeface="Times New Roman" panose="02020503050405090304" pitchFamily="18" charset="0"/>
                <a:ea typeface="宋体" pitchFamily="2" charset="-122"/>
              </a:rPr>
              <a:t>1</a:t>
            </a:r>
            <a:r>
              <a:rPr lang="zh-CN" altLang="en-US" dirty="0">
                <a:latin typeface="Times New Roman" panose="02020503050405090304" pitchFamily="18" charset="0"/>
                <a:ea typeface="宋体" pitchFamily="2" charset="-122"/>
              </a:rPr>
              <a:t>，其孩子（如果有）的级为</a:t>
            </a:r>
            <a:r>
              <a:rPr lang="en-US" altLang="zh-CN" dirty="0">
                <a:latin typeface="Times New Roman" panose="02020503050405090304" pitchFamily="18" charset="0"/>
                <a:ea typeface="宋体" pitchFamily="2" charset="-122"/>
              </a:rPr>
              <a:t>2</a:t>
            </a:r>
            <a:r>
              <a:rPr lang="zh-CN" altLang="en-US" dirty="0">
                <a:latin typeface="Times New Roman" panose="02020503050405090304" pitchFamily="18" charset="0"/>
                <a:ea typeface="宋体" pitchFamily="2" charset="-122"/>
              </a:rPr>
              <a:t>，孩子的孩子为</a:t>
            </a:r>
            <a:r>
              <a:rPr lang="en-US" altLang="zh-CN" dirty="0">
                <a:latin typeface="Times New Roman" panose="02020503050405090304" pitchFamily="18" charset="0"/>
                <a:ea typeface="宋体" pitchFamily="2" charset="-122"/>
              </a:rPr>
              <a:t>3</a:t>
            </a:r>
            <a:r>
              <a:rPr lang="zh-CN" altLang="en-US" dirty="0">
                <a:latin typeface="Times New Roman" panose="02020503050405090304" pitchFamily="18" charset="0"/>
                <a:ea typeface="宋体" pitchFamily="2" charset="-122"/>
              </a:rPr>
              <a:t>。</a:t>
            </a:r>
            <a:endParaRPr lang="en-US" altLang="zh-CN" dirty="0">
              <a:latin typeface="Times New Roman" panose="02020503050405090304" pitchFamily="18" charset="0"/>
              <a:ea typeface="宋体" pitchFamily="2" charset="-122"/>
            </a:endParaRPr>
          </a:p>
          <a:p>
            <a:pPr eaLnBrk="1" hangingPunct="1">
              <a:lnSpc>
                <a:spcPct val="90000"/>
              </a:lnSpc>
            </a:pPr>
            <a:r>
              <a:rPr lang="zh-CN" altLang="en-US" dirty="0">
                <a:solidFill>
                  <a:schemeClr val="folHlink"/>
                </a:solidFill>
                <a:latin typeface="Times New Roman" panose="02020503050405090304" pitchFamily="18" charset="0"/>
                <a:ea typeface="宋体" pitchFamily="2" charset="-122"/>
              </a:rPr>
              <a:t>元素的度（</a:t>
            </a:r>
            <a:r>
              <a:rPr lang="en-US" altLang="zh-CN" dirty="0">
                <a:solidFill>
                  <a:schemeClr val="folHlink"/>
                </a:solidFill>
                <a:latin typeface="Times New Roman" panose="02020503050405090304" pitchFamily="18" charset="0"/>
                <a:ea typeface="宋体" pitchFamily="2" charset="-122"/>
              </a:rPr>
              <a:t>degree of an element</a:t>
            </a:r>
            <a:r>
              <a:rPr lang="zh-CN" altLang="en-US" dirty="0">
                <a:solidFill>
                  <a:schemeClr val="folHlink"/>
                </a:solidFill>
                <a:latin typeface="Times New Roman" panose="02020503050405090304" pitchFamily="18" charset="0"/>
                <a:ea typeface="宋体" pitchFamily="2" charset="-122"/>
              </a:rPr>
              <a:t>）</a:t>
            </a:r>
            <a:r>
              <a:rPr lang="zh-CN" altLang="en-US" dirty="0">
                <a:latin typeface="Times New Roman" panose="02020503050405090304" pitchFamily="18" charset="0"/>
                <a:ea typeface="宋体" pitchFamily="2" charset="-122"/>
              </a:rPr>
              <a:t>：孩子的个数，叶节点的度为</a:t>
            </a:r>
            <a:r>
              <a:rPr lang="en-US" altLang="zh-CN" dirty="0">
                <a:latin typeface="Times New Roman" panose="02020503050405090304" pitchFamily="18" charset="0"/>
                <a:ea typeface="宋体" pitchFamily="2" charset="-122"/>
              </a:rPr>
              <a:t>0</a:t>
            </a:r>
            <a:r>
              <a:rPr lang="zh-CN" altLang="en-US" dirty="0">
                <a:latin typeface="Times New Roman" panose="02020503050405090304" pitchFamily="18" charset="0"/>
                <a:ea typeface="宋体" pitchFamily="2" charset="-122"/>
              </a:rPr>
              <a:t>。</a:t>
            </a:r>
            <a:endParaRPr lang="zh-CN" altLang="en-US" dirty="0">
              <a:latin typeface="Times New Roman" panose="02020503050405090304" pitchFamily="18" charset="0"/>
              <a:ea typeface="宋体" pitchFamily="2" charset="-122"/>
            </a:endParaRPr>
          </a:p>
          <a:p>
            <a:pPr eaLnBrk="1" hangingPunct="1">
              <a:lnSpc>
                <a:spcPct val="90000"/>
              </a:lnSpc>
            </a:pPr>
            <a:r>
              <a:rPr lang="zh-CN" altLang="en-US" dirty="0">
                <a:solidFill>
                  <a:schemeClr val="folHlink"/>
                </a:solidFill>
                <a:latin typeface="Times New Roman" panose="02020503050405090304" pitchFamily="18" charset="0"/>
                <a:ea typeface="宋体" pitchFamily="2" charset="-122"/>
              </a:rPr>
              <a:t>树的度（</a:t>
            </a:r>
            <a:r>
              <a:rPr lang="en-US" altLang="zh-CN" dirty="0">
                <a:solidFill>
                  <a:schemeClr val="folHlink"/>
                </a:solidFill>
                <a:latin typeface="Times New Roman" panose="02020503050405090304" pitchFamily="18" charset="0"/>
                <a:ea typeface="宋体" pitchFamily="2" charset="-122"/>
              </a:rPr>
              <a:t>degree of a tree</a:t>
            </a:r>
            <a:r>
              <a:rPr lang="zh-CN" altLang="en-US" dirty="0">
                <a:solidFill>
                  <a:schemeClr val="folHlink"/>
                </a:solidFill>
                <a:latin typeface="Times New Roman" panose="02020503050405090304" pitchFamily="18" charset="0"/>
                <a:ea typeface="宋体" pitchFamily="2" charset="-122"/>
              </a:rPr>
              <a:t>）</a:t>
            </a:r>
            <a:r>
              <a:rPr lang="zh-CN" altLang="en-US" dirty="0">
                <a:latin typeface="Times New Roman" panose="02020503050405090304" pitchFamily="18" charset="0"/>
                <a:ea typeface="宋体" pitchFamily="2" charset="-122"/>
              </a:rPr>
              <a:t>：所有元素度的最大值。</a:t>
            </a:r>
            <a:endParaRPr lang="zh-CN" altLang="en-US" dirty="0">
              <a:latin typeface="Times New Roman" panose="02020503050405090304" pitchFamily="18" charset="0"/>
              <a:ea typeface="宋体"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DD95C52-5DB1-4383-8D74-C2822EE80E1F}"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E517C4A-8A27-40E2-A399-989FB380EFC3}" type="datetime7">
              <a:rPr kumimoji="1" lang="zh-CN" altLang="en-US" sz="1200">
                <a:latin typeface="+mn-ea"/>
              </a:rPr>
            </a:fld>
            <a:endParaRPr kumimoji="1" lang="en-US" altLang="zh-CN" sz="1200">
              <a:latin typeface="+mn-ea"/>
            </a:endParaRPr>
          </a:p>
        </p:txBody>
      </p:sp>
      <p:sp>
        <p:nvSpPr>
          <p:cNvPr id="84996"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A.4  </a:t>
            </a:r>
            <a:r>
              <a:rPr lang="zh-CN" altLang="en-US">
                <a:ea typeface="宋体" pitchFamily="2" charset="-122"/>
                <a:sym typeface="Webdings" panose="05030102010509060703" pitchFamily="18" charset="2"/>
              </a:rPr>
              <a:t>树与森林的遍历</a:t>
            </a:r>
            <a:endParaRPr lang="zh-CN" altLang="en-US">
              <a:ea typeface="宋体" pitchFamily="2" charset="-122"/>
              <a:sym typeface="Webdings" panose="05030102010509060703" pitchFamily="18" charset="2"/>
            </a:endParaRPr>
          </a:p>
        </p:txBody>
      </p:sp>
      <p:sp>
        <p:nvSpPr>
          <p:cNvPr id="84997" name="Rectangle 3"/>
          <p:cNvSpPr>
            <a:spLocks noGrp="1" noChangeArrowheads="1"/>
          </p:cNvSpPr>
          <p:nvPr>
            <p:ph type="body" idx="4294967295"/>
          </p:nvPr>
        </p:nvSpPr>
        <p:spPr>
          <a:xfrm>
            <a:off x="250825" y="1295400"/>
            <a:ext cx="8569325" cy="4800600"/>
          </a:xfrm>
        </p:spPr>
        <p:txBody>
          <a:bodyPr/>
          <a:lstStyle/>
          <a:p>
            <a:pPr marL="0" indent="357505" eaLnBrk="1" hangingPunct="1">
              <a:lnSpc>
                <a:spcPct val="110000"/>
              </a:lnSpc>
            </a:pPr>
            <a:r>
              <a:rPr lang="en-US" altLang="zh-CN">
                <a:solidFill>
                  <a:schemeClr val="tx2"/>
                </a:solidFill>
                <a:latin typeface="Times New Roman" panose="02020503050405090304" pitchFamily="18" charset="0"/>
                <a:ea typeface="宋体" pitchFamily="2" charset="-122"/>
              </a:rPr>
              <a:t>A.4.1</a:t>
            </a:r>
            <a:r>
              <a:rPr lang="en-US" altLang="zh-CN">
                <a:latin typeface="Times New Roman" panose="02020503050405090304" pitchFamily="18" charset="0"/>
                <a:ea typeface="宋体" pitchFamily="2" charset="-122"/>
              </a:rPr>
              <a:t> </a:t>
            </a:r>
            <a:r>
              <a:rPr lang="zh-CN" altLang="en-US">
                <a:latin typeface="Times New Roman" panose="02020503050405090304" pitchFamily="18" charset="0"/>
                <a:ea typeface="宋体" pitchFamily="2" charset="-122"/>
              </a:rPr>
              <a:t>树的遍历</a:t>
            </a:r>
            <a:endParaRPr lang="zh-CN" altLang="en-US">
              <a:latin typeface="Times New Roman" panose="02020503050405090304" pitchFamily="18" charset="0"/>
              <a:ea typeface="宋体" pitchFamily="2" charset="-122"/>
            </a:endParaRPr>
          </a:p>
          <a:p>
            <a:pPr marL="536575" lvl="1" indent="269875" eaLnBrk="1" hangingPunct="1">
              <a:lnSpc>
                <a:spcPct val="110000"/>
              </a:lnSpc>
            </a:pPr>
            <a:r>
              <a:rPr lang="zh-CN" altLang="en-US">
                <a:solidFill>
                  <a:schemeClr val="folHlink"/>
                </a:solidFill>
                <a:latin typeface="Times New Roman" panose="02020503050405090304" pitchFamily="18" charset="0"/>
                <a:ea typeface="宋体" pitchFamily="2" charset="-122"/>
              </a:rPr>
              <a:t>先根（次序）遍历树</a:t>
            </a:r>
            <a:r>
              <a:rPr lang="zh-CN" altLang="en-US">
                <a:latin typeface="Times New Roman" panose="02020503050405090304" pitchFamily="18" charset="0"/>
                <a:ea typeface="宋体" pitchFamily="2" charset="-122"/>
              </a:rPr>
              <a:t>：若树不空，则先访问树的根节点，然后依次先根遍历根的各棵子树。</a:t>
            </a:r>
            <a:endParaRPr lang="zh-CN" altLang="en-US">
              <a:latin typeface="Times New Roman" panose="02020503050405090304" pitchFamily="18" charset="0"/>
              <a:ea typeface="宋体" pitchFamily="2" charset="-122"/>
            </a:endParaRPr>
          </a:p>
          <a:p>
            <a:pPr marL="536575" lvl="1" indent="269875" eaLnBrk="1" hangingPunct="1">
              <a:lnSpc>
                <a:spcPct val="110000"/>
              </a:lnSpc>
            </a:pPr>
            <a:r>
              <a:rPr lang="zh-CN" altLang="en-US">
                <a:solidFill>
                  <a:schemeClr val="folHlink"/>
                </a:solidFill>
                <a:latin typeface="Times New Roman" panose="02020503050405090304" pitchFamily="18" charset="0"/>
                <a:ea typeface="宋体" pitchFamily="2" charset="-122"/>
              </a:rPr>
              <a:t>后根（次序）遍历树</a:t>
            </a:r>
            <a:r>
              <a:rPr lang="zh-CN" altLang="en-US">
                <a:latin typeface="Times New Roman" panose="02020503050405090304" pitchFamily="18" charset="0"/>
                <a:ea typeface="宋体" pitchFamily="2" charset="-122"/>
              </a:rPr>
              <a:t>：若树不空，则先依次后根遍历根的各棵子树，然后访问树的根节点。</a:t>
            </a:r>
            <a:endParaRPr lang="zh-CN" altLang="en-US">
              <a:latin typeface="Times New Roman" panose="02020503050405090304" pitchFamily="18" charset="0"/>
              <a:ea typeface="宋体" pitchFamily="2" charset="-122"/>
            </a:endParaRPr>
          </a:p>
          <a:p>
            <a:pPr marL="536575" lvl="1" indent="269875" eaLnBrk="1" hangingPunct="1">
              <a:lnSpc>
                <a:spcPct val="110000"/>
              </a:lnSpc>
            </a:pPr>
            <a:r>
              <a:rPr lang="zh-CN" altLang="en-US">
                <a:solidFill>
                  <a:schemeClr val="folHlink"/>
                </a:solidFill>
                <a:latin typeface="Times New Roman" panose="02020503050405090304" pitchFamily="18" charset="0"/>
                <a:ea typeface="宋体" pitchFamily="2" charset="-122"/>
              </a:rPr>
              <a:t>按层（次序）遍历树</a:t>
            </a:r>
            <a:r>
              <a:rPr lang="zh-CN" altLang="en-US">
                <a:latin typeface="Times New Roman" panose="02020503050405090304" pitchFamily="18" charset="0"/>
                <a:ea typeface="宋体" pitchFamily="2" charset="-122"/>
              </a:rPr>
              <a:t>：若树不空，则从树的根节点起，依节点所在层次从小到大，每一层从左到右依次访问各个节点。</a:t>
            </a:r>
            <a:endParaRPr lang="zh-CN" altLang="en-US">
              <a:latin typeface="Times New Roman" panose="02020503050405090304" pitchFamily="18" charset="0"/>
              <a:ea typeface="宋体"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3"/>
          <p:cNvSpPr>
            <a:spLocks noGrp="1"/>
          </p:cNvSpPr>
          <p:nvPr>
            <p:ph type="sldNum" sz="quarter" idx="12"/>
          </p:nvPr>
        </p:nvSpPr>
        <p:spPr>
          <a:xfrm>
            <a:off x="323850" y="404813"/>
            <a:ext cx="504825" cy="431800"/>
          </a:xfrm>
          <a:ln>
            <a:miter lim="800000"/>
          </a:ln>
        </p:spPr>
        <p:txBody>
          <a:bodyPr anchor="b"/>
          <a:lstStyle/>
          <a:p>
            <a:pPr>
              <a:defRPr/>
            </a:pPr>
            <a:fld id="{4442F9E5-5E4B-4668-88B7-11D4F796A3A2}" type="slidenum">
              <a:rPr lang="zh-CN" altLang="en-US" sz="1200">
                <a:solidFill>
                  <a:schemeClr val="bg2"/>
                </a:solidFill>
              </a:rPr>
            </a:fld>
            <a:endParaRPr lang="en-US" altLang="zh-CN" sz="1200">
              <a:solidFill>
                <a:schemeClr val="bg2"/>
              </a:solidFill>
            </a:endParaRPr>
          </a:p>
        </p:txBody>
      </p:sp>
      <p:sp>
        <p:nvSpPr>
          <p:cNvPr id="99" name="日期占位符 4"/>
          <p:cNvSpPr>
            <a:spLocks noGrp="1"/>
          </p:cNvSpPr>
          <p:nvPr>
            <p:ph type="dt" sz="quarter" idx="10"/>
          </p:nvPr>
        </p:nvSpPr>
        <p:spPr>
          <a:xfrm>
            <a:off x="34925" y="836613"/>
            <a:ext cx="1042988" cy="549275"/>
          </a:xfrm>
          <a:ln>
            <a:miter lim="800000"/>
          </a:ln>
        </p:spPr>
        <p:txBody>
          <a:bodyPr/>
          <a:lstStyle/>
          <a:p>
            <a:pPr>
              <a:defRPr/>
            </a:pPr>
            <a:fld id="{09572D74-9004-4E97-B6A4-3AF8AE26E5FC}" type="datetime7">
              <a:rPr kumimoji="1" lang="zh-CN" altLang="en-US" sz="1200">
                <a:latin typeface="+mn-ea"/>
              </a:rPr>
            </a:fld>
            <a:endParaRPr kumimoji="1" lang="en-US" altLang="zh-CN" sz="1200">
              <a:latin typeface="+mn-ea"/>
            </a:endParaRPr>
          </a:p>
        </p:txBody>
      </p:sp>
      <p:sp>
        <p:nvSpPr>
          <p:cNvPr id="86020"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A.4  </a:t>
            </a:r>
            <a:r>
              <a:rPr lang="zh-CN" altLang="en-US">
                <a:ea typeface="宋体" pitchFamily="2" charset="-122"/>
                <a:sym typeface="Webdings" panose="05030102010509060703" pitchFamily="18" charset="2"/>
              </a:rPr>
              <a:t>树与森林的遍历</a:t>
            </a:r>
            <a:endParaRPr lang="zh-CN" altLang="en-US">
              <a:ea typeface="宋体" pitchFamily="2" charset="-122"/>
              <a:sym typeface="Webdings" panose="05030102010509060703" pitchFamily="18" charset="2"/>
            </a:endParaRPr>
          </a:p>
        </p:txBody>
      </p:sp>
      <p:grpSp>
        <p:nvGrpSpPr>
          <p:cNvPr id="2" name="Group 3"/>
          <p:cNvGrpSpPr/>
          <p:nvPr/>
        </p:nvGrpSpPr>
        <p:grpSpPr bwMode="auto">
          <a:xfrm>
            <a:off x="3657600" y="1971675"/>
            <a:ext cx="1905000" cy="1676400"/>
            <a:chOff x="528" y="624"/>
            <a:chExt cx="1200" cy="1056"/>
          </a:xfrm>
        </p:grpSpPr>
        <p:grpSp>
          <p:nvGrpSpPr>
            <p:cNvPr id="86096" name="Group 4"/>
            <p:cNvGrpSpPr/>
            <p:nvPr/>
          </p:nvGrpSpPr>
          <p:grpSpPr bwMode="auto">
            <a:xfrm>
              <a:off x="528" y="624"/>
              <a:ext cx="1200" cy="624"/>
              <a:chOff x="720" y="480"/>
              <a:chExt cx="1200" cy="624"/>
            </a:xfrm>
          </p:grpSpPr>
          <p:sp>
            <p:nvSpPr>
              <p:cNvPr id="86101" name="Line 5"/>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6102" name="Group 6"/>
              <p:cNvGrpSpPr/>
              <p:nvPr/>
            </p:nvGrpSpPr>
            <p:grpSpPr bwMode="auto">
              <a:xfrm>
                <a:off x="1200" y="480"/>
                <a:ext cx="240" cy="240"/>
                <a:chOff x="2736" y="1503"/>
                <a:chExt cx="337" cy="331"/>
              </a:xfrm>
            </p:grpSpPr>
            <p:sp>
              <p:nvSpPr>
                <p:cNvPr id="86114" name="Text Box 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6115" name="Oval 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6103" name="Line 9"/>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6104" name="Line 10"/>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6105" name="Group 11"/>
              <p:cNvGrpSpPr/>
              <p:nvPr/>
            </p:nvGrpSpPr>
            <p:grpSpPr bwMode="auto">
              <a:xfrm>
                <a:off x="720" y="864"/>
                <a:ext cx="240" cy="240"/>
                <a:chOff x="2736" y="1503"/>
                <a:chExt cx="337" cy="331"/>
              </a:xfrm>
            </p:grpSpPr>
            <p:sp>
              <p:nvSpPr>
                <p:cNvPr id="86112" name="Text Box 1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6113" name="Oval 1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6106" name="Group 14"/>
              <p:cNvGrpSpPr/>
              <p:nvPr/>
            </p:nvGrpSpPr>
            <p:grpSpPr bwMode="auto">
              <a:xfrm>
                <a:off x="1680" y="864"/>
                <a:ext cx="240" cy="240"/>
                <a:chOff x="2736" y="1503"/>
                <a:chExt cx="337" cy="331"/>
              </a:xfrm>
            </p:grpSpPr>
            <p:sp>
              <p:nvSpPr>
                <p:cNvPr id="86110" name="Text Box 1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6111" name="Oval 1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6107" name="Group 17"/>
              <p:cNvGrpSpPr/>
              <p:nvPr/>
            </p:nvGrpSpPr>
            <p:grpSpPr bwMode="auto">
              <a:xfrm>
                <a:off x="1200" y="864"/>
                <a:ext cx="240" cy="240"/>
                <a:chOff x="2736" y="1503"/>
                <a:chExt cx="337" cy="331"/>
              </a:xfrm>
            </p:grpSpPr>
            <p:sp>
              <p:nvSpPr>
                <p:cNvPr id="86108" name="Text Box 1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6109" name="Oval 1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sp>
          <p:nvSpPr>
            <p:cNvPr id="86097" name="Line 20"/>
            <p:cNvSpPr>
              <a:spLocks noChangeShapeType="1"/>
            </p:cNvSpPr>
            <p:nvPr/>
          </p:nvSpPr>
          <p:spPr bwMode="auto">
            <a:xfrm flipH="1">
              <a:off x="1344" y="1248"/>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6098" name="Group 21"/>
            <p:cNvGrpSpPr/>
            <p:nvPr/>
          </p:nvGrpSpPr>
          <p:grpSpPr bwMode="auto">
            <a:xfrm>
              <a:off x="1200" y="1440"/>
              <a:ext cx="240" cy="240"/>
              <a:chOff x="2736" y="1503"/>
              <a:chExt cx="337" cy="331"/>
            </a:xfrm>
          </p:grpSpPr>
          <p:sp>
            <p:nvSpPr>
              <p:cNvPr id="86099" name="Text Box 22"/>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6100" name="Oval 23"/>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9" name="Group 24"/>
          <p:cNvGrpSpPr/>
          <p:nvPr/>
        </p:nvGrpSpPr>
        <p:grpSpPr bwMode="auto">
          <a:xfrm>
            <a:off x="1905000" y="3800475"/>
            <a:ext cx="1905000" cy="1676400"/>
            <a:chOff x="528" y="624"/>
            <a:chExt cx="1200" cy="1056"/>
          </a:xfrm>
        </p:grpSpPr>
        <p:grpSp>
          <p:nvGrpSpPr>
            <p:cNvPr id="86076" name="Group 25"/>
            <p:cNvGrpSpPr/>
            <p:nvPr/>
          </p:nvGrpSpPr>
          <p:grpSpPr bwMode="auto">
            <a:xfrm>
              <a:off x="528" y="624"/>
              <a:ext cx="1200" cy="624"/>
              <a:chOff x="720" y="480"/>
              <a:chExt cx="1200" cy="624"/>
            </a:xfrm>
          </p:grpSpPr>
          <p:sp>
            <p:nvSpPr>
              <p:cNvPr id="86081" name="Line 26"/>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6082" name="Group 27"/>
              <p:cNvGrpSpPr/>
              <p:nvPr/>
            </p:nvGrpSpPr>
            <p:grpSpPr bwMode="auto">
              <a:xfrm>
                <a:off x="1200" y="480"/>
                <a:ext cx="240" cy="240"/>
                <a:chOff x="2736" y="1503"/>
                <a:chExt cx="337" cy="331"/>
              </a:xfrm>
            </p:grpSpPr>
            <p:sp>
              <p:nvSpPr>
                <p:cNvPr id="86094" name="Text Box 28"/>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6095" name="Oval 29"/>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6083" name="Line 30"/>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6084" name="Line 31"/>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6085" name="Group 32"/>
              <p:cNvGrpSpPr/>
              <p:nvPr/>
            </p:nvGrpSpPr>
            <p:grpSpPr bwMode="auto">
              <a:xfrm>
                <a:off x="720" y="864"/>
                <a:ext cx="240" cy="240"/>
                <a:chOff x="2736" y="1503"/>
                <a:chExt cx="337" cy="331"/>
              </a:xfrm>
            </p:grpSpPr>
            <p:sp>
              <p:nvSpPr>
                <p:cNvPr id="86092" name="Text Box 3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6093" name="Oval 3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6086" name="Group 35"/>
              <p:cNvGrpSpPr/>
              <p:nvPr/>
            </p:nvGrpSpPr>
            <p:grpSpPr bwMode="auto">
              <a:xfrm>
                <a:off x="1680" y="864"/>
                <a:ext cx="240" cy="240"/>
                <a:chOff x="2736" y="1503"/>
                <a:chExt cx="337" cy="331"/>
              </a:xfrm>
            </p:grpSpPr>
            <p:sp>
              <p:nvSpPr>
                <p:cNvPr id="86090" name="Text Box 3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6091" name="Oval 3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6087" name="Group 38"/>
              <p:cNvGrpSpPr/>
              <p:nvPr/>
            </p:nvGrpSpPr>
            <p:grpSpPr bwMode="auto">
              <a:xfrm>
                <a:off x="1200" y="864"/>
                <a:ext cx="240" cy="240"/>
                <a:chOff x="2736" y="1503"/>
                <a:chExt cx="337" cy="331"/>
              </a:xfrm>
            </p:grpSpPr>
            <p:sp>
              <p:nvSpPr>
                <p:cNvPr id="86088" name="Text Box 3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6089" name="Oval 4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sp>
          <p:nvSpPr>
            <p:cNvPr id="86077" name="Line 41"/>
            <p:cNvSpPr>
              <a:spLocks noChangeShapeType="1"/>
            </p:cNvSpPr>
            <p:nvPr/>
          </p:nvSpPr>
          <p:spPr bwMode="auto">
            <a:xfrm flipH="1">
              <a:off x="1344" y="1248"/>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6078" name="Group 42"/>
            <p:cNvGrpSpPr/>
            <p:nvPr/>
          </p:nvGrpSpPr>
          <p:grpSpPr bwMode="auto">
            <a:xfrm>
              <a:off x="1200" y="1440"/>
              <a:ext cx="240" cy="240"/>
              <a:chOff x="2736" y="1503"/>
              <a:chExt cx="337" cy="331"/>
            </a:xfrm>
          </p:grpSpPr>
          <p:sp>
            <p:nvSpPr>
              <p:cNvPr id="86079" name="Text Box 4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6080" name="Oval 4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16" name="Group 45"/>
          <p:cNvGrpSpPr/>
          <p:nvPr/>
        </p:nvGrpSpPr>
        <p:grpSpPr bwMode="auto">
          <a:xfrm>
            <a:off x="5486400" y="3800475"/>
            <a:ext cx="1905000" cy="1676400"/>
            <a:chOff x="528" y="624"/>
            <a:chExt cx="1200" cy="1056"/>
          </a:xfrm>
        </p:grpSpPr>
        <p:grpSp>
          <p:nvGrpSpPr>
            <p:cNvPr id="86056" name="Group 46"/>
            <p:cNvGrpSpPr/>
            <p:nvPr/>
          </p:nvGrpSpPr>
          <p:grpSpPr bwMode="auto">
            <a:xfrm>
              <a:off x="528" y="624"/>
              <a:ext cx="1200" cy="624"/>
              <a:chOff x="720" y="480"/>
              <a:chExt cx="1200" cy="624"/>
            </a:xfrm>
          </p:grpSpPr>
          <p:sp>
            <p:nvSpPr>
              <p:cNvPr id="86061" name="Line 47"/>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6062" name="Group 48"/>
              <p:cNvGrpSpPr/>
              <p:nvPr/>
            </p:nvGrpSpPr>
            <p:grpSpPr bwMode="auto">
              <a:xfrm>
                <a:off x="1200" y="480"/>
                <a:ext cx="240" cy="240"/>
                <a:chOff x="2736" y="1503"/>
                <a:chExt cx="337" cy="331"/>
              </a:xfrm>
            </p:grpSpPr>
            <p:sp>
              <p:nvSpPr>
                <p:cNvPr id="86074" name="Text Box 4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6075" name="Oval 5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6063" name="Line 51"/>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6064" name="Line 52"/>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6065" name="Group 53"/>
              <p:cNvGrpSpPr/>
              <p:nvPr/>
            </p:nvGrpSpPr>
            <p:grpSpPr bwMode="auto">
              <a:xfrm>
                <a:off x="720" y="864"/>
                <a:ext cx="240" cy="240"/>
                <a:chOff x="2736" y="1503"/>
                <a:chExt cx="337" cy="331"/>
              </a:xfrm>
            </p:grpSpPr>
            <p:sp>
              <p:nvSpPr>
                <p:cNvPr id="86072" name="Text Box 5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6073" name="Oval 5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6066" name="Group 56"/>
              <p:cNvGrpSpPr/>
              <p:nvPr/>
            </p:nvGrpSpPr>
            <p:grpSpPr bwMode="auto">
              <a:xfrm>
                <a:off x="1680" y="864"/>
                <a:ext cx="240" cy="240"/>
                <a:chOff x="2736" y="1503"/>
                <a:chExt cx="337" cy="331"/>
              </a:xfrm>
            </p:grpSpPr>
            <p:sp>
              <p:nvSpPr>
                <p:cNvPr id="86070" name="Text Box 5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6071" name="Oval 5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6067" name="Group 59"/>
              <p:cNvGrpSpPr/>
              <p:nvPr/>
            </p:nvGrpSpPr>
            <p:grpSpPr bwMode="auto">
              <a:xfrm>
                <a:off x="1200" y="864"/>
                <a:ext cx="240" cy="240"/>
                <a:chOff x="2736" y="1503"/>
                <a:chExt cx="337" cy="331"/>
              </a:xfrm>
            </p:grpSpPr>
            <p:sp>
              <p:nvSpPr>
                <p:cNvPr id="86068" name="Text Box 6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6069" name="Oval 6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sp>
          <p:nvSpPr>
            <p:cNvPr id="86057" name="Line 62"/>
            <p:cNvSpPr>
              <a:spLocks noChangeShapeType="1"/>
            </p:cNvSpPr>
            <p:nvPr/>
          </p:nvSpPr>
          <p:spPr bwMode="auto">
            <a:xfrm flipH="1">
              <a:off x="1344" y="1248"/>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6058" name="Group 63"/>
            <p:cNvGrpSpPr/>
            <p:nvPr/>
          </p:nvGrpSpPr>
          <p:grpSpPr bwMode="auto">
            <a:xfrm>
              <a:off x="1200" y="1440"/>
              <a:ext cx="240" cy="240"/>
              <a:chOff x="2736" y="1503"/>
              <a:chExt cx="337" cy="331"/>
            </a:xfrm>
          </p:grpSpPr>
          <p:sp>
            <p:nvSpPr>
              <p:cNvPr id="86059" name="Text Box 6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6060" name="Oval 6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nvGrpSpPr>
          <p:cNvPr id="23" name="Group 66"/>
          <p:cNvGrpSpPr/>
          <p:nvPr/>
        </p:nvGrpSpPr>
        <p:grpSpPr bwMode="auto">
          <a:xfrm>
            <a:off x="2667000" y="3800475"/>
            <a:ext cx="381000" cy="381000"/>
            <a:chOff x="528" y="2352"/>
            <a:chExt cx="240" cy="240"/>
          </a:xfrm>
        </p:grpSpPr>
        <p:sp>
          <p:nvSpPr>
            <p:cNvPr id="86054" name="Oval 67"/>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6055" name="Text Box 68"/>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grpSp>
      <p:grpSp>
        <p:nvGrpSpPr>
          <p:cNvPr id="24" name="Group 69"/>
          <p:cNvGrpSpPr/>
          <p:nvPr/>
        </p:nvGrpSpPr>
        <p:grpSpPr bwMode="auto">
          <a:xfrm>
            <a:off x="1905000" y="4410075"/>
            <a:ext cx="381000" cy="381000"/>
            <a:chOff x="528" y="2352"/>
            <a:chExt cx="240" cy="240"/>
          </a:xfrm>
        </p:grpSpPr>
        <p:sp>
          <p:nvSpPr>
            <p:cNvPr id="86052" name="Oval 70"/>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6053" name="Text Box 71"/>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grpSp>
      <p:grpSp>
        <p:nvGrpSpPr>
          <p:cNvPr id="25" name="Group 72"/>
          <p:cNvGrpSpPr/>
          <p:nvPr/>
        </p:nvGrpSpPr>
        <p:grpSpPr bwMode="auto">
          <a:xfrm>
            <a:off x="2667000" y="4410075"/>
            <a:ext cx="381000" cy="381000"/>
            <a:chOff x="528" y="2352"/>
            <a:chExt cx="240" cy="240"/>
          </a:xfrm>
        </p:grpSpPr>
        <p:sp>
          <p:nvSpPr>
            <p:cNvPr id="86050" name="Oval 73"/>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6051" name="Text Box 74"/>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grpSp>
      <p:grpSp>
        <p:nvGrpSpPr>
          <p:cNvPr id="26" name="Group 75"/>
          <p:cNvGrpSpPr/>
          <p:nvPr/>
        </p:nvGrpSpPr>
        <p:grpSpPr bwMode="auto">
          <a:xfrm>
            <a:off x="3429000" y="4410075"/>
            <a:ext cx="381000" cy="381000"/>
            <a:chOff x="528" y="2352"/>
            <a:chExt cx="240" cy="240"/>
          </a:xfrm>
        </p:grpSpPr>
        <p:sp>
          <p:nvSpPr>
            <p:cNvPr id="86048" name="Oval 76"/>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6049" name="Text Box 77"/>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grpSp>
      <p:grpSp>
        <p:nvGrpSpPr>
          <p:cNvPr id="27" name="Group 78"/>
          <p:cNvGrpSpPr/>
          <p:nvPr/>
        </p:nvGrpSpPr>
        <p:grpSpPr bwMode="auto">
          <a:xfrm>
            <a:off x="2971800" y="5095875"/>
            <a:ext cx="381000" cy="381000"/>
            <a:chOff x="528" y="2352"/>
            <a:chExt cx="240" cy="240"/>
          </a:xfrm>
        </p:grpSpPr>
        <p:sp>
          <p:nvSpPr>
            <p:cNvPr id="86046" name="Oval 79"/>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6047" name="Text Box 80"/>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grpSp>
      <p:sp>
        <p:nvSpPr>
          <p:cNvPr id="1206353" name="Text Box 81"/>
          <p:cNvSpPr txBox="1">
            <a:spLocks noChangeArrowheads="1"/>
          </p:cNvSpPr>
          <p:nvPr/>
        </p:nvSpPr>
        <p:spPr bwMode="auto">
          <a:xfrm>
            <a:off x="1295400" y="5781675"/>
            <a:ext cx="2971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lnSpc>
                <a:spcPct val="80000"/>
              </a:lnSpc>
              <a:spcBef>
                <a:spcPct val="50000"/>
              </a:spcBef>
              <a:buClr>
                <a:schemeClr val="bg1"/>
              </a:buClr>
              <a:buSzPct val="100000"/>
              <a:buFont typeface="Wingdings" panose="05000000000000000000" pitchFamily="2" charset="2"/>
              <a:buNone/>
            </a:pPr>
            <a:r>
              <a:rPr lang="zh-CN" altLang="en-US">
                <a:latin typeface="Tahoma" panose="020B0804030504040204" pitchFamily="34" charset="0"/>
              </a:rPr>
              <a:t>先根：</a:t>
            </a:r>
            <a:r>
              <a:rPr lang="en-US" altLang="zh-CN">
                <a:latin typeface="Tahoma" panose="020B0804030504040204" pitchFamily="34" charset="0"/>
              </a:rPr>
              <a:t>ABCDE</a:t>
            </a:r>
            <a:endParaRPr lang="en-US" altLang="zh-CN">
              <a:latin typeface="Tahoma" panose="020B0804030504040204" pitchFamily="34" charset="0"/>
            </a:endParaRPr>
          </a:p>
        </p:txBody>
      </p:sp>
      <p:grpSp>
        <p:nvGrpSpPr>
          <p:cNvPr id="28" name="Group 82"/>
          <p:cNvGrpSpPr/>
          <p:nvPr/>
        </p:nvGrpSpPr>
        <p:grpSpPr bwMode="auto">
          <a:xfrm>
            <a:off x="5486400" y="4410075"/>
            <a:ext cx="381000" cy="381000"/>
            <a:chOff x="528" y="2352"/>
            <a:chExt cx="240" cy="240"/>
          </a:xfrm>
        </p:grpSpPr>
        <p:sp>
          <p:nvSpPr>
            <p:cNvPr id="86044" name="Oval 83"/>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6045" name="Text Box 84"/>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grpSp>
      <p:grpSp>
        <p:nvGrpSpPr>
          <p:cNvPr id="29" name="Group 85"/>
          <p:cNvGrpSpPr/>
          <p:nvPr/>
        </p:nvGrpSpPr>
        <p:grpSpPr bwMode="auto">
          <a:xfrm>
            <a:off x="7010400" y="4410075"/>
            <a:ext cx="381000" cy="381000"/>
            <a:chOff x="528" y="2352"/>
            <a:chExt cx="240" cy="240"/>
          </a:xfrm>
        </p:grpSpPr>
        <p:sp>
          <p:nvSpPr>
            <p:cNvPr id="86042" name="Oval 86"/>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6043" name="Text Box 87"/>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grpSp>
      <p:grpSp>
        <p:nvGrpSpPr>
          <p:cNvPr id="30" name="Group 88"/>
          <p:cNvGrpSpPr/>
          <p:nvPr/>
        </p:nvGrpSpPr>
        <p:grpSpPr bwMode="auto">
          <a:xfrm>
            <a:off x="6248400" y="4410075"/>
            <a:ext cx="381000" cy="381000"/>
            <a:chOff x="528" y="2352"/>
            <a:chExt cx="240" cy="240"/>
          </a:xfrm>
        </p:grpSpPr>
        <p:sp>
          <p:nvSpPr>
            <p:cNvPr id="86040" name="Oval 89"/>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6041" name="Text Box 90"/>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grpSp>
      <p:grpSp>
        <p:nvGrpSpPr>
          <p:cNvPr id="31" name="Group 91"/>
          <p:cNvGrpSpPr/>
          <p:nvPr/>
        </p:nvGrpSpPr>
        <p:grpSpPr bwMode="auto">
          <a:xfrm>
            <a:off x="6553200" y="5095875"/>
            <a:ext cx="381000" cy="381000"/>
            <a:chOff x="528" y="2352"/>
            <a:chExt cx="240" cy="240"/>
          </a:xfrm>
        </p:grpSpPr>
        <p:sp>
          <p:nvSpPr>
            <p:cNvPr id="86038" name="Oval 92"/>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6039" name="Text Box 93"/>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grpSp>
      <p:grpSp>
        <p:nvGrpSpPr>
          <p:cNvPr id="1206272" name="Group 94"/>
          <p:cNvGrpSpPr/>
          <p:nvPr/>
        </p:nvGrpSpPr>
        <p:grpSpPr bwMode="auto">
          <a:xfrm>
            <a:off x="6248400" y="3800475"/>
            <a:ext cx="381000" cy="381000"/>
            <a:chOff x="528" y="2352"/>
            <a:chExt cx="240" cy="240"/>
          </a:xfrm>
        </p:grpSpPr>
        <p:sp>
          <p:nvSpPr>
            <p:cNvPr id="86036" name="Oval 95"/>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6037" name="Text Box 96"/>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grpSp>
      <p:sp>
        <p:nvSpPr>
          <p:cNvPr id="1206369" name="Text Box 97"/>
          <p:cNvSpPr txBox="1">
            <a:spLocks noChangeArrowheads="1"/>
          </p:cNvSpPr>
          <p:nvPr/>
        </p:nvSpPr>
        <p:spPr bwMode="auto">
          <a:xfrm>
            <a:off x="5029200" y="5781675"/>
            <a:ext cx="2971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lnSpc>
                <a:spcPct val="80000"/>
              </a:lnSpc>
              <a:spcBef>
                <a:spcPct val="50000"/>
              </a:spcBef>
              <a:buClr>
                <a:schemeClr val="bg1"/>
              </a:buClr>
              <a:buSzPct val="100000"/>
              <a:buFont typeface="Wingdings" panose="05000000000000000000" pitchFamily="2" charset="2"/>
              <a:buNone/>
            </a:pPr>
            <a:r>
              <a:rPr lang="zh-CN" altLang="en-US">
                <a:latin typeface="Tahoma" panose="020B0804030504040204" pitchFamily="34" charset="0"/>
              </a:rPr>
              <a:t>后根：</a:t>
            </a:r>
            <a:r>
              <a:rPr lang="en-US" altLang="zh-CN">
                <a:latin typeface="Tahoma" panose="020B0804030504040204" pitchFamily="34" charset="0"/>
              </a:rPr>
              <a:t>BCEDA</a:t>
            </a:r>
            <a:endParaRPr lang="en-US" altLang="zh-CN">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p:cTn id="41" dur="500" fill="hold"/>
                                        <p:tgtEl>
                                          <p:spTgt spid="27"/>
                                        </p:tgtEl>
                                        <p:attrNameLst>
                                          <p:attrName>ppt_w</p:attrName>
                                        </p:attrNameLst>
                                      </p:cBhvr>
                                      <p:tavLst>
                                        <p:tav tm="0">
                                          <p:val>
                                            <p:fltVal val="0"/>
                                          </p:val>
                                        </p:tav>
                                        <p:tav tm="100000">
                                          <p:val>
                                            <p:strVal val="#ppt_w"/>
                                          </p:val>
                                        </p:tav>
                                      </p:tavLst>
                                    </p:anim>
                                    <p:anim calcmode="lin" valueType="num">
                                      <p:cBhvr>
                                        <p:cTn id="42"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06353"/>
                                        </p:tgtEl>
                                        <p:attrNameLst>
                                          <p:attrName>style.visibility</p:attrName>
                                        </p:attrNameLst>
                                      </p:cBhvr>
                                      <p:to>
                                        <p:strVal val="visible"/>
                                      </p:to>
                                    </p:set>
                                    <p:animEffect transition="in" filter="dissolve">
                                      <p:cBhvr>
                                        <p:cTn id="47" dur="500"/>
                                        <p:tgtEl>
                                          <p:spTgt spid="120635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42"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arn(out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p:cTn id="57" dur="500" fill="hold"/>
                                        <p:tgtEl>
                                          <p:spTgt spid="28"/>
                                        </p:tgtEl>
                                        <p:attrNameLst>
                                          <p:attrName>ppt_w</p:attrName>
                                        </p:attrNameLst>
                                      </p:cBhvr>
                                      <p:tavLst>
                                        <p:tav tm="0">
                                          <p:val>
                                            <p:fltVal val="0"/>
                                          </p:val>
                                        </p:tav>
                                        <p:tav tm="100000">
                                          <p:val>
                                            <p:strVal val="#ppt_w"/>
                                          </p:val>
                                        </p:tav>
                                      </p:tavLst>
                                    </p:anim>
                                    <p:anim calcmode="lin" valueType="num">
                                      <p:cBhvr>
                                        <p:cTn id="58"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1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p:cTn id="69" dur="500" fill="hold"/>
                                        <p:tgtEl>
                                          <p:spTgt spid="31"/>
                                        </p:tgtEl>
                                        <p:attrNameLst>
                                          <p:attrName>ppt_w</p:attrName>
                                        </p:attrNameLst>
                                      </p:cBhvr>
                                      <p:tavLst>
                                        <p:tav tm="0">
                                          <p:val>
                                            <p:fltVal val="0"/>
                                          </p:val>
                                        </p:tav>
                                        <p:tav tm="100000">
                                          <p:val>
                                            <p:strVal val="#ppt_w"/>
                                          </p:val>
                                        </p:tav>
                                      </p:tavLst>
                                    </p:anim>
                                    <p:anim calcmode="lin" valueType="num">
                                      <p:cBhvr>
                                        <p:cTn id="70" dur="500" fill="hold"/>
                                        <p:tgtEl>
                                          <p:spTgt spid="31"/>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anim calcmode="lin" valueType="num">
                                      <p:cBhvr>
                                        <p:cTn id="75" dur="500" fill="hold"/>
                                        <p:tgtEl>
                                          <p:spTgt spid="29"/>
                                        </p:tgtEl>
                                        <p:attrNameLst>
                                          <p:attrName>ppt_w</p:attrName>
                                        </p:attrNameLst>
                                      </p:cBhvr>
                                      <p:tavLst>
                                        <p:tav tm="0">
                                          <p:val>
                                            <p:fltVal val="0"/>
                                          </p:val>
                                        </p:tav>
                                        <p:tav tm="100000">
                                          <p:val>
                                            <p:strVal val="#ppt_w"/>
                                          </p:val>
                                        </p:tav>
                                      </p:tavLst>
                                    </p:anim>
                                    <p:anim calcmode="lin" valueType="num">
                                      <p:cBhvr>
                                        <p:cTn id="76"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nodeType="clickEffect">
                                  <p:stCondLst>
                                    <p:cond delay="0"/>
                                  </p:stCondLst>
                                  <p:childTnLst>
                                    <p:set>
                                      <p:cBhvr>
                                        <p:cTn id="80" dur="1" fill="hold">
                                          <p:stCondLst>
                                            <p:cond delay="0"/>
                                          </p:stCondLst>
                                        </p:cTn>
                                        <p:tgtEl>
                                          <p:spTgt spid="1206272"/>
                                        </p:tgtEl>
                                        <p:attrNameLst>
                                          <p:attrName>style.visibility</p:attrName>
                                        </p:attrNameLst>
                                      </p:cBhvr>
                                      <p:to>
                                        <p:strVal val="visible"/>
                                      </p:to>
                                    </p:set>
                                    <p:anim calcmode="lin" valueType="num">
                                      <p:cBhvr>
                                        <p:cTn id="81" dur="500" fill="hold"/>
                                        <p:tgtEl>
                                          <p:spTgt spid="1206272"/>
                                        </p:tgtEl>
                                        <p:attrNameLst>
                                          <p:attrName>ppt_w</p:attrName>
                                        </p:attrNameLst>
                                      </p:cBhvr>
                                      <p:tavLst>
                                        <p:tav tm="0">
                                          <p:val>
                                            <p:fltVal val="0"/>
                                          </p:val>
                                        </p:tav>
                                        <p:tav tm="100000">
                                          <p:val>
                                            <p:strVal val="#ppt_w"/>
                                          </p:val>
                                        </p:tav>
                                      </p:tavLst>
                                    </p:anim>
                                    <p:anim calcmode="lin" valueType="num">
                                      <p:cBhvr>
                                        <p:cTn id="82" dur="500" fill="hold"/>
                                        <p:tgtEl>
                                          <p:spTgt spid="1206272"/>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206369"/>
                                        </p:tgtEl>
                                        <p:attrNameLst>
                                          <p:attrName>style.visibility</p:attrName>
                                        </p:attrNameLst>
                                      </p:cBhvr>
                                      <p:to>
                                        <p:strVal val="visible"/>
                                      </p:to>
                                    </p:set>
                                    <p:animEffect transition="in" filter="dissolve">
                                      <p:cBhvr>
                                        <p:cTn id="87" dur="500"/>
                                        <p:tgtEl>
                                          <p:spTgt spid="1206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6353" grpId="0" autoUpdateAnimBg="0"/>
      <p:bldP spid="120636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A7BEDB1E-F814-443C-B985-10E94DDD815A}"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A59EC3D-376C-4E7C-8446-7FD8C742EA94}" type="datetime7">
              <a:rPr kumimoji="1" lang="zh-CN" altLang="en-US" sz="1200">
                <a:latin typeface="+mn-ea"/>
              </a:rPr>
            </a:fld>
            <a:endParaRPr kumimoji="1" lang="en-US" altLang="zh-CN" sz="1200">
              <a:latin typeface="+mn-ea"/>
            </a:endParaRPr>
          </a:p>
        </p:txBody>
      </p:sp>
      <p:sp>
        <p:nvSpPr>
          <p:cNvPr id="87044"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A.4  </a:t>
            </a:r>
            <a:r>
              <a:rPr lang="zh-CN" altLang="en-US">
                <a:ea typeface="宋体" pitchFamily="2" charset="-122"/>
                <a:sym typeface="Webdings" panose="05030102010509060703" pitchFamily="18" charset="2"/>
              </a:rPr>
              <a:t>树与森林的遍历</a:t>
            </a:r>
            <a:endParaRPr lang="zh-CN" altLang="en-US">
              <a:ea typeface="宋体" pitchFamily="2" charset="-122"/>
              <a:sym typeface="Webdings" panose="05030102010509060703" pitchFamily="18" charset="2"/>
            </a:endParaRPr>
          </a:p>
        </p:txBody>
      </p:sp>
      <p:sp>
        <p:nvSpPr>
          <p:cNvPr id="87045" name="Rectangle 3"/>
          <p:cNvSpPr>
            <a:spLocks noGrp="1" noChangeArrowheads="1"/>
          </p:cNvSpPr>
          <p:nvPr>
            <p:ph type="body" idx="4294967295"/>
          </p:nvPr>
        </p:nvSpPr>
        <p:spPr>
          <a:xfrm>
            <a:off x="508000" y="1733550"/>
            <a:ext cx="8064500" cy="4360863"/>
          </a:xfrm>
        </p:spPr>
        <p:txBody>
          <a:bodyPr/>
          <a:lstStyle/>
          <a:p>
            <a:pPr marL="0" indent="0" eaLnBrk="1" hangingPunct="1">
              <a:buFont typeface="Wingdings" panose="05000000000000000000" pitchFamily="2" charset="2"/>
              <a:buNone/>
            </a:pPr>
            <a:r>
              <a:rPr lang="en-US" altLang="zh-CN" sz="2800">
                <a:solidFill>
                  <a:schemeClr val="tx2"/>
                </a:solidFill>
                <a:latin typeface="Times New Roman" panose="02020503050405090304" pitchFamily="18" charset="0"/>
                <a:ea typeface="宋体" pitchFamily="2" charset="-122"/>
              </a:rPr>
              <a:t>A.4.2</a:t>
            </a:r>
            <a:r>
              <a:rPr lang="en-US" altLang="zh-CN" sz="2800">
                <a:latin typeface="Times New Roman" panose="02020503050405090304" pitchFamily="18" charset="0"/>
                <a:ea typeface="宋体" pitchFamily="2" charset="-122"/>
              </a:rPr>
              <a:t>  </a:t>
            </a:r>
            <a:r>
              <a:rPr lang="zh-CN" altLang="en-US" sz="2800">
                <a:latin typeface="Times New Roman" panose="02020503050405090304" pitchFamily="18" charset="0"/>
                <a:ea typeface="宋体" pitchFamily="2" charset="-122"/>
              </a:rPr>
              <a:t>森林的遍历</a:t>
            </a:r>
            <a:endParaRPr lang="zh-CN" altLang="en-US" sz="2800">
              <a:latin typeface="Times New Roman" panose="02020503050405090304" pitchFamily="18" charset="0"/>
              <a:ea typeface="宋体" pitchFamily="2" charset="-122"/>
            </a:endParaRPr>
          </a:p>
          <a:p>
            <a:pPr marL="0" indent="0" eaLnBrk="1" hangingPunct="1"/>
            <a:r>
              <a:rPr lang="zh-CN" altLang="en-US" sz="2800">
                <a:solidFill>
                  <a:schemeClr val="folHlink"/>
                </a:solidFill>
                <a:latin typeface="Times New Roman" panose="02020503050405090304" pitchFamily="18" charset="0"/>
                <a:ea typeface="宋体" pitchFamily="2" charset="-122"/>
              </a:rPr>
              <a:t> </a:t>
            </a:r>
            <a:r>
              <a:rPr lang="zh-CN" altLang="en-US" sz="2400">
                <a:solidFill>
                  <a:schemeClr val="folHlink"/>
                </a:solidFill>
                <a:latin typeface="Times New Roman" panose="02020503050405090304" pitchFamily="18" charset="0"/>
                <a:ea typeface="宋体" pitchFamily="2" charset="-122"/>
              </a:rPr>
              <a:t>先序遍历森林</a:t>
            </a:r>
            <a:endParaRPr lang="zh-CN" altLang="en-US" sz="2400">
              <a:solidFill>
                <a:schemeClr val="folHlink"/>
              </a:solidFill>
              <a:latin typeface="Times New Roman" panose="02020503050405090304" pitchFamily="18" charset="0"/>
              <a:ea typeface="宋体" pitchFamily="2" charset="-122"/>
            </a:endParaRPr>
          </a:p>
          <a:p>
            <a:pPr marL="473075" lvl="1" indent="0" eaLnBrk="1" hangingPunct="1">
              <a:buFont typeface="Wingdings" panose="05000000000000000000" pitchFamily="2" charset="2"/>
              <a:buNone/>
            </a:pPr>
            <a:r>
              <a:rPr lang="zh-CN" altLang="en-US" sz="2000">
                <a:latin typeface="Times New Roman" panose="02020503050405090304" pitchFamily="18" charset="0"/>
                <a:ea typeface="宋体" pitchFamily="2" charset="-122"/>
              </a:rPr>
              <a:t>若森林非空，则：</a:t>
            </a:r>
            <a:endParaRPr lang="zh-CN" altLang="en-US" sz="2000">
              <a:latin typeface="Times New Roman" panose="02020503050405090304" pitchFamily="18" charset="0"/>
              <a:ea typeface="宋体" pitchFamily="2" charset="-122"/>
            </a:endParaRPr>
          </a:p>
          <a:p>
            <a:pPr marL="473075" lvl="1" indent="0" eaLnBrk="1" hangingPunct="1">
              <a:buFont typeface="Wingdings" panose="05000000000000000000" pitchFamily="2" charset="2"/>
              <a:buNone/>
            </a:pPr>
            <a:r>
              <a:rPr lang="zh-CN" altLang="en-US" sz="2300">
                <a:latin typeface="Times New Roman" panose="02020503050405090304" pitchFamily="18" charset="0"/>
                <a:ea typeface="宋体" pitchFamily="2" charset="-122"/>
              </a:rPr>
              <a:t>（</a:t>
            </a:r>
            <a:r>
              <a:rPr lang="en-US" altLang="zh-CN" sz="2300">
                <a:latin typeface="Times New Roman" panose="02020503050405090304" pitchFamily="18" charset="0"/>
                <a:ea typeface="宋体" pitchFamily="2" charset="-122"/>
              </a:rPr>
              <a:t>1</a:t>
            </a:r>
            <a:r>
              <a:rPr lang="zh-CN" altLang="en-US" sz="2300">
                <a:latin typeface="Times New Roman" panose="02020503050405090304" pitchFamily="18" charset="0"/>
                <a:ea typeface="宋体" pitchFamily="2" charset="-122"/>
              </a:rPr>
              <a:t>）访问森林中第一棵树的根节点；</a:t>
            </a:r>
            <a:endParaRPr lang="zh-CN" altLang="en-US" sz="2300">
              <a:latin typeface="Times New Roman" panose="02020503050405090304" pitchFamily="18" charset="0"/>
              <a:ea typeface="宋体" pitchFamily="2" charset="-122"/>
            </a:endParaRPr>
          </a:p>
          <a:p>
            <a:pPr marL="473075" lvl="1" indent="0" eaLnBrk="1" hangingPunct="1">
              <a:buFont typeface="Wingdings" panose="05000000000000000000" pitchFamily="2" charset="2"/>
              <a:buNone/>
            </a:pPr>
            <a:r>
              <a:rPr lang="zh-CN" altLang="en-US" sz="2300">
                <a:latin typeface="Times New Roman" panose="02020503050405090304" pitchFamily="18" charset="0"/>
                <a:ea typeface="宋体" pitchFamily="2" charset="-122"/>
              </a:rPr>
              <a:t>（</a:t>
            </a:r>
            <a:r>
              <a:rPr lang="en-US" altLang="zh-CN" sz="2300">
                <a:latin typeface="Times New Roman" panose="02020503050405090304" pitchFamily="18" charset="0"/>
                <a:ea typeface="宋体" pitchFamily="2" charset="-122"/>
              </a:rPr>
              <a:t>2</a:t>
            </a:r>
            <a:r>
              <a:rPr lang="zh-CN" altLang="en-US" sz="2300">
                <a:latin typeface="Times New Roman" panose="02020503050405090304" pitchFamily="18" charset="0"/>
                <a:ea typeface="宋体" pitchFamily="2" charset="-122"/>
              </a:rPr>
              <a:t>）先序遍历第一棵树中根节点的子树森林；</a:t>
            </a:r>
            <a:endParaRPr lang="zh-CN" altLang="en-US" sz="2300">
              <a:latin typeface="Times New Roman" panose="02020503050405090304" pitchFamily="18" charset="0"/>
              <a:ea typeface="宋体" pitchFamily="2" charset="-122"/>
            </a:endParaRPr>
          </a:p>
          <a:p>
            <a:pPr marL="473075" lvl="1" indent="0" eaLnBrk="1" hangingPunct="1">
              <a:buFont typeface="Wingdings" panose="05000000000000000000" pitchFamily="2" charset="2"/>
              <a:buNone/>
            </a:pPr>
            <a:r>
              <a:rPr lang="zh-CN" altLang="en-US" sz="2300">
                <a:latin typeface="Times New Roman" panose="02020503050405090304" pitchFamily="18" charset="0"/>
                <a:ea typeface="宋体" pitchFamily="2" charset="-122"/>
              </a:rPr>
              <a:t>（</a:t>
            </a:r>
            <a:r>
              <a:rPr lang="en-US" altLang="zh-CN" sz="2300">
                <a:latin typeface="Times New Roman" panose="02020503050405090304" pitchFamily="18" charset="0"/>
                <a:ea typeface="宋体" pitchFamily="2" charset="-122"/>
              </a:rPr>
              <a:t>3</a:t>
            </a:r>
            <a:r>
              <a:rPr lang="zh-CN" altLang="en-US" sz="2300">
                <a:latin typeface="Times New Roman" panose="02020503050405090304" pitchFamily="18" charset="0"/>
                <a:ea typeface="宋体" pitchFamily="2" charset="-122"/>
              </a:rPr>
              <a:t>）先序遍历除去第一棵树之后剩余的树构成的森林。</a:t>
            </a:r>
            <a:endParaRPr lang="zh-CN" altLang="en-US" sz="2300">
              <a:latin typeface="Times New Roman" panose="02020503050405090304" pitchFamily="18" charset="0"/>
              <a:ea typeface="宋体" pitchFamily="2" charset="-122"/>
            </a:endParaRPr>
          </a:p>
          <a:p>
            <a:pPr marL="0" indent="0" eaLnBrk="1" hangingPunct="1"/>
            <a:r>
              <a:rPr lang="zh-CN" altLang="en-US" sz="2400">
                <a:solidFill>
                  <a:schemeClr val="folHlink"/>
                </a:solidFill>
                <a:latin typeface="Times New Roman" panose="02020503050405090304" pitchFamily="18" charset="0"/>
                <a:ea typeface="宋体" pitchFamily="2" charset="-122"/>
              </a:rPr>
              <a:t> 后序遍历森林</a:t>
            </a:r>
            <a:r>
              <a:rPr lang="en-US" altLang="zh-CN" sz="2400">
                <a:solidFill>
                  <a:schemeClr val="folHlink"/>
                </a:solidFill>
                <a:latin typeface="Times New Roman" panose="02020503050405090304" pitchFamily="18" charset="0"/>
                <a:ea typeface="宋体" pitchFamily="2" charset="-122"/>
              </a:rPr>
              <a:t>(</a:t>
            </a:r>
            <a:r>
              <a:rPr lang="zh-CN" altLang="en-US" sz="2400">
                <a:solidFill>
                  <a:schemeClr val="folHlink"/>
                </a:solidFill>
                <a:latin typeface="Times New Roman" panose="02020503050405090304" pitchFamily="18" charset="0"/>
                <a:ea typeface="宋体" pitchFamily="2" charset="-122"/>
              </a:rPr>
              <a:t>中序</a:t>
            </a:r>
            <a:r>
              <a:rPr lang="en-US" altLang="zh-CN" sz="2400">
                <a:solidFill>
                  <a:schemeClr val="folHlink"/>
                </a:solidFill>
                <a:latin typeface="Times New Roman" panose="02020503050405090304" pitchFamily="18" charset="0"/>
                <a:ea typeface="宋体" pitchFamily="2" charset="-122"/>
              </a:rPr>
              <a:t>)</a:t>
            </a:r>
            <a:endParaRPr lang="zh-CN" altLang="en-US" sz="2400">
              <a:solidFill>
                <a:schemeClr val="folHlink"/>
              </a:solidFill>
              <a:latin typeface="Times New Roman" panose="02020503050405090304" pitchFamily="18" charset="0"/>
              <a:ea typeface="宋体" pitchFamily="2" charset="-122"/>
            </a:endParaRPr>
          </a:p>
          <a:p>
            <a:pPr marL="473075" lvl="1" indent="0" eaLnBrk="1" hangingPunct="1">
              <a:buFont typeface="Wingdings" panose="05000000000000000000" pitchFamily="2" charset="2"/>
              <a:buNone/>
            </a:pPr>
            <a:r>
              <a:rPr lang="zh-CN" altLang="en-US" sz="2300">
                <a:latin typeface="Times New Roman" panose="02020503050405090304" pitchFamily="18" charset="0"/>
                <a:ea typeface="宋体" pitchFamily="2" charset="-122"/>
              </a:rPr>
              <a:t>若森林非空，则：</a:t>
            </a:r>
            <a:endParaRPr lang="zh-CN" altLang="en-US" sz="2300">
              <a:latin typeface="Times New Roman" panose="02020503050405090304" pitchFamily="18" charset="0"/>
              <a:ea typeface="宋体" pitchFamily="2" charset="-122"/>
            </a:endParaRPr>
          </a:p>
          <a:p>
            <a:pPr marL="473075" lvl="1" indent="0" eaLnBrk="1" hangingPunct="1">
              <a:buFont typeface="Wingdings" panose="05000000000000000000" pitchFamily="2" charset="2"/>
              <a:buNone/>
            </a:pPr>
            <a:r>
              <a:rPr lang="zh-CN" altLang="en-US" sz="2300">
                <a:latin typeface="Times New Roman" panose="02020503050405090304" pitchFamily="18" charset="0"/>
                <a:ea typeface="宋体" pitchFamily="2" charset="-122"/>
              </a:rPr>
              <a:t>（</a:t>
            </a:r>
            <a:r>
              <a:rPr lang="en-US" altLang="zh-CN" sz="2300">
                <a:latin typeface="Times New Roman" panose="02020503050405090304" pitchFamily="18" charset="0"/>
                <a:ea typeface="宋体" pitchFamily="2" charset="-122"/>
              </a:rPr>
              <a:t>1</a:t>
            </a:r>
            <a:r>
              <a:rPr lang="zh-CN" altLang="en-US" sz="2300">
                <a:latin typeface="Times New Roman" panose="02020503050405090304" pitchFamily="18" charset="0"/>
                <a:ea typeface="宋体" pitchFamily="2" charset="-122"/>
              </a:rPr>
              <a:t>）后序遍历森林中第一棵树的根节点的子树森林；</a:t>
            </a:r>
            <a:endParaRPr lang="zh-CN" altLang="en-US" sz="2300">
              <a:latin typeface="Times New Roman" panose="02020503050405090304" pitchFamily="18" charset="0"/>
              <a:ea typeface="宋体" pitchFamily="2" charset="-122"/>
            </a:endParaRPr>
          </a:p>
          <a:p>
            <a:pPr marL="473075" lvl="1" indent="0" eaLnBrk="1" hangingPunct="1">
              <a:buFont typeface="Wingdings" panose="05000000000000000000" pitchFamily="2" charset="2"/>
              <a:buNone/>
            </a:pPr>
            <a:r>
              <a:rPr lang="zh-CN" altLang="en-US" sz="2300">
                <a:latin typeface="Times New Roman" panose="02020503050405090304" pitchFamily="18" charset="0"/>
                <a:ea typeface="宋体" pitchFamily="2" charset="-122"/>
              </a:rPr>
              <a:t>（</a:t>
            </a:r>
            <a:r>
              <a:rPr lang="en-US" altLang="zh-CN" sz="2300">
                <a:latin typeface="Times New Roman" panose="02020503050405090304" pitchFamily="18" charset="0"/>
                <a:ea typeface="宋体" pitchFamily="2" charset="-122"/>
              </a:rPr>
              <a:t>2</a:t>
            </a:r>
            <a:r>
              <a:rPr lang="zh-CN" altLang="en-US" sz="2300">
                <a:latin typeface="Times New Roman" panose="02020503050405090304" pitchFamily="18" charset="0"/>
                <a:ea typeface="宋体" pitchFamily="2" charset="-122"/>
              </a:rPr>
              <a:t>）访问第一棵树的根节点；</a:t>
            </a:r>
            <a:endParaRPr lang="zh-CN" altLang="en-US" sz="2300">
              <a:latin typeface="Times New Roman" panose="02020503050405090304" pitchFamily="18" charset="0"/>
              <a:ea typeface="宋体" pitchFamily="2" charset="-122"/>
            </a:endParaRPr>
          </a:p>
          <a:p>
            <a:pPr marL="473075" lvl="1" indent="0" eaLnBrk="1" hangingPunct="1">
              <a:buFont typeface="Wingdings" panose="05000000000000000000" pitchFamily="2" charset="2"/>
              <a:buNone/>
            </a:pPr>
            <a:r>
              <a:rPr lang="zh-CN" altLang="en-US" sz="2300">
                <a:latin typeface="Times New Roman" panose="02020503050405090304" pitchFamily="18" charset="0"/>
                <a:ea typeface="宋体" pitchFamily="2" charset="-122"/>
              </a:rPr>
              <a:t>（</a:t>
            </a:r>
            <a:r>
              <a:rPr lang="en-US" altLang="zh-CN" sz="2300">
                <a:latin typeface="Times New Roman" panose="02020503050405090304" pitchFamily="18" charset="0"/>
                <a:ea typeface="宋体" pitchFamily="2" charset="-122"/>
              </a:rPr>
              <a:t>3</a:t>
            </a:r>
            <a:r>
              <a:rPr lang="zh-CN" altLang="en-US" sz="2300">
                <a:latin typeface="Times New Roman" panose="02020503050405090304" pitchFamily="18" charset="0"/>
                <a:ea typeface="宋体" pitchFamily="2" charset="-122"/>
              </a:rPr>
              <a:t>）后序遍历除去第一棵树之后的森林。</a:t>
            </a:r>
            <a:endParaRPr lang="zh-CN" altLang="en-US" sz="2300">
              <a:latin typeface="Times New Roman" panose="02020503050405090304" pitchFamily="18" charset="0"/>
              <a:ea typeface="宋体"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灯片编号占位符 3"/>
          <p:cNvSpPr>
            <a:spLocks noGrp="1"/>
          </p:cNvSpPr>
          <p:nvPr>
            <p:ph type="sldNum" sz="quarter" idx="12"/>
          </p:nvPr>
        </p:nvSpPr>
        <p:spPr>
          <a:xfrm>
            <a:off x="323850" y="404813"/>
            <a:ext cx="504825" cy="431800"/>
          </a:xfrm>
          <a:ln>
            <a:miter lim="800000"/>
          </a:ln>
        </p:spPr>
        <p:txBody>
          <a:bodyPr anchor="b"/>
          <a:lstStyle/>
          <a:p>
            <a:pPr>
              <a:defRPr/>
            </a:pPr>
            <a:fld id="{8FB4B23E-732A-452A-9039-B3633CE1943A}" type="slidenum">
              <a:rPr lang="zh-CN" altLang="en-US" sz="1200">
                <a:solidFill>
                  <a:schemeClr val="bg2"/>
                </a:solidFill>
              </a:rPr>
            </a:fld>
            <a:endParaRPr lang="en-US" altLang="zh-CN" sz="1200">
              <a:solidFill>
                <a:schemeClr val="bg2"/>
              </a:solidFill>
            </a:endParaRPr>
          </a:p>
        </p:txBody>
      </p:sp>
      <p:sp>
        <p:nvSpPr>
          <p:cNvPr id="130" name="日期占位符 4"/>
          <p:cNvSpPr>
            <a:spLocks noGrp="1"/>
          </p:cNvSpPr>
          <p:nvPr>
            <p:ph type="dt" sz="quarter" idx="10"/>
          </p:nvPr>
        </p:nvSpPr>
        <p:spPr>
          <a:xfrm>
            <a:off x="34925" y="836613"/>
            <a:ext cx="1042988" cy="549275"/>
          </a:xfrm>
          <a:ln>
            <a:miter lim="800000"/>
          </a:ln>
        </p:spPr>
        <p:txBody>
          <a:bodyPr/>
          <a:lstStyle/>
          <a:p>
            <a:pPr>
              <a:defRPr/>
            </a:pPr>
            <a:fld id="{71EC91FA-712F-41CB-90C3-BC19026D9E86}" type="datetime7">
              <a:rPr kumimoji="1" lang="zh-CN" altLang="en-US" sz="1200">
                <a:latin typeface="+mn-ea"/>
              </a:rPr>
            </a:fld>
            <a:endParaRPr kumimoji="1" lang="en-US" altLang="zh-CN" sz="1200">
              <a:latin typeface="+mn-ea"/>
            </a:endParaRPr>
          </a:p>
        </p:txBody>
      </p:sp>
      <p:sp>
        <p:nvSpPr>
          <p:cNvPr id="88068"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A.4  </a:t>
            </a:r>
            <a:r>
              <a:rPr lang="zh-CN" altLang="en-US">
                <a:ea typeface="宋体" pitchFamily="2" charset="-122"/>
                <a:sym typeface="Webdings" panose="05030102010509060703" pitchFamily="18" charset="2"/>
              </a:rPr>
              <a:t>树与森林的遍历</a:t>
            </a:r>
            <a:endParaRPr lang="zh-CN" altLang="en-US">
              <a:ea typeface="宋体" pitchFamily="2" charset="-122"/>
              <a:sym typeface="Webdings" panose="05030102010509060703" pitchFamily="18" charset="2"/>
            </a:endParaRPr>
          </a:p>
        </p:txBody>
      </p:sp>
      <p:grpSp>
        <p:nvGrpSpPr>
          <p:cNvPr id="2" name="Group 3"/>
          <p:cNvGrpSpPr/>
          <p:nvPr/>
        </p:nvGrpSpPr>
        <p:grpSpPr bwMode="auto">
          <a:xfrm>
            <a:off x="1676400" y="2043113"/>
            <a:ext cx="5638800" cy="1066800"/>
            <a:chOff x="528" y="960"/>
            <a:chExt cx="3552" cy="672"/>
          </a:xfrm>
        </p:grpSpPr>
        <p:grpSp>
          <p:nvGrpSpPr>
            <p:cNvPr id="88161" name="Group 4"/>
            <p:cNvGrpSpPr/>
            <p:nvPr/>
          </p:nvGrpSpPr>
          <p:grpSpPr bwMode="auto">
            <a:xfrm>
              <a:off x="2304" y="960"/>
              <a:ext cx="240" cy="240"/>
              <a:chOff x="2736" y="1503"/>
              <a:chExt cx="337" cy="331"/>
            </a:xfrm>
          </p:grpSpPr>
          <p:sp>
            <p:nvSpPr>
              <p:cNvPr id="88193" name="Text Box 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8194" name="Oval 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8162" name="Line 7"/>
            <p:cNvSpPr>
              <a:spLocks noChangeShapeType="1"/>
            </p:cNvSpPr>
            <p:nvPr/>
          </p:nvSpPr>
          <p:spPr bwMode="auto">
            <a:xfrm>
              <a:off x="2448" y="1200"/>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8163" name="Group 8"/>
            <p:cNvGrpSpPr/>
            <p:nvPr/>
          </p:nvGrpSpPr>
          <p:grpSpPr bwMode="auto">
            <a:xfrm>
              <a:off x="2304" y="1392"/>
              <a:ext cx="240" cy="240"/>
              <a:chOff x="2736" y="1503"/>
              <a:chExt cx="337" cy="331"/>
            </a:xfrm>
          </p:grpSpPr>
          <p:sp>
            <p:nvSpPr>
              <p:cNvPr id="88191" name="Text Box 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sp>
            <p:nvSpPr>
              <p:cNvPr id="88192" name="Oval 1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8164" name="Line 11"/>
            <p:cNvSpPr>
              <a:spLocks noChangeShapeType="1"/>
            </p:cNvSpPr>
            <p:nvPr/>
          </p:nvSpPr>
          <p:spPr bwMode="auto">
            <a:xfrm flipH="1">
              <a:off x="3216" y="1104"/>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8165" name="Group 12"/>
            <p:cNvGrpSpPr/>
            <p:nvPr/>
          </p:nvGrpSpPr>
          <p:grpSpPr bwMode="auto">
            <a:xfrm>
              <a:off x="3456" y="960"/>
              <a:ext cx="240" cy="240"/>
              <a:chOff x="2736" y="1503"/>
              <a:chExt cx="337" cy="331"/>
            </a:xfrm>
          </p:grpSpPr>
          <p:sp>
            <p:nvSpPr>
              <p:cNvPr id="88189" name="Text Box 1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sp>
            <p:nvSpPr>
              <p:cNvPr id="88190" name="Oval 1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8166" name="Line 15"/>
            <p:cNvSpPr>
              <a:spLocks noChangeShapeType="1"/>
            </p:cNvSpPr>
            <p:nvPr/>
          </p:nvSpPr>
          <p:spPr bwMode="auto">
            <a:xfrm>
              <a:off x="3696" y="1104"/>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8167" name="Group 16"/>
            <p:cNvGrpSpPr/>
            <p:nvPr/>
          </p:nvGrpSpPr>
          <p:grpSpPr bwMode="auto">
            <a:xfrm>
              <a:off x="3072" y="1344"/>
              <a:ext cx="240" cy="240"/>
              <a:chOff x="2736" y="1503"/>
              <a:chExt cx="337" cy="331"/>
            </a:xfrm>
          </p:grpSpPr>
          <p:sp>
            <p:nvSpPr>
              <p:cNvPr id="88187" name="Text Box 1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sp>
            <p:nvSpPr>
              <p:cNvPr id="88188" name="Oval 1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8168" name="Group 19"/>
            <p:cNvGrpSpPr/>
            <p:nvPr/>
          </p:nvGrpSpPr>
          <p:grpSpPr bwMode="auto">
            <a:xfrm>
              <a:off x="3840" y="1344"/>
              <a:ext cx="240" cy="240"/>
              <a:chOff x="2736" y="1503"/>
              <a:chExt cx="337" cy="331"/>
            </a:xfrm>
          </p:grpSpPr>
          <p:sp>
            <p:nvSpPr>
              <p:cNvPr id="88185" name="Text Box 2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sp>
            <p:nvSpPr>
              <p:cNvPr id="88186" name="Oval 2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8169" name="Group 22"/>
            <p:cNvGrpSpPr/>
            <p:nvPr/>
          </p:nvGrpSpPr>
          <p:grpSpPr bwMode="auto">
            <a:xfrm>
              <a:off x="528" y="960"/>
              <a:ext cx="1200" cy="624"/>
              <a:chOff x="720" y="480"/>
              <a:chExt cx="1200" cy="624"/>
            </a:xfrm>
          </p:grpSpPr>
          <p:sp>
            <p:nvSpPr>
              <p:cNvPr id="88170" name="Line 23"/>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8171" name="Group 24"/>
              <p:cNvGrpSpPr/>
              <p:nvPr/>
            </p:nvGrpSpPr>
            <p:grpSpPr bwMode="auto">
              <a:xfrm>
                <a:off x="1200" y="480"/>
                <a:ext cx="240" cy="240"/>
                <a:chOff x="2736" y="1503"/>
                <a:chExt cx="337" cy="331"/>
              </a:xfrm>
            </p:grpSpPr>
            <p:sp>
              <p:nvSpPr>
                <p:cNvPr id="88183" name="Text Box 25"/>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8184" name="Oval 26"/>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8172" name="Line 27"/>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8173" name="Line 28"/>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8174" name="Group 29"/>
              <p:cNvGrpSpPr/>
              <p:nvPr/>
            </p:nvGrpSpPr>
            <p:grpSpPr bwMode="auto">
              <a:xfrm>
                <a:off x="720" y="864"/>
                <a:ext cx="240" cy="240"/>
                <a:chOff x="2736" y="1503"/>
                <a:chExt cx="337" cy="331"/>
              </a:xfrm>
            </p:grpSpPr>
            <p:sp>
              <p:nvSpPr>
                <p:cNvPr id="88181" name="Text Box 3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8182" name="Oval 3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8175" name="Group 32"/>
              <p:cNvGrpSpPr/>
              <p:nvPr/>
            </p:nvGrpSpPr>
            <p:grpSpPr bwMode="auto">
              <a:xfrm>
                <a:off x="1680" y="864"/>
                <a:ext cx="240" cy="240"/>
                <a:chOff x="2736" y="1503"/>
                <a:chExt cx="337" cy="331"/>
              </a:xfrm>
            </p:grpSpPr>
            <p:sp>
              <p:nvSpPr>
                <p:cNvPr id="88179" name="Text Box 3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8180" name="Oval 3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8176" name="Group 35"/>
              <p:cNvGrpSpPr/>
              <p:nvPr/>
            </p:nvGrpSpPr>
            <p:grpSpPr bwMode="auto">
              <a:xfrm>
                <a:off x="1200" y="864"/>
                <a:ext cx="240" cy="240"/>
                <a:chOff x="2736" y="1503"/>
                <a:chExt cx="337" cy="331"/>
              </a:xfrm>
            </p:grpSpPr>
            <p:sp>
              <p:nvSpPr>
                <p:cNvPr id="88177" name="Text Box 36"/>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8178" name="Oval 37"/>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grpSp>
        <p:nvGrpSpPr>
          <p:cNvPr id="13" name="Group 38"/>
          <p:cNvGrpSpPr/>
          <p:nvPr/>
        </p:nvGrpSpPr>
        <p:grpSpPr bwMode="auto">
          <a:xfrm>
            <a:off x="2438400" y="2043113"/>
            <a:ext cx="381000" cy="381000"/>
            <a:chOff x="528" y="2352"/>
            <a:chExt cx="240" cy="240"/>
          </a:xfrm>
        </p:grpSpPr>
        <p:sp>
          <p:nvSpPr>
            <p:cNvPr id="88159" name="Oval 39"/>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60" name="Text Box 40"/>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grpSp>
      <p:grpSp>
        <p:nvGrpSpPr>
          <p:cNvPr id="14" name="Group 41"/>
          <p:cNvGrpSpPr/>
          <p:nvPr/>
        </p:nvGrpSpPr>
        <p:grpSpPr bwMode="auto">
          <a:xfrm>
            <a:off x="1676400" y="2652713"/>
            <a:ext cx="381000" cy="381000"/>
            <a:chOff x="528" y="2352"/>
            <a:chExt cx="240" cy="240"/>
          </a:xfrm>
        </p:grpSpPr>
        <p:sp>
          <p:nvSpPr>
            <p:cNvPr id="88157" name="Oval 42"/>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58" name="Text Box 43"/>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grpSp>
      <p:grpSp>
        <p:nvGrpSpPr>
          <p:cNvPr id="15" name="Group 44"/>
          <p:cNvGrpSpPr/>
          <p:nvPr/>
        </p:nvGrpSpPr>
        <p:grpSpPr bwMode="auto">
          <a:xfrm>
            <a:off x="2438400" y="2652713"/>
            <a:ext cx="381000" cy="381000"/>
            <a:chOff x="528" y="2352"/>
            <a:chExt cx="240" cy="240"/>
          </a:xfrm>
        </p:grpSpPr>
        <p:sp>
          <p:nvSpPr>
            <p:cNvPr id="88155" name="Oval 45"/>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56" name="Text Box 46"/>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grpSp>
      <p:grpSp>
        <p:nvGrpSpPr>
          <p:cNvPr id="16" name="Group 47"/>
          <p:cNvGrpSpPr/>
          <p:nvPr/>
        </p:nvGrpSpPr>
        <p:grpSpPr bwMode="auto">
          <a:xfrm>
            <a:off x="3200400" y="2652713"/>
            <a:ext cx="381000" cy="381000"/>
            <a:chOff x="528" y="2352"/>
            <a:chExt cx="240" cy="240"/>
          </a:xfrm>
        </p:grpSpPr>
        <p:sp>
          <p:nvSpPr>
            <p:cNvPr id="88153" name="Oval 48"/>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54" name="Text Box 49"/>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grpSp>
      <p:grpSp>
        <p:nvGrpSpPr>
          <p:cNvPr id="17" name="Group 50"/>
          <p:cNvGrpSpPr/>
          <p:nvPr/>
        </p:nvGrpSpPr>
        <p:grpSpPr bwMode="auto">
          <a:xfrm>
            <a:off x="4495800" y="2043113"/>
            <a:ext cx="381000" cy="381000"/>
            <a:chOff x="528" y="2352"/>
            <a:chExt cx="240" cy="240"/>
          </a:xfrm>
        </p:grpSpPr>
        <p:sp>
          <p:nvSpPr>
            <p:cNvPr id="88151" name="Oval 51"/>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52" name="Text Box 52"/>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grpSp>
      <p:sp>
        <p:nvSpPr>
          <p:cNvPr id="1208373" name="Text Box 53"/>
          <p:cNvSpPr txBox="1">
            <a:spLocks noChangeArrowheads="1"/>
          </p:cNvSpPr>
          <p:nvPr/>
        </p:nvSpPr>
        <p:spPr bwMode="auto">
          <a:xfrm>
            <a:off x="2438400" y="3567113"/>
            <a:ext cx="38862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lnSpc>
                <a:spcPct val="80000"/>
              </a:lnSpc>
              <a:spcBef>
                <a:spcPct val="50000"/>
              </a:spcBef>
              <a:buClr>
                <a:schemeClr val="bg1"/>
              </a:buClr>
              <a:buSzPct val="100000"/>
              <a:buFont typeface="Wingdings" panose="05000000000000000000" pitchFamily="2" charset="2"/>
              <a:buNone/>
            </a:pPr>
            <a:r>
              <a:rPr lang="zh-CN" altLang="en-US">
                <a:latin typeface="Tahoma" panose="020B0804030504040204" pitchFamily="34" charset="0"/>
              </a:rPr>
              <a:t>先序：</a:t>
            </a:r>
            <a:r>
              <a:rPr lang="en-US" altLang="zh-CN">
                <a:latin typeface="Tahoma" panose="020B0804030504040204" pitchFamily="34" charset="0"/>
              </a:rPr>
              <a:t>ABCDEFGHI</a:t>
            </a:r>
            <a:endParaRPr lang="en-US" altLang="zh-CN">
              <a:latin typeface="Tahoma" panose="020B0804030504040204" pitchFamily="34" charset="0"/>
            </a:endParaRPr>
          </a:p>
        </p:txBody>
      </p:sp>
      <p:grpSp>
        <p:nvGrpSpPr>
          <p:cNvPr id="18" name="Group 54"/>
          <p:cNvGrpSpPr/>
          <p:nvPr/>
        </p:nvGrpSpPr>
        <p:grpSpPr bwMode="auto">
          <a:xfrm>
            <a:off x="4495800" y="2728913"/>
            <a:ext cx="381000" cy="381000"/>
            <a:chOff x="528" y="2352"/>
            <a:chExt cx="240" cy="240"/>
          </a:xfrm>
        </p:grpSpPr>
        <p:sp>
          <p:nvSpPr>
            <p:cNvPr id="88149" name="Oval 55"/>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50" name="Text Box 56"/>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grpSp>
      <p:grpSp>
        <p:nvGrpSpPr>
          <p:cNvPr id="19" name="Group 57"/>
          <p:cNvGrpSpPr/>
          <p:nvPr/>
        </p:nvGrpSpPr>
        <p:grpSpPr bwMode="auto">
          <a:xfrm>
            <a:off x="5715000" y="2652713"/>
            <a:ext cx="381000" cy="381000"/>
            <a:chOff x="528" y="2352"/>
            <a:chExt cx="240" cy="240"/>
          </a:xfrm>
        </p:grpSpPr>
        <p:sp>
          <p:nvSpPr>
            <p:cNvPr id="88147" name="Oval 58"/>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48" name="Text Box 59"/>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grpSp>
      <p:grpSp>
        <p:nvGrpSpPr>
          <p:cNvPr id="20" name="Group 60"/>
          <p:cNvGrpSpPr/>
          <p:nvPr/>
        </p:nvGrpSpPr>
        <p:grpSpPr bwMode="auto">
          <a:xfrm>
            <a:off x="6324600" y="2043113"/>
            <a:ext cx="381000" cy="381000"/>
            <a:chOff x="528" y="2352"/>
            <a:chExt cx="240" cy="240"/>
          </a:xfrm>
        </p:grpSpPr>
        <p:sp>
          <p:nvSpPr>
            <p:cNvPr id="88145" name="Oval 61"/>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46" name="Text Box 62"/>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grpSp>
      <p:grpSp>
        <p:nvGrpSpPr>
          <p:cNvPr id="21" name="Group 63"/>
          <p:cNvGrpSpPr/>
          <p:nvPr/>
        </p:nvGrpSpPr>
        <p:grpSpPr bwMode="auto">
          <a:xfrm>
            <a:off x="6934200" y="2652713"/>
            <a:ext cx="381000" cy="381000"/>
            <a:chOff x="528" y="2352"/>
            <a:chExt cx="240" cy="240"/>
          </a:xfrm>
        </p:grpSpPr>
        <p:sp>
          <p:nvSpPr>
            <p:cNvPr id="88143" name="Oval 64"/>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44" name="Text Box 65"/>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grpSp>
      <p:sp>
        <p:nvSpPr>
          <p:cNvPr id="1208386" name="Text Box 66"/>
          <p:cNvSpPr txBox="1">
            <a:spLocks noChangeArrowheads="1"/>
          </p:cNvSpPr>
          <p:nvPr/>
        </p:nvSpPr>
        <p:spPr bwMode="auto">
          <a:xfrm>
            <a:off x="2362200" y="5853113"/>
            <a:ext cx="4114800" cy="38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lnSpc>
                <a:spcPct val="80000"/>
              </a:lnSpc>
              <a:spcBef>
                <a:spcPct val="50000"/>
              </a:spcBef>
              <a:buClr>
                <a:schemeClr val="bg1"/>
              </a:buClr>
              <a:buSzPct val="100000"/>
              <a:buFont typeface="Wingdings" panose="05000000000000000000" pitchFamily="2" charset="2"/>
              <a:buNone/>
            </a:pPr>
            <a:r>
              <a:rPr lang="zh-CN" altLang="en-US" dirty="0">
                <a:latin typeface="Tahoma" panose="020B0804030504040204" pitchFamily="34" charset="0"/>
              </a:rPr>
              <a:t>后序：</a:t>
            </a:r>
            <a:r>
              <a:rPr lang="en-US" altLang="zh-CN" dirty="0">
                <a:latin typeface="Tahoma" panose="020B0804030504040204" pitchFamily="34" charset="0"/>
              </a:rPr>
              <a:t>BCDAFEHIG</a:t>
            </a:r>
            <a:endParaRPr lang="en-US" altLang="zh-CN" dirty="0">
              <a:latin typeface="Tahoma" panose="020B0804030504040204" pitchFamily="34" charset="0"/>
            </a:endParaRPr>
          </a:p>
        </p:txBody>
      </p:sp>
      <p:grpSp>
        <p:nvGrpSpPr>
          <p:cNvPr id="22" name="Group 67"/>
          <p:cNvGrpSpPr/>
          <p:nvPr/>
        </p:nvGrpSpPr>
        <p:grpSpPr bwMode="auto">
          <a:xfrm>
            <a:off x="1676400" y="4405313"/>
            <a:ext cx="5638800" cy="1066800"/>
            <a:chOff x="528" y="960"/>
            <a:chExt cx="3552" cy="672"/>
          </a:xfrm>
        </p:grpSpPr>
        <p:grpSp>
          <p:nvGrpSpPr>
            <p:cNvPr id="88109" name="Group 68"/>
            <p:cNvGrpSpPr/>
            <p:nvPr/>
          </p:nvGrpSpPr>
          <p:grpSpPr bwMode="auto">
            <a:xfrm>
              <a:off x="2304" y="960"/>
              <a:ext cx="240" cy="240"/>
              <a:chOff x="2736" y="1503"/>
              <a:chExt cx="337" cy="331"/>
            </a:xfrm>
          </p:grpSpPr>
          <p:sp>
            <p:nvSpPr>
              <p:cNvPr id="88141" name="Text Box 6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sp>
            <p:nvSpPr>
              <p:cNvPr id="88142" name="Oval 7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8110" name="Line 71"/>
            <p:cNvSpPr>
              <a:spLocks noChangeShapeType="1"/>
            </p:cNvSpPr>
            <p:nvPr/>
          </p:nvSpPr>
          <p:spPr bwMode="auto">
            <a:xfrm>
              <a:off x="2448" y="1200"/>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8111" name="Group 72"/>
            <p:cNvGrpSpPr/>
            <p:nvPr/>
          </p:nvGrpSpPr>
          <p:grpSpPr bwMode="auto">
            <a:xfrm>
              <a:off x="2304" y="1392"/>
              <a:ext cx="240" cy="240"/>
              <a:chOff x="2736" y="1503"/>
              <a:chExt cx="337" cy="331"/>
            </a:xfrm>
          </p:grpSpPr>
          <p:sp>
            <p:nvSpPr>
              <p:cNvPr id="88139" name="Text Box 73"/>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sp>
            <p:nvSpPr>
              <p:cNvPr id="88140" name="Oval 74"/>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8112" name="Line 75"/>
            <p:cNvSpPr>
              <a:spLocks noChangeShapeType="1"/>
            </p:cNvSpPr>
            <p:nvPr/>
          </p:nvSpPr>
          <p:spPr bwMode="auto">
            <a:xfrm flipH="1">
              <a:off x="3216" y="1104"/>
              <a:ext cx="240"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8113" name="Group 76"/>
            <p:cNvGrpSpPr/>
            <p:nvPr/>
          </p:nvGrpSpPr>
          <p:grpSpPr bwMode="auto">
            <a:xfrm>
              <a:off x="3456" y="960"/>
              <a:ext cx="240" cy="240"/>
              <a:chOff x="2736" y="1503"/>
              <a:chExt cx="337" cy="331"/>
            </a:xfrm>
          </p:grpSpPr>
          <p:sp>
            <p:nvSpPr>
              <p:cNvPr id="88137" name="Text Box 7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sp>
            <p:nvSpPr>
              <p:cNvPr id="88138" name="Oval 7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8114" name="Line 79"/>
            <p:cNvSpPr>
              <a:spLocks noChangeShapeType="1"/>
            </p:cNvSpPr>
            <p:nvPr/>
          </p:nvSpPr>
          <p:spPr bwMode="auto">
            <a:xfrm>
              <a:off x="3696" y="1104"/>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8115" name="Group 80"/>
            <p:cNvGrpSpPr/>
            <p:nvPr/>
          </p:nvGrpSpPr>
          <p:grpSpPr bwMode="auto">
            <a:xfrm>
              <a:off x="3072" y="1344"/>
              <a:ext cx="240" cy="240"/>
              <a:chOff x="2736" y="1503"/>
              <a:chExt cx="337" cy="331"/>
            </a:xfrm>
          </p:grpSpPr>
          <p:sp>
            <p:nvSpPr>
              <p:cNvPr id="88135" name="Text Box 81"/>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sp>
            <p:nvSpPr>
              <p:cNvPr id="88136" name="Oval 82"/>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8116" name="Group 83"/>
            <p:cNvGrpSpPr/>
            <p:nvPr/>
          </p:nvGrpSpPr>
          <p:grpSpPr bwMode="auto">
            <a:xfrm>
              <a:off x="3840" y="1344"/>
              <a:ext cx="240" cy="240"/>
              <a:chOff x="2736" y="1503"/>
              <a:chExt cx="337" cy="331"/>
            </a:xfrm>
          </p:grpSpPr>
          <p:sp>
            <p:nvSpPr>
              <p:cNvPr id="88133" name="Text Box 8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sp>
            <p:nvSpPr>
              <p:cNvPr id="88134" name="Oval 8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8117" name="Group 86"/>
            <p:cNvGrpSpPr/>
            <p:nvPr/>
          </p:nvGrpSpPr>
          <p:grpSpPr bwMode="auto">
            <a:xfrm>
              <a:off x="528" y="960"/>
              <a:ext cx="1200" cy="624"/>
              <a:chOff x="720" y="480"/>
              <a:chExt cx="1200" cy="624"/>
            </a:xfrm>
          </p:grpSpPr>
          <p:sp>
            <p:nvSpPr>
              <p:cNvPr id="88118" name="Line 87"/>
              <p:cNvSpPr>
                <a:spLocks noChangeShapeType="1"/>
              </p:cNvSpPr>
              <p:nvPr/>
            </p:nvSpPr>
            <p:spPr bwMode="auto">
              <a:xfrm flipH="1">
                <a:off x="864" y="672"/>
                <a:ext cx="320"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88119" name="Group 88"/>
              <p:cNvGrpSpPr/>
              <p:nvPr/>
            </p:nvGrpSpPr>
            <p:grpSpPr bwMode="auto">
              <a:xfrm>
                <a:off x="1200" y="480"/>
                <a:ext cx="240" cy="240"/>
                <a:chOff x="2736" y="1503"/>
                <a:chExt cx="337" cy="331"/>
              </a:xfrm>
            </p:grpSpPr>
            <p:sp>
              <p:nvSpPr>
                <p:cNvPr id="88131" name="Text Box 89"/>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sp>
              <p:nvSpPr>
                <p:cNvPr id="88132" name="Oval 90"/>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88120" name="Line 91"/>
              <p:cNvSpPr>
                <a:spLocks noChangeShapeType="1"/>
              </p:cNvSpPr>
              <p:nvPr/>
            </p:nvSpPr>
            <p:spPr bwMode="auto">
              <a:xfrm>
                <a:off x="1440" y="6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88121" name="Line 92"/>
              <p:cNvSpPr>
                <a:spLocks noChangeShapeType="1"/>
              </p:cNvSpPr>
              <p:nvPr/>
            </p:nvSpPr>
            <p:spPr bwMode="auto">
              <a:xfrm flipH="1">
                <a:off x="1344" y="720"/>
                <a:ext cx="0"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nvGrpSpPr>
              <p:cNvPr id="88122" name="Group 93"/>
              <p:cNvGrpSpPr/>
              <p:nvPr/>
            </p:nvGrpSpPr>
            <p:grpSpPr bwMode="auto">
              <a:xfrm>
                <a:off x="720" y="864"/>
                <a:ext cx="240" cy="240"/>
                <a:chOff x="2736" y="1503"/>
                <a:chExt cx="337" cy="331"/>
              </a:xfrm>
            </p:grpSpPr>
            <p:sp>
              <p:nvSpPr>
                <p:cNvPr id="88129" name="Text Box 94"/>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sp>
              <p:nvSpPr>
                <p:cNvPr id="88130" name="Oval 95"/>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8123" name="Group 96"/>
              <p:cNvGrpSpPr/>
              <p:nvPr/>
            </p:nvGrpSpPr>
            <p:grpSpPr bwMode="auto">
              <a:xfrm>
                <a:off x="1680" y="864"/>
                <a:ext cx="240" cy="240"/>
                <a:chOff x="2736" y="1503"/>
                <a:chExt cx="337" cy="331"/>
              </a:xfrm>
            </p:grpSpPr>
            <p:sp>
              <p:nvSpPr>
                <p:cNvPr id="88127" name="Text Box 97"/>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sp>
              <p:nvSpPr>
                <p:cNvPr id="88128" name="Oval 98"/>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88124" name="Group 99"/>
              <p:cNvGrpSpPr/>
              <p:nvPr/>
            </p:nvGrpSpPr>
            <p:grpSpPr bwMode="auto">
              <a:xfrm>
                <a:off x="1200" y="864"/>
                <a:ext cx="240" cy="240"/>
                <a:chOff x="2736" y="1503"/>
                <a:chExt cx="337" cy="331"/>
              </a:xfrm>
            </p:grpSpPr>
            <p:sp>
              <p:nvSpPr>
                <p:cNvPr id="88125" name="Text Box 100"/>
                <p:cNvSpPr txBox="1">
                  <a:spLocks noChangeArrowheads="1"/>
                </p:cNvSpPr>
                <p:nvPr/>
              </p:nvSpPr>
              <p:spPr bwMode="auto">
                <a:xfrm>
                  <a:off x="2848" y="1584"/>
                  <a:ext cx="17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sp>
              <p:nvSpPr>
                <p:cNvPr id="88126" name="Oval 101"/>
                <p:cNvSpPr>
                  <a:spLocks noChangeArrowheads="1"/>
                </p:cNvSpPr>
                <p:nvPr/>
              </p:nvSpPr>
              <p:spPr bwMode="auto">
                <a:xfrm>
                  <a:off x="2736" y="1503"/>
                  <a:ext cx="337" cy="331"/>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grpSp>
      <p:grpSp>
        <p:nvGrpSpPr>
          <p:cNvPr id="1208321" name="Group 102"/>
          <p:cNvGrpSpPr/>
          <p:nvPr/>
        </p:nvGrpSpPr>
        <p:grpSpPr bwMode="auto">
          <a:xfrm>
            <a:off x="2438400" y="4405313"/>
            <a:ext cx="381000" cy="381000"/>
            <a:chOff x="528" y="2352"/>
            <a:chExt cx="240" cy="240"/>
          </a:xfrm>
        </p:grpSpPr>
        <p:sp>
          <p:nvSpPr>
            <p:cNvPr id="88107" name="Oval 103"/>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08" name="Text Box 104"/>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A</a:t>
              </a:r>
              <a:endParaRPr lang="en-US" altLang="zh-CN" sz="2000">
                <a:latin typeface="Tahoma" panose="020B0804030504040204" pitchFamily="34" charset="0"/>
              </a:endParaRPr>
            </a:p>
          </p:txBody>
        </p:sp>
      </p:grpSp>
      <p:grpSp>
        <p:nvGrpSpPr>
          <p:cNvPr id="1208323" name="Group 105"/>
          <p:cNvGrpSpPr/>
          <p:nvPr/>
        </p:nvGrpSpPr>
        <p:grpSpPr bwMode="auto">
          <a:xfrm>
            <a:off x="1676400" y="5014913"/>
            <a:ext cx="381000" cy="381000"/>
            <a:chOff x="528" y="2352"/>
            <a:chExt cx="240" cy="240"/>
          </a:xfrm>
        </p:grpSpPr>
        <p:sp>
          <p:nvSpPr>
            <p:cNvPr id="88105" name="Oval 106"/>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06" name="Text Box 107"/>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B</a:t>
              </a:r>
              <a:endParaRPr lang="en-US" altLang="zh-CN" sz="2000">
                <a:latin typeface="Tahoma" panose="020B0804030504040204" pitchFamily="34" charset="0"/>
              </a:endParaRPr>
            </a:p>
          </p:txBody>
        </p:sp>
      </p:grpSp>
      <p:grpSp>
        <p:nvGrpSpPr>
          <p:cNvPr id="1208324" name="Group 108"/>
          <p:cNvGrpSpPr/>
          <p:nvPr/>
        </p:nvGrpSpPr>
        <p:grpSpPr bwMode="auto">
          <a:xfrm>
            <a:off x="2438400" y="5014913"/>
            <a:ext cx="381000" cy="381000"/>
            <a:chOff x="528" y="2352"/>
            <a:chExt cx="240" cy="240"/>
          </a:xfrm>
        </p:grpSpPr>
        <p:sp>
          <p:nvSpPr>
            <p:cNvPr id="88103" name="Oval 109"/>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04" name="Text Box 110"/>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C</a:t>
              </a:r>
              <a:endParaRPr lang="en-US" altLang="zh-CN" sz="2000">
                <a:latin typeface="Tahoma" panose="020B0804030504040204" pitchFamily="34" charset="0"/>
              </a:endParaRPr>
            </a:p>
          </p:txBody>
        </p:sp>
      </p:grpSp>
      <p:grpSp>
        <p:nvGrpSpPr>
          <p:cNvPr id="1208328" name="Group 111"/>
          <p:cNvGrpSpPr/>
          <p:nvPr/>
        </p:nvGrpSpPr>
        <p:grpSpPr bwMode="auto">
          <a:xfrm>
            <a:off x="3200400" y="5014913"/>
            <a:ext cx="381000" cy="381000"/>
            <a:chOff x="528" y="2352"/>
            <a:chExt cx="240" cy="240"/>
          </a:xfrm>
        </p:grpSpPr>
        <p:sp>
          <p:nvSpPr>
            <p:cNvPr id="88101" name="Oval 112"/>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02" name="Text Box 113"/>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D</a:t>
              </a:r>
              <a:endParaRPr lang="en-US" altLang="zh-CN" sz="2000">
                <a:latin typeface="Tahoma" panose="020B0804030504040204" pitchFamily="34" charset="0"/>
              </a:endParaRPr>
            </a:p>
          </p:txBody>
        </p:sp>
      </p:grpSp>
      <p:grpSp>
        <p:nvGrpSpPr>
          <p:cNvPr id="1208332" name="Group 114"/>
          <p:cNvGrpSpPr/>
          <p:nvPr/>
        </p:nvGrpSpPr>
        <p:grpSpPr bwMode="auto">
          <a:xfrm>
            <a:off x="4495800" y="4405313"/>
            <a:ext cx="381000" cy="381000"/>
            <a:chOff x="528" y="2352"/>
            <a:chExt cx="240" cy="240"/>
          </a:xfrm>
        </p:grpSpPr>
        <p:sp>
          <p:nvSpPr>
            <p:cNvPr id="88099" name="Oval 115"/>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100" name="Text Box 116"/>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E</a:t>
              </a:r>
              <a:endParaRPr lang="en-US" altLang="zh-CN" sz="2000">
                <a:latin typeface="Tahoma" panose="020B0804030504040204" pitchFamily="34" charset="0"/>
              </a:endParaRPr>
            </a:p>
          </p:txBody>
        </p:sp>
      </p:grpSp>
      <p:grpSp>
        <p:nvGrpSpPr>
          <p:cNvPr id="1208336" name="Group 117"/>
          <p:cNvGrpSpPr/>
          <p:nvPr/>
        </p:nvGrpSpPr>
        <p:grpSpPr bwMode="auto">
          <a:xfrm>
            <a:off x="4495800" y="5091113"/>
            <a:ext cx="381000" cy="381000"/>
            <a:chOff x="528" y="2352"/>
            <a:chExt cx="240" cy="240"/>
          </a:xfrm>
        </p:grpSpPr>
        <p:sp>
          <p:nvSpPr>
            <p:cNvPr id="88097" name="Oval 118"/>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098" name="Text Box 119"/>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F</a:t>
              </a:r>
              <a:endParaRPr lang="en-US" altLang="zh-CN" sz="2000">
                <a:latin typeface="Tahoma" panose="020B0804030504040204" pitchFamily="34" charset="0"/>
              </a:endParaRPr>
            </a:p>
          </p:txBody>
        </p:sp>
      </p:grpSp>
      <p:grpSp>
        <p:nvGrpSpPr>
          <p:cNvPr id="1208339" name="Group 120"/>
          <p:cNvGrpSpPr/>
          <p:nvPr/>
        </p:nvGrpSpPr>
        <p:grpSpPr bwMode="auto">
          <a:xfrm>
            <a:off x="5715000" y="5014913"/>
            <a:ext cx="381000" cy="381000"/>
            <a:chOff x="528" y="2352"/>
            <a:chExt cx="240" cy="240"/>
          </a:xfrm>
        </p:grpSpPr>
        <p:sp>
          <p:nvSpPr>
            <p:cNvPr id="88095" name="Oval 121"/>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096" name="Text Box 122"/>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H</a:t>
              </a:r>
              <a:endParaRPr lang="en-US" altLang="zh-CN" sz="2000">
                <a:latin typeface="Tahoma" panose="020B0804030504040204" pitchFamily="34" charset="0"/>
              </a:endParaRPr>
            </a:p>
          </p:txBody>
        </p:sp>
      </p:grpSp>
      <p:grpSp>
        <p:nvGrpSpPr>
          <p:cNvPr id="1208342" name="Group 123"/>
          <p:cNvGrpSpPr/>
          <p:nvPr/>
        </p:nvGrpSpPr>
        <p:grpSpPr bwMode="auto">
          <a:xfrm>
            <a:off x="6324600" y="4405313"/>
            <a:ext cx="381000" cy="381000"/>
            <a:chOff x="528" y="2352"/>
            <a:chExt cx="240" cy="240"/>
          </a:xfrm>
        </p:grpSpPr>
        <p:sp>
          <p:nvSpPr>
            <p:cNvPr id="88093" name="Oval 124"/>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094" name="Text Box 125"/>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G</a:t>
              </a:r>
              <a:endParaRPr lang="en-US" altLang="zh-CN" sz="2000">
                <a:latin typeface="Tahoma" panose="020B0804030504040204" pitchFamily="34" charset="0"/>
              </a:endParaRPr>
            </a:p>
          </p:txBody>
        </p:sp>
      </p:grpSp>
      <p:grpSp>
        <p:nvGrpSpPr>
          <p:cNvPr id="1208344" name="Group 126"/>
          <p:cNvGrpSpPr/>
          <p:nvPr/>
        </p:nvGrpSpPr>
        <p:grpSpPr bwMode="auto">
          <a:xfrm>
            <a:off x="6934200" y="5014913"/>
            <a:ext cx="381000" cy="381000"/>
            <a:chOff x="528" y="2352"/>
            <a:chExt cx="240" cy="240"/>
          </a:xfrm>
        </p:grpSpPr>
        <p:sp>
          <p:nvSpPr>
            <p:cNvPr id="88091" name="Oval 127"/>
            <p:cNvSpPr>
              <a:spLocks noChangeArrowheads="1"/>
            </p:cNvSpPr>
            <p:nvPr/>
          </p:nvSpPr>
          <p:spPr bwMode="auto">
            <a:xfrm>
              <a:off x="528" y="2352"/>
              <a:ext cx="240" cy="240"/>
            </a:xfrm>
            <a:prstGeom prst="ellipse">
              <a:avLst/>
            </a:prstGeom>
            <a:solidFill>
              <a:schemeClr val="accent1"/>
            </a:solidFill>
            <a:ln w="19050">
              <a:solidFill>
                <a:schemeClr val="tx1"/>
              </a:solidFill>
              <a:round/>
            </a:ln>
          </p:spPr>
          <p:txBody>
            <a:bodyPr wrap="none" anchor="ctr"/>
            <a:lstStyle/>
            <a:p>
              <a:endParaRPr lang="zh-CN" altLang="en-US">
                <a:latin typeface="Times New Roman" panose="02020503050405090304" pitchFamily="18" charset="0"/>
              </a:endParaRPr>
            </a:p>
          </p:txBody>
        </p:sp>
        <p:sp>
          <p:nvSpPr>
            <p:cNvPr id="88092" name="Text Box 128"/>
            <p:cNvSpPr txBox="1">
              <a:spLocks noChangeArrowheads="1"/>
            </p:cNvSpPr>
            <p:nvPr/>
          </p:nvSpPr>
          <p:spPr bwMode="auto">
            <a:xfrm>
              <a:off x="608" y="2411"/>
              <a:ext cx="127" cy="1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2000">
                  <a:latin typeface="Tahoma" panose="020B0804030504040204" pitchFamily="34" charset="0"/>
                </a:rPr>
                <a:t>I</a:t>
              </a:r>
              <a:endParaRPr lang="en-US" altLang="zh-CN" sz="2000">
                <a:latin typeface="Tahoma" panose="020B0804030504040204" pitchFamily="34" charset="0"/>
              </a:endParaRPr>
            </a:p>
          </p:txBody>
        </p:sp>
      </p:grpSp>
      <p:sp>
        <p:nvSpPr>
          <p:cNvPr id="131" name="Text Box 66"/>
          <p:cNvSpPr txBox="1">
            <a:spLocks noChangeArrowheads="1"/>
          </p:cNvSpPr>
          <p:nvPr/>
        </p:nvSpPr>
        <p:spPr bwMode="auto">
          <a:xfrm>
            <a:off x="2324100" y="6391274"/>
            <a:ext cx="5272236"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ctr" eaLnBrk="1" hangingPunct="1">
              <a:lnSpc>
                <a:spcPct val="80000"/>
              </a:lnSpc>
              <a:spcBef>
                <a:spcPct val="50000"/>
              </a:spcBef>
              <a:buClr>
                <a:schemeClr val="bg1"/>
              </a:buClr>
              <a:buSzPct val="100000"/>
              <a:buFont typeface="Wingdings" panose="05000000000000000000" pitchFamily="2" charset="2"/>
              <a:buNone/>
            </a:pPr>
            <a:r>
              <a:rPr lang="zh-CN" altLang="en-US" dirty="0">
                <a:solidFill>
                  <a:srgbClr val="FF0000"/>
                </a:solidFill>
                <a:latin typeface="Tahoma" panose="020B0804030504040204" pitchFamily="34" charset="0"/>
              </a:rPr>
              <a:t>树、二叉树、森林的遍历对应关系？</a:t>
            </a:r>
            <a:endParaRPr lang="zh-CN" altLang="en-US" dirty="0">
              <a:solidFill>
                <a:srgbClr val="FF0000"/>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10"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8373"/>
                                        </p:tgtEl>
                                        <p:attrNameLst>
                                          <p:attrName>style.visibility</p:attrName>
                                        </p:attrNameLst>
                                      </p:cBhvr>
                                      <p:to>
                                        <p:strVal val="visible"/>
                                      </p:to>
                                    </p:set>
                                    <p:animEffect transition="in" filter="dissolve">
                                      <p:cBhvr>
                                        <p:cTn id="66" dur="500"/>
                                        <p:tgtEl>
                                          <p:spTgt spid="1208373"/>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42"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arn(outHorizontal)">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10" fill="hold" nodeType="clickEffect">
                                  <p:stCondLst>
                                    <p:cond delay="0"/>
                                  </p:stCondLst>
                                  <p:childTnLst>
                                    <p:set>
                                      <p:cBhvr>
                                        <p:cTn id="75" dur="1" fill="hold">
                                          <p:stCondLst>
                                            <p:cond delay="0"/>
                                          </p:stCondLst>
                                        </p:cTn>
                                        <p:tgtEl>
                                          <p:spTgt spid="1208323"/>
                                        </p:tgtEl>
                                        <p:attrNameLst>
                                          <p:attrName>style.visibility</p:attrName>
                                        </p:attrNameLst>
                                      </p:cBhvr>
                                      <p:to>
                                        <p:strVal val="visible"/>
                                      </p:to>
                                    </p:set>
                                    <p:anim calcmode="lin" valueType="num">
                                      <p:cBhvr>
                                        <p:cTn id="76" dur="500" fill="hold"/>
                                        <p:tgtEl>
                                          <p:spTgt spid="1208323"/>
                                        </p:tgtEl>
                                        <p:attrNameLst>
                                          <p:attrName>ppt_w</p:attrName>
                                        </p:attrNameLst>
                                      </p:cBhvr>
                                      <p:tavLst>
                                        <p:tav tm="0">
                                          <p:val>
                                            <p:fltVal val="0"/>
                                          </p:val>
                                        </p:tav>
                                        <p:tav tm="100000">
                                          <p:val>
                                            <p:strVal val="#ppt_w"/>
                                          </p:val>
                                        </p:tav>
                                      </p:tavLst>
                                    </p:anim>
                                    <p:anim calcmode="lin" valueType="num">
                                      <p:cBhvr>
                                        <p:cTn id="77" dur="500" fill="hold"/>
                                        <p:tgtEl>
                                          <p:spTgt spid="1208323"/>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7" presetClass="entr" presetSubtype="10" fill="hold" nodeType="clickEffect">
                                  <p:stCondLst>
                                    <p:cond delay="0"/>
                                  </p:stCondLst>
                                  <p:childTnLst>
                                    <p:set>
                                      <p:cBhvr>
                                        <p:cTn id="81" dur="1" fill="hold">
                                          <p:stCondLst>
                                            <p:cond delay="0"/>
                                          </p:stCondLst>
                                        </p:cTn>
                                        <p:tgtEl>
                                          <p:spTgt spid="1208324"/>
                                        </p:tgtEl>
                                        <p:attrNameLst>
                                          <p:attrName>style.visibility</p:attrName>
                                        </p:attrNameLst>
                                      </p:cBhvr>
                                      <p:to>
                                        <p:strVal val="visible"/>
                                      </p:to>
                                    </p:set>
                                    <p:anim calcmode="lin" valueType="num">
                                      <p:cBhvr>
                                        <p:cTn id="82" dur="500" fill="hold"/>
                                        <p:tgtEl>
                                          <p:spTgt spid="1208324"/>
                                        </p:tgtEl>
                                        <p:attrNameLst>
                                          <p:attrName>ppt_w</p:attrName>
                                        </p:attrNameLst>
                                      </p:cBhvr>
                                      <p:tavLst>
                                        <p:tav tm="0">
                                          <p:val>
                                            <p:fltVal val="0"/>
                                          </p:val>
                                        </p:tav>
                                        <p:tav tm="100000">
                                          <p:val>
                                            <p:strVal val="#ppt_w"/>
                                          </p:val>
                                        </p:tav>
                                      </p:tavLst>
                                    </p:anim>
                                    <p:anim calcmode="lin" valueType="num">
                                      <p:cBhvr>
                                        <p:cTn id="83" dur="500" fill="hold"/>
                                        <p:tgtEl>
                                          <p:spTgt spid="1208324"/>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10" fill="hold" nodeType="clickEffect">
                                  <p:stCondLst>
                                    <p:cond delay="0"/>
                                  </p:stCondLst>
                                  <p:childTnLst>
                                    <p:set>
                                      <p:cBhvr>
                                        <p:cTn id="87" dur="1" fill="hold">
                                          <p:stCondLst>
                                            <p:cond delay="0"/>
                                          </p:stCondLst>
                                        </p:cTn>
                                        <p:tgtEl>
                                          <p:spTgt spid="1208328"/>
                                        </p:tgtEl>
                                        <p:attrNameLst>
                                          <p:attrName>style.visibility</p:attrName>
                                        </p:attrNameLst>
                                      </p:cBhvr>
                                      <p:to>
                                        <p:strVal val="visible"/>
                                      </p:to>
                                    </p:set>
                                    <p:anim calcmode="lin" valueType="num">
                                      <p:cBhvr>
                                        <p:cTn id="88" dur="500" fill="hold"/>
                                        <p:tgtEl>
                                          <p:spTgt spid="1208328"/>
                                        </p:tgtEl>
                                        <p:attrNameLst>
                                          <p:attrName>ppt_w</p:attrName>
                                        </p:attrNameLst>
                                      </p:cBhvr>
                                      <p:tavLst>
                                        <p:tav tm="0">
                                          <p:val>
                                            <p:fltVal val="0"/>
                                          </p:val>
                                        </p:tav>
                                        <p:tav tm="100000">
                                          <p:val>
                                            <p:strVal val="#ppt_w"/>
                                          </p:val>
                                        </p:tav>
                                      </p:tavLst>
                                    </p:anim>
                                    <p:anim calcmode="lin" valueType="num">
                                      <p:cBhvr>
                                        <p:cTn id="89" dur="500" fill="hold"/>
                                        <p:tgtEl>
                                          <p:spTgt spid="1208328"/>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17" presetClass="entr" presetSubtype="10" fill="hold" nodeType="clickEffect">
                                  <p:stCondLst>
                                    <p:cond delay="0"/>
                                  </p:stCondLst>
                                  <p:childTnLst>
                                    <p:set>
                                      <p:cBhvr>
                                        <p:cTn id="93" dur="1" fill="hold">
                                          <p:stCondLst>
                                            <p:cond delay="0"/>
                                          </p:stCondLst>
                                        </p:cTn>
                                        <p:tgtEl>
                                          <p:spTgt spid="1208321"/>
                                        </p:tgtEl>
                                        <p:attrNameLst>
                                          <p:attrName>style.visibility</p:attrName>
                                        </p:attrNameLst>
                                      </p:cBhvr>
                                      <p:to>
                                        <p:strVal val="visible"/>
                                      </p:to>
                                    </p:set>
                                    <p:anim calcmode="lin" valueType="num">
                                      <p:cBhvr>
                                        <p:cTn id="94" dur="500" fill="hold"/>
                                        <p:tgtEl>
                                          <p:spTgt spid="1208321"/>
                                        </p:tgtEl>
                                        <p:attrNameLst>
                                          <p:attrName>ppt_w</p:attrName>
                                        </p:attrNameLst>
                                      </p:cBhvr>
                                      <p:tavLst>
                                        <p:tav tm="0">
                                          <p:val>
                                            <p:fltVal val="0"/>
                                          </p:val>
                                        </p:tav>
                                        <p:tav tm="100000">
                                          <p:val>
                                            <p:strVal val="#ppt_w"/>
                                          </p:val>
                                        </p:tav>
                                      </p:tavLst>
                                    </p:anim>
                                    <p:anim calcmode="lin" valueType="num">
                                      <p:cBhvr>
                                        <p:cTn id="95" dur="500" fill="hold"/>
                                        <p:tgtEl>
                                          <p:spTgt spid="1208321"/>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7" presetClass="entr" presetSubtype="10" fill="hold" nodeType="clickEffect">
                                  <p:stCondLst>
                                    <p:cond delay="0"/>
                                  </p:stCondLst>
                                  <p:childTnLst>
                                    <p:set>
                                      <p:cBhvr>
                                        <p:cTn id="99" dur="1" fill="hold">
                                          <p:stCondLst>
                                            <p:cond delay="0"/>
                                          </p:stCondLst>
                                        </p:cTn>
                                        <p:tgtEl>
                                          <p:spTgt spid="1208336"/>
                                        </p:tgtEl>
                                        <p:attrNameLst>
                                          <p:attrName>style.visibility</p:attrName>
                                        </p:attrNameLst>
                                      </p:cBhvr>
                                      <p:to>
                                        <p:strVal val="visible"/>
                                      </p:to>
                                    </p:set>
                                    <p:anim calcmode="lin" valueType="num">
                                      <p:cBhvr>
                                        <p:cTn id="100" dur="500" fill="hold"/>
                                        <p:tgtEl>
                                          <p:spTgt spid="1208336"/>
                                        </p:tgtEl>
                                        <p:attrNameLst>
                                          <p:attrName>ppt_w</p:attrName>
                                        </p:attrNameLst>
                                      </p:cBhvr>
                                      <p:tavLst>
                                        <p:tav tm="0">
                                          <p:val>
                                            <p:fltVal val="0"/>
                                          </p:val>
                                        </p:tav>
                                        <p:tav tm="100000">
                                          <p:val>
                                            <p:strVal val="#ppt_w"/>
                                          </p:val>
                                        </p:tav>
                                      </p:tavLst>
                                    </p:anim>
                                    <p:anim calcmode="lin" valueType="num">
                                      <p:cBhvr>
                                        <p:cTn id="101" dur="500" fill="hold"/>
                                        <p:tgtEl>
                                          <p:spTgt spid="1208336"/>
                                        </p:tgtEl>
                                        <p:attrNameLst>
                                          <p:attrName>ppt_h</p:attrName>
                                        </p:attrNameLst>
                                      </p:cBhvr>
                                      <p:tavLst>
                                        <p:tav tm="0">
                                          <p:val>
                                            <p:strVal val="#ppt_h"/>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17" presetClass="entr" presetSubtype="10" fill="hold" nodeType="clickEffect">
                                  <p:stCondLst>
                                    <p:cond delay="0"/>
                                  </p:stCondLst>
                                  <p:childTnLst>
                                    <p:set>
                                      <p:cBhvr>
                                        <p:cTn id="105" dur="1" fill="hold">
                                          <p:stCondLst>
                                            <p:cond delay="0"/>
                                          </p:stCondLst>
                                        </p:cTn>
                                        <p:tgtEl>
                                          <p:spTgt spid="1208332"/>
                                        </p:tgtEl>
                                        <p:attrNameLst>
                                          <p:attrName>style.visibility</p:attrName>
                                        </p:attrNameLst>
                                      </p:cBhvr>
                                      <p:to>
                                        <p:strVal val="visible"/>
                                      </p:to>
                                    </p:set>
                                    <p:anim calcmode="lin" valueType="num">
                                      <p:cBhvr>
                                        <p:cTn id="106" dur="500" fill="hold"/>
                                        <p:tgtEl>
                                          <p:spTgt spid="1208332"/>
                                        </p:tgtEl>
                                        <p:attrNameLst>
                                          <p:attrName>ppt_w</p:attrName>
                                        </p:attrNameLst>
                                      </p:cBhvr>
                                      <p:tavLst>
                                        <p:tav tm="0">
                                          <p:val>
                                            <p:fltVal val="0"/>
                                          </p:val>
                                        </p:tav>
                                        <p:tav tm="100000">
                                          <p:val>
                                            <p:strVal val="#ppt_w"/>
                                          </p:val>
                                        </p:tav>
                                      </p:tavLst>
                                    </p:anim>
                                    <p:anim calcmode="lin" valueType="num">
                                      <p:cBhvr>
                                        <p:cTn id="107" dur="500" fill="hold"/>
                                        <p:tgtEl>
                                          <p:spTgt spid="1208332"/>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7" presetClass="entr" presetSubtype="10" fill="hold" nodeType="clickEffect">
                                  <p:stCondLst>
                                    <p:cond delay="0"/>
                                  </p:stCondLst>
                                  <p:childTnLst>
                                    <p:set>
                                      <p:cBhvr>
                                        <p:cTn id="111" dur="1" fill="hold">
                                          <p:stCondLst>
                                            <p:cond delay="0"/>
                                          </p:stCondLst>
                                        </p:cTn>
                                        <p:tgtEl>
                                          <p:spTgt spid="1208339"/>
                                        </p:tgtEl>
                                        <p:attrNameLst>
                                          <p:attrName>style.visibility</p:attrName>
                                        </p:attrNameLst>
                                      </p:cBhvr>
                                      <p:to>
                                        <p:strVal val="visible"/>
                                      </p:to>
                                    </p:set>
                                    <p:anim calcmode="lin" valueType="num">
                                      <p:cBhvr>
                                        <p:cTn id="112" dur="500" fill="hold"/>
                                        <p:tgtEl>
                                          <p:spTgt spid="1208339"/>
                                        </p:tgtEl>
                                        <p:attrNameLst>
                                          <p:attrName>ppt_w</p:attrName>
                                        </p:attrNameLst>
                                      </p:cBhvr>
                                      <p:tavLst>
                                        <p:tav tm="0">
                                          <p:val>
                                            <p:fltVal val="0"/>
                                          </p:val>
                                        </p:tav>
                                        <p:tav tm="100000">
                                          <p:val>
                                            <p:strVal val="#ppt_w"/>
                                          </p:val>
                                        </p:tav>
                                      </p:tavLst>
                                    </p:anim>
                                    <p:anim calcmode="lin" valueType="num">
                                      <p:cBhvr>
                                        <p:cTn id="113" dur="500" fill="hold"/>
                                        <p:tgtEl>
                                          <p:spTgt spid="1208339"/>
                                        </p:tgtEl>
                                        <p:attrNameLst>
                                          <p:attrName>ppt_h</p:attrName>
                                        </p:attrNameLst>
                                      </p:cBhvr>
                                      <p:tavLst>
                                        <p:tav tm="0">
                                          <p:val>
                                            <p:strVal val="#ppt_h"/>
                                          </p:val>
                                        </p:tav>
                                        <p:tav tm="100000">
                                          <p:val>
                                            <p:strVal val="#ppt_h"/>
                                          </p:val>
                                        </p:tav>
                                      </p:tavLst>
                                    </p:anim>
                                  </p:childTnLst>
                                </p:cTn>
                              </p:par>
                            </p:childTnLst>
                          </p:cTn>
                        </p:par>
                      </p:childTnLst>
                    </p:cTn>
                  </p:par>
                  <p:par>
                    <p:cTn id="114" fill="hold">
                      <p:stCondLst>
                        <p:cond delay="indefinite"/>
                      </p:stCondLst>
                      <p:childTnLst>
                        <p:par>
                          <p:cTn id="115" fill="hold">
                            <p:stCondLst>
                              <p:cond delay="0"/>
                            </p:stCondLst>
                            <p:childTnLst>
                              <p:par>
                                <p:cTn id="116" presetID="17" presetClass="entr" presetSubtype="10" fill="hold" nodeType="clickEffect">
                                  <p:stCondLst>
                                    <p:cond delay="0"/>
                                  </p:stCondLst>
                                  <p:childTnLst>
                                    <p:set>
                                      <p:cBhvr>
                                        <p:cTn id="117" dur="1" fill="hold">
                                          <p:stCondLst>
                                            <p:cond delay="0"/>
                                          </p:stCondLst>
                                        </p:cTn>
                                        <p:tgtEl>
                                          <p:spTgt spid="1208344"/>
                                        </p:tgtEl>
                                        <p:attrNameLst>
                                          <p:attrName>style.visibility</p:attrName>
                                        </p:attrNameLst>
                                      </p:cBhvr>
                                      <p:to>
                                        <p:strVal val="visible"/>
                                      </p:to>
                                    </p:set>
                                    <p:anim calcmode="lin" valueType="num">
                                      <p:cBhvr>
                                        <p:cTn id="118" dur="500" fill="hold"/>
                                        <p:tgtEl>
                                          <p:spTgt spid="1208344"/>
                                        </p:tgtEl>
                                        <p:attrNameLst>
                                          <p:attrName>ppt_w</p:attrName>
                                        </p:attrNameLst>
                                      </p:cBhvr>
                                      <p:tavLst>
                                        <p:tav tm="0">
                                          <p:val>
                                            <p:fltVal val="0"/>
                                          </p:val>
                                        </p:tav>
                                        <p:tav tm="100000">
                                          <p:val>
                                            <p:strVal val="#ppt_w"/>
                                          </p:val>
                                        </p:tav>
                                      </p:tavLst>
                                    </p:anim>
                                    <p:anim calcmode="lin" valueType="num">
                                      <p:cBhvr>
                                        <p:cTn id="119" dur="500" fill="hold"/>
                                        <p:tgtEl>
                                          <p:spTgt spid="1208344"/>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7" presetClass="entr" presetSubtype="10" fill="hold" nodeType="clickEffect">
                                  <p:stCondLst>
                                    <p:cond delay="0"/>
                                  </p:stCondLst>
                                  <p:childTnLst>
                                    <p:set>
                                      <p:cBhvr>
                                        <p:cTn id="123" dur="1" fill="hold">
                                          <p:stCondLst>
                                            <p:cond delay="0"/>
                                          </p:stCondLst>
                                        </p:cTn>
                                        <p:tgtEl>
                                          <p:spTgt spid="1208342"/>
                                        </p:tgtEl>
                                        <p:attrNameLst>
                                          <p:attrName>style.visibility</p:attrName>
                                        </p:attrNameLst>
                                      </p:cBhvr>
                                      <p:to>
                                        <p:strVal val="visible"/>
                                      </p:to>
                                    </p:set>
                                    <p:anim calcmode="lin" valueType="num">
                                      <p:cBhvr>
                                        <p:cTn id="124" dur="500" fill="hold"/>
                                        <p:tgtEl>
                                          <p:spTgt spid="1208342"/>
                                        </p:tgtEl>
                                        <p:attrNameLst>
                                          <p:attrName>ppt_w</p:attrName>
                                        </p:attrNameLst>
                                      </p:cBhvr>
                                      <p:tavLst>
                                        <p:tav tm="0">
                                          <p:val>
                                            <p:fltVal val="0"/>
                                          </p:val>
                                        </p:tav>
                                        <p:tav tm="100000">
                                          <p:val>
                                            <p:strVal val="#ppt_w"/>
                                          </p:val>
                                        </p:tav>
                                      </p:tavLst>
                                    </p:anim>
                                    <p:anim calcmode="lin" valueType="num">
                                      <p:cBhvr>
                                        <p:cTn id="125" dur="500" fill="hold"/>
                                        <p:tgtEl>
                                          <p:spTgt spid="1208342"/>
                                        </p:tgtEl>
                                        <p:attrNameLst>
                                          <p:attrName>ppt_h</p:attrName>
                                        </p:attrNameLst>
                                      </p:cBhvr>
                                      <p:tavLst>
                                        <p:tav tm="0">
                                          <p:val>
                                            <p:strVal val="#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208386"/>
                                        </p:tgtEl>
                                        <p:attrNameLst>
                                          <p:attrName>style.visibility</p:attrName>
                                        </p:attrNameLst>
                                      </p:cBhvr>
                                      <p:to>
                                        <p:strVal val="visible"/>
                                      </p:to>
                                    </p:set>
                                    <p:animEffect transition="in" filter="dissolve">
                                      <p:cBhvr>
                                        <p:cTn id="130" dur="500"/>
                                        <p:tgtEl>
                                          <p:spTgt spid="120838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31"/>
                                        </p:tgtEl>
                                        <p:attrNameLst>
                                          <p:attrName>style.visibility</p:attrName>
                                        </p:attrNameLst>
                                      </p:cBhvr>
                                      <p:to>
                                        <p:strVal val="visible"/>
                                      </p:to>
                                    </p:set>
                                    <p:animEffect transition="in" filter="dissolve">
                                      <p:cBhvr>
                                        <p:cTn id="13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3" grpId="0" autoUpdateAnimBg="0"/>
      <p:bldP spid="1208386" grpId="0" autoUpdateAnimBg="0"/>
      <p:bldP spid="131"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68ED5A94-CB63-40D6-B839-DB9E394039E0}"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7C9B5D4-0710-4B6D-9931-31378B0E89E9}" type="datetime7">
              <a:rPr kumimoji="1" lang="zh-CN" altLang="en-US" sz="1200">
                <a:latin typeface="+mn-ea"/>
              </a:rPr>
            </a:fld>
            <a:endParaRPr kumimoji="1" lang="en-US" altLang="zh-CN" sz="1200">
              <a:latin typeface="+mn-ea"/>
            </a:endParaRPr>
          </a:p>
        </p:txBody>
      </p:sp>
      <p:sp>
        <p:nvSpPr>
          <p:cNvPr id="89092"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A.4  </a:t>
            </a:r>
            <a:r>
              <a:rPr lang="zh-CN" altLang="en-US">
                <a:ea typeface="宋体" pitchFamily="2" charset="-122"/>
                <a:sym typeface="Webdings" panose="05030102010509060703" pitchFamily="18" charset="2"/>
              </a:rPr>
              <a:t>树与森林的遍历</a:t>
            </a:r>
            <a:endParaRPr lang="zh-CN" altLang="en-US">
              <a:ea typeface="宋体" pitchFamily="2" charset="-122"/>
              <a:sym typeface="Webdings" panose="05030102010509060703" pitchFamily="18" charset="2"/>
            </a:endParaRPr>
          </a:p>
        </p:txBody>
      </p:sp>
      <p:sp>
        <p:nvSpPr>
          <p:cNvPr id="89093" name="Rectangle 3"/>
          <p:cNvSpPr>
            <a:spLocks noGrp="1" noChangeArrowheads="1"/>
          </p:cNvSpPr>
          <p:nvPr>
            <p:ph type="body" idx="4294967295"/>
          </p:nvPr>
        </p:nvSpPr>
        <p:spPr>
          <a:xfrm>
            <a:off x="527050" y="1692275"/>
            <a:ext cx="8045450" cy="4340225"/>
          </a:xfrm>
        </p:spPr>
        <p:txBody>
          <a:bodyPr/>
          <a:lstStyle/>
          <a:p>
            <a:pPr marL="0" indent="282575" eaLnBrk="1" hangingPunct="1">
              <a:lnSpc>
                <a:spcPct val="120000"/>
              </a:lnSpc>
            </a:pPr>
            <a:r>
              <a:rPr lang="zh-CN" altLang="en-US" sz="2800" dirty="0">
                <a:ea typeface="宋体" pitchFamily="2" charset="-122"/>
              </a:rPr>
              <a:t>小结</a:t>
            </a:r>
            <a:endParaRPr lang="zh-CN" altLang="en-US" sz="2800" dirty="0">
              <a:ea typeface="宋体" pitchFamily="2" charset="-122"/>
            </a:endParaRPr>
          </a:p>
          <a:p>
            <a:pPr marL="473075" lvl="1" indent="285750" eaLnBrk="1" hangingPunct="1">
              <a:lnSpc>
                <a:spcPct val="120000"/>
              </a:lnSpc>
            </a:pPr>
            <a:r>
              <a:rPr lang="zh-CN" altLang="en-US" sz="2300" dirty="0">
                <a:ea typeface="宋体" pitchFamily="2" charset="-122"/>
              </a:rPr>
              <a:t>树和森林进行的各种操作均可通过对</a:t>
            </a:r>
            <a:r>
              <a:rPr lang="zh-CN" altLang="en-US" sz="2300" dirty="0">
                <a:latin typeface="Times New Roman" panose="02020503050405090304" pitchFamily="18" charset="0"/>
                <a:ea typeface="宋体" pitchFamily="2" charset="-122"/>
              </a:rPr>
              <a:t>“</a:t>
            </a:r>
            <a:r>
              <a:rPr lang="zh-CN" altLang="en-US" sz="2300" dirty="0">
                <a:ea typeface="宋体" pitchFamily="2" charset="-122"/>
              </a:rPr>
              <a:t>二叉树</a:t>
            </a:r>
            <a:r>
              <a:rPr lang="zh-CN" altLang="en-US" sz="2300" dirty="0">
                <a:latin typeface="Times New Roman" panose="02020503050405090304" pitchFamily="18" charset="0"/>
                <a:ea typeface="宋体" pitchFamily="2" charset="-122"/>
              </a:rPr>
              <a:t>”</a:t>
            </a:r>
            <a:r>
              <a:rPr lang="zh-CN" altLang="en-US" sz="2300" dirty="0">
                <a:ea typeface="宋体" pitchFamily="2" charset="-122"/>
              </a:rPr>
              <a:t>进行相应的操作来完成，但要注意：此时的二叉树其左、右子树和根节点之间的关系不再是</a:t>
            </a:r>
            <a:r>
              <a:rPr lang="zh-CN" altLang="en-US" sz="2300" dirty="0">
                <a:latin typeface="Times New Roman" panose="02020503050405090304" pitchFamily="18" charset="0"/>
                <a:ea typeface="宋体" pitchFamily="2" charset="-122"/>
              </a:rPr>
              <a:t>“</a:t>
            </a:r>
            <a:r>
              <a:rPr lang="zh-CN" altLang="en-US" sz="2300" dirty="0">
                <a:ea typeface="宋体" pitchFamily="2" charset="-122"/>
              </a:rPr>
              <a:t>左、右孩子</a:t>
            </a:r>
            <a:r>
              <a:rPr lang="zh-CN" altLang="en-US" sz="2300" dirty="0">
                <a:latin typeface="Times New Roman" panose="02020503050405090304" pitchFamily="18" charset="0"/>
                <a:ea typeface="宋体" pitchFamily="2" charset="-122"/>
              </a:rPr>
              <a:t>”</a:t>
            </a:r>
            <a:r>
              <a:rPr lang="zh-CN" altLang="en-US" sz="2300" dirty="0">
                <a:ea typeface="宋体" pitchFamily="2" charset="-122"/>
              </a:rPr>
              <a:t>，而是左子树是根的</a:t>
            </a:r>
            <a:r>
              <a:rPr lang="zh-CN" altLang="en-US" sz="2300" dirty="0">
                <a:latin typeface="Times New Roman" panose="02020503050405090304" pitchFamily="18" charset="0"/>
                <a:ea typeface="宋体" pitchFamily="2" charset="-122"/>
              </a:rPr>
              <a:t>“</a:t>
            </a:r>
            <a:r>
              <a:rPr lang="zh-CN" altLang="en-US" sz="2300" dirty="0">
                <a:solidFill>
                  <a:srgbClr val="990000"/>
                </a:solidFill>
                <a:ea typeface="宋体" pitchFamily="2" charset="-122"/>
              </a:rPr>
              <a:t>孩子们</a:t>
            </a:r>
            <a:r>
              <a:rPr lang="zh-CN" altLang="en-US" sz="2300" dirty="0">
                <a:latin typeface="Times New Roman" panose="02020503050405090304" pitchFamily="18" charset="0"/>
                <a:ea typeface="宋体" pitchFamily="2" charset="-122"/>
              </a:rPr>
              <a:t>”</a:t>
            </a:r>
            <a:r>
              <a:rPr lang="zh-CN" altLang="en-US" sz="2300" dirty="0">
                <a:ea typeface="宋体" pitchFamily="2" charset="-122"/>
              </a:rPr>
              <a:t>，右子树是根的</a:t>
            </a:r>
            <a:r>
              <a:rPr lang="zh-CN" altLang="en-US" sz="2300" dirty="0">
                <a:latin typeface="Times New Roman" panose="02020503050405090304" pitchFamily="18" charset="0"/>
                <a:ea typeface="宋体" pitchFamily="2" charset="-122"/>
              </a:rPr>
              <a:t>“</a:t>
            </a:r>
            <a:r>
              <a:rPr lang="zh-CN" altLang="en-US" sz="2300" dirty="0">
                <a:solidFill>
                  <a:srgbClr val="990000"/>
                </a:solidFill>
                <a:ea typeface="宋体" pitchFamily="2" charset="-122"/>
              </a:rPr>
              <a:t>兄弟们</a:t>
            </a:r>
            <a:r>
              <a:rPr lang="zh-CN" altLang="en-US" sz="2300" dirty="0">
                <a:latin typeface="Times New Roman" panose="02020503050405090304" pitchFamily="18" charset="0"/>
                <a:ea typeface="宋体" pitchFamily="2" charset="-122"/>
              </a:rPr>
              <a:t>”</a:t>
            </a:r>
            <a:r>
              <a:rPr lang="zh-CN" altLang="en-US" sz="2300" dirty="0">
                <a:ea typeface="宋体" pitchFamily="2" charset="-122"/>
              </a:rPr>
              <a:t>。</a:t>
            </a:r>
            <a:endParaRPr lang="zh-CN" altLang="en-US" sz="2300" dirty="0">
              <a:ea typeface="宋体" pitchFamily="2" charset="-122"/>
            </a:endParaRPr>
          </a:p>
          <a:p>
            <a:pPr marL="473075" lvl="1" indent="285750" eaLnBrk="1" hangingPunct="1">
              <a:lnSpc>
                <a:spcPct val="120000"/>
              </a:lnSpc>
            </a:pPr>
            <a:r>
              <a:rPr lang="zh-CN" altLang="en-US" sz="2300" dirty="0">
                <a:ea typeface="宋体" pitchFamily="2" charset="-122"/>
              </a:rPr>
              <a:t>当森林转化成二叉树时，</a:t>
            </a:r>
            <a:r>
              <a:rPr lang="zh-CN" altLang="en-US" sz="2300" dirty="0">
                <a:solidFill>
                  <a:srgbClr val="FF0000"/>
                </a:solidFill>
                <a:ea typeface="宋体" pitchFamily="2" charset="-122"/>
              </a:rPr>
              <a:t>森林的先序和后序遍历即为其对应的二叉树的先序和中序遍历</a:t>
            </a:r>
            <a:r>
              <a:rPr lang="zh-CN" altLang="en-US" sz="2300" dirty="0">
                <a:ea typeface="宋体" pitchFamily="2" charset="-122"/>
              </a:rPr>
              <a:t>。</a:t>
            </a:r>
            <a:endParaRPr lang="zh-CN" altLang="en-US" sz="2300" dirty="0">
              <a:ea typeface="宋体" pitchFamily="2" charset="-122"/>
            </a:endParaRPr>
          </a:p>
          <a:p>
            <a:pPr marL="473075" lvl="1" indent="285750" eaLnBrk="1" hangingPunct="1">
              <a:lnSpc>
                <a:spcPct val="120000"/>
              </a:lnSpc>
            </a:pPr>
            <a:r>
              <a:rPr lang="zh-CN" altLang="en-US" sz="2300" dirty="0">
                <a:ea typeface="宋体" pitchFamily="2" charset="-122"/>
              </a:rPr>
              <a:t>当以二叉链表形式存储树时，</a:t>
            </a:r>
            <a:r>
              <a:rPr lang="zh-CN" altLang="en-US" sz="2300" dirty="0">
                <a:solidFill>
                  <a:srgbClr val="FF0000"/>
                </a:solidFill>
                <a:ea typeface="宋体" pitchFamily="2" charset="-122"/>
              </a:rPr>
              <a:t>树的先根遍历和后根遍历可借用二叉树的先序和中序遍历的算法实现</a:t>
            </a:r>
            <a:r>
              <a:rPr lang="zh-CN" altLang="en-US" sz="2300" dirty="0">
                <a:ea typeface="宋体" pitchFamily="2" charset="-122"/>
              </a:rPr>
              <a:t>。</a:t>
            </a:r>
            <a:endParaRPr lang="zh-CN" altLang="en-US" sz="2300" dirty="0">
              <a:ea typeface="宋体"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896B294-8A69-493E-AF07-A75744B161E6}"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2633315-9259-4717-BA56-FF742B8E1334}" type="datetime7">
              <a:rPr kumimoji="1" lang="zh-CN" altLang="en-US" sz="1200">
                <a:latin typeface="+mn-ea"/>
              </a:rPr>
            </a:fld>
            <a:endParaRPr kumimoji="1" lang="en-US" altLang="zh-CN" sz="1200">
              <a:latin typeface="+mn-ea"/>
            </a:endParaRPr>
          </a:p>
        </p:txBody>
      </p:sp>
      <p:sp>
        <p:nvSpPr>
          <p:cNvPr id="90116" name="Rectangle 2"/>
          <p:cNvSpPr>
            <a:spLocks noGrp="1" noChangeArrowheads="1"/>
          </p:cNvSpPr>
          <p:nvPr>
            <p:ph type="title" idx="4294967295"/>
          </p:nvPr>
        </p:nvSpPr>
        <p:spPr/>
        <p:txBody>
          <a:bodyPr anchor="b"/>
          <a:lstStyle/>
          <a:p>
            <a:pPr eaLnBrk="1" hangingPunct="1"/>
            <a:r>
              <a:rPr lang="en-US" altLang="zh-CN">
                <a:solidFill>
                  <a:schemeClr val="tx1"/>
                </a:solidFill>
                <a:ea typeface="宋体" pitchFamily="2" charset="-122"/>
                <a:sym typeface="Webdings" panose="05030102010509060703" pitchFamily="18" charset="2"/>
              </a:rPr>
              <a:t>A.4  </a:t>
            </a:r>
            <a:r>
              <a:rPr lang="zh-CN" altLang="en-US">
                <a:solidFill>
                  <a:schemeClr val="tx1"/>
                </a:solidFill>
                <a:ea typeface="宋体" pitchFamily="2" charset="-122"/>
                <a:sym typeface="Webdings" panose="05030102010509060703" pitchFamily="18" charset="2"/>
              </a:rPr>
              <a:t>树与森林的遍历</a:t>
            </a:r>
            <a:endParaRPr lang="zh-CN" altLang="en-US">
              <a:solidFill>
                <a:schemeClr val="tx1"/>
              </a:solidFill>
              <a:ea typeface="宋体" pitchFamily="2" charset="-122"/>
              <a:sym typeface="Webdings" panose="05030102010509060703" pitchFamily="18" charset="2"/>
            </a:endParaRPr>
          </a:p>
        </p:txBody>
      </p:sp>
      <p:sp>
        <p:nvSpPr>
          <p:cNvPr id="1210371" name="Rectangle 3"/>
          <p:cNvSpPr>
            <a:spLocks noGrp="1" noChangeArrowheads="1"/>
          </p:cNvSpPr>
          <p:nvPr>
            <p:ph type="body" idx="4294967295"/>
          </p:nvPr>
        </p:nvSpPr>
        <p:spPr>
          <a:xfrm>
            <a:off x="322263" y="1341438"/>
            <a:ext cx="8497887" cy="5256212"/>
          </a:xfrm>
        </p:spPr>
        <p:txBody>
          <a:bodyPr/>
          <a:lstStyle/>
          <a:p>
            <a:pPr marL="0" indent="0" eaLnBrk="1" hangingPunct="1"/>
            <a:r>
              <a:rPr lang="zh-CN" altLang="en-US" sz="2800">
                <a:latin typeface="Times New Roman" panose="02020503050405090304" pitchFamily="18" charset="0"/>
                <a:ea typeface="宋体" pitchFamily="2" charset="-122"/>
              </a:rPr>
              <a:t> 例</a:t>
            </a:r>
            <a:r>
              <a:rPr lang="en-US" altLang="zh-CN" sz="2800">
                <a:latin typeface="Times New Roman" panose="02020503050405090304" pitchFamily="18" charset="0"/>
                <a:ea typeface="宋体" pitchFamily="2" charset="-122"/>
              </a:rPr>
              <a:t>A.4 </a:t>
            </a:r>
            <a:r>
              <a:rPr lang="zh-CN" altLang="en-US" sz="2800">
                <a:latin typeface="Times New Roman" panose="02020503050405090304" pitchFamily="18" charset="0"/>
                <a:ea typeface="宋体" pitchFamily="2" charset="-122"/>
              </a:rPr>
              <a:t>求森林的深度</a:t>
            </a:r>
            <a:endParaRPr lang="zh-CN" altLang="en-US" sz="2800">
              <a:latin typeface="Times New Roman" panose="02020503050405090304" pitchFamily="18" charset="0"/>
              <a:ea typeface="宋体" pitchFamily="2" charset="-122"/>
            </a:endParaRPr>
          </a:p>
          <a:p>
            <a:pPr marL="0" indent="0" eaLnBrk="1" hangingPunct="1">
              <a:spcBef>
                <a:spcPct val="10000"/>
              </a:spcBef>
              <a:buFont typeface="Wingdings" panose="05000000000000000000" pitchFamily="2" charset="2"/>
              <a:buNone/>
            </a:pPr>
            <a:r>
              <a:rPr lang="zh-CN" altLang="en-US" sz="2400">
                <a:latin typeface="Times New Roman" panose="02020503050405090304" pitchFamily="18" charset="0"/>
                <a:ea typeface="宋体" pitchFamily="2" charset="-122"/>
              </a:rPr>
              <a:t>森林的深度为森林中各棵树的深度的最大值。当采用孩子兄弟链表作为森林的存储结构时：</a:t>
            </a:r>
            <a:endParaRPr lang="zh-CN" altLang="en-US" sz="2400">
              <a:latin typeface="Times New Roman" panose="02020503050405090304" pitchFamily="18" charset="0"/>
              <a:ea typeface="宋体" pitchFamily="2" charset="-122"/>
            </a:endParaRPr>
          </a:p>
          <a:p>
            <a:pPr marL="0" indent="0" eaLnBrk="1" hangingPunct="1">
              <a:spcBef>
                <a:spcPct val="10000"/>
              </a:spcBef>
              <a:buFont typeface="Wingdings" panose="05000000000000000000" pitchFamily="2" charset="2"/>
              <a:buNone/>
            </a:pPr>
            <a:r>
              <a:rPr lang="zh-CN" altLang="en-US" sz="2400">
                <a:latin typeface="Times New Roman" panose="02020503050405090304" pitchFamily="18" charset="0"/>
                <a:ea typeface="宋体" pitchFamily="2" charset="-122"/>
              </a:rPr>
              <a:t>深度</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森林</a:t>
            </a:r>
            <a:r>
              <a:rPr lang="en-US" altLang="zh-CN" sz="2400">
                <a:latin typeface="Times New Roman" panose="02020503050405090304" pitchFamily="18" charset="0"/>
                <a:ea typeface="宋体" pitchFamily="2" charset="-122"/>
              </a:rPr>
              <a:t>)=max(</a:t>
            </a:r>
            <a:r>
              <a:rPr lang="zh-CN" altLang="en-US" sz="2400">
                <a:latin typeface="Times New Roman" panose="02020503050405090304" pitchFamily="18" charset="0"/>
                <a:ea typeface="宋体" pitchFamily="2" charset="-122"/>
              </a:rPr>
              <a:t>左分支森林的深度</a:t>
            </a:r>
            <a:r>
              <a:rPr lang="en-US" altLang="zh-CN" sz="2400">
                <a:latin typeface="Times New Roman" panose="02020503050405090304" pitchFamily="18" charset="0"/>
                <a:ea typeface="宋体" pitchFamily="2" charset="-122"/>
              </a:rPr>
              <a:t>+1,</a:t>
            </a:r>
            <a:r>
              <a:rPr lang="zh-CN" altLang="en-US" sz="2400">
                <a:latin typeface="Times New Roman" panose="02020503050405090304" pitchFamily="18" charset="0"/>
                <a:ea typeface="宋体" pitchFamily="2" charset="-122"/>
              </a:rPr>
              <a:t>右分支森林的深度</a:t>
            </a:r>
            <a:r>
              <a:rPr lang="en-US" altLang="zh-CN" sz="2400">
                <a:latin typeface="Times New Roman" panose="02020503050405090304" pitchFamily="18" charset="0"/>
                <a:ea typeface="宋体" pitchFamily="2" charset="-122"/>
              </a:rPr>
              <a:t>)</a:t>
            </a:r>
            <a:endParaRPr lang="en-US" altLang="zh-CN" sz="2400">
              <a:latin typeface="Times New Roman" panose="02020503050405090304" pitchFamily="18" charset="0"/>
              <a:ea typeface="宋体" pitchFamily="2" charset="-122"/>
            </a:endParaRPr>
          </a:p>
          <a:p>
            <a:pPr marL="0" indent="0" eaLnBrk="1" hangingPunct="1">
              <a:spcBef>
                <a:spcPct val="10000"/>
              </a:spcBef>
              <a:buFont typeface="Wingdings" panose="05000000000000000000" pitchFamily="2" charset="2"/>
              <a:buNone/>
            </a:pPr>
            <a:endParaRPr lang="en-US" altLang="zh-CN" sz="2400">
              <a:latin typeface="Times New Roman" panose="02020503050405090304" pitchFamily="18" charset="0"/>
              <a:ea typeface="宋体" pitchFamily="2" charset="-122"/>
            </a:endParaRPr>
          </a:p>
          <a:p>
            <a:pPr marL="0" indent="0" eaLnBrk="1" hangingPunct="1">
              <a:spcBef>
                <a:spcPct val="10000"/>
              </a:spcBef>
              <a:buFont typeface="Wingdings" panose="05000000000000000000" pitchFamily="2" charset="2"/>
              <a:buNone/>
            </a:pPr>
            <a:r>
              <a:rPr lang="en-US" altLang="zh-CN" sz="2400">
                <a:solidFill>
                  <a:schemeClr val="folHlink"/>
                </a:solidFill>
                <a:latin typeface="Times New Roman" panose="02020503050405090304" pitchFamily="18" charset="0"/>
                <a:ea typeface="宋体" pitchFamily="2" charset="-122"/>
              </a:rPr>
              <a:t>int</a:t>
            </a:r>
            <a:r>
              <a:rPr lang="en-US" altLang="zh-CN" sz="2400">
                <a:latin typeface="Times New Roman" panose="02020503050405090304" pitchFamily="18" charset="0"/>
                <a:ea typeface="宋体" pitchFamily="2" charset="-122"/>
              </a:rPr>
              <a:t> </a:t>
            </a:r>
            <a:r>
              <a:rPr lang="en-US" altLang="zh-CN" sz="2400">
                <a:solidFill>
                  <a:srgbClr val="FF0000"/>
                </a:solidFill>
                <a:latin typeface="Times New Roman" panose="02020503050405090304" pitchFamily="18" charset="0"/>
                <a:ea typeface="宋体" pitchFamily="2" charset="-122"/>
              </a:rPr>
              <a:t>TreeDepth</a:t>
            </a:r>
            <a:r>
              <a:rPr lang="en-US" altLang="zh-CN" sz="2400">
                <a:latin typeface="Times New Roman" panose="02020503050405090304" pitchFamily="18" charset="0"/>
                <a:ea typeface="宋体" pitchFamily="2" charset="-122"/>
              </a:rPr>
              <a:t>( CSTree T ) {</a:t>
            </a:r>
            <a:endParaRPr lang="en-US" altLang="zh-CN" sz="2400">
              <a:latin typeface="Times New Roman" panose="02020503050405090304" pitchFamily="18" charset="0"/>
              <a:ea typeface="宋体"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503050405090304" pitchFamily="18" charset="0"/>
                <a:ea typeface="宋体" pitchFamily="2" charset="-122"/>
              </a:rPr>
              <a:t>  </a:t>
            </a:r>
            <a:r>
              <a:rPr lang="en-US" altLang="zh-CN" sz="2400">
                <a:solidFill>
                  <a:schemeClr val="folHlink"/>
                </a:solidFill>
                <a:latin typeface="Times New Roman" panose="02020503050405090304" pitchFamily="18" charset="0"/>
                <a:ea typeface="宋体" pitchFamily="2" charset="-122"/>
              </a:rPr>
              <a:t>if</a:t>
            </a:r>
            <a:r>
              <a:rPr lang="en-US" altLang="zh-CN" sz="2400">
                <a:latin typeface="Times New Roman" panose="02020503050405090304" pitchFamily="18" charset="0"/>
                <a:ea typeface="宋体" pitchFamily="2" charset="-122"/>
              </a:rPr>
              <a:t>(!T)  return 0;</a:t>
            </a:r>
            <a:endParaRPr lang="en-US" altLang="zh-CN" sz="2400">
              <a:latin typeface="Times New Roman" panose="02020503050405090304" pitchFamily="18" charset="0"/>
              <a:ea typeface="宋体"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503050405090304" pitchFamily="18" charset="0"/>
                <a:ea typeface="宋体" pitchFamily="2" charset="-122"/>
              </a:rPr>
              <a:t>  </a:t>
            </a:r>
            <a:r>
              <a:rPr lang="en-US" altLang="zh-CN" sz="2400">
                <a:solidFill>
                  <a:schemeClr val="folHlink"/>
                </a:solidFill>
                <a:latin typeface="Times New Roman" panose="02020503050405090304" pitchFamily="18" charset="0"/>
                <a:ea typeface="宋体" pitchFamily="2" charset="-122"/>
              </a:rPr>
              <a:t>else</a:t>
            </a:r>
            <a:r>
              <a:rPr lang="en-US" altLang="zh-CN" sz="2400">
                <a:latin typeface="Times New Roman" panose="02020503050405090304" pitchFamily="18" charset="0"/>
                <a:ea typeface="宋体" pitchFamily="2" charset="-122"/>
              </a:rPr>
              <a:t> {</a:t>
            </a:r>
            <a:endParaRPr lang="en-US" altLang="zh-CN" sz="2400">
              <a:latin typeface="Times New Roman" panose="02020503050405090304" pitchFamily="18" charset="0"/>
              <a:ea typeface="宋体"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503050405090304" pitchFamily="18" charset="0"/>
                <a:ea typeface="宋体" pitchFamily="2" charset="-122"/>
              </a:rPr>
              <a:t>    h1 = </a:t>
            </a:r>
            <a:r>
              <a:rPr lang="en-US" altLang="zh-CN" sz="2400">
                <a:solidFill>
                  <a:srgbClr val="FF0000"/>
                </a:solidFill>
                <a:latin typeface="Times New Roman" panose="02020503050405090304" pitchFamily="18" charset="0"/>
                <a:ea typeface="宋体" pitchFamily="2" charset="-122"/>
              </a:rPr>
              <a:t>TreeDepth</a:t>
            </a:r>
            <a:r>
              <a:rPr lang="en-US" altLang="zh-CN" sz="2400">
                <a:latin typeface="Times New Roman" panose="02020503050405090304" pitchFamily="18" charset="0"/>
                <a:ea typeface="宋体" pitchFamily="2" charset="-122"/>
              </a:rPr>
              <a:t>( T-&gt;firstchild );</a:t>
            </a:r>
            <a:endParaRPr lang="en-US" altLang="zh-CN" sz="2400">
              <a:latin typeface="Times New Roman" panose="02020503050405090304" pitchFamily="18" charset="0"/>
              <a:ea typeface="宋体"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503050405090304" pitchFamily="18" charset="0"/>
                <a:ea typeface="宋体" pitchFamily="2" charset="-122"/>
              </a:rPr>
              <a:t>    h2 = </a:t>
            </a:r>
            <a:r>
              <a:rPr lang="en-US" altLang="zh-CN" sz="2400">
                <a:solidFill>
                  <a:srgbClr val="FF0000"/>
                </a:solidFill>
                <a:latin typeface="Times New Roman" panose="02020503050405090304" pitchFamily="18" charset="0"/>
                <a:ea typeface="宋体" pitchFamily="2" charset="-122"/>
              </a:rPr>
              <a:t>TreeDepth</a:t>
            </a:r>
            <a:r>
              <a:rPr lang="en-US" altLang="zh-CN" sz="2400">
                <a:latin typeface="Times New Roman" panose="02020503050405090304" pitchFamily="18" charset="0"/>
                <a:ea typeface="宋体" pitchFamily="2" charset="-122"/>
              </a:rPr>
              <a:t>( T-&gt;nextsibling);</a:t>
            </a:r>
            <a:endParaRPr lang="en-US" altLang="zh-CN" sz="2400">
              <a:latin typeface="Times New Roman" panose="02020503050405090304" pitchFamily="18" charset="0"/>
              <a:ea typeface="宋体"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503050405090304" pitchFamily="18" charset="0"/>
                <a:ea typeface="宋体" pitchFamily="2" charset="-122"/>
              </a:rPr>
              <a:t>    </a:t>
            </a:r>
            <a:r>
              <a:rPr lang="en-US" altLang="zh-CN" sz="2400">
                <a:solidFill>
                  <a:schemeClr val="folHlink"/>
                </a:solidFill>
                <a:latin typeface="Times New Roman" panose="02020503050405090304" pitchFamily="18" charset="0"/>
                <a:ea typeface="宋体" pitchFamily="2" charset="-122"/>
              </a:rPr>
              <a:t>return</a:t>
            </a:r>
            <a:r>
              <a:rPr lang="en-US" altLang="zh-CN" sz="2400">
                <a:latin typeface="Times New Roman" panose="02020503050405090304" pitchFamily="18" charset="0"/>
                <a:ea typeface="宋体" pitchFamily="2" charset="-122"/>
              </a:rPr>
              <a:t>(max(h1+1, h2));</a:t>
            </a:r>
            <a:endParaRPr lang="en-US" altLang="zh-CN" sz="2400">
              <a:latin typeface="Times New Roman" panose="02020503050405090304" pitchFamily="18" charset="0"/>
              <a:ea typeface="宋体"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503050405090304" pitchFamily="18" charset="0"/>
                <a:ea typeface="宋体" pitchFamily="2" charset="-122"/>
              </a:rPr>
              <a:t>  }</a:t>
            </a:r>
            <a:endParaRPr lang="en-US" altLang="zh-CN" sz="2400">
              <a:latin typeface="Times New Roman" panose="02020503050405090304" pitchFamily="18" charset="0"/>
              <a:ea typeface="宋体" pitchFamily="2" charset="-122"/>
            </a:endParaRPr>
          </a:p>
          <a:p>
            <a:pPr marL="0" indent="0" eaLnBrk="1" hangingPunct="1">
              <a:spcBef>
                <a:spcPct val="10000"/>
              </a:spcBef>
              <a:buFont typeface="Wingdings" panose="05000000000000000000" pitchFamily="2" charset="2"/>
              <a:buNone/>
            </a:pPr>
            <a:r>
              <a:rPr lang="en-US" altLang="zh-CN" sz="2400">
                <a:latin typeface="Times New Roman" panose="02020503050405090304" pitchFamily="18" charset="0"/>
                <a:ea typeface="宋体" pitchFamily="2" charset="-122"/>
              </a:rPr>
              <a:t>} </a:t>
            </a:r>
            <a:r>
              <a:rPr lang="en-US" altLang="zh-CN" sz="2400">
                <a:solidFill>
                  <a:srgbClr val="008000"/>
                </a:solidFill>
                <a:latin typeface="Times New Roman" panose="02020503050405090304" pitchFamily="18" charset="0"/>
                <a:ea typeface="宋体" pitchFamily="2" charset="-122"/>
              </a:rPr>
              <a:t>//EXP11 Tree Depth</a:t>
            </a:r>
            <a:endParaRPr lang="en-US" altLang="zh-CN" sz="2400">
              <a:solidFill>
                <a:srgbClr val="008000"/>
              </a:solidFill>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0371">
                                            <p:txEl>
                                              <p:pRg st="0" end="0"/>
                                            </p:txEl>
                                          </p:spTgt>
                                        </p:tgtEl>
                                        <p:attrNameLst>
                                          <p:attrName>style.visibility</p:attrName>
                                        </p:attrNameLst>
                                      </p:cBhvr>
                                      <p:to>
                                        <p:strVal val="visible"/>
                                      </p:to>
                                    </p:set>
                                    <p:anim calcmode="lin" valueType="num">
                                      <p:cBhvr additive="base">
                                        <p:cTn id="7" dur="500" fill="hold"/>
                                        <p:tgtEl>
                                          <p:spTgt spid="1210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037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210371">
                                            <p:txEl>
                                              <p:pRg st="1" end="1"/>
                                            </p:txEl>
                                          </p:spTgt>
                                        </p:tgtEl>
                                        <p:attrNameLst>
                                          <p:attrName>style.visibility</p:attrName>
                                        </p:attrNameLst>
                                      </p:cBhvr>
                                      <p:to>
                                        <p:strVal val="visible"/>
                                      </p:to>
                                    </p:set>
                                    <p:anim calcmode="lin" valueType="num">
                                      <p:cBhvr additive="base">
                                        <p:cTn id="12" dur="500" fill="hold"/>
                                        <p:tgtEl>
                                          <p:spTgt spid="12103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1037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210371">
                                            <p:txEl>
                                              <p:pRg st="2" end="2"/>
                                            </p:txEl>
                                          </p:spTgt>
                                        </p:tgtEl>
                                        <p:attrNameLst>
                                          <p:attrName>style.visibility</p:attrName>
                                        </p:attrNameLst>
                                      </p:cBhvr>
                                      <p:to>
                                        <p:strVal val="visible"/>
                                      </p:to>
                                    </p:set>
                                    <p:anim calcmode="lin" valueType="num">
                                      <p:cBhvr additive="base">
                                        <p:cTn id="17" dur="500" fill="hold"/>
                                        <p:tgtEl>
                                          <p:spTgt spid="12103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10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10371">
                                            <p:txEl>
                                              <p:pRg st="4" end="4"/>
                                            </p:txEl>
                                          </p:spTgt>
                                        </p:tgtEl>
                                        <p:attrNameLst>
                                          <p:attrName>style.visibility</p:attrName>
                                        </p:attrNameLst>
                                      </p:cBhvr>
                                      <p:to>
                                        <p:strVal val="visible"/>
                                      </p:to>
                                    </p:set>
                                    <p:anim calcmode="lin" valueType="num">
                                      <p:cBhvr additive="base">
                                        <p:cTn id="23" dur="500" fill="hold"/>
                                        <p:tgtEl>
                                          <p:spTgt spid="121037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10371">
                                            <p:txEl>
                                              <p:pRg st="4" end="4"/>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210371">
                                            <p:txEl>
                                              <p:pRg st="5" end="5"/>
                                            </p:txEl>
                                          </p:spTgt>
                                        </p:tgtEl>
                                        <p:attrNameLst>
                                          <p:attrName>style.visibility</p:attrName>
                                        </p:attrNameLst>
                                      </p:cBhvr>
                                      <p:to>
                                        <p:strVal val="visible"/>
                                      </p:to>
                                    </p:set>
                                    <p:anim calcmode="lin" valueType="num">
                                      <p:cBhvr additive="base">
                                        <p:cTn id="28" dur="500" fill="hold"/>
                                        <p:tgtEl>
                                          <p:spTgt spid="1210371">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10371">
                                            <p:txEl>
                                              <p:pRg st="5" end="5"/>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1210371">
                                            <p:txEl>
                                              <p:pRg st="6" end="6"/>
                                            </p:txEl>
                                          </p:spTgt>
                                        </p:tgtEl>
                                        <p:attrNameLst>
                                          <p:attrName>style.visibility</p:attrName>
                                        </p:attrNameLst>
                                      </p:cBhvr>
                                      <p:to>
                                        <p:strVal val="visible"/>
                                      </p:to>
                                    </p:set>
                                    <p:anim calcmode="lin" valueType="num">
                                      <p:cBhvr additive="base">
                                        <p:cTn id="33" dur="500" fill="hold"/>
                                        <p:tgtEl>
                                          <p:spTgt spid="121037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10371">
                                            <p:txEl>
                                              <p:pRg st="6" end="6"/>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4" fill="hold" nodeType="afterEffect">
                                  <p:stCondLst>
                                    <p:cond delay="0"/>
                                  </p:stCondLst>
                                  <p:childTnLst>
                                    <p:set>
                                      <p:cBhvr>
                                        <p:cTn id="37" dur="1" fill="hold">
                                          <p:stCondLst>
                                            <p:cond delay="0"/>
                                          </p:stCondLst>
                                        </p:cTn>
                                        <p:tgtEl>
                                          <p:spTgt spid="1210371">
                                            <p:txEl>
                                              <p:pRg st="7" end="7"/>
                                            </p:txEl>
                                          </p:spTgt>
                                        </p:tgtEl>
                                        <p:attrNameLst>
                                          <p:attrName>style.visibility</p:attrName>
                                        </p:attrNameLst>
                                      </p:cBhvr>
                                      <p:to>
                                        <p:strVal val="visible"/>
                                      </p:to>
                                    </p:set>
                                    <p:anim calcmode="lin" valueType="num">
                                      <p:cBhvr additive="base">
                                        <p:cTn id="38" dur="500" fill="hold"/>
                                        <p:tgtEl>
                                          <p:spTgt spid="1210371">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10371">
                                            <p:txEl>
                                              <p:pRg st="7" end="7"/>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nodeType="afterEffect">
                                  <p:stCondLst>
                                    <p:cond delay="0"/>
                                  </p:stCondLst>
                                  <p:childTnLst>
                                    <p:set>
                                      <p:cBhvr>
                                        <p:cTn id="42" dur="1" fill="hold">
                                          <p:stCondLst>
                                            <p:cond delay="0"/>
                                          </p:stCondLst>
                                        </p:cTn>
                                        <p:tgtEl>
                                          <p:spTgt spid="1210371">
                                            <p:txEl>
                                              <p:pRg st="8" end="8"/>
                                            </p:txEl>
                                          </p:spTgt>
                                        </p:tgtEl>
                                        <p:attrNameLst>
                                          <p:attrName>style.visibility</p:attrName>
                                        </p:attrNameLst>
                                      </p:cBhvr>
                                      <p:to>
                                        <p:strVal val="visible"/>
                                      </p:to>
                                    </p:set>
                                    <p:anim calcmode="lin" valueType="num">
                                      <p:cBhvr additive="base">
                                        <p:cTn id="43" dur="500" fill="hold"/>
                                        <p:tgtEl>
                                          <p:spTgt spid="121037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10371">
                                            <p:txEl>
                                              <p:pRg st="8" end="8"/>
                                            </p:txEl>
                                          </p:spTgt>
                                        </p:tgtEl>
                                        <p:attrNameLst>
                                          <p:attrName>ppt_y</p:attrName>
                                        </p:attrNameLst>
                                      </p:cBhvr>
                                      <p:tavLst>
                                        <p:tav tm="0">
                                          <p:val>
                                            <p:strVal val="1+#ppt_h/2"/>
                                          </p:val>
                                        </p:tav>
                                        <p:tav tm="100000">
                                          <p:val>
                                            <p:strVal val="#ppt_y"/>
                                          </p:val>
                                        </p:tav>
                                      </p:tavLst>
                                    </p:anim>
                                  </p:childTnLst>
                                </p:cTn>
                              </p:par>
                            </p:childTnLst>
                          </p:cTn>
                        </p:par>
                        <p:par>
                          <p:cTn id="45" fill="hold">
                            <p:stCondLst>
                              <p:cond delay="2500"/>
                            </p:stCondLst>
                            <p:childTnLst>
                              <p:par>
                                <p:cTn id="46" presetID="2" presetClass="entr" presetSubtype="4" fill="hold" nodeType="afterEffect">
                                  <p:stCondLst>
                                    <p:cond delay="0"/>
                                  </p:stCondLst>
                                  <p:childTnLst>
                                    <p:set>
                                      <p:cBhvr>
                                        <p:cTn id="47" dur="1" fill="hold">
                                          <p:stCondLst>
                                            <p:cond delay="0"/>
                                          </p:stCondLst>
                                        </p:cTn>
                                        <p:tgtEl>
                                          <p:spTgt spid="1210371">
                                            <p:txEl>
                                              <p:pRg st="9" end="9"/>
                                            </p:txEl>
                                          </p:spTgt>
                                        </p:tgtEl>
                                        <p:attrNameLst>
                                          <p:attrName>style.visibility</p:attrName>
                                        </p:attrNameLst>
                                      </p:cBhvr>
                                      <p:to>
                                        <p:strVal val="visible"/>
                                      </p:to>
                                    </p:set>
                                    <p:anim calcmode="lin" valueType="num">
                                      <p:cBhvr additive="base">
                                        <p:cTn id="48" dur="500" fill="hold"/>
                                        <p:tgtEl>
                                          <p:spTgt spid="1210371">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210371">
                                            <p:txEl>
                                              <p:pRg st="9" end="9"/>
                                            </p:txEl>
                                          </p:spTgt>
                                        </p:tgtEl>
                                        <p:attrNameLst>
                                          <p:attrName>ppt_y</p:attrName>
                                        </p:attrNameLst>
                                      </p:cBhvr>
                                      <p:tavLst>
                                        <p:tav tm="0">
                                          <p:val>
                                            <p:strVal val="1+#ppt_h/2"/>
                                          </p:val>
                                        </p:tav>
                                        <p:tav tm="100000">
                                          <p:val>
                                            <p:strVal val="#ppt_y"/>
                                          </p:val>
                                        </p:tav>
                                      </p:tavLst>
                                    </p:anim>
                                  </p:childTnLst>
                                </p:cTn>
                              </p:par>
                            </p:childTnLst>
                          </p:cTn>
                        </p:par>
                        <p:par>
                          <p:cTn id="50" fill="hold">
                            <p:stCondLst>
                              <p:cond delay="3000"/>
                            </p:stCondLst>
                            <p:childTnLst>
                              <p:par>
                                <p:cTn id="51" presetID="2" presetClass="entr" presetSubtype="4" fill="hold" nodeType="afterEffect">
                                  <p:stCondLst>
                                    <p:cond delay="0"/>
                                  </p:stCondLst>
                                  <p:childTnLst>
                                    <p:set>
                                      <p:cBhvr>
                                        <p:cTn id="52" dur="1" fill="hold">
                                          <p:stCondLst>
                                            <p:cond delay="0"/>
                                          </p:stCondLst>
                                        </p:cTn>
                                        <p:tgtEl>
                                          <p:spTgt spid="1210371">
                                            <p:txEl>
                                              <p:pRg st="10" end="10"/>
                                            </p:txEl>
                                          </p:spTgt>
                                        </p:tgtEl>
                                        <p:attrNameLst>
                                          <p:attrName>style.visibility</p:attrName>
                                        </p:attrNameLst>
                                      </p:cBhvr>
                                      <p:to>
                                        <p:strVal val="visible"/>
                                      </p:to>
                                    </p:set>
                                    <p:anim calcmode="lin" valueType="num">
                                      <p:cBhvr additive="base">
                                        <p:cTn id="53" dur="500" fill="hold"/>
                                        <p:tgtEl>
                                          <p:spTgt spid="1210371">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10371">
                                            <p:txEl>
                                              <p:pRg st="10" end="1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2" presetClass="entr" presetSubtype="4" fill="hold" nodeType="afterEffect">
                                  <p:stCondLst>
                                    <p:cond delay="0"/>
                                  </p:stCondLst>
                                  <p:childTnLst>
                                    <p:set>
                                      <p:cBhvr>
                                        <p:cTn id="57" dur="1" fill="hold">
                                          <p:stCondLst>
                                            <p:cond delay="0"/>
                                          </p:stCondLst>
                                        </p:cTn>
                                        <p:tgtEl>
                                          <p:spTgt spid="1210371">
                                            <p:txEl>
                                              <p:pRg st="11" end="11"/>
                                            </p:txEl>
                                          </p:spTgt>
                                        </p:tgtEl>
                                        <p:attrNameLst>
                                          <p:attrName>style.visibility</p:attrName>
                                        </p:attrNameLst>
                                      </p:cBhvr>
                                      <p:to>
                                        <p:strVal val="visible"/>
                                      </p:to>
                                    </p:set>
                                    <p:anim calcmode="lin" valueType="num">
                                      <p:cBhvr additive="base">
                                        <p:cTn id="58" dur="500" fill="hold"/>
                                        <p:tgtEl>
                                          <p:spTgt spid="1210371">
                                            <p:txEl>
                                              <p:pRg st="11" end="1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2103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 name="灯片编号占位符 3"/>
          <p:cNvSpPr>
            <a:spLocks noGrp="1"/>
          </p:cNvSpPr>
          <p:nvPr>
            <p:ph type="sldNum" sz="quarter" idx="12"/>
          </p:nvPr>
        </p:nvSpPr>
        <p:spPr>
          <a:xfrm>
            <a:off x="323850" y="404813"/>
            <a:ext cx="504825" cy="431800"/>
          </a:xfrm>
          <a:ln>
            <a:miter lim="800000"/>
          </a:ln>
        </p:spPr>
        <p:txBody>
          <a:bodyPr anchor="b"/>
          <a:lstStyle/>
          <a:p>
            <a:pPr>
              <a:defRPr/>
            </a:pPr>
            <a:fld id="{4187F882-CA68-42FE-B8F1-010109B530B2}" type="slidenum">
              <a:rPr lang="zh-CN" altLang="en-US" sz="1200">
                <a:solidFill>
                  <a:schemeClr val="bg2"/>
                </a:solidFill>
              </a:rPr>
            </a:fld>
            <a:endParaRPr lang="en-US" altLang="zh-CN" sz="1200">
              <a:solidFill>
                <a:schemeClr val="bg2"/>
              </a:solidFill>
            </a:endParaRPr>
          </a:p>
        </p:txBody>
      </p:sp>
      <p:sp>
        <p:nvSpPr>
          <p:cNvPr id="113" name="日期占位符 4"/>
          <p:cNvSpPr>
            <a:spLocks noGrp="1"/>
          </p:cNvSpPr>
          <p:nvPr>
            <p:ph type="dt" sz="quarter" idx="10"/>
          </p:nvPr>
        </p:nvSpPr>
        <p:spPr>
          <a:xfrm>
            <a:off x="34925" y="836613"/>
            <a:ext cx="1042988" cy="549275"/>
          </a:xfrm>
          <a:ln>
            <a:miter lim="800000"/>
          </a:ln>
        </p:spPr>
        <p:txBody>
          <a:bodyPr/>
          <a:lstStyle/>
          <a:p>
            <a:pPr>
              <a:defRPr/>
            </a:pPr>
            <a:fld id="{8B828A27-7FD4-4A3A-831C-E01B967036E5}" type="datetime7">
              <a:rPr kumimoji="1" lang="zh-CN" altLang="en-US" sz="1200">
                <a:latin typeface="+mn-ea"/>
              </a:rPr>
            </a:fld>
            <a:endParaRPr kumimoji="1" lang="en-US" altLang="zh-CN" sz="1200">
              <a:latin typeface="+mn-ea"/>
            </a:endParaRPr>
          </a:p>
        </p:txBody>
      </p:sp>
      <p:sp>
        <p:nvSpPr>
          <p:cNvPr id="1211394"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A.4  </a:t>
            </a:r>
            <a:r>
              <a:rPr lang="zh-CN" altLang="en-US">
                <a:ea typeface="宋体" pitchFamily="2" charset="-122"/>
                <a:sym typeface="Webdings" panose="05030102010509060703" pitchFamily="18" charset="2"/>
              </a:rPr>
              <a:t>树与森林的遍历</a:t>
            </a:r>
            <a:endParaRPr lang="zh-CN" altLang="en-US">
              <a:ea typeface="宋体" pitchFamily="2" charset="-122"/>
              <a:sym typeface="Webdings" panose="05030102010509060703" pitchFamily="18" charset="2"/>
            </a:endParaRPr>
          </a:p>
        </p:txBody>
      </p:sp>
      <p:sp>
        <p:nvSpPr>
          <p:cNvPr id="1211395" name="Rectangle 3"/>
          <p:cNvSpPr>
            <a:spLocks noGrp="1" noChangeArrowheads="1"/>
          </p:cNvSpPr>
          <p:nvPr>
            <p:ph type="body" idx="4294967295"/>
          </p:nvPr>
        </p:nvSpPr>
        <p:spPr>
          <a:xfrm>
            <a:off x="630238" y="1600200"/>
            <a:ext cx="7894637" cy="1057275"/>
          </a:xfrm>
        </p:spPr>
        <p:txBody>
          <a:bodyPr/>
          <a:lstStyle/>
          <a:p>
            <a:pPr marL="0" indent="0" eaLnBrk="1" hangingPunct="1">
              <a:spcBef>
                <a:spcPct val="10000"/>
              </a:spcBef>
            </a:pPr>
            <a:r>
              <a:rPr lang="zh-CN" altLang="en-US" sz="2400" dirty="0">
                <a:latin typeface="Times New Roman" panose="02020503050405090304" pitchFamily="18" charset="0"/>
                <a:ea typeface="宋体" pitchFamily="2" charset="-122"/>
              </a:rPr>
              <a:t> 例</a:t>
            </a:r>
            <a:r>
              <a:rPr lang="en-US" altLang="zh-CN" sz="2400" dirty="0">
                <a:latin typeface="Times New Roman" panose="02020503050405090304" pitchFamily="18" charset="0"/>
                <a:ea typeface="宋体" pitchFamily="2" charset="-122"/>
              </a:rPr>
              <a:t>A.5 </a:t>
            </a:r>
            <a:r>
              <a:rPr lang="zh-CN" altLang="en-US" sz="2400" dirty="0">
                <a:latin typeface="Times New Roman" panose="02020503050405090304" pitchFamily="18" charset="0"/>
                <a:ea typeface="宋体" pitchFamily="2" charset="-122"/>
              </a:rPr>
              <a:t>输出树中从根节点到所有各个叶子节点的路径</a:t>
            </a:r>
            <a:endParaRPr lang="zh-CN" altLang="en-US" sz="2400" dirty="0">
              <a:latin typeface="Times New Roman" panose="02020503050405090304" pitchFamily="18" charset="0"/>
              <a:ea typeface="宋体" pitchFamily="2" charset="-122"/>
            </a:endParaRPr>
          </a:p>
          <a:p>
            <a:pPr marL="297180" lvl="1" indent="8255" eaLnBrk="1" hangingPunct="1">
              <a:spcBef>
                <a:spcPct val="10000"/>
              </a:spcBef>
            </a:pPr>
            <a:r>
              <a:rPr lang="zh-CN" altLang="en-US" sz="2000" dirty="0">
                <a:latin typeface="Times New Roman" panose="02020503050405090304" pitchFamily="18" charset="0"/>
                <a:ea typeface="宋体" pitchFamily="2" charset="-122"/>
              </a:rPr>
              <a:t> 假设以孩子</a:t>
            </a:r>
            <a:r>
              <a:rPr lang="en-US" altLang="zh-CN" sz="2000" dirty="0">
                <a:latin typeface="Times New Roman" panose="02020503050405090304" pitchFamily="18" charset="0"/>
                <a:ea typeface="宋体" pitchFamily="2" charset="-122"/>
              </a:rPr>
              <a:t>-</a:t>
            </a:r>
            <a:r>
              <a:rPr lang="zh-CN" altLang="en-US" sz="2000" dirty="0">
                <a:latin typeface="Times New Roman" panose="02020503050405090304" pitchFamily="18" charset="0"/>
                <a:ea typeface="宋体" pitchFamily="2" charset="-122"/>
              </a:rPr>
              <a:t>兄弟链表做树的存储结构，则树就相当于二叉树，可利用“先序遍历”。</a:t>
            </a:r>
            <a:endParaRPr lang="en-US" altLang="zh-CN" sz="2000" dirty="0">
              <a:latin typeface="Times New Roman" panose="02020503050405090304" pitchFamily="18" charset="0"/>
              <a:ea typeface="宋体" pitchFamily="2" charset="-122"/>
            </a:endParaRPr>
          </a:p>
        </p:txBody>
      </p:sp>
      <p:grpSp>
        <p:nvGrpSpPr>
          <p:cNvPr id="2" name="Group 4"/>
          <p:cNvGrpSpPr/>
          <p:nvPr/>
        </p:nvGrpSpPr>
        <p:grpSpPr bwMode="auto">
          <a:xfrm>
            <a:off x="762000" y="2590800"/>
            <a:ext cx="3581400" cy="1609725"/>
            <a:chOff x="2844" y="695"/>
            <a:chExt cx="2699" cy="1580"/>
          </a:xfrm>
        </p:grpSpPr>
        <p:sp>
          <p:nvSpPr>
            <p:cNvPr id="91218" name="Line 5"/>
            <p:cNvSpPr>
              <a:spLocks noChangeShapeType="1"/>
            </p:cNvSpPr>
            <p:nvPr/>
          </p:nvSpPr>
          <p:spPr bwMode="auto">
            <a:xfrm flipH="1">
              <a:off x="3398" y="873"/>
              <a:ext cx="539" cy="22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219" name="Line 6"/>
            <p:cNvSpPr>
              <a:spLocks noChangeShapeType="1"/>
            </p:cNvSpPr>
            <p:nvPr/>
          </p:nvSpPr>
          <p:spPr bwMode="auto">
            <a:xfrm>
              <a:off x="3765" y="1799"/>
              <a:ext cx="186" cy="169"/>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220" name="Line 7"/>
            <p:cNvSpPr>
              <a:spLocks noChangeShapeType="1"/>
            </p:cNvSpPr>
            <p:nvPr/>
          </p:nvSpPr>
          <p:spPr bwMode="auto">
            <a:xfrm>
              <a:off x="3464" y="1339"/>
              <a:ext cx="231"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91221" name="Line 8"/>
            <p:cNvSpPr>
              <a:spLocks noChangeShapeType="1"/>
            </p:cNvSpPr>
            <p:nvPr/>
          </p:nvSpPr>
          <p:spPr bwMode="auto">
            <a:xfrm>
              <a:off x="4261" y="887"/>
              <a:ext cx="546" cy="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91222" name="Line 9"/>
            <p:cNvSpPr>
              <a:spLocks noChangeShapeType="1"/>
            </p:cNvSpPr>
            <p:nvPr/>
          </p:nvSpPr>
          <p:spPr bwMode="auto">
            <a:xfrm>
              <a:off x="4992" y="1296"/>
              <a:ext cx="416" cy="25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91223" name="Line 10"/>
            <p:cNvSpPr>
              <a:spLocks noChangeShapeType="1"/>
            </p:cNvSpPr>
            <p:nvPr/>
          </p:nvSpPr>
          <p:spPr bwMode="auto">
            <a:xfrm>
              <a:off x="4899" y="1382"/>
              <a:ext cx="0" cy="1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91224" name="Line 11"/>
            <p:cNvSpPr>
              <a:spLocks noChangeShapeType="1"/>
            </p:cNvSpPr>
            <p:nvPr/>
          </p:nvSpPr>
          <p:spPr bwMode="auto">
            <a:xfrm flipH="1">
              <a:off x="3477" y="1799"/>
              <a:ext cx="144" cy="144"/>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225" name="Line 12"/>
            <p:cNvSpPr>
              <a:spLocks noChangeShapeType="1"/>
            </p:cNvSpPr>
            <p:nvPr/>
          </p:nvSpPr>
          <p:spPr bwMode="auto">
            <a:xfrm flipH="1">
              <a:off x="3074" y="1325"/>
              <a:ext cx="199" cy="21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226" name="Text Box 13"/>
            <p:cNvSpPr txBox="1">
              <a:spLocks noChangeArrowheads="1"/>
            </p:cNvSpPr>
            <p:nvPr/>
          </p:nvSpPr>
          <p:spPr bwMode="auto">
            <a:xfrm>
              <a:off x="4031" y="765"/>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R</a:t>
              </a:r>
              <a:endParaRPr lang="en-US" altLang="zh-CN" sz="1800">
                <a:latin typeface="Tahoma" panose="020B0804030504040204" pitchFamily="34" charset="0"/>
              </a:endParaRPr>
            </a:p>
          </p:txBody>
        </p:sp>
        <p:sp>
          <p:nvSpPr>
            <p:cNvPr id="91227" name="Oval 14"/>
            <p:cNvSpPr>
              <a:spLocks noChangeArrowheads="1"/>
            </p:cNvSpPr>
            <p:nvPr/>
          </p:nvSpPr>
          <p:spPr bwMode="auto">
            <a:xfrm>
              <a:off x="3936" y="69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91228" name="Text Box 15"/>
            <p:cNvSpPr txBox="1">
              <a:spLocks noChangeArrowheads="1"/>
            </p:cNvSpPr>
            <p:nvPr/>
          </p:nvSpPr>
          <p:spPr bwMode="auto">
            <a:xfrm>
              <a:off x="4792" y="1142"/>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G</a:t>
              </a:r>
              <a:endParaRPr lang="en-US" altLang="zh-CN" sz="1800">
                <a:latin typeface="Tahoma" panose="020B0804030504040204" pitchFamily="34" charset="0"/>
              </a:endParaRPr>
            </a:p>
          </p:txBody>
        </p:sp>
        <p:sp>
          <p:nvSpPr>
            <p:cNvPr id="91229" name="Oval 16"/>
            <p:cNvSpPr>
              <a:spLocks noChangeArrowheads="1"/>
            </p:cNvSpPr>
            <p:nvPr/>
          </p:nvSpPr>
          <p:spPr bwMode="auto">
            <a:xfrm>
              <a:off x="4695" y="1073"/>
              <a:ext cx="291"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91230" name="Text Box 17"/>
            <p:cNvSpPr txBox="1">
              <a:spLocks noChangeArrowheads="1"/>
            </p:cNvSpPr>
            <p:nvPr/>
          </p:nvSpPr>
          <p:spPr bwMode="auto">
            <a:xfrm>
              <a:off x="3311" y="1144"/>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A</a:t>
              </a:r>
              <a:endParaRPr lang="en-US" altLang="zh-CN" sz="1800">
                <a:latin typeface="Tahoma" panose="020B0804030504040204" pitchFamily="34" charset="0"/>
              </a:endParaRPr>
            </a:p>
          </p:txBody>
        </p:sp>
        <p:sp>
          <p:nvSpPr>
            <p:cNvPr id="91231" name="Oval 18"/>
            <p:cNvSpPr>
              <a:spLocks noChangeArrowheads="1"/>
            </p:cNvSpPr>
            <p:nvPr/>
          </p:nvSpPr>
          <p:spPr bwMode="auto">
            <a:xfrm>
              <a:off x="3213" y="107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91232" name="Text Box 19"/>
            <p:cNvSpPr txBox="1">
              <a:spLocks noChangeArrowheads="1"/>
            </p:cNvSpPr>
            <p:nvPr/>
          </p:nvSpPr>
          <p:spPr bwMode="auto">
            <a:xfrm>
              <a:off x="2939"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B</a:t>
              </a:r>
              <a:endParaRPr lang="en-US" altLang="zh-CN" sz="1800">
                <a:latin typeface="Tahoma" panose="020B0804030504040204" pitchFamily="34" charset="0"/>
              </a:endParaRPr>
            </a:p>
          </p:txBody>
        </p:sp>
        <p:sp>
          <p:nvSpPr>
            <p:cNvPr id="91233" name="Oval 20"/>
            <p:cNvSpPr>
              <a:spLocks noChangeArrowheads="1"/>
            </p:cNvSpPr>
            <p:nvPr/>
          </p:nvSpPr>
          <p:spPr bwMode="auto">
            <a:xfrm>
              <a:off x="2844"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91234" name="Text Box 21"/>
            <p:cNvSpPr txBox="1">
              <a:spLocks noChangeArrowheads="1"/>
            </p:cNvSpPr>
            <p:nvPr/>
          </p:nvSpPr>
          <p:spPr bwMode="auto">
            <a:xfrm>
              <a:off x="363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D</a:t>
              </a:r>
              <a:endParaRPr lang="en-US" altLang="zh-CN" sz="1800">
                <a:latin typeface="Tahoma" panose="020B0804030504040204" pitchFamily="34" charset="0"/>
              </a:endParaRPr>
            </a:p>
          </p:txBody>
        </p:sp>
        <p:sp>
          <p:nvSpPr>
            <p:cNvPr id="91235" name="Oval 22"/>
            <p:cNvSpPr>
              <a:spLocks noChangeArrowheads="1"/>
            </p:cNvSpPr>
            <p:nvPr/>
          </p:nvSpPr>
          <p:spPr bwMode="auto">
            <a:xfrm>
              <a:off x="3538" y="1535"/>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91236" name="Text Box 23"/>
            <p:cNvSpPr txBox="1">
              <a:spLocks noChangeArrowheads="1"/>
            </p:cNvSpPr>
            <p:nvPr/>
          </p:nvSpPr>
          <p:spPr bwMode="auto">
            <a:xfrm>
              <a:off x="4374" y="1603"/>
              <a:ext cx="1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H</a:t>
              </a:r>
              <a:endParaRPr lang="en-US" altLang="zh-CN" sz="1800">
                <a:latin typeface="Tahoma" panose="020B0804030504040204" pitchFamily="34" charset="0"/>
              </a:endParaRPr>
            </a:p>
          </p:txBody>
        </p:sp>
        <p:sp>
          <p:nvSpPr>
            <p:cNvPr id="91237" name="Oval 24"/>
            <p:cNvSpPr>
              <a:spLocks noChangeArrowheads="1"/>
            </p:cNvSpPr>
            <p:nvPr/>
          </p:nvSpPr>
          <p:spPr bwMode="auto">
            <a:xfrm>
              <a:off x="4279" y="1535"/>
              <a:ext cx="290" cy="276"/>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91238" name="Text Box 25"/>
            <p:cNvSpPr txBox="1">
              <a:spLocks noChangeArrowheads="1"/>
            </p:cNvSpPr>
            <p:nvPr/>
          </p:nvSpPr>
          <p:spPr bwMode="auto">
            <a:xfrm>
              <a:off x="4838"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F</a:t>
              </a:r>
              <a:endParaRPr lang="en-US" altLang="zh-CN" sz="1800">
                <a:latin typeface="Tahoma" panose="020B0804030504040204" pitchFamily="34" charset="0"/>
              </a:endParaRPr>
            </a:p>
          </p:txBody>
        </p:sp>
        <p:sp>
          <p:nvSpPr>
            <p:cNvPr id="91239" name="Oval 26"/>
            <p:cNvSpPr>
              <a:spLocks noChangeArrowheads="1"/>
            </p:cNvSpPr>
            <p:nvPr/>
          </p:nvSpPr>
          <p:spPr bwMode="auto">
            <a:xfrm>
              <a:off x="4741"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91240" name="Text Box 27"/>
            <p:cNvSpPr txBox="1">
              <a:spLocks noChangeArrowheads="1"/>
            </p:cNvSpPr>
            <p:nvPr/>
          </p:nvSpPr>
          <p:spPr bwMode="auto">
            <a:xfrm>
              <a:off x="5347" y="1603"/>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J</a:t>
              </a:r>
              <a:endParaRPr lang="en-US" altLang="zh-CN" sz="1800">
                <a:latin typeface="Tahoma" panose="020B0804030504040204" pitchFamily="34" charset="0"/>
              </a:endParaRPr>
            </a:p>
          </p:txBody>
        </p:sp>
        <p:sp>
          <p:nvSpPr>
            <p:cNvPr id="91241" name="Oval 28"/>
            <p:cNvSpPr>
              <a:spLocks noChangeArrowheads="1"/>
            </p:cNvSpPr>
            <p:nvPr/>
          </p:nvSpPr>
          <p:spPr bwMode="auto">
            <a:xfrm>
              <a:off x="5250" y="1535"/>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91242" name="Text Box 29"/>
            <p:cNvSpPr txBox="1">
              <a:spLocks noChangeArrowheads="1"/>
            </p:cNvSpPr>
            <p:nvPr/>
          </p:nvSpPr>
          <p:spPr bwMode="auto">
            <a:xfrm>
              <a:off x="5349" y="2060"/>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K</a:t>
              </a:r>
              <a:endParaRPr lang="en-US" altLang="zh-CN" sz="1800">
                <a:latin typeface="Tahoma" panose="020B0804030504040204" pitchFamily="34" charset="0"/>
              </a:endParaRPr>
            </a:p>
          </p:txBody>
        </p:sp>
        <p:sp>
          <p:nvSpPr>
            <p:cNvPr id="91243" name="Oval 30"/>
            <p:cNvSpPr>
              <a:spLocks noChangeArrowheads="1"/>
            </p:cNvSpPr>
            <p:nvPr/>
          </p:nvSpPr>
          <p:spPr bwMode="auto">
            <a:xfrm>
              <a:off x="5253" y="1991"/>
              <a:ext cx="290"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91244" name="Text Box 31"/>
            <p:cNvSpPr txBox="1">
              <a:spLocks noChangeArrowheads="1"/>
            </p:cNvSpPr>
            <p:nvPr/>
          </p:nvSpPr>
          <p:spPr bwMode="auto">
            <a:xfrm>
              <a:off x="3936" y="2024"/>
              <a:ext cx="15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E</a:t>
              </a:r>
              <a:endParaRPr lang="en-US" altLang="zh-CN" sz="1800">
                <a:latin typeface="Tahoma" panose="020B0804030504040204" pitchFamily="34" charset="0"/>
              </a:endParaRPr>
            </a:p>
          </p:txBody>
        </p:sp>
        <p:sp>
          <p:nvSpPr>
            <p:cNvPr id="91245" name="Oval 32"/>
            <p:cNvSpPr>
              <a:spLocks noChangeArrowheads="1"/>
            </p:cNvSpPr>
            <p:nvPr/>
          </p:nvSpPr>
          <p:spPr bwMode="auto">
            <a:xfrm>
              <a:off x="3839" y="1954"/>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91246" name="Text Box 33"/>
            <p:cNvSpPr txBox="1">
              <a:spLocks noChangeArrowheads="1"/>
            </p:cNvSpPr>
            <p:nvPr/>
          </p:nvSpPr>
          <p:spPr bwMode="auto">
            <a:xfrm>
              <a:off x="3382" y="2015"/>
              <a:ext cx="153"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C</a:t>
              </a:r>
              <a:endParaRPr lang="en-US" altLang="zh-CN" sz="1800">
                <a:latin typeface="Tahoma" panose="020B0804030504040204" pitchFamily="34" charset="0"/>
              </a:endParaRPr>
            </a:p>
          </p:txBody>
        </p:sp>
        <p:sp>
          <p:nvSpPr>
            <p:cNvPr id="91247" name="Oval 34"/>
            <p:cNvSpPr>
              <a:spLocks noChangeArrowheads="1"/>
            </p:cNvSpPr>
            <p:nvPr/>
          </p:nvSpPr>
          <p:spPr bwMode="auto">
            <a:xfrm>
              <a:off x="3285" y="1943"/>
              <a:ext cx="291" cy="27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sp>
          <p:nvSpPr>
            <p:cNvPr id="91248" name="Line 35"/>
            <p:cNvSpPr>
              <a:spLocks noChangeShapeType="1"/>
            </p:cNvSpPr>
            <p:nvPr/>
          </p:nvSpPr>
          <p:spPr bwMode="auto">
            <a:xfrm flipH="1">
              <a:off x="4463" y="1325"/>
              <a:ext cx="278" cy="2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sp>
          <p:nvSpPr>
            <p:cNvPr id="91249" name="Line 36"/>
            <p:cNvSpPr>
              <a:spLocks noChangeShapeType="1"/>
            </p:cNvSpPr>
            <p:nvPr/>
          </p:nvSpPr>
          <p:spPr bwMode="auto">
            <a:xfrm>
              <a:off x="5397" y="1799"/>
              <a:ext cx="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503050405090304" pitchFamily="18" charset="0"/>
              </a:endParaRPr>
            </a:p>
          </p:txBody>
        </p:sp>
      </p:grpSp>
      <p:grpSp>
        <p:nvGrpSpPr>
          <p:cNvPr id="3" name="Group 37"/>
          <p:cNvGrpSpPr/>
          <p:nvPr/>
        </p:nvGrpSpPr>
        <p:grpSpPr bwMode="auto">
          <a:xfrm>
            <a:off x="5076825" y="2349500"/>
            <a:ext cx="2970213" cy="3733800"/>
            <a:chOff x="3744" y="1488"/>
            <a:chExt cx="1871" cy="2352"/>
          </a:xfrm>
        </p:grpSpPr>
        <p:grpSp>
          <p:nvGrpSpPr>
            <p:cNvPr id="91175" name="Group 38"/>
            <p:cNvGrpSpPr/>
            <p:nvPr/>
          </p:nvGrpSpPr>
          <p:grpSpPr bwMode="auto">
            <a:xfrm>
              <a:off x="4512" y="1488"/>
              <a:ext cx="239" cy="240"/>
              <a:chOff x="4225" y="1584"/>
              <a:chExt cx="242" cy="177"/>
            </a:xfrm>
          </p:grpSpPr>
          <p:sp>
            <p:nvSpPr>
              <p:cNvPr id="91216" name="Text Box 39"/>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R</a:t>
                </a:r>
                <a:endParaRPr lang="en-US" altLang="zh-CN" sz="1800">
                  <a:latin typeface="Tahoma" panose="020B0804030504040204" pitchFamily="34" charset="0"/>
                </a:endParaRPr>
              </a:p>
            </p:txBody>
          </p:sp>
          <p:sp>
            <p:nvSpPr>
              <p:cNvPr id="91217" name="Oval 40"/>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91176" name="Group 41"/>
            <p:cNvGrpSpPr/>
            <p:nvPr/>
          </p:nvGrpSpPr>
          <p:grpSpPr bwMode="auto">
            <a:xfrm>
              <a:off x="3744" y="2208"/>
              <a:ext cx="239" cy="240"/>
              <a:chOff x="4225" y="1584"/>
              <a:chExt cx="242" cy="177"/>
            </a:xfrm>
          </p:grpSpPr>
          <p:sp>
            <p:nvSpPr>
              <p:cNvPr id="91214" name="Text Box 42"/>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B</a:t>
                </a:r>
                <a:endParaRPr lang="en-US" altLang="zh-CN" sz="1800">
                  <a:latin typeface="Tahoma" panose="020B0804030504040204" pitchFamily="34" charset="0"/>
                </a:endParaRPr>
              </a:p>
            </p:txBody>
          </p:sp>
          <p:sp>
            <p:nvSpPr>
              <p:cNvPr id="91215" name="Oval 43"/>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91177" name="Group 44"/>
            <p:cNvGrpSpPr/>
            <p:nvPr/>
          </p:nvGrpSpPr>
          <p:grpSpPr bwMode="auto">
            <a:xfrm>
              <a:off x="4128" y="2544"/>
              <a:ext cx="239" cy="240"/>
              <a:chOff x="4225" y="1584"/>
              <a:chExt cx="242" cy="177"/>
            </a:xfrm>
          </p:grpSpPr>
          <p:sp>
            <p:nvSpPr>
              <p:cNvPr id="91212" name="Text Box 45"/>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D</a:t>
                </a:r>
                <a:endParaRPr lang="en-US" altLang="zh-CN" sz="1800">
                  <a:latin typeface="Tahoma" panose="020B0804030504040204" pitchFamily="34" charset="0"/>
                </a:endParaRPr>
              </a:p>
            </p:txBody>
          </p:sp>
          <p:sp>
            <p:nvSpPr>
              <p:cNvPr id="91213" name="Oval 46"/>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91178" name="Group 47"/>
            <p:cNvGrpSpPr/>
            <p:nvPr/>
          </p:nvGrpSpPr>
          <p:grpSpPr bwMode="auto">
            <a:xfrm>
              <a:off x="3792" y="2928"/>
              <a:ext cx="239" cy="240"/>
              <a:chOff x="4225" y="1584"/>
              <a:chExt cx="242" cy="177"/>
            </a:xfrm>
          </p:grpSpPr>
          <p:sp>
            <p:nvSpPr>
              <p:cNvPr id="91210" name="Text Box 48"/>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C</a:t>
                </a:r>
                <a:endParaRPr lang="en-US" altLang="zh-CN" sz="1800">
                  <a:latin typeface="Tahoma" panose="020B0804030504040204" pitchFamily="34" charset="0"/>
                </a:endParaRPr>
              </a:p>
            </p:txBody>
          </p:sp>
          <p:sp>
            <p:nvSpPr>
              <p:cNvPr id="91211" name="Oval 49"/>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91179" name="Group 50"/>
            <p:cNvGrpSpPr/>
            <p:nvPr/>
          </p:nvGrpSpPr>
          <p:grpSpPr bwMode="auto">
            <a:xfrm>
              <a:off x="4224" y="3216"/>
              <a:ext cx="239" cy="240"/>
              <a:chOff x="4225" y="1584"/>
              <a:chExt cx="242" cy="177"/>
            </a:xfrm>
          </p:grpSpPr>
          <p:sp>
            <p:nvSpPr>
              <p:cNvPr id="91208" name="Text Box 51"/>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E</a:t>
                </a:r>
                <a:endParaRPr lang="en-US" altLang="zh-CN" sz="1800">
                  <a:latin typeface="Tahoma" panose="020B0804030504040204" pitchFamily="34" charset="0"/>
                </a:endParaRPr>
              </a:p>
            </p:txBody>
          </p:sp>
          <p:sp>
            <p:nvSpPr>
              <p:cNvPr id="91209" name="Oval 52"/>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91180" name="Group 53"/>
            <p:cNvGrpSpPr/>
            <p:nvPr/>
          </p:nvGrpSpPr>
          <p:grpSpPr bwMode="auto">
            <a:xfrm>
              <a:off x="4992" y="2208"/>
              <a:ext cx="239" cy="240"/>
              <a:chOff x="4225" y="1584"/>
              <a:chExt cx="242" cy="177"/>
            </a:xfrm>
          </p:grpSpPr>
          <p:sp>
            <p:nvSpPr>
              <p:cNvPr id="91206" name="Text Box 54"/>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G</a:t>
                </a:r>
                <a:endParaRPr lang="en-US" altLang="zh-CN" sz="1800">
                  <a:latin typeface="Tahoma" panose="020B0804030504040204" pitchFamily="34" charset="0"/>
                </a:endParaRPr>
              </a:p>
            </p:txBody>
          </p:sp>
          <p:sp>
            <p:nvSpPr>
              <p:cNvPr id="91207" name="Oval 55"/>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91181" name="Group 56"/>
            <p:cNvGrpSpPr/>
            <p:nvPr/>
          </p:nvGrpSpPr>
          <p:grpSpPr bwMode="auto">
            <a:xfrm>
              <a:off x="4656" y="2544"/>
              <a:ext cx="239" cy="240"/>
              <a:chOff x="4225" y="1584"/>
              <a:chExt cx="242" cy="177"/>
            </a:xfrm>
          </p:grpSpPr>
          <p:sp>
            <p:nvSpPr>
              <p:cNvPr id="91204" name="Text Box 57"/>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H</a:t>
                </a:r>
                <a:endParaRPr lang="en-US" altLang="zh-CN" sz="1800">
                  <a:latin typeface="Tahoma" panose="020B0804030504040204" pitchFamily="34" charset="0"/>
                </a:endParaRPr>
              </a:p>
            </p:txBody>
          </p:sp>
          <p:sp>
            <p:nvSpPr>
              <p:cNvPr id="91205" name="Oval 58"/>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91182" name="Group 59"/>
            <p:cNvGrpSpPr/>
            <p:nvPr/>
          </p:nvGrpSpPr>
          <p:grpSpPr bwMode="auto">
            <a:xfrm>
              <a:off x="5040" y="2880"/>
              <a:ext cx="239" cy="240"/>
              <a:chOff x="4225" y="1584"/>
              <a:chExt cx="242" cy="177"/>
            </a:xfrm>
          </p:grpSpPr>
          <p:sp>
            <p:nvSpPr>
              <p:cNvPr id="91202" name="Text Box 60"/>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F</a:t>
                </a:r>
                <a:endParaRPr lang="en-US" altLang="zh-CN" sz="1800">
                  <a:latin typeface="Tahoma" panose="020B0804030504040204" pitchFamily="34" charset="0"/>
                </a:endParaRPr>
              </a:p>
            </p:txBody>
          </p:sp>
          <p:sp>
            <p:nvSpPr>
              <p:cNvPr id="91203" name="Oval 61"/>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91183" name="Group 62"/>
            <p:cNvGrpSpPr/>
            <p:nvPr/>
          </p:nvGrpSpPr>
          <p:grpSpPr bwMode="auto">
            <a:xfrm>
              <a:off x="5376" y="3216"/>
              <a:ext cx="239" cy="240"/>
              <a:chOff x="4225" y="1584"/>
              <a:chExt cx="242" cy="177"/>
            </a:xfrm>
          </p:grpSpPr>
          <p:sp>
            <p:nvSpPr>
              <p:cNvPr id="91200" name="Text Box 63"/>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J</a:t>
                </a:r>
                <a:endParaRPr lang="en-US" altLang="zh-CN" sz="1800">
                  <a:latin typeface="Tahoma" panose="020B0804030504040204" pitchFamily="34" charset="0"/>
                </a:endParaRPr>
              </a:p>
            </p:txBody>
          </p:sp>
          <p:sp>
            <p:nvSpPr>
              <p:cNvPr id="91201" name="Oval 64"/>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grpSp>
          <p:nvGrpSpPr>
            <p:cNvPr id="91184" name="Group 65"/>
            <p:cNvGrpSpPr/>
            <p:nvPr/>
          </p:nvGrpSpPr>
          <p:grpSpPr bwMode="auto">
            <a:xfrm>
              <a:off x="4992" y="3600"/>
              <a:ext cx="239" cy="240"/>
              <a:chOff x="4225" y="1584"/>
              <a:chExt cx="242" cy="177"/>
            </a:xfrm>
          </p:grpSpPr>
          <p:sp>
            <p:nvSpPr>
              <p:cNvPr id="91198" name="Text Box 66"/>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K</a:t>
                </a:r>
                <a:endParaRPr lang="en-US" altLang="zh-CN" sz="1800">
                  <a:latin typeface="Tahoma" panose="020B0804030504040204" pitchFamily="34" charset="0"/>
                </a:endParaRPr>
              </a:p>
            </p:txBody>
          </p:sp>
          <p:sp>
            <p:nvSpPr>
              <p:cNvPr id="91199" name="Oval 67"/>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91185" name="Line 68"/>
            <p:cNvSpPr>
              <a:spLocks noChangeShapeType="1"/>
            </p:cNvSpPr>
            <p:nvPr/>
          </p:nvSpPr>
          <p:spPr bwMode="auto">
            <a:xfrm flipV="1">
              <a:off x="4320" y="1680"/>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nvGrpSpPr>
            <p:cNvPr id="91186" name="Group 69"/>
            <p:cNvGrpSpPr/>
            <p:nvPr/>
          </p:nvGrpSpPr>
          <p:grpSpPr bwMode="auto">
            <a:xfrm>
              <a:off x="4128" y="1824"/>
              <a:ext cx="239" cy="240"/>
              <a:chOff x="4225" y="1584"/>
              <a:chExt cx="242" cy="177"/>
            </a:xfrm>
          </p:grpSpPr>
          <p:sp>
            <p:nvSpPr>
              <p:cNvPr id="91196" name="Text Box 70"/>
              <p:cNvSpPr txBox="1">
                <a:spLocks noChangeArrowheads="1"/>
              </p:cNvSpPr>
              <p:nvPr/>
            </p:nvSpPr>
            <p:spPr bwMode="auto">
              <a:xfrm>
                <a:off x="4304" y="1629"/>
                <a:ext cx="127"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lnSpc>
                    <a:spcPct val="80000"/>
                  </a:lnSpc>
                  <a:spcBef>
                    <a:spcPct val="50000"/>
                  </a:spcBef>
                  <a:buClr>
                    <a:schemeClr val="bg1"/>
                  </a:buClr>
                  <a:buSzPct val="100000"/>
                  <a:buFont typeface="Wingdings" panose="05000000000000000000" pitchFamily="2" charset="2"/>
                  <a:buNone/>
                </a:pPr>
                <a:r>
                  <a:rPr lang="en-US" altLang="zh-CN" sz="1800">
                    <a:latin typeface="Tahoma" panose="020B0804030504040204" pitchFamily="34" charset="0"/>
                  </a:rPr>
                  <a:t>A</a:t>
                </a:r>
                <a:endParaRPr lang="en-US" altLang="zh-CN" sz="1800">
                  <a:latin typeface="Tahoma" panose="020B0804030504040204" pitchFamily="34" charset="0"/>
                </a:endParaRPr>
              </a:p>
            </p:txBody>
          </p:sp>
          <p:sp>
            <p:nvSpPr>
              <p:cNvPr id="91197" name="Oval 71"/>
              <p:cNvSpPr>
                <a:spLocks noChangeArrowheads="1"/>
              </p:cNvSpPr>
              <p:nvPr/>
            </p:nvSpPr>
            <p:spPr bwMode="auto">
              <a:xfrm>
                <a:off x="4225" y="1584"/>
                <a:ext cx="242" cy="177"/>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503050405090304" pitchFamily="18" charset="0"/>
                </a:endParaRPr>
              </a:p>
            </p:txBody>
          </p:sp>
        </p:grpSp>
        <p:sp>
          <p:nvSpPr>
            <p:cNvPr id="91187" name="Line 72"/>
            <p:cNvSpPr>
              <a:spLocks noChangeShapeType="1"/>
            </p:cNvSpPr>
            <p:nvPr/>
          </p:nvSpPr>
          <p:spPr bwMode="auto">
            <a:xfrm flipV="1">
              <a:off x="3936" y="2016"/>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188" name="Line 73"/>
            <p:cNvSpPr>
              <a:spLocks noChangeShapeType="1"/>
            </p:cNvSpPr>
            <p:nvPr/>
          </p:nvSpPr>
          <p:spPr bwMode="auto">
            <a:xfrm>
              <a:off x="3936" y="2400"/>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189" name="Line 74"/>
            <p:cNvSpPr>
              <a:spLocks noChangeShapeType="1"/>
            </p:cNvSpPr>
            <p:nvPr/>
          </p:nvSpPr>
          <p:spPr bwMode="auto">
            <a:xfrm>
              <a:off x="4032" y="3120"/>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190" name="Line 75"/>
            <p:cNvSpPr>
              <a:spLocks noChangeShapeType="1"/>
            </p:cNvSpPr>
            <p:nvPr/>
          </p:nvSpPr>
          <p:spPr bwMode="auto">
            <a:xfrm flipV="1">
              <a:off x="3936" y="2736"/>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191" name="Line 76"/>
            <p:cNvSpPr>
              <a:spLocks noChangeShapeType="1"/>
            </p:cNvSpPr>
            <p:nvPr/>
          </p:nvSpPr>
          <p:spPr bwMode="auto">
            <a:xfrm>
              <a:off x="4368" y="1968"/>
              <a:ext cx="672" cy="288"/>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192" name="Line 77"/>
            <p:cNvSpPr>
              <a:spLocks noChangeShapeType="1"/>
            </p:cNvSpPr>
            <p:nvPr/>
          </p:nvSpPr>
          <p:spPr bwMode="auto">
            <a:xfrm flipV="1">
              <a:off x="4848" y="2400"/>
              <a:ext cx="192"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193" name="Line 78"/>
            <p:cNvSpPr>
              <a:spLocks noChangeShapeType="1"/>
            </p:cNvSpPr>
            <p:nvPr/>
          </p:nvSpPr>
          <p:spPr bwMode="auto">
            <a:xfrm>
              <a:off x="4896" y="2736"/>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194" name="Line 79"/>
            <p:cNvSpPr>
              <a:spLocks noChangeShapeType="1"/>
            </p:cNvSpPr>
            <p:nvPr/>
          </p:nvSpPr>
          <p:spPr bwMode="auto">
            <a:xfrm>
              <a:off x="5232" y="3072"/>
              <a:ext cx="240" cy="144"/>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195" name="Line 80"/>
            <p:cNvSpPr>
              <a:spLocks noChangeShapeType="1"/>
            </p:cNvSpPr>
            <p:nvPr/>
          </p:nvSpPr>
          <p:spPr bwMode="auto">
            <a:xfrm flipV="1">
              <a:off x="5184" y="3408"/>
              <a:ext cx="240" cy="192"/>
            </a:xfrm>
            <a:prstGeom prst="line">
              <a:avLst/>
            </a:prstGeom>
            <a:noFill/>
            <a:ln w="19050">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sp>
        <p:nvSpPr>
          <p:cNvPr id="1211473" name="Rectangle 81"/>
          <p:cNvSpPr>
            <a:spLocks noChangeArrowheads="1"/>
          </p:cNvSpPr>
          <p:nvPr/>
        </p:nvSpPr>
        <p:spPr bwMode="auto">
          <a:xfrm>
            <a:off x="990600" y="4419600"/>
            <a:ext cx="1219200" cy="1847850"/>
          </a:xfrm>
          <a:prstGeom prst="rect">
            <a:avLst/>
          </a:prstGeom>
          <a:solidFill>
            <a:srgbClr val="CCFFFF"/>
          </a:solidFill>
          <a:ln w="19050">
            <a:solidFill>
              <a:srgbClr val="CCFFFF"/>
            </a:solidFill>
            <a:miter lim="800000"/>
            <a:tailEnd type="none" w="lg" len="med"/>
          </a:ln>
        </p:spPr>
        <p:txBody>
          <a:bodyPr tIns="0" bIns="0">
            <a:spAutoFit/>
          </a:bodyPr>
          <a:lstStyle/>
          <a:p>
            <a:r>
              <a:rPr lang="en-US" altLang="zh-CN" sz="2000">
                <a:latin typeface="宋体" pitchFamily="2" charset="-122"/>
              </a:rPr>
              <a:t>RAB</a:t>
            </a:r>
            <a:endParaRPr lang="en-US" altLang="zh-CN" sz="2000">
              <a:latin typeface="宋体" pitchFamily="2" charset="-122"/>
            </a:endParaRPr>
          </a:p>
          <a:p>
            <a:r>
              <a:rPr lang="en-US" altLang="zh-CN" sz="2000">
                <a:latin typeface="宋体" pitchFamily="2" charset="-122"/>
              </a:rPr>
              <a:t>RADC</a:t>
            </a:r>
            <a:endParaRPr lang="en-US" altLang="zh-CN" sz="2000">
              <a:latin typeface="宋体" pitchFamily="2" charset="-122"/>
            </a:endParaRPr>
          </a:p>
          <a:p>
            <a:r>
              <a:rPr lang="en-US" altLang="zh-CN" sz="2000">
                <a:latin typeface="宋体" pitchFamily="2" charset="-122"/>
              </a:rPr>
              <a:t>RADE</a:t>
            </a:r>
            <a:endParaRPr lang="en-US" altLang="zh-CN" sz="2000">
              <a:latin typeface="宋体" pitchFamily="2" charset="-122"/>
            </a:endParaRPr>
          </a:p>
          <a:p>
            <a:r>
              <a:rPr lang="en-US" altLang="zh-CN" sz="2000">
                <a:latin typeface="宋体" pitchFamily="2" charset="-122"/>
              </a:rPr>
              <a:t>RGH</a:t>
            </a:r>
            <a:endParaRPr lang="en-US" altLang="zh-CN" sz="2000">
              <a:latin typeface="宋体" pitchFamily="2" charset="-122"/>
            </a:endParaRPr>
          </a:p>
          <a:p>
            <a:r>
              <a:rPr lang="en-US" altLang="zh-CN" sz="2000">
                <a:latin typeface="宋体" pitchFamily="2" charset="-122"/>
              </a:rPr>
              <a:t>RGF</a:t>
            </a:r>
            <a:endParaRPr lang="en-US" altLang="zh-CN" sz="2000">
              <a:latin typeface="宋体" pitchFamily="2" charset="-122"/>
            </a:endParaRPr>
          </a:p>
          <a:p>
            <a:r>
              <a:rPr lang="en-US" altLang="zh-CN" sz="2000">
                <a:latin typeface="宋体" pitchFamily="2" charset="-122"/>
              </a:rPr>
              <a:t>RGJK</a:t>
            </a:r>
            <a:endParaRPr lang="en-US" altLang="zh-CN" sz="2000">
              <a:latin typeface="宋体" pitchFamily="2" charset="-122"/>
            </a:endParaRPr>
          </a:p>
        </p:txBody>
      </p:sp>
      <p:grpSp>
        <p:nvGrpSpPr>
          <p:cNvPr id="15" name="Group 82"/>
          <p:cNvGrpSpPr/>
          <p:nvPr/>
        </p:nvGrpSpPr>
        <p:grpSpPr bwMode="auto">
          <a:xfrm>
            <a:off x="2819400" y="4572000"/>
            <a:ext cx="1219200" cy="1600200"/>
            <a:chOff x="1776" y="2880"/>
            <a:chExt cx="768" cy="1008"/>
          </a:xfrm>
        </p:grpSpPr>
        <p:sp>
          <p:nvSpPr>
            <p:cNvPr id="91172" name="Line 83"/>
            <p:cNvSpPr>
              <a:spLocks noChangeShapeType="1"/>
            </p:cNvSpPr>
            <p:nvPr/>
          </p:nvSpPr>
          <p:spPr bwMode="auto">
            <a:xfrm>
              <a:off x="1776" y="2880"/>
              <a:ext cx="0" cy="1008"/>
            </a:xfrm>
            <a:prstGeom prst="line">
              <a:avLst/>
            </a:prstGeom>
            <a:noFill/>
            <a:ln w="2857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173" name="Line 84"/>
            <p:cNvSpPr>
              <a:spLocks noChangeShapeType="1"/>
            </p:cNvSpPr>
            <p:nvPr/>
          </p:nvSpPr>
          <p:spPr bwMode="auto">
            <a:xfrm>
              <a:off x="1776" y="3888"/>
              <a:ext cx="768" cy="0"/>
            </a:xfrm>
            <a:prstGeom prst="line">
              <a:avLst/>
            </a:prstGeom>
            <a:noFill/>
            <a:ln w="2857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1174" name="Line 85"/>
            <p:cNvSpPr>
              <a:spLocks noChangeShapeType="1"/>
            </p:cNvSpPr>
            <p:nvPr/>
          </p:nvSpPr>
          <p:spPr bwMode="auto">
            <a:xfrm flipV="1">
              <a:off x="2544" y="2880"/>
              <a:ext cx="0" cy="1008"/>
            </a:xfrm>
            <a:prstGeom prst="line">
              <a:avLst/>
            </a:prstGeom>
            <a:noFill/>
            <a:ln w="2857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grpSp>
      <p:sp>
        <p:nvSpPr>
          <p:cNvPr id="1211478" name="Rectangle 86"/>
          <p:cNvSpPr>
            <a:spLocks noChangeArrowheads="1"/>
          </p:cNvSpPr>
          <p:nvPr/>
        </p:nvSpPr>
        <p:spPr bwMode="auto">
          <a:xfrm>
            <a:off x="2895600" y="5791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itchFamily="2" charset="-122"/>
              </a:rPr>
              <a:t>R</a:t>
            </a:r>
            <a:endParaRPr lang="en-US" altLang="zh-CN" sz="2000">
              <a:latin typeface="宋体" pitchFamily="2" charset="-122"/>
            </a:endParaRPr>
          </a:p>
        </p:txBody>
      </p:sp>
      <p:sp>
        <p:nvSpPr>
          <p:cNvPr id="1211479" name="Rectangle 87"/>
          <p:cNvSpPr>
            <a:spLocks noChangeArrowheads="1"/>
          </p:cNvSpPr>
          <p:nvPr/>
        </p:nvSpPr>
        <p:spPr bwMode="auto">
          <a:xfrm>
            <a:off x="2895600" y="5410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itchFamily="2" charset="-122"/>
              </a:rPr>
              <a:t>A</a:t>
            </a:r>
            <a:endParaRPr lang="en-US" altLang="zh-CN" sz="2000">
              <a:latin typeface="宋体" pitchFamily="2" charset="-122"/>
            </a:endParaRPr>
          </a:p>
        </p:txBody>
      </p:sp>
      <p:sp>
        <p:nvSpPr>
          <p:cNvPr id="1211480" name="Rectangle 88"/>
          <p:cNvSpPr>
            <a:spLocks noChangeArrowheads="1"/>
          </p:cNvSpPr>
          <p:nvPr/>
        </p:nvSpPr>
        <p:spPr bwMode="auto">
          <a:xfrm>
            <a:off x="2895600" y="5029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itchFamily="2" charset="-122"/>
              </a:rPr>
              <a:t>B</a:t>
            </a:r>
            <a:endParaRPr lang="en-US" altLang="zh-CN" sz="2000">
              <a:latin typeface="宋体" pitchFamily="2" charset="-122"/>
            </a:endParaRPr>
          </a:p>
        </p:txBody>
      </p:sp>
      <p:sp>
        <p:nvSpPr>
          <p:cNvPr id="1211481" name="Rectangle 89"/>
          <p:cNvSpPr>
            <a:spLocks noChangeArrowheads="1"/>
          </p:cNvSpPr>
          <p:nvPr/>
        </p:nvSpPr>
        <p:spPr bwMode="auto">
          <a:xfrm>
            <a:off x="2895600" y="5029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itchFamily="2" charset="-122"/>
            </a:endParaRPr>
          </a:p>
        </p:txBody>
      </p:sp>
      <p:sp>
        <p:nvSpPr>
          <p:cNvPr id="1211482" name="Rectangle 90"/>
          <p:cNvSpPr>
            <a:spLocks noChangeArrowheads="1"/>
          </p:cNvSpPr>
          <p:nvPr/>
        </p:nvSpPr>
        <p:spPr bwMode="auto">
          <a:xfrm>
            <a:off x="2895600" y="5029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itchFamily="2" charset="-122"/>
              </a:rPr>
              <a:t>D</a:t>
            </a:r>
            <a:endParaRPr lang="en-US" altLang="zh-CN" sz="2000">
              <a:latin typeface="宋体" pitchFamily="2" charset="-122"/>
            </a:endParaRPr>
          </a:p>
        </p:txBody>
      </p:sp>
      <p:sp>
        <p:nvSpPr>
          <p:cNvPr id="1211483" name="Rectangle 91"/>
          <p:cNvSpPr>
            <a:spLocks noChangeArrowheads="1"/>
          </p:cNvSpPr>
          <p:nvPr/>
        </p:nvSpPr>
        <p:spPr bwMode="auto">
          <a:xfrm>
            <a:off x="2895600" y="4648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itchFamily="2" charset="-122"/>
              </a:rPr>
              <a:t>C</a:t>
            </a:r>
            <a:endParaRPr lang="en-US" altLang="zh-CN" sz="2000">
              <a:latin typeface="宋体" pitchFamily="2" charset="-122"/>
            </a:endParaRPr>
          </a:p>
        </p:txBody>
      </p:sp>
      <p:sp>
        <p:nvSpPr>
          <p:cNvPr id="1211484" name="Rectangle 92"/>
          <p:cNvSpPr>
            <a:spLocks noChangeArrowheads="1"/>
          </p:cNvSpPr>
          <p:nvPr/>
        </p:nvSpPr>
        <p:spPr bwMode="auto">
          <a:xfrm>
            <a:off x="2895600" y="4648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itchFamily="2" charset="-122"/>
            </a:endParaRPr>
          </a:p>
        </p:txBody>
      </p:sp>
      <p:sp>
        <p:nvSpPr>
          <p:cNvPr id="1211485" name="Rectangle 93"/>
          <p:cNvSpPr>
            <a:spLocks noChangeArrowheads="1"/>
          </p:cNvSpPr>
          <p:nvPr/>
        </p:nvSpPr>
        <p:spPr bwMode="auto">
          <a:xfrm>
            <a:off x="2895600" y="4648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itchFamily="2" charset="-122"/>
              </a:rPr>
              <a:t>E</a:t>
            </a:r>
            <a:endParaRPr lang="en-US" altLang="zh-CN" sz="2000">
              <a:latin typeface="宋体" pitchFamily="2" charset="-122"/>
            </a:endParaRPr>
          </a:p>
        </p:txBody>
      </p:sp>
      <p:sp>
        <p:nvSpPr>
          <p:cNvPr id="1211486" name="Rectangle 94"/>
          <p:cNvSpPr>
            <a:spLocks noChangeArrowheads="1"/>
          </p:cNvSpPr>
          <p:nvPr/>
        </p:nvSpPr>
        <p:spPr bwMode="auto">
          <a:xfrm>
            <a:off x="2895600" y="4648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itchFamily="2" charset="-122"/>
            </a:endParaRPr>
          </a:p>
        </p:txBody>
      </p:sp>
      <p:sp>
        <p:nvSpPr>
          <p:cNvPr id="1211487" name="Rectangle 95"/>
          <p:cNvSpPr>
            <a:spLocks noChangeArrowheads="1"/>
          </p:cNvSpPr>
          <p:nvPr/>
        </p:nvSpPr>
        <p:spPr bwMode="auto">
          <a:xfrm>
            <a:off x="2895600" y="5029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itchFamily="2" charset="-122"/>
            </a:endParaRPr>
          </a:p>
        </p:txBody>
      </p:sp>
      <p:sp>
        <p:nvSpPr>
          <p:cNvPr id="1211488" name="Rectangle 96"/>
          <p:cNvSpPr>
            <a:spLocks noChangeArrowheads="1"/>
          </p:cNvSpPr>
          <p:nvPr/>
        </p:nvSpPr>
        <p:spPr bwMode="auto">
          <a:xfrm>
            <a:off x="2895600" y="5410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itchFamily="2" charset="-122"/>
            </a:endParaRPr>
          </a:p>
        </p:txBody>
      </p:sp>
      <p:sp>
        <p:nvSpPr>
          <p:cNvPr id="1211489" name="Rectangle 97"/>
          <p:cNvSpPr>
            <a:spLocks noChangeArrowheads="1"/>
          </p:cNvSpPr>
          <p:nvPr/>
        </p:nvSpPr>
        <p:spPr bwMode="auto">
          <a:xfrm>
            <a:off x="2895600" y="5410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itchFamily="2" charset="-122"/>
              </a:rPr>
              <a:t>G</a:t>
            </a:r>
            <a:endParaRPr lang="en-US" altLang="zh-CN" sz="2000">
              <a:latin typeface="宋体" pitchFamily="2" charset="-122"/>
            </a:endParaRPr>
          </a:p>
        </p:txBody>
      </p:sp>
      <p:sp>
        <p:nvSpPr>
          <p:cNvPr id="1211490" name="Rectangle 98"/>
          <p:cNvSpPr>
            <a:spLocks noChangeArrowheads="1"/>
          </p:cNvSpPr>
          <p:nvPr/>
        </p:nvSpPr>
        <p:spPr bwMode="auto">
          <a:xfrm>
            <a:off x="2895600" y="5029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itchFamily="2" charset="-122"/>
              </a:rPr>
              <a:t>H</a:t>
            </a:r>
            <a:endParaRPr lang="en-US" altLang="zh-CN" sz="2000">
              <a:latin typeface="宋体" pitchFamily="2" charset="-122"/>
            </a:endParaRPr>
          </a:p>
        </p:txBody>
      </p:sp>
      <p:sp>
        <p:nvSpPr>
          <p:cNvPr id="1211491" name="Rectangle 99"/>
          <p:cNvSpPr>
            <a:spLocks noChangeArrowheads="1"/>
          </p:cNvSpPr>
          <p:nvPr/>
        </p:nvSpPr>
        <p:spPr bwMode="auto">
          <a:xfrm>
            <a:off x="2895600" y="5029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itchFamily="2" charset="-122"/>
            </a:endParaRPr>
          </a:p>
        </p:txBody>
      </p:sp>
      <p:sp>
        <p:nvSpPr>
          <p:cNvPr id="1211492" name="Rectangle 100"/>
          <p:cNvSpPr>
            <a:spLocks noChangeArrowheads="1"/>
          </p:cNvSpPr>
          <p:nvPr/>
        </p:nvSpPr>
        <p:spPr bwMode="auto">
          <a:xfrm>
            <a:off x="2895600" y="5029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itchFamily="2" charset="-122"/>
              </a:rPr>
              <a:t>F</a:t>
            </a:r>
            <a:endParaRPr lang="en-US" altLang="zh-CN" sz="2000">
              <a:latin typeface="宋体" pitchFamily="2" charset="-122"/>
            </a:endParaRPr>
          </a:p>
        </p:txBody>
      </p:sp>
      <p:sp>
        <p:nvSpPr>
          <p:cNvPr id="1211493" name="Rectangle 101"/>
          <p:cNvSpPr>
            <a:spLocks noChangeArrowheads="1"/>
          </p:cNvSpPr>
          <p:nvPr/>
        </p:nvSpPr>
        <p:spPr bwMode="auto">
          <a:xfrm>
            <a:off x="2895600" y="5029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itchFamily="2" charset="-122"/>
            </a:endParaRPr>
          </a:p>
        </p:txBody>
      </p:sp>
      <p:sp>
        <p:nvSpPr>
          <p:cNvPr id="1211494" name="Rectangle 102"/>
          <p:cNvSpPr>
            <a:spLocks noChangeArrowheads="1"/>
          </p:cNvSpPr>
          <p:nvPr/>
        </p:nvSpPr>
        <p:spPr bwMode="auto">
          <a:xfrm>
            <a:off x="2895600" y="5029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itchFamily="2" charset="-122"/>
              </a:rPr>
              <a:t>J</a:t>
            </a:r>
            <a:endParaRPr lang="en-US" altLang="zh-CN" sz="2000">
              <a:latin typeface="宋体" pitchFamily="2" charset="-122"/>
            </a:endParaRPr>
          </a:p>
        </p:txBody>
      </p:sp>
      <p:sp>
        <p:nvSpPr>
          <p:cNvPr id="1211495" name="Rectangle 103"/>
          <p:cNvSpPr>
            <a:spLocks noChangeArrowheads="1"/>
          </p:cNvSpPr>
          <p:nvPr/>
        </p:nvSpPr>
        <p:spPr bwMode="auto">
          <a:xfrm>
            <a:off x="2895600" y="4648200"/>
            <a:ext cx="1066800" cy="327025"/>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r>
              <a:rPr lang="en-US" altLang="zh-CN" sz="2000">
                <a:latin typeface="宋体" pitchFamily="2" charset="-122"/>
              </a:rPr>
              <a:t>K</a:t>
            </a:r>
            <a:endParaRPr lang="en-US" altLang="zh-CN" sz="2000">
              <a:latin typeface="宋体" pitchFamily="2" charset="-122"/>
            </a:endParaRPr>
          </a:p>
        </p:txBody>
      </p:sp>
      <p:sp>
        <p:nvSpPr>
          <p:cNvPr id="1211496" name="Rectangle 104"/>
          <p:cNvSpPr>
            <a:spLocks noChangeArrowheads="1"/>
          </p:cNvSpPr>
          <p:nvPr/>
        </p:nvSpPr>
        <p:spPr bwMode="auto">
          <a:xfrm>
            <a:off x="2895600" y="4648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itchFamily="2" charset="-122"/>
            </a:endParaRPr>
          </a:p>
        </p:txBody>
      </p:sp>
      <p:sp>
        <p:nvSpPr>
          <p:cNvPr id="1211497" name="Rectangle 105"/>
          <p:cNvSpPr>
            <a:spLocks noChangeArrowheads="1"/>
          </p:cNvSpPr>
          <p:nvPr/>
        </p:nvSpPr>
        <p:spPr bwMode="auto">
          <a:xfrm>
            <a:off x="2895600" y="5029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itchFamily="2" charset="-122"/>
            </a:endParaRPr>
          </a:p>
        </p:txBody>
      </p:sp>
      <p:sp>
        <p:nvSpPr>
          <p:cNvPr id="1211498" name="Rectangle 106"/>
          <p:cNvSpPr>
            <a:spLocks noChangeArrowheads="1"/>
          </p:cNvSpPr>
          <p:nvPr/>
        </p:nvSpPr>
        <p:spPr bwMode="auto">
          <a:xfrm>
            <a:off x="2895600" y="5410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itchFamily="2" charset="-122"/>
            </a:endParaRPr>
          </a:p>
        </p:txBody>
      </p:sp>
      <p:sp>
        <p:nvSpPr>
          <p:cNvPr id="1211499" name="Rectangle 107"/>
          <p:cNvSpPr>
            <a:spLocks noChangeArrowheads="1"/>
          </p:cNvSpPr>
          <p:nvPr/>
        </p:nvSpPr>
        <p:spPr bwMode="auto">
          <a:xfrm>
            <a:off x="2895600" y="5791200"/>
            <a:ext cx="1066800" cy="327025"/>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type="none" w="lg" len="med"/>
              </a14:hiddenLine>
            </a:ext>
          </a:extLst>
        </p:spPr>
        <p:txBody>
          <a:bodyPr lIns="18000" tIns="10800" rIns="18000" bIns="10800">
            <a:spAutoFit/>
          </a:bodyPr>
          <a:lstStyle/>
          <a:p>
            <a:pPr algn="ctr"/>
            <a:endParaRPr lang="zh-CN" altLang="en-US" sz="2000">
              <a:latin typeface="宋体" pitchFamily="2" charset="-122"/>
            </a:endParaRPr>
          </a:p>
        </p:txBody>
      </p:sp>
      <p:sp>
        <p:nvSpPr>
          <p:cNvPr id="1211500" name="AutoShape 108"/>
          <p:cNvSpPr>
            <a:spLocks noChangeArrowheads="1"/>
          </p:cNvSpPr>
          <p:nvPr/>
        </p:nvSpPr>
        <p:spPr bwMode="auto">
          <a:xfrm>
            <a:off x="3887788" y="2420938"/>
            <a:ext cx="1368425" cy="431800"/>
          </a:xfrm>
          <a:prstGeom prst="wedgeRoundRectCallout">
            <a:avLst>
              <a:gd name="adj1" fmla="val 69838"/>
              <a:gd name="adj2" fmla="val 169116"/>
              <a:gd name="adj3" fmla="val 16667"/>
            </a:avLst>
          </a:prstGeom>
          <a:solidFill>
            <a:schemeClr val="accent1"/>
          </a:solidFill>
          <a:ln w="19050">
            <a:solidFill>
              <a:schemeClr val="tx1"/>
            </a:solidFill>
            <a:miter lim="800000"/>
            <a:tailEnd type="none" w="lg" len="med"/>
          </a:ln>
        </p:spPr>
        <p:txBody>
          <a:bodyPr/>
          <a:lstStyle/>
          <a:p>
            <a:pPr algn="ctr"/>
            <a:r>
              <a:rPr lang="zh-CN" altLang="en-US" sz="2000">
                <a:latin typeface="Times New Roman" panose="02020503050405090304" pitchFamily="18" charset="0"/>
              </a:rPr>
              <a:t>父子关系</a:t>
            </a:r>
            <a:endParaRPr lang="zh-CN" altLang="en-US" sz="2000">
              <a:latin typeface="Times New Roman" panose="02020503050405090304" pitchFamily="18" charset="0"/>
            </a:endParaRPr>
          </a:p>
        </p:txBody>
      </p:sp>
      <p:sp>
        <p:nvSpPr>
          <p:cNvPr id="1211501" name="AutoShape 109"/>
          <p:cNvSpPr>
            <a:spLocks noChangeArrowheads="1"/>
          </p:cNvSpPr>
          <p:nvPr/>
        </p:nvSpPr>
        <p:spPr bwMode="auto">
          <a:xfrm>
            <a:off x="7164388" y="2565400"/>
            <a:ext cx="1368425" cy="431800"/>
          </a:xfrm>
          <a:prstGeom prst="wedgeRoundRectCallout">
            <a:avLst>
              <a:gd name="adj1" fmla="val -74940"/>
              <a:gd name="adj2" fmla="val 144486"/>
              <a:gd name="adj3" fmla="val 16667"/>
            </a:avLst>
          </a:prstGeom>
          <a:solidFill>
            <a:schemeClr val="accent1"/>
          </a:solidFill>
          <a:ln w="19050">
            <a:solidFill>
              <a:schemeClr val="tx1"/>
            </a:solidFill>
            <a:miter lim="800000"/>
            <a:tailEnd type="none" w="lg" len="med"/>
          </a:ln>
        </p:spPr>
        <p:txBody>
          <a:bodyPr/>
          <a:lstStyle/>
          <a:p>
            <a:pPr algn="ctr"/>
            <a:r>
              <a:rPr lang="zh-CN" altLang="en-US" sz="2000">
                <a:latin typeface="Times New Roman" panose="02020503050405090304" pitchFamily="18" charset="0"/>
              </a:rPr>
              <a:t>兄弟关系</a:t>
            </a:r>
            <a:endParaRPr lang="zh-CN" altLang="en-US" sz="2000">
              <a:latin typeface="Times New Roman" panose="02020503050405090304" pitchFamily="18" charset="0"/>
            </a:endParaRPr>
          </a:p>
        </p:txBody>
      </p:sp>
      <p:sp>
        <p:nvSpPr>
          <p:cNvPr id="1211502" name="AutoShape 110"/>
          <p:cNvSpPr>
            <a:spLocks noChangeArrowheads="1"/>
          </p:cNvSpPr>
          <p:nvPr/>
        </p:nvSpPr>
        <p:spPr bwMode="auto">
          <a:xfrm>
            <a:off x="4572000" y="5661025"/>
            <a:ext cx="1368425" cy="431800"/>
          </a:xfrm>
          <a:prstGeom prst="wedgeRoundRectCallout">
            <a:avLst>
              <a:gd name="adj1" fmla="val -2551"/>
              <a:gd name="adj2" fmla="val -201102"/>
              <a:gd name="adj3" fmla="val 16667"/>
            </a:avLst>
          </a:prstGeom>
          <a:solidFill>
            <a:schemeClr val="accent1"/>
          </a:solidFill>
          <a:ln w="19050">
            <a:solidFill>
              <a:schemeClr val="tx1"/>
            </a:solidFill>
            <a:miter lim="800000"/>
            <a:tailEnd type="none" w="lg" len="med"/>
          </a:ln>
        </p:spPr>
        <p:txBody>
          <a:bodyPr/>
          <a:lstStyle/>
          <a:p>
            <a:pPr algn="ctr"/>
            <a:r>
              <a:rPr lang="zh-CN" altLang="en-US" sz="2000">
                <a:latin typeface="Times New Roman" panose="02020503050405090304" pitchFamily="18" charset="0"/>
              </a:rPr>
              <a:t>树叶节点</a:t>
            </a:r>
            <a:endParaRPr lang="zh-CN" altLang="en-US" sz="2000">
              <a:latin typeface="Times New Roman" panose="02020503050405090304" pitchFamily="18" charset="0"/>
            </a:endParaRPr>
          </a:p>
        </p:txBody>
      </p:sp>
      <p:sp>
        <p:nvSpPr>
          <p:cNvPr id="1211503" name="AutoShape 111"/>
          <p:cNvSpPr>
            <a:spLocks noChangeArrowheads="1"/>
          </p:cNvSpPr>
          <p:nvPr/>
        </p:nvSpPr>
        <p:spPr bwMode="auto">
          <a:xfrm>
            <a:off x="7524750" y="4149725"/>
            <a:ext cx="1619250" cy="431800"/>
          </a:xfrm>
          <a:prstGeom prst="wedgeRoundRectCallout">
            <a:avLst>
              <a:gd name="adj1" fmla="val -57551"/>
              <a:gd name="adj2" fmla="val -119852"/>
              <a:gd name="adj3" fmla="val 16667"/>
            </a:avLst>
          </a:prstGeom>
          <a:solidFill>
            <a:schemeClr val="accent1"/>
          </a:solidFill>
          <a:ln w="19050">
            <a:solidFill>
              <a:schemeClr val="tx1"/>
            </a:solidFill>
            <a:miter lim="800000"/>
            <a:tailEnd type="none" w="lg" len="med"/>
          </a:ln>
        </p:spPr>
        <p:txBody>
          <a:bodyPr/>
          <a:lstStyle/>
          <a:p>
            <a:pPr algn="ctr"/>
            <a:r>
              <a:rPr lang="zh-CN" altLang="en-US" sz="2000">
                <a:latin typeface="Times New Roman" panose="02020503050405090304" pitchFamily="18" charset="0"/>
              </a:rPr>
              <a:t>非树叶节点</a:t>
            </a:r>
            <a:endParaRPr lang="zh-CN" altLang="en-US" sz="2000">
              <a:latin typeface="Times New Roman" panose="02020503050405090304" pitchFamily="18" charset="0"/>
            </a:endParaRPr>
          </a:p>
        </p:txBody>
      </p:sp>
      <p:sp>
        <p:nvSpPr>
          <p:cNvPr id="4" name="矩形 3"/>
          <p:cNvSpPr/>
          <p:nvPr/>
        </p:nvSpPr>
        <p:spPr>
          <a:xfrm>
            <a:off x="4726124" y="6266373"/>
            <a:ext cx="4206601" cy="461665"/>
          </a:xfrm>
          <a:prstGeom prst="rect">
            <a:avLst/>
          </a:prstGeom>
        </p:spPr>
        <p:txBody>
          <a:bodyPr wrap="none">
            <a:spAutoFit/>
          </a:bodyPr>
          <a:lstStyle/>
          <a:p>
            <a:r>
              <a:rPr lang="zh-CN" altLang="en-US" dirty="0">
                <a:solidFill>
                  <a:srgbClr val="FF0000"/>
                </a:solidFill>
                <a:latin typeface="Times New Roman" panose="02020503050405090304" pitchFamily="18" charset="0"/>
              </a:rPr>
              <a:t>左子树为空时，为树叶节点</a:t>
            </a:r>
            <a:r>
              <a:rPr lang="zh-CN" altLang="en-US" dirty="0">
                <a:latin typeface="Times New Roman" panose="02020503050405090304" pitchFamily="18" charset="0"/>
              </a:rPr>
              <a:t>。</a:t>
            </a:r>
            <a:endParaRPr lang="zh-CN" altLang="en-US"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211394"/>
                                        </p:tgtEl>
                                        <p:attrNameLst>
                                          <p:attrName>style.visibility</p:attrName>
                                        </p:attrNameLst>
                                      </p:cBhvr>
                                      <p:to>
                                        <p:strVal val="visible"/>
                                      </p:to>
                                    </p:set>
                                    <p:anim calcmode="lin" valueType="num">
                                      <p:cBhvr>
                                        <p:cTn id="7" dur="1000" fill="hold"/>
                                        <p:tgtEl>
                                          <p:spTgt spid="1211394"/>
                                        </p:tgtEl>
                                        <p:attrNameLst>
                                          <p:attrName>ppt_w</p:attrName>
                                        </p:attrNameLst>
                                      </p:cBhvr>
                                      <p:tavLst>
                                        <p:tav tm="0">
                                          <p:val>
                                            <p:fltVal val="0"/>
                                          </p:val>
                                        </p:tav>
                                        <p:tav tm="100000">
                                          <p:val>
                                            <p:strVal val="#ppt_w"/>
                                          </p:val>
                                        </p:tav>
                                      </p:tavLst>
                                    </p:anim>
                                    <p:anim calcmode="lin" valueType="num">
                                      <p:cBhvr>
                                        <p:cTn id="8" dur="1000" fill="hold"/>
                                        <p:tgtEl>
                                          <p:spTgt spid="1211394"/>
                                        </p:tgtEl>
                                        <p:attrNameLst>
                                          <p:attrName>ppt_h</p:attrName>
                                        </p:attrNameLst>
                                      </p:cBhvr>
                                      <p:tavLst>
                                        <p:tav tm="0">
                                          <p:val>
                                            <p:fltVal val="0"/>
                                          </p:val>
                                        </p:tav>
                                        <p:tav tm="100000">
                                          <p:val>
                                            <p:strVal val="#ppt_h"/>
                                          </p:val>
                                        </p:tav>
                                      </p:tavLst>
                                    </p:anim>
                                    <p:anim calcmode="lin" valueType="num">
                                      <p:cBhvr>
                                        <p:cTn id="9" dur="1000" fill="hold"/>
                                        <p:tgtEl>
                                          <p:spTgt spid="121139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1139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211395">
                                            <p:txEl>
                                              <p:pRg st="0" end="0"/>
                                            </p:txEl>
                                          </p:spTgt>
                                        </p:tgtEl>
                                        <p:attrNameLst>
                                          <p:attrName>style.visibility</p:attrName>
                                        </p:attrNameLst>
                                      </p:cBhvr>
                                      <p:to>
                                        <p:strVal val="visible"/>
                                      </p:to>
                                    </p:set>
                                    <p:anim calcmode="lin" valueType="num">
                                      <p:cBhvr additive="base">
                                        <p:cTn id="15" dur="500" fill="hold"/>
                                        <p:tgtEl>
                                          <p:spTgt spid="121139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211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11395">
                                            <p:txEl>
                                              <p:pRg st="1" end="1"/>
                                            </p:txEl>
                                          </p:spTgt>
                                        </p:tgtEl>
                                        <p:attrNameLst>
                                          <p:attrName>style.visibility</p:attrName>
                                        </p:attrNameLst>
                                      </p:cBhvr>
                                      <p:to>
                                        <p:strVal val="visible"/>
                                      </p:to>
                                    </p:set>
                                    <p:anim calcmode="lin" valueType="num">
                                      <p:cBhvr additive="base">
                                        <p:cTn id="27" dur="500" fill="hold"/>
                                        <p:tgtEl>
                                          <p:spTgt spid="1211395">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211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ppt_x</p:attrName>
                                        </p:attrNameLst>
                                      </p:cBhvr>
                                      <p:tavLst>
                                        <p:tav tm="0">
                                          <p:val>
                                            <p:strVal val="#ppt_x"/>
                                          </p:val>
                                        </p:tav>
                                        <p:tav tm="100000">
                                          <p:val>
                                            <p:strVal val="#ppt_x"/>
                                          </p:val>
                                        </p:tav>
                                      </p:tavLst>
                                    </p:anim>
                                    <p:anim calcmode="lin" valueType="num">
                                      <p:cBhvr>
                                        <p:cTn id="34" dur="500" fill="hold"/>
                                        <p:tgtEl>
                                          <p:spTgt spid="3"/>
                                        </p:tgtEl>
                                        <p:attrNameLst>
                                          <p:attrName>ppt_y</p:attrName>
                                        </p:attrNameLst>
                                      </p:cBhvr>
                                      <p:tavLst>
                                        <p:tav tm="0">
                                          <p:val>
                                            <p:strVal val="#ppt_y-#ppt_h/2"/>
                                          </p:val>
                                        </p:tav>
                                        <p:tav tm="100000">
                                          <p:val>
                                            <p:strVal val="#ppt_y"/>
                                          </p:val>
                                        </p:tav>
                                      </p:tavLst>
                                    </p:anim>
                                    <p:anim calcmode="lin" valueType="num">
                                      <p:cBhvr>
                                        <p:cTn id="35" dur="500" fill="hold"/>
                                        <p:tgtEl>
                                          <p:spTgt spid="3"/>
                                        </p:tgtEl>
                                        <p:attrNameLst>
                                          <p:attrName>ppt_w</p:attrName>
                                        </p:attrNameLst>
                                      </p:cBhvr>
                                      <p:tavLst>
                                        <p:tav tm="0">
                                          <p:val>
                                            <p:strVal val="#ppt_w"/>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56" presetClass="entr" presetSubtype="0" fill="hold" grpId="0" nodeType="clickEffect">
                                  <p:stCondLst>
                                    <p:cond delay="0"/>
                                  </p:stCondLst>
                                  <p:iterate type="lt">
                                    <p:tmPct val="10000"/>
                                  </p:iterate>
                                  <p:childTnLst>
                                    <p:set>
                                      <p:cBhvr>
                                        <p:cTn id="40" dur="1" fill="hold">
                                          <p:stCondLst>
                                            <p:cond delay="0"/>
                                          </p:stCondLst>
                                        </p:cTn>
                                        <p:tgtEl>
                                          <p:spTgt spid="1211500"/>
                                        </p:tgtEl>
                                        <p:attrNameLst>
                                          <p:attrName>style.visibility</p:attrName>
                                        </p:attrNameLst>
                                      </p:cBhvr>
                                      <p:to>
                                        <p:strVal val="visible"/>
                                      </p:to>
                                    </p:set>
                                    <p:anim by="(-#ppt_w*2)" calcmode="lin" valueType="num">
                                      <p:cBhvr rctx="PPT">
                                        <p:cTn id="41" dur="500" autoRev="1" fill="hold">
                                          <p:stCondLst>
                                            <p:cond delay="0"/>
                                          </p:stCondLst>
                                        </p:cTn>
                                        <p:tgtEl>
                                          <p:spTgt spid="1211500"/>
                                        </p:tgtEl>
                                        <p:attrNameLst>
                                          <p:attrName>ppt_w</p:attrName>
                                        </p:attrNameLst>
                                      </p:cBhvr>
                                    </p:anim>
                                    <p:anim by="(#ppt_w*0.50)" calcmode="lin" valueType="num">
                                      <p:cBhvr>
                                        <p:cTn id="42" dur="500" decel="50000" autoRev="1" fill="hold">
                                          <p:stCondLst>
                                            <p:cond delay="0"/>
                                          </p:stCondLst>
                                        </p:cTn>
                                        <p:tgtEl>
                                          <p:spTgt spid="1211500"/>
                                        </p:tgtEl>
                                        <p:attrNameLst>
                                          <p:attrName>ppt_x</p:attrName>
                                        </p:attrNameLst>
                                      </p:cBhvr>
                                    </p:anim>
                                    <p:anim from="(-#ppt_h/2)" to="(#ppt_y)" calcmode="lin" valueType="num">
                                      <p:cBhvr>
                                        <p:cTn id="43" dur="1000" fill="hold">
                                          <p:stCondLst>
                                            <p:cond delay="0"/>
                                          </p:stCondLst>
                                        </p:cTn>
                                        <p:tgtEl>
                                          <p:spTgt spid="1211500"/>
                                        </p:tgtEl>
                                        <p:attrNameLst>
                                          <p:attrName>ppt_y</p:attrName>
                                        </p:attrNameLst>
                                      </p:cBhvr>
                                    </p:anim>
                                    <p:animRot by="21600000">
                                      <p:cBhvr>
                                        <p:cTn id="44" dur="1000" fill="hold">
                                          <p:stCondLst>
                                            <p:cond delay="0"/>
                                          </p:stCondLst>
                                        </p:cTn>
                                        <p:tgtEl>
                                          <p:spTgt spid="1211500"/>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56" presetClass="entr" presetSubtype="0" fill="hold" grpId="0" nodeType="clickEffect">
                                  <p:stCondLst>
                                    <p:cond delay="0"/>
                                  </p:stCondLst>
                                  <p:iterate type="lt">
                                    <p:tmPct val="10000"/>
                                  </p:iterate>
                                  <p:childTnLst>
                                    <p:set>
                                      <p:cBhvr>
                                        <p:cTn id="48" dur="1" fill="hold">
                                          <p:stCondLst>
                                            <p:cond delay="0"/>
                                          </p:stCondLst>
                                        </p:cTn>
                                        <p:tgtEl>
                                          <p:spTgt spid="1211501"/>
                                        </p:tgtEl>
                                        <p:attrNameLst>
                                          <p:attrName>style.visibility</p:attrName>
                                        </p:attrNameLst>
                                      </p:cBhvr>
                                      <p:to>
                                        <p:strVal val="visible"/>
                                      </p:to>
                                    </p:set>
                                    <p:anim by="(-#ppt_w*2)" calcmode="lin" valueType="num">
                                      <p:cBhvr rctx="PPT">
                                        <p:cTn id="49" dur="500" autoRev="1" fill="hold">
                                          <p:stCondLst>
                                            <p:cond delay="0"/>
                                          </p:stCondLst>
                                        </p:cTn>
                                        <p:tgtEl>
                                          <p:spTgt spid="1211501"/>
                                        </p:tgtEl>
                                        <p:attrNameLst>
                                          <p:attrName>ppt_w</p:attrName>
                                        </p:attrNameLst>
                                      </p:cBhvr>
                                    </p:anim>
                                    <p:anim by="(#ppt_w*0.50)" calcmode="lin" valueType="num">
                                      <p:cBhvr>
                                        <p:cTn id="50" dur="500" decel="50000" autoRev="1" fill="hold">
                                          <p:stCondLst>
                                            <p:cond delay="0"/>
                                          </p:stCondLst>
                                        </p:cTn>
                                        <p:tgtEl>
                                          <p:spTgt spid="1211501"/>
                                        </p:tgtEl>
                                        <p:attrNameLst>
                                          <p:attrName>ppt_x</p:attrName>
                                        </p:attrNameLst>
                                      </p:cBhvr>
                                    </p:anim>
                                    <p:anim from="(-#ppt_h/2)" to="(#ppt_y)" calcmode="lin" valueType="num">
                                      <p:cBhvr>
                                        <p:cTn id="51" dur="1000" fill="hold">
                                          <p:stCondLst>
                                            <p:cond delay="0"/>
                                          </p:stCondLst>
                                        </p:cTn>
                                        <p:tgtEl>
                                          <p:spTgt spid="1211501"/>
                                        </p:tgtEl>
                                        <p:attrNameLst>
                                          <p:attrName>ppt_y</p:attrName>
                                        </p:attrNameLst>
                                      </p:cBhvr>
                                    </p:anim>
                                    <p:animRot by="21600000">
                                      <p:cBhvr>
                                        <p:cTn id="52" dur="1000" fill="hold">
                                          <p:stCondLst>
                                            <p:cond delay="0"/>
                                          </p:stCondLst>
                                        </p:cTn>
                                        <p:tgtEl>
                                          <p:spTgt spid="1211501"/>
                                        </p:tgtEl>
                                        <p:attrNameLst>
                                          <p:attrName>r</p:attrName>
                                        </p:attrNameLst>
                                      </p:cBhvr>
                                    </p:animRot>
                                  </p:childTnLst>
                                </p:cTn>
                              </p:par>
                            </p:childTnLst>
                          </p:cTn>
                        </p:par>
                      </p:childTnLst>
                    </p:cTn>
                  </p:par>
                  <p:par>
                    <p:cTn id="53" fill="hold">
                      <p:stCondLst>
                        <p:cond delay="indefinite"/>
                      </p:stCondLst>
                      <p:childTnLst>
                        <p:par>
                          <p:cTn id="54" fill="hold">
                            <p:stCondLst>
                              <p:cond delay="0"/>
                            </p:stCondLst>
                            <p:childTnLst>
                              <p:par>
                                <p:cTn id="55" presetID="56" presetClass="entr" presetSubtype="0" fill="hold" grpId="0" nodeType="clickEffect">
                                  <p:stCondLst>
                                    <p:cond delay="0"/>
                                  </p:stCondLst>
                                  <p:iterate type="lt">
                                    <p:tmPct val="10000"/>
                                  </p:iterate>
                                  <p:childTnLst>
                                    <p:set>
                                      <p:cBhvr>
                                        <p:cTn id="56" dur="1" fill="hold">
                                          <p:stCondLst>
                                            <p:cond delay="0"/>
                                          </p:stCondLst>
                                        </p:cTn>
                                        <p:tgtEl>
                                          <p:spTgt spid="1211502"/>
                                        </p:tgtEl>
                                        <p:attrNameLst>
                                          <p:attrName>style.visibility</p:attrName>
                                        </p:attrNameLst>
                                      </p:cBhvr>
                                      <p:to>
                                        <p:strVal val="visible"/>
                                      </p:to>
                                    </p:set>
                                    <p:anim by="(-#ppt_w*2)" calcmode="lin" valueType="num">
                                      <p:cBhvr rctx="PPT">
                                        <p:cTn id="57" dur="500" autoRev="1" fill="hold">
                                          <p:stCondLst>
                                            <p:cond delay="0"/>
                                          </p:stCondLst>
                                        </p:cTn>
                                        <p:tgtEl>
                                          <p:spTgt spid="1211502"/>
                                        </p:tgtEl>
                                        <p:attrNameLst>
                                          <p:attrName>ppt_w</p:attrName>
                                        </p:attrNameLst>
                                      </p:cBhvr>
                                    </p:anim>
                                    <p:anim by="(#ppt_w*0.50)" calcmode="lin" valueType="num">
                                      <p:cBhvr>
                                        <p:cTn id="58" dur="500" decel="50000" autoRev="1" fill="hold">
                                          <p:stCondLst>
                                            <p:cond delay="0"/>
                                          </p:stCondLst>
                                        </p:cTn>
                                        <p:tgtEl>
                                          <p:spTgt spid="1211502"/>
                                        </p:tgtEl>
                                        <p:attrNameLst>
                                          <p:attrName>ppt_x</p:attrName>
                                        </p:attrNameLst>
                                      </p:cBhvr>
                                    </p:anim>
                                    <p:anim from="(-#ppt_h/2)" to="(#ppt_y)" calcmode="lin" valueType="num">
                                      <p:cBhvr>
                                        <p:cTn id="59" dur="1000" fill="hold">
                                          <p:stCondLst>
                                            <p:cond delay="0"/>
                                          </p:stCondLst>
                                        </p:cTn>
                                        <p:tgtEl>
                                          <p:spTgt spid="1211502"/>
                                        </p:tgtEl>
                                        <p:attrNameLst>
                                          <p:attrName>ppt_y</p:attrName>
                                        </p:attrNameLst>
                                      </p:cBhvr>
                                    </p:anim>
                                    <p:animRot by="21600000">
                                      <p:cBhvr>
                                        <p:cTn id="60" dur="1000" fill="hold">
                                          <p:stCondLst>
                                            <p:cond delay="0"/>
                                          </p:stCondLst>
                                        </p:cTn>
                                        <p:tgtEl>
                                          <p:spTgt spid="1211502"/>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211473"/>
                                        </p:tgtEl>
                                        <p:attrNameLst>
                                          <p:attrName>style.visibility</p:attrName>
                                        </p:attrNameLst>
                                      </p:cBhvr>
                                      <p:to>
                                        <p:strVal val="visible"/>
                                      </p:to>
                                    </p:set>
                                    <p:anim calcmode="lin" valueType="num">
                                      <p:cBhvr additive="base">
                                        <p:cTn id="69" dur="500" fill="hold"/>
                                        <p:tgtEl>
                                          <p:spTgt spid="1211473"/>
                                        </p:tgtEl>
                                        <p:attrNameLst>
                                          <p:attrName>ppt_x</p:attrName>
                                        </p:attrNameLst>
                                      </p:cBhvr>
                                      <p:tavLst>
                                        <p:tav tm="0">
                                          <p:val>
                                            <p:strVal val="0-#ppt_w/2"/>
                                          </p:val>
                                        </p:tav>
                                        <p:tav tm="100000">
                                          <p:val>
                                            <p:strVal val="#ppt_x"/>
                                          </p:val>
                                        </p:tav>
                                      </p:tavLst>
                                    </p:anim>
                                    <p:anim calcmode="lin" valueType="num">
                                      <p:cBhvr additive="base">
                                        <p:cTn id="70" dur="500" fill="hold"/>
                                        <p:tgtEl>
                                          <p:spTgt spid="1211473"/>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2114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21147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21148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21148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21148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21148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21148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21148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21148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121148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2114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121148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121149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12114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121149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121149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121149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121149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121149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121149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121149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121149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56" presetClass="entr" presetSubtype="0" fill="hold" grpId="0" nodeType="clickEffect">
                                  <p:stCondLst>
                                    <p:cond delay="0"/>
                                  </p:stCondLst>
                                  <p:iterate type="lt">
                                    <p:tmPct val="10000"/>
                                  </p:iterate>
                                  <p:childTnLst>
                                    <p:set>
                                      <p:cBhvr>
                                        <p:cTn id="166" dur="1" fill="hold">
                                          <p:stCondLst>
                                            <p:cond delay="0"/>
                                          </p:stCondLst>
                                        </p:cTn>
                                        <p:tgtEl>
                                          <p:spTgt spid="1211503"/>
                                        </p:tgtEl>
                                        <p:attrNameLst>
                                          <p:attrName>style.visibility</p:attrName>
                                        </p:attrNameLst>
                                      </p:cBhvr>
                                      <p:to>
                                        <p:strVal val="visible"/>
                                      </p:to>
                                    </p:set>
                                    <p:anim by="(-#ppt_w*2)" calcmode="lin" valueType="num">
                                      <p:cBhvr rctx="PPT">
                                        <p:cTn id="167" dur="500" autoRev="1" fill="hold">
                                          <p:stCondLst>
                                            <p:cond delay="0"/>
                                          </p:stCondLst>
                                        </p:cTn>
                                        <p:tgtEl>
                                          <p:spTgt spid="1211503"/>
                                        </p:tgtEl>
                                        <p:attrNameLst>
                                          <p:attrName>ppt_w</p:attrName>
                                        </p:attrNameLst>
                                      </p:cBhvr>
                                    </p:anim>
                                    <p:anim by="(#ppt_w*0.50)" calcmode="lin" valueType="num">
                                      <p:cBhvr>
                                        <p:cTn id="168" dur="500" decel="50000" autoRev="1" fill="hold">
                                          <p:stCondLst>
                                            <p:cond delay="0"/>
                                          </p:stCondLst>
                                        </p:cTn>
                                        <p:tgtEl>
                                          <p:spTgt spid="1211503"/>
                                        </p:tgtEl>
                                        <p:attrNameLst>
                                          <p:attrName>ppt_x</p:attrName>
                                        </p:attrNameLst>
                                      </p:cBhvr>
                                    </p:anim>
                                    <p:anim from="(-#ppt_h/2)" to="(#ppt_y)" calcmode="lin" valueType="num">
                                      <p:cBhvr>
                                        <p:cTn id="169" dur="1000" fill="hold">
                                          <p:stCondLst>
                                            <p:cond delay="0"/>
                                          </p:stCondLst>
                                        </p:cTn>
                                        <p:tgtEl>
                                          <p:spTgt spid="1211503"/>
                                        </p:tgtEl>
                                        <p:attrNameLst>
                                          <p:attrName>ppt_y</p:attrName>
                                        </p:attrNameLst>
                                      </p:cBhvr>
                                    </p:anim>
                                    <p:animRot by="21600000">
                                      <p:cBhvr>
                                        <p:cTn id="170" dur="1000" fill="hold">
                                          <p:stCondLst>
                                            <p:cond delay="0"/>
                                          </p:stCondLst>
                                        </p:cTn>
                                        <p:tgtEl>
                                          <p:spTgt spid="12115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4" grpId="0" autoUpdateAnimBg="0"/>
      <p:bldP spid="1211395" grpId="0" bldLvl="5" autoUpdateAnimBg="0" build="p"/>
      <p:bldP spid="1211473" grpId="0" animBg="1" autoUpdateAnimBg="0"/>
      <p:bldP spid="1211478" grpId="0" animBg="1" autoUpdateAnimBg="0"/>
      <p:bldP spid="1211479" grpId="0" animBg="1" autoUpdateAnimBg="0"/>
      <p:bldP spid="1211480" grpId="0" animBg="1" autoUpdateAnimBg="0"/>
      <p:bldP spid="1211481" grpId="0" animBg="1" autoUpdateAnimBg="0"/>
      <p:bldP spid="1211482" grpId="0" animBg="1" autoUpdateAnimBg="0"/>
      <p:bldP spid="1211483" grpId="0" animBg="1" autoUpdateAnimBg="0"/>
      <p:bldP spid="1211484" grpId="0" animBg="1" autoUpdateAnimBg="0"/>
      <p:bldP spid="1211485" grpId="0" animBg="1" autoUpdateAnimBg="0"/>
      <p:bldP spid="1211486" grpId="0" animBg="1" autoUpdateAnimBg="0"/>
      <p:bldP spid="1211487" grpId="0" animBg="1" autoUpdateAnimBg="0"/>
      <p:bldP spid="1211488" grpId="0" animBg="1" autoUpdateAnimBg="0"/>
      <p:bldP spid="1211489" grpId="0" animBg="1" autoUpdateAnimBg="0"/>
      <p:bldP spid="1211490" grpId="0" animBg="1" autoUpdateAnimBg="0"/>
      <p:bldP spid="1211491" grpId="0" animBg="1" autoUpdateAnimBg="0"/>
      <p:bldP spid="1211492" grpId="0" animBg="1" autoUpdateAnimBg="0"/>
      <p:bldP spid="1211493" grpId="0" animBg="1" autoUpdateAnimBg="0"/>
      <p:bldP spid="1211494" grpId="0" animBg="1" autoUpdateAnimBg="0"/>
      <p:bldP spid="1211495" grpId="0" animBg="1" autoUpdateAnimBg="0"/>
      <p:bldP spid="1211496" grpId="0" animBg="1" autoUpdateAnimBg="0"/>
      <p:bldP spid="1211497" grpId="0" animBg="1" autoUpdateAnimBg="0"/>
      <p:bldP spid="1211498" grpId="0" animBg="1" autoUpdateAnimBg="0"/>
      <p:bldP spid="1211499" grpId="0" animBg="1" autoUpdateAnimBg="0"/>
      <p:bldP spid="1211500" grpId="0" animBg="1"/>
      <p:bldP spid="1211501" grpId="0" animBg="1"/>
      <p:bldP spid="1211502" grpId="0" animBg="1"/>
      <p:bldP spid="1211503" grpId="0" animBg="1"/>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74752B7-065D-4B91-9A2C-1B44532BDF7B}" type="slidenum">
              <a:rPr lang="zh-CN" altLang="en-US" sz="1200">
                <a:solidFill>
                  <a:schemeClr val="bg2"/>
                </a:solidFill>
              </a:rPr>
            </a:fld>
            <a:endParaRPr lang="en-US" altLang="zh-CN" sz="1200">
              <a:solidFill>
                <a:schemeClr val="bg2"/>
              </a:solidFill>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69D8A808-50D6-4639-9C94-725411FC8930}" type="datetime7">
              <a:rPr kumimoji="1" lang="zh-CN" altLang="en-US" sz="1200">
                <a:latin typeface="+mn-ea"/>
              </a:rPr>
            </a:fld>
            <a:endParaRPr kumimoji="1" lang="en-US" altLang="zh-CN" sz="1200">
              <a:latin typeface="+mn-ea"/>
            </a:endParaRPr>
          </a:p>
        </p:txBody>
      </p:sp>
      <p:sp>
        <p:nvSpPr>
          <p:cNvPr id="1212418" name="Rectangle 2"/>
          <p:cNvSpPr>
            <a:spLocks noGrp="1" noChangeArrowheads="1"/>
          </p:cNvSpPr>
          <p:nvPr>
            <p:ph type="title" idx="4294967295"/>
          </p:nvPr>
        </p:nvSpPr>
        <p:spPr/>
        <p:txBody>
          <a:bodyPr anchor="b"/>
          <a:lstStyle/>
          <a:p>
            <a:pPr eaLnBrk="1" hangingPunct="1"/>
            <a:r>
              <a:rPr lang="en-US" altLang="zh-CN">
                <a:ea typeface="宋体" pitchFamily="2" charset="-122"/>
                <a:sym typeface="Webdings" panose="05030102010509060703" pitchFamily="18" charset="2"/>
              </a:rPr>
              <a:t>A.4  </a:t>
            </a:r>
            <a:r>
              <a:rPr lang="zh-CN" altLang="en-US">
                <a:ea typeface="宋体" pitchFamily="2" charset="-122"/>
                <a:sym typeface="Webdings" panose="05030102010509060703" pitchFamily="18" charset="2"/>
              </a:rPr>
              <a:t>树与森林的遍历</a:t>
            </a:r>
            <a:endParaRPr lang="zh-CN" altLang="en-US">
              <a:ea typeface="宋体" pitchFamily="2" charset="-122"/>
              <a:sym typeface="Webdings" panose="05030102010509060703" pitchFamily="18" charset="2"/>
            </a:endParaRPr>
          </a:p>
        </p:txBody>
      </p:sp>
      <p:sp>
        <p:nvSpPr>
          <p:cNvPr id="1212419" name="Rectangle 3"/>
          <p:cNvSpPr>
            <a:spLocks noGrp="1" noChangeArrowheads="1"/>
          </p:cNvSpPr>
          <p:nvPr>
            <p:ph type="body" idx="4294967295"/>
          </p:nvPr>
        </p:nvSpPr>
        <p:spPr>
          <a:xfrm>
            <a:off x="250825" y="1644650"/>
            <a:ext cx="8569325" cy="4953000"/>
          </a:xfrm>
        </p:spPr>
        <p:txBody>
          <a:bodyPr/>
          <a:lstStyle/>
          <a:p>
            <a:pPr marL="0" indent="0" eaLnBrk="1" hangingPunct="1">
              <a:lnSpc>
                <a:spcPct val="90000"/>
              </a:lnSpc>
            </a:pPr>
            <a:r>
              <a:rPr lang="zh-CN" altLang="en-US" sz="2200" dirty="0">
                <a:latin typeface="Times New Roman" panose="02020503050405090304" pitchFamily="18" charset="0"/>
                <a:ea typeface="宋体" pitchFamily="2" charset="-122"/>
              </a:rPr>
              <a:t> 算法 </a:t>
            </a:r>
            <a:r>
              <a:rPr lang="en-US" altLang="zh-CN" sz="2200" dirty="0">
                <a:latin typeface="Times New Roman" panose="02020503050405090304" pitchFamily="18" charset="0"/>
                <a:ea typeface="宋体" pitchFamily="2" charset="-122"/>
              </a:rPr>
              <a:t>A.6(a)</a:t>
            </a:r>
            <a:endParaRPr lang="en-US" altLang="zh-CN" sz="2200" dirty="0">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en-US" altLang="zh-CN" sz="2200" dirty="0">
                <a:solidFill>
                  <a:schemeClr val="folHlink"/>
                </a:solidFill>
                <a:latin typeface="Times New Roman" panose="02020503050405090304" pitchFamily="18" charset="0"/>
                <a:ea typeface="宋体" pitchFamily="2" charset="-122"/>
              </a:rPr>
              <a:t>void</a:t>
            </a:r>
            <a:r>
              <a:rPr lang="en-US" altLang="zh-CN" sz="2200" dirty="0">
                <a:latin typeface="Times New Roman" panose="02020503050405090304" pitchFamily="18" charset="0"/>
                <a:ea typeface="宋体" pitchFamily="2" charset="-122"/>
              </a:rPr>
              <a:t> </a:t>
            </a:r>
            <a:r>
              <a:rPr lang="en-US" altLang="zh-CN" sz="2200" dirty="0" err="1">
                <a:solidFill>
                  <a:srgbClr val="FF0000"/>
                </a:solidFill>
                <a:latin typeface="Times New Roman" panose="02020503050405090304" pitchFamily="18" charset="0"/>
                <a:ea typeface="宋体" pitchFamily="2" charset="-122"/>
              </a:rPr>
              <a:t>OutPath</a:t>
            </a:r>
            <a:r>
              <a:rPr lang="en-US" altLang="zh-CN" sz="2200" dirty="0">
                <a:latin typeface="Times New Roman" panose="02020503050405090304" pitchFamily="18" charset="0"/>
                <a:ea typeface="宋体" pitchFamily="2" charset="-122"/>
              </a:rPr>
              <a:t>( </a:t>
            </a:r>
            <a:r>
              <a:rPr lang="en-US" altLang="zh-CN" sz="2200" dirty="0" err="1">
                <a:latin typeface="Times New Roman" panose="02020503050405090304" pitchFamily="18" charset="0"/>
                <a:ea typeface="宋体" pitchFamily="2" charset="-122"/>
              </a:rPr>
              <a:t>CSTree</a:t>
            </a:r>
            <a:r>
              <a:rPr lang="en-US" altLang="zh-CN" sz="2200" dirty="0">
                <a:latin typeface="Times New Roman" panose="02020503050405090304" pitchFamily="18" charset="0"/>
                <a:ea typeface="宋体" pitchFamily="2" charset="-122"/>
              </a:rPr>
              <a:t> T</a:t>
            </a:r>
            <a:r>
              <a:rPr lang="zh-CN" altLang="en-US" sz="2200" dirty="0">
                <a:latin typeface="Times New Roman" panose="02020503050405090304" pitchFamily="18" charset="0"/>
                <a:ea typeface="宋体" pitchFamily="2" charset="-122"/>
              </a:rPr>
              <a:t>，</a:t>
            </a:r>
            <a:r>
              <a:rPr lang="en-US" altLang="zh-CN" sz="2200" dirty="0">
                <a:latin typeface="Times New Roman" panose="02020503050405090304" pitchFamily="18" charset="0"/>
                <a:ea typeface="宋体" pitchFamily="2" charset="-122"/>
              </a:rPr>
              <a:t>Stack &amp;S)</a:t>
            </a:r>
            <a:endParaRPr lang="en-US" altLang="zh-CN" sz="2200" dirty="0">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en-US" altLang="zh-CN" sz="2200" dirty="0">
                <a:latin typeface="Times New Roman" panose="02020503050405090304" pitchFamily="18" charset="0"/>
                <a:ea typeface="宋体" pitchFamily="2" charset="-122"/>
              </a:rPr>
              <a:t>{ </a:t>
            </a:r>
            <a:r>
              <a:rPr lang="en-US" altLang="zh-CN" sz="2200" dirty="0">
                <a:solidFill>
                  <a:srgbClr val="008000"/>
                </a:solidFill>
                <a:latin typeface="Times New Roman" panose="02020503050405090304" pitchFamily="18" charset="0"/>
                <a:ea typeface="宋体" pitchFamily="2" charset="-122"/>
              </a:rPr>
              <a:t>// </a:t>
            </a:r>
            <a:r>
              <a:rPr lang="zh-CN" altLang="en-US" sz="2200" dirty="0">
                <a:solidFill>
                  <a:srgbClr val="008000"/>
                </a:solidFill>
                <a:latin typeface="Times New Roman" panose="02020503050405090304" pitchFamily="18" charset="0"/>
                <a:ea typeface="宋体" pitchFamily="2" charset="-122"/>
              </a:rPr>
              <a:t>输出树</a:t>
            </a:r>
            <a:r>
              <a:rPr lang="en-US" altLang="zh-CN" sz="2200" dirty="0">
                <a:solidFill>
                  <a:srgbClr val="008000"/>
                </a:solidFill>
                <a:latin typeface="Times New Roman" panose="02020503050405090304" pitchFamily="18" charset="0"/>
                <a:ea typeface="宋体" pitchFamily="2" charset="-122"/>
              </a:rPr>
              <a:t>T</a:t>
            </a:r>
            <a:r>
              <a:rPr lang="zh-CN" altLang="en-US" sz="2200" dirty="0">
                <a:solidFill>
                  <a:srgbClr val="008000"/>
                </a:solidFill>
                <a:latin typeface="Times New Roman" panose="02020503050405090304" pitchFamily="18" charset="0"/>
                <a:ea typeface="宋体" pitchFamily="2" charset="-122"/>
              </a:rPr>
              <a:t>中从根到所有叶子节点的路径</a:t>
            </a:r>
            <a:endParaRPr lang="zh-CN" altLang="en-US" sz="2200" dirty="0">
              <a:solidFill>
                <a:srgbClr val="008000"/>
              </a:solidFill>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zh-CN" altLang="en-US" sz="2200" dirty="0">
                <a:solidFill>
                  <a:srgbClr val="008000"/>
                </a:solidFill>
                <a:latin typeface="Times New Roman" panose="02020503050405090304" pitchFamily="18" charset="0"/>
                <a:ea typeface="宋体" pitchFamily="2" charset="-122"/>
              </a:rPr>
              <a:t>  </a:t>
            </a:r>
            <a:r>
              <a:rPr lang="en-US" altLang="zh-CN" sz="2200" dirty="0">
                <a:solidFill>
                  <a:srgbClr val="008000"/>
                </a:solidFill>
                <a:latin typeface="Times New Roman" panose="02020503050405090304" pitchFamily="18" charset="0"/>
                <a:ea typeface="宋体" pitchFamily="2" charset="-122"/>
              </a:rPr>
              <a:t>// </a:t>
            </a:r>
            <a:r>
              <a:rPr lang="zh-CN" altLang="en-US" sz="2200" dirty="0">
                <a:solidFill>
                  <a:srgbClr val="008000"/>
                </a:solidFill>
                <a:latin typeface="Times New Roman" panose="02020503050405090304" pitchFamily="18" charset="0"/>
                <a:ea typeface="宋体" pitchFamily="2" charset="-122"/>
              </a:rPr>
              <a:t>引入参数栈</a:t>
            </a:r>
            <a:r>
              <a:rPr lang="en-US" altLang="zh-CN" sz="2200" dirty="0">
                <a:solidFill>
                  <a:srgbClr val="008000"/>
                </a:solidFill>
                <a:latin typeface="Times New Roman" panose="02020503050405090304" pitchFamily="18" charset="0"/>
                <a:ea typeface="宋体" pitchFamily="2" charset="-122"/>
              </a:rPr>
              <a:t>S</a:t>
            </a:r>
            <a:r>
              <a:rPr lang="zh-CN" altLang="en-US" sz="2200" dirty="0">
                <a:solidFill>
                  <a:srgbClr val="008000"/>
                </a:solidFill>
                <a:latin typeface="Times New Roman" panose="02020503050405090304" pitchFamily="18" charset="0"/>
                <a:ea typeface="宋体" pitchFamily="2" charset="-122"/>
              </a:rPr>
              <a:t>暂存路径</a:t>
            </a:r>
            <a:endParaRPr lang="zh-CN" altLang="en-US" sz="2200" dirty="0">
              <a:solidFill>
                <a:srgbClr val="008000"/>
              </a:solidFill>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503050405090304" pitchFamily="18" charset="0"/>
                <a:ea typeface="宋体" pitchFamily="2" charset="-122"/>
              </a:rPr>
              <a:t>  </a:t>
            </a:r>
            <a:r>
              <a:rPr lang="en-US" altLang="zh-CN" sz="2200" dirty="0">
                <a:solidFill>
                  <a:schemeClr val="folHlink"/>
                </a:solidFill>
                <a:latin typeface="Times New Roman" panose="02020503050405090304" pitchFamily="18" charset="0"/>
                <a:ea typeface="宋体" pitchFamily="2" charset="-122"/>
              </a:rPr>
              <a:t>while</a:t>
            </a:r>
            <a:r>
              <a:rPr lang="en-US" altLang="zh-CN" sz="2200" dirty="0">
                <a:latin typeface="Times New Roman" panose="02020503050405090304" pitchFamily="18" charset="0"/>
                <a:ea typeface="宋体" pitchFamily="2" charset="-122"/>
              </a:rPr>
              <a:t>(T) {                                          </a:t>
            </a:r>
            <a:endParaRPr lang="en-US" altLang="zh-CN" sz="2200" dirty="0">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en-US" altLang="zh-CN" sz="2200" dirty="0">
                <a:latin typeface="Times New Roman" panose="02020503050405090304" pitchFamily="18" charset="0"/>
                <a:ea typeface="宋体" pitchFamily="2" charset="-122"/>
              </a:rPr>
              <a:t>    Push(S,T-&gt;data );    </a:t>
            </a:r>
            <a:r>
              <a:rPr lang="en-US" altLang="zh-CN" sz="2200" dirty="0">
                <a:solidFill>
                  <a:srgbClr val="008000"/>
                </a:solidFill>
                <a:latin typeface="Times New Roman" panose="02020503050405090304" pitchFamily="18" charset="0"/>
                <a:ea typeface="宋体" pitchFamily="2" charset="-122"/>
              </a:rPr>
              <a:t>// </a:t>
            </a:r>
            <a:r>
              <a:rPr lang="zh-CN" altLang="en-US" sz="2200" dirty="0">
                <a:solidFill>
                  <a:srgbClr val="008000"/>
                </a:solidFill>
                <a:latin typeface="Times New Roman" panose="02020503050405090304" pitchFamily="18" charset="0"/>
                <a:ea typeface="宋体" pitchFamily="2" charset="-122"/>
              </a:rPr>
              <a:t>将当前层访问的节点记入路径</a:t>
            </a:r>
            <a:endParaRPr lang="zh-CN" altLang="en-US" sz="2200" dirty="0">
              <a:solidFill>
                <a:srgbClr val="008000"/>
              </a:solidFill>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503050405090304" pitchFamily="18" charset="0"/>
                <a:ea typeface="宋体" pitchFamily="2" charset="-122"/>
              </a:rPr>
              <a:t>    </a:t>
            </a:r>
            <a:r>
              <a:rPr lang="en-US" altLang="zh-CN" sz="2200" dirty="0">
                <a:solidFill>
                  <a:schemeClr val="folHlink"/>
                </a:solidFill>
                <a:latin typeface="Times New Roman" panose="02020503050405090304" pitchFamily="18" charset="0"/>
                <a:ea typeface="宋体" pitchFamily="2" charset="-122"/>
              </a:rPr>
              <a:t>if</a:t>
            </a:r>
            <a:r>
              <a:rPr lang="en-US" altLang="zh-CN" sz="2200" dirty="0">
                <a:latin typeface="Times New Roman" panose="02020503050405090304" pitchFamily="18" charset="0"/>
                <a:ea typeface="宋体" pitchFamily="2" charset="-122"/>
              </a:rPr>
              <a:t>(T-&gt;</a:t>
            </a:r>
            <a:r>
              <a:rPr lang="en-US" altLang="zh-CN" sz="2200" dirty="0" err="1">
                <a:latin typeface="Times New Roman" panose="02020503050405090304" pitchFamily="18" charset="0"/>
                <a:ea typeface="宋体" pitchFamily="2" charset="-122"/>
              </a:rPr>
              <a:t>firstchild</a:t>
            </a:r>
            <a:r>
              <a:rPr lang="en-US" altLang="zh-CN" sz="2200" dirty="0">
                <a:latin typeface="Times New Roman" panose="02020503050405090304" pitchFamily="18" charset="0"/>
                <a:ea typeface="宋体" pitchFamily="2" charset="-122"/>
              </a:rPr>
              <a:t>==null )  </a:t>
            </a:r>
            <a:endParaRPr lang="en-US" altLang="zh-CN" sz="2200" dirty="0">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en-US" altLang="zh-CN" sz="2200" dirty="0">
                <a:latin typeface="Times New Roman" panose="02020503050405090304" pitchFamily="18" charset="0"/>
                <a:ea typeface="宋体" pitchFamily="2" charset="-122"/>
              </a:rPr>
              <a:t>      </a:t>
            </a:r>
            <a:r>
              <a:rPr lang="en-US" altLang="zh-CN" sz="2200" dirty="0" err="1">
                <a:latin typeface="Times New Roman" panose="02020503050405090304" pitchFamily="18" charset="0"/>
                <a:ea typeface="宋体" pitchFamily="2" charset="-122"/>
              </a:rPr>
              <a:t>StackTraverse</a:t>
            </a:r>
            <a:r>
              <a:rPr lang="en-US" altLang="zh-CN" sz="2200" dirty="0">
                <a:latin typeface="Times New Roman" panose="02020503050405090304" pitchFamily="18" charset="0"/>
                <a:ea typeface="宋体" pitchFamily="2" charset="-122"/>
              </a:rPr>
              <a:t>(S);  </a:t>
            </a:r>
            <a:r>
              <a:rPr lang="en-US" altLang="zh-CN" sz="2200" dirty="0">
                <a:solidFill>
                  <a:srgbClr val="008000"/>
                </a:solidFill>
                <a:latin typeface="Times New Roman" panose="02020503050405090304" pitchFamily="18" charset="0"/>
                <a:ea typeface="宋体" pitchFamily="2" charset="-122"/>
              </a:rPr>
              <a:t>// </a:t>
            </a:r>
            <a:r>
              <a:rPr lang="zh-CN" altLang="en-US" sz="2200" dirty="0">
                <a:solidFill>
                  <a:srgbClr val="008000"/>
                </a:solidFill>
                <a:latin typeface="Times New Roman" panose="02020503050405090304" pitchFamily="18" charset="0"/>
                <a:ea typeface="宋体" pitchFamily="2" charset="-122"/>
              </a:rPr>
              <a:t>输出从栈底到栈顶的一条路径</a:t>
            </a:r>
            <a:endParaRPr lang="zh-CN" altLang="en-US" sz="2200" dirty="0">
              <a:solidFill>
                <a:srgbClr val="008000"/>
              </a:solidFill>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503050405090304" pitchFamily="18" charset="0"/>
                <a:ea typeface="宋体" pitchFamily="2" charset="-122"/>
              </a:rPr>
              <a:t>    </a:t>
            </a:r>
            <a:r>
              <a:rPr lang="en-US" altLang="zh-CN" sz="2200" dirty="0">
                <a:solidFill>
                  <a:schemeClr val="folHlink"/>
                </a:solidFill>
                <a:latin typeface="Times New Roman" panose="02020503050405090304" pitchFamily="18" charset="0"/>
                <a:ea typeface="宋体" pitchFamily="2" charset="-122"/>
              </a:rPr>
              <a:t>else</a:t>
            </a:r>
            <a:r>
              <a:rPr lang="en-US" altLang="zh-CN" sz="2200" dirty="0">
                <a:latin typeface="Times New Roman" panose="02020503050405090304" pitchFamily="18" charset="0"/>
                <a:ea typeface="宋体" pitchFamily="2" charset="-122"/>
              </a:rPr>
              <a:t> </a:t>
            </a:r>
            <a:r>
              <a:rPr lang="en-US" altLang="zh-CN" sz="2200" dirty="0" err="1">
                <a:solidFill>
                  <a:srgbClr val="FF0000"/>
                </a:solidFill>
                <a:latin typeface="Times New Roman" panose="02020503050405090304" pitchFamily="18" charset="0"/>
                <a:ea typeface="宋体" pitchFamily="2" charset="-122"/>
              </a:rPr>
              <a:t>OutPath</a:t>
            </a:r>
            <a:r>
              <a:rPr lang="en-US" altLang="zh-CN" sz="2200" dirty="0">
                <a:latin typeface="Times New Roman" panose="02020503050405090304" pitchFamily="18" charset="0"/>
                <a:ea typeface="宋体" pitchFamily="2" charset="-122"/>
              </a:rPr>
              <a:t>( T-&gt;</a:t>
            </a:r>
            <a:r>
              <a:rPr lang="en-US" altLang="zh-CN" sz="2200" dirty="0" err="1">
                <a:latin typeface="Times New Roman" panose="02020503050405090304" pitchFamily="18" charset="0"/>
                <a:ea typeface="宋体" pitchFamily="2" charset="-122"/>
              </a:rPr>
              <a:t>firstchild,S</a:t>
            </a:r>
            <a:r>
              <a:rPr lang="en-US" altLang="zh-CN" sz="2200" dirty="0">
                <a:latin typeface="Times New Roman" panose="02020503050405090304" pitchFamily="18" charset="0"/>
                <a:ea typeface="宋体" pitchFamily="2" charset="-122"/>
              </a:rPr>
              <a:t>);  </a:t>
            </a:r>
            <a:r>
              <a:rPr lang="en-US" altLang="zh-CN" sz="2200" dirty="0">
                <a:solidFill>
                  <a:srgbClr val="008000"/>
                </a:solidFill>
                <a:latin typeface="Times New Roman" panose="02020503050405090304" pitchFamily="18" charset="0"/>
                <a:ea typeface="宋体" pitchFamily="2" charset="-122"/>
              </a:rPr>
              <a:t>// </a:t>
            </a:r>
            <a:r>
              <a:rPr lang="zh-CN" altLang="en-US" sz="2200" dirty="0">
                <a:solidFill>
                  <a:srgbClr val="008000"/>
                </a:solidFill>
                <a:latin typeface="Times New Roman" panose="02020503050405090304" pitchFamily="18" charset="0"/>
                <a:ea typeface="宋体" pitchFamily="2" charset="-122"/>
              </a:rPr>
              <a:t>继续遍历左子树</a:t>
            </a:r>
            <a:endParaRPr lang="zh-CN" altLang="en-US" sz="2200" dirty="0">
              <a:solidFill>
                <a:srgbClr val="008000"/>
              </a:solidFill>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503050405090304" pitchFamily="18" charset="0"/>
                <a:ea typeface="宋体" pitchFamily="2" charset="-122"/>
              </a:rPr>
              <a:t>    </a:t>
            </a:r>
            <a:r>
              <a:rPr lang="en-US" altLang="zh-CN" sz="2200" dirty="0">
                <a:latin typeface="Times New Roman" panose="02020503050405090304" pitchFamily="18" charset="0"/>
                <a:ea typeface="宋体" pitchFamily="2" charset="-122"/>
              </a:rPr>
              <a:t>Pop(</a:t>
            </a:r>
            <a:r>
              <a:rPr lang="en-US" altLang="zh-CN" sz="2200" dirty="0" err="1">
                <a:latin typeface="Times New Roman" panose="02020503050405090304" pitchFamily="18" charset="0"/>
                <a:ea typeface="宋体" pitchFamily="2" charset="-122"/>
              </a:rPr>
              <a:t>S,e</a:t>
            </a:r>
            <a:r>
              <a:rPr lang="en-US" altLang="zh-CN" sz="2200" dirty="0">
                <a:latin typeface="Times New Roman" panose="02020503050405090304" pitchFamily="18" charset="0"/>
                <a:ea typeface="宋体" pitchFamily="2" charset="-122"/>
              </a:rPr>
              <a:t>);      </a:t>
            </a:r>
            <a:r>
              <a:rPr lang="en-US" altLang="zh-CN" sz="2200" dirty="0">
                <a:solidFill>
                  <a:srgbClr val="008000"/>
                </a:solidFill>
                <a:latin typeface="Times New Roman" panose="02020503050405090304" pitchFamily="18" charset="0"/>
                <a:ea typeface="宋体" pitchFamily="2" charset="-122"/>
              </a:rPr>
              <a:t>// </a:t>
            </a:r>
            <a:r>
              <a:rPr lang="zh-CN" altLang="en-US" sz="2200" dirty="0">
                <a:solidFill>
                  <a:srgbClr val="008000"/>
                </a:solidFill>
                <a:latin typeface="Times New Roman" panose="02020503050405090304" pitchFamily="18" charset="0"/>
                <a:ea typeface="宋体" pitchFamily="2" charset="-122"/>
              </a:rPr>
              <a:t>将当前层访问的节点从路径中退出</a:t>
            </a:r>
            <a:endParaRPr lang="zh-CN" altLang="en-US" sz="2200" dirty="0">
              <a:solidFill>
                <a:srgbClr val="008000"/>
              </a:solidFill>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503050405090304" pitchFamily="18" charset="0"/>
                <a:ea typeface="宋体" pitchFamily="2" charset="-122"/>
              </a:rPr>
              <a:t>    </a:t>
            </a:r>
            <a:r>
              <a:rPr lang="en-US" altLang="zh-CN" sz="2200" dirty="0">
                <a:latin typeface="Times New Roman" panose="02020503050405090304" pitchFamily="18" charset="0"/>
                <a:ea typeface="宋体" pitchFamily="2" charset="-122"/>
              </a:rPr>
              <a:t>T=T-&gt;</a:t>
            </a:r>
            <a:r>
              <a:rPr lang="en-US" altLang="zh-CN" sz="2200" dirty="0" err="1">
                <a:latin typeface="Times New Roman" panose="02020503050405090304" pitchFamily="18" charset="0"/>
                <a:ea typeface="宋体" pitchFamily="2" charset="-122"/>
              </a:rPr>
              <a:t>nextsibling</a:t>
            </a:r>
            <a:r>
              <a:rPr lang="en-US" altLang="zh-CN" sz="2200" dirty="0">
                <a:latin typeface="Times New Roman" panose="02020503050405090304" pitchFamily="18" charset="0"/>
                <a:ea typeface="宋体" pitchFamily="2" charset="-122"/>
              </a:rPr>
              <a:t>; </a:t>
            </a:r>
            <a:r>
              <a:rPr lang="en-US" altLang="zh-CN" sz="2200" dirty="0">
                <a:solidFill>
                  <a:srgbClr val="008000"/>
                </a:solidFill>
                <a:latin typeface="Times New Roman" panose="02020503050405090304" pitchFamily="18" charset="0"/>
                <a:ea typeface="宋体" pitchFamily="2" charset="-122"/>
              </a:rPr>
              <a:t>//</a:t>
            </a:r>
            <a:r>
              <a:rPr lang="zh-CN" altLang="en-US" sz="2200" dirty="0">
                <a:solidFill>
                  <a:srgbClr val="008000"/>
                </a:solidFill>
                <a:latin typeface="Times New Roman" panose="02020503050405090304" pitchFamily="18" charset="0"/>
                <a:ea typeface="宋体" pitchFamily="2" charset="-122"/>
              </a:rPr>
              <a:t>继续遍历右子树求其它叶节点路径</a:t>
            </a:r>
            <a:endParaRPr lang="zh-CN" altLang="en-US" sz="2200" dirty="0">
              <a:solidFill>
                <a:srgbClr val="008000"/>
              </a:solidFill>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zh-CN" altLang="en-US" sz="2200" dirty="0">
                <a:latin typeface="Times New Roman" panose="02020503050405090304" pitchFamily="18" charset="0"/>
                <a:ea typeface="宋体" pitchFamily="2" charset="-122"/>
              </a:rPr>
              <a:t>  </a:t>
            </a:r>
            <a:r>
              <a:rPr lang="en-US" altLang="zh-CN" sz="2200" dirty="0">
                <a:latin typeface="Times New Roman" panose="02020503050405090304" pitchFamily="18" charset="0"/>
                <a:ea typeface="宋体" pitchFamily="2" charset="-122"/>
              </a:rPr>
              <a:t>} </a:t>
            </a:r>
            <a:r>
              <a:rPr lang="en-US" altLang="zh-CN" sz="2200" dirty="0">
                <a:solidFill>
                  <a:srgbClr val="008000"/>
                </a:solidFill>
                <a:latin typeface="Times New Roman" panose="02020503050405090304" pitchFamily="18" charset="0"/>
                <a:ea typeface="宋体" pitchFamily="2" charset="-122"/>
              </a:rPr>
              <a:t>// while</a:t>
            </a:r>
            <a:endParaRPr lang="en-US" altLang="zh-CN" sz="2200" dirty="0">
              <a:solidFill>
                <a:srgbClr val="008000"/>
              </a:solidFill>
              <a:latin typeface="Times New Roman" panose="02020503050405090304" pitchFamily="18" charset="0"/>
              <a:ea typeface="宋体" pitchFamily="2" charset="-122"/>
            </a:endParaRPr>
          </a:p>
          <a:p>
            <a:pPr marL="0" indent="0" eaLnBrk="1" hangingPunct="1">
              <a:lnSpc>
                <a:spcPct val="90000"/>
              </a:lnSpc>
              <a:buFont typeface="Wingdings" panose="05000000000000000000" pitchFamily="2" charset="2"/>
              <a:buNone/>
            </a:pPr>
            <a:r>
              <a:rPr lang="en-US" altLang="zh-CN" sz="2200" dirty="0">
                <a:latin typeface="Times New Roman" panose="02020503050405090304" pitchFamily="18" charset="0"/>
                <a:ea typeface="宋体" pitchFamily="2" charset="-122"/>
              </a:rPr>
              <a:t>} </a:t>
            </a:r>
            <a:r>
              <a:rPr lang="en-US" altLang="zh-CN" sz="2200" dirty="0">
                <a:solidFill>
                  <a:srgbClr val="008000"/>
                </a:solidFill>
                <a:latin typeface="Times New Roman" panose="02020503050405090304" pitchFamily="18" charset="0"/>
                <a:ea typeface="宋体" pitchFamily="2" charset="-122"/>
              </a:rPr>
              <a:t>// </a:t>
            </a:r>
            <a:r>
              <a:rPr lang="en-US" altLang="zh-CN" sz="2200" dirty="0" err="1">
                <a:solidFill>
                  <a:srgbClr val="008000"/>
                </a:solidFill>
                <a:latin typeface="Times New Roman" panose="02020503050405090304" pitchFamily="18" charset="0"/>
                <a:ea typeface="宋体" pitchFamily="2" charset="-122"/>
              </a:rPr>
              <a:t>OutPath</a:t>
            </a:r>
            <a:endParaRPr lang="en-US" altLang="zh-CN" sz="2200" dirty="0">
              <a:solidFill>
                <a:srgbClr val="008000"/>
              </a:solidFill>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212418"/>
                                        </p:tgtEl>
                                        <p:attrNameLst>
                                          <p:attrName>style.visibility</p:attrName>
                                        </p:attrNameLst>
                                      </p:cBhvr>
                                      <p:to>
                                        <p:strVal val="visible"/>
                                      </p:to>
                                    </p:set>
                                    <p:anim calcmode="lin" valueType="num">
                                      <p:cBhvr>
                                        <p:cTn id="7" dur="1000" fill="hold"/>
                                        <p:tgtEl>
                                          <p:spTgt spid="1212418"/>
                                        </p:tgtEl>
                                        <p:attrNameLst>
                                          <p:attrName>ppt_w</p:attrName>
                                        </p:attrNameLst>
                                      </p:cBhvr>
                                      <p:tavLst>
                                        <p:tav tm="0">
                                          <p:val>
                                            <p:fltVal val="0"/>
                                          </p:val>
                                        </p:tav>
                                        <p:tav tm="100000">
                                          <p:val>
                                            <p:strVal val="#ppt_w"/>
                                          </p:val>
                                        </p:tav>
                                      </p:tavLst>
                                    </p:anim>
                                    <p:anim calcmode="lin" valueType="num">
                                      <p:cBhvr>
                                        <p:cTn id="8" dur="1000" fill="hold"/>
                                        <p:tgtEl>
                                          <p:spTgt spid="1212418"/>
                                        </p:tgtEl>
                                        <p:attrNameLst>
                                          <p:attrName>ppt_h</p:attrName>
                                        </p:attrNameLst>
                                      </p:cBhvr>
                                      <p:tavLst>
                                        <p:tav tm="0">
                                          <p:val>
                                            <p:fltVal val="0"/>
                                          </p:val>
                                        </p:tav>
                                        <p:tav tm="100000">
                                          <p:val>
                                            <p:strVal val="#ppt_h"/>
                                          </p:val>
                                        </p:tav>
                                      </p:tavLst>
                                    </p:anim>
                                    <p:anim calcmode="lin" valueType="num">
                                      <p:cBhvr>
                                        <p:cTn id="9" dur="1000" fill="hold"/>
                                        <p:tgtEl>
                                          <p:spTgt spid="12124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124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212419"/>
                                        </p:tgtEl>
                                        <p:attrNameLst>
                                          <p:attrName>style.visibility</p:attrName>
                                        </p:attrNameLst>
                                      </p:cBhvr>
                                      <p:to>
                                        <p:strVal val="visible"/>
                                      </p:to>
                                    </p:set>
                                    <p:anim calcmode="lin" valueType="num">
                                      <p:cBhvr additive="base">
                                        <p:cTn id="15" dur="500" fill="hold"/>
                                        <p:tgtEl>
                                          <p:spTgt spid="1212419"/>
                                        </p:tgtEl>
                                        <p:attrNameLst>
                                          <p:attrName>ppt_x</p:attrName>
                                        </p:attrNameLst>
                                      </p:cBhvr>
                                      <p:tavLst>
                                        <p:tav tm="0">
                                          <p:val>
                                            <p:strVal val="1+#ppt_w/2"/>
                                          </p:val>
                                        </p:tav>
                                        <p:tav tm="100000">
                                          <p:val>
                                            <p:strVal val="#ppt_x"/>
                                          </p:val>
                                        </p:tav>
                                      </p:tavLst>
                                    </p:anim>
                                    <p:anim calcmode="lin" valueType="num">
                                      <p:cBhvr additive="base">
                                        <p:cTn id="16" dur="500" fill="hold"/>
                                        <p:tgtEl>
                                          <p:spTgt spid="12124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18" grpId="0" autoUpdateAnimBg="0"/>
      <p:bldP spid="1212419"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46E5D296-4FBA-4CBB-AB41-17F1BBB8BCCD}"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AF23D40D-2929-4B94-9C96-5FF7239B4D54}" type="datetime7">
              <a:rPr lang="zh-CN" altLang="en-US" sz="1200" b="0">
                <a:latin typeface="+mn-ea"/>
              </a:rPr>
            </a:fld>
            <a:endParaRPr lang="en-US" altLang="zh-CN" sz="1200" b="0">
              <a:latin typeface="+mn-ea"/>
            </a:endParaRPr>
          </a:p>
        </p:txBody>
      </p:sp>
      <p:sp>
        <p:nvSpPr>
          <p:cNvPr id="95236" name="Rectangle 2"/>
          <p:cNvSpPr>
            <a:spLocks noGrp="1" noChangeArrowheads="1"/>
          </p:cNvSpPr>
          <p:nvPr>
            <p:ph type="title" idx="4294967295"/>
          </p:nvPr>
        </p:nvSpPr>
        <p:spPr/>
        <p:txBody>
          <a:bodyPr anchor="b"/>
          <a:lstStyle/>
          <a:p>
            <a:pPr eaLnBrk="1" hangingPunct="1"/>
            <a:r>
              <a:rPr lang="en-US" altLang="zh-CN">
                <a:ea typeface="宋体" pitchFamily="2" charset="-122"/>
              </a:rPr>
              <a:t>8.10	Application</a:t>
            </a:r>
            <a:endParaRPr lang="zh-CN" altLang="en-US">
              <a:ea typeface="宋体" pitchFamily="2" charset="-122"/>
            </a:endParaRPr>
          </a:p>
        </p:txBody>
      </p:sp>
      <p:sp>
        <p:nvSpPr>
          <p:cNvPr id="95237" name="Rectangle 3"/>
          <p:cNvSpPr>
            <a:spLocks noGrp="1" noChangeArrowheads="1"/>
          </p:cNvSpPr>
          <p:nvPr>
            <p:ph type="body" idx="4294967295"/>
          </p:nvPr>
        </p:nvSpPr>
        <p:spPr>
          <a:xfrm>
            <a:off x="250825" y="1412875"/>
            <a:ext cx="8631238" cy="5256213"/>
          </a:xfrm>
        </p:spPr>
        <p:txBody>
          <a:bodyPr/>
          <a:lstStyle/>
          <a:p>
            <a:pPr eaLnBrk="1" hangingPunct="1"/>
            <a:r>
              <a:rPr lang="zh-CN" altLang="en-US">
                <a:solidFill>
                  <a:srgbClr val="C00000"/>
                </a:solidFill>
                <a:latin typeface="Times New Roman" panose="02020503050405090304" pitchFamily="18" charset="0"/>
                <a:ea typeface="宋体" pitchFamily="2" charset="-122"/>
              </a:rPr>
              <a:t>设置信号放大器</a:t>
            </a:r>
            <a:endParaRPr lang="zh-CN" altLang="en-US">
              <a:solidFill>
                <a:schemeClr val="folHlink"/>
              </a:solidFill>
              <a:latin typeface="Times New Roman" panose="02020503050405090304" pitchFamily="18" charset="0"/>
              <a:ea typeface="宋体" pitchFamily="2" charset="-122"/>
            </a:endParaRPr>
          </a:p>
          <a:p>
            <a:pPr eaLnBrk="1" hangingPunct="1"/>
            <a:r>
              <a:rPr lang="zh-CN" altLang="en-US" sz="2400">
                <a:latin typeface="Times New Roman" panose="02020503050405090304" pitchFamily="18" charset="0"/>
                <a:ea typeface="宋体" pitchFamily="2" charset="-122"/>
              </a:rPr>
              <a:t>场景：在一个分布网络中，资源被从生产地送往其他地方，如：汽油、天然气、电力、通讯信号。</a:t>
            </a:r>
            <a:endParaRPr lang="zh-CN" altLang="en-US" sz="2400">
              <a:latin typeface="Times New Roman" panose="02020503050405090304" pitchFamily="18" charset="0"/>
              <a:ea typeface="宋体" pitchFamily="2" charset="-122"/>
            </a:endParaRPr>
          </a:p>
          <a:p>
            <a:pPr eaLnBrk="1" hangingPunct="1"/>
            <a:r>
              <a:rPr lang="zh-CN" altLang="en-US" sz="2400">
                <a:latin typeface="Times New Roman" panose="02020503050405090304" pitchFamily="18" charset="0"/>
                <a:ea typeface="宋体" pitchFamily="2" charset="-122"/>
              </a:rPr>
              <a:t>用</a:t>
            </a:r>
            <a:r>
              <a:rPr lang="zh-CN" altLang="en-US" sz="2400">
                <a:solidFill>
                  <a:schemeClr val="folHlink"/>
                </a:solidFill>
                <a:latin typeface="Times New Roman" panose="02020503050405090304" pitchFamily="18" charset="0"/>
                <a:ea typeface="宋体" pitchFamily="2" charset="-122"/>
              </a:rPr>
              <a:t>信号（</a:t>
            </a:r>
            <a:r>
              <a:rPr lang="en-US" altLang="zh-CN" sz="2400">
                <a:solidFill>
                  <a:schemeClr val="folHlink"/>
                </a:solidFill>
                <a:latin typeface="Times New Roman" panose="02020503050405090304" pitchFamily="18" charset="0"/>
                <a:ea typeface="宋体" pitchFamily="2" charset="-122"/>
              </a:rPr>
              <a:t>signal</a:t>
            </a:r>
            <a:r>
              <a:rPr lang="zh-CN" altLang="en-US" sz="2400">
                <a:solidFill>
                  <a:schemeClr val="folHlink"/>
                </a:solidFill>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来描述所输送的资源</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汽油、天然气、电力、通讯信号</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。当信号在网络中传输时，产生损失、衰减或噪声增加，例如天然气的气压会减少，电的电压会降低。</a:t>
            </a:r>
            <a:endParaRPr lang="zh-CN" altLang="en-US" sz="2400">
              <a:latin typeface="Times New Roman" panose="02020503050405090304" pitchFamily="18" charset="0"/>
              <a:ea typeface="宋体" pitchFamily="2" charset="-122"/>
            </a:endParaRPr>
          </a:p>
          <a:p>
            <a:pPr eaLnBrk="1" hangingPunct="1"/>
            <a:r>
              <a:rPr lang="zh-CN" altLang="en-US" sz="2400">
                <a:latin typeface="Times New Roman" panose="02020503050405090304" pitchFamily="18" charset="0"/>
                <a:ea typeface="宋体" pitchFamily="2" charset="-122"/>
              </a:rPr>
              <a:t>信号衰减的容忍范围：容忍值</a:t>
            </a:r>
            <a:r>
              <a:rPr lang="en-US" altLang="zh-CN" sz="2400">
                <a:latin typeface="Times New Roman" panose="02020503050405090304" pitchFamily="18" charset="0"/>
                <a:ea typeface="宋体" pitchFamily="2" charset="-122"/>
              </a:rPr>
              <a:t>(tolerance)</a:t>
            </a:r>
            <a:r>
              <a:rPr lang="zh-CN" altLang="en-US" sz="2400">
                <a:latin typeface="Times New Roman" panose="02020503050405090304" pitchFamily="18" charset="0"/>
                <a:ea typeface="宋体" pitchFamily="2" charset="-122"/>
              </a:rPr>
              <a:t>，通过设置在合适的位置放置信号放大器</a:t>
            </a:r>
            <a:r>
              <a:rPr lang="en-US" altLang="zh-CN" sz="2400">
                <a:latin typeface="Times New Roman" panose="02020503050405090304" pitchFamily="18" charset="0"/>
                <a:ea typeface="宋体" pitchFamily="2" charset="-122"/>
              </a:rPr>
              <a:t>(signal booster)</a:t>
            </a:r>
            <a:r>
              <a:rPr lang="zh-CN" altLang="en-US" sz="2400">
                <a:latin typeface="Times New Roman" panose="02020503050405090304" pitchFamily="18" charset="0"/>
                <a:ea typeface="宋体" pitchFamily="2" charset="-122"/>
              </a:rPr>
              <a:t>，保证信号传输。</a:t>
            </a:r>
            <a:endParaRPr lang="zh-CN" altLang="en-US" sz="2400">
              <a:latin typeface="Times New Roman" panose="02020503050405090304" pitchFamily="18" charset="0"/>
              <a:ea typeface="宋体" pitchFamily="2" charset="-122"/>
            </a:endParaRPr>
          </a:p>
          <a:p>
            <a:pPr eaLnBrk="1" hangingPunct="1"/>
            <a:r>
              <a:rPr lang="zh-CN" altLang="en-US" sz="2400" dirty="0">
                <a:ea typeface="宋体" pitchFamily="2" charset="-122"/>
                <a:sym typeface="+mn-ea"/>
              </a:rPr>
              <a:t>信号放大器作用：增加信号的压强或电压</a:t>
            </a:r>
            <a:r>
              <a:rPr lang="zh-CN" altLang="en-US" sz="2400" dirty="0">
                <a:solidFill>
                  <a:schemeClr val="hlink"/>
                </a:solidFill>
                <a:ea typeface="宋体" pitchFamily="2" charset="-122"/>
                <a:sym typeface="+mn-ea"/>
              </a:rPr>
              <a:t>使其与源端的相同。</a:t>
            </a:r>
            <a:endParaRPr lang="en-US" altLang="zh-CN" sz="2400" dirty="0">
              <a:ea typeface="宋体" pitchFamily="2" charset="-122"/>
            </a:endParaRPr>
          </a:p>
          <a:p>
            <a:pPr eaLnBrk="1" hangingPunct="1"/>
            <a:r>
              <a:rPr lang="zh-CN" altLang="en-US" sz="2400" dirty="0">
                <a:solidFill>
                  <a:schemeClr val="tx1"/>
                </a:solidFill>
                <a:ea typeface="宋体" pitchFamily="2" charset="-122"/>
                <a:sym typeface="+mn-ea"/>
              </a:rPr>
              <a:t>保证信号传输（不超过衰减的容许值），解决在</a:t>
            </a:r>
            <a:r>
              <a:rPr lang="zh-CN" altLang="en-US" sz="2400" i="1" dirty="0">
                <a:solidFill>
                  <a:srgbClr val="CC0099"/>
                </a:solidFill>
                <a:ea typeface="宋体" pitchFamily="2" charset="-122"/>
                <a:sym typeface="+mn-ea"/>
              </a:rPr>
              <a:t>何处设置信号放大器且使所用的放大器数目最少</a:t>
            </a:r>
            <a:r>
              <a:rPr lang="zh-CN" altLang="en-US" sz="2400" dirty="0">
                <a:solidFill>
                  <a:srgbClr val="CC0099"/>
                </a:solidFill>
                <a:ea typeface="宋体" pitchFamily="2" charset="-122"/>
                <a:sym typeface="+mn-ea"/>
              </a:rPr>
              <a:t>。</a:t>
            </a:r>
            <a:endParaRPr lang="en-US" altLang="zh-CN" sz="2400">
              <a:latin typeface="Times New Roman" panose="02020503050405090304" pitchFamily="18" charset="0"/>
              <a:ea typeface="宋体"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5BA8B25B-6C60-4B3A-94F0-D1F0115010C7}"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F0E775D6-7316-4128-97D8-476284B77BBF}" type="datetime7">
              <a:rPr lang="zh-CN" altLang="en-US" sz="1200" b="0">
                <a:latin typeface="+mn-ea"/>
              </a:rPr>
            </a:fld>
            <a:endParaRPr lang="en-US" altLang="zh-CN" sz="1200" b="0">
              <a:latin typeface="+mn-ea"/>
            </a:endParaRPr>
          </a:p>
        </p:txBody>
      </p:sp>
      <p:sp>
        <p:nvSpPr>
          <p:cNvPr id="96260" name="Rectangle 2"/>
          <p:cNvSpPr>
            <a:spLocks noGrp="1" noChangeArrowheads="1"/>
          </p:cNvSpPr>
          <p:nvPr>
            <p:ph type="title" idx="4294967295"/>
          </p:nvPr>
        </p:nvSpPr>
        <p:spPr/>
        <p:txBody>
          <a:bodyPr anchor="b"/>
          <a:lstStyle/>
          <a:p>
            <a:pPr eaLnBrk="1" hangingPunct="1"/>
            <a:r>
              <a:rPr lang="en-US" altLang="zh-CN">
                <a:solidFill>
                  <a:srgbClr val="C00000"/>
                </a:solidFill>
                <a:ea typeface="宋体" pitchFamily="2" charset="-122"/>
              </a:rPr>
              <a:t>8.10.1	</a:t>
            </a:r>
            <a:r>
              <a:rPr lang="zh-CN" altLang="en-US">
                <a:solidFill>
                  <a:srgbClr val="C00000"/>
                </a:solidFill>
                <a:ea typeface="宋体" pitchFamily="2" charset="-122"/>
              </a:rPr>
              <a:t>设置信号放大器</a:t>
            </a:r>
            <a:endParaRPr lang="zh-CN" altLang="en-US">
              <a:solidFill>
                <a:srgbClr val="C00000"/>
              </a:solidFill>
              <a:ea typeface="宋体" pitchFamily="2" charset="-122"/>
            </a:endParaRPr>
          </a:p>
        </p:txBody>
      </p:sp>
      <p:sp>
        <p:nvSpPr>
          <p:cNvPr id="96261" name="Rectangle 3"/>
          <p:cNvSpPr>
            <a:spLocks noGrp="1" noChangeArrowheads="1"/>
          </p:cNvSpPr>
          <p:nvPr>
            <p:ph type="body" idx="4294967295"/>
          </p:nvPr>
        </p:nvSpPr>
        <p:spPr>
          <a:xfrm>
            <a:off x="179388" y="1484313"/>
            <a:ext cx="5832475" cy="5040312"/>
          </a:xfrm>
        </p:spPr>
        <p:txBody>
          <a:bodyPr/>
          <a:lstStyle/>
          <a:p>
            <a:pPr eaLnBrk="1" hangingPunct="1"/>
            <a:endParaRPr lang="zh-CN" altLang="en-US" sz="2400" dirty="0">
              <a:ea typeface="宋体" pitchFamily="2" charset="-122"/>
            </a:endParaRPr>
          </a:p>
          <a:p>
            <a:pPr eaLnBrk="1" hangingPunct="1"/>
            <a:r>
              <a:rPr lang="zh-CN" altLang="en-US" sz="2400" dirty="0">
                <a:ea typeface="宋体" pitchFamily="2" charset="-122"/>
              </a:rPr>
              <a:t>设分布网络是一树形结构，源是树的根。树中的每一节点</a:t>
            </a:r>
            <a:r>
              <a:rPr lang="en-US" altLang="zh-CN" sz="2400" dirty="0">
                <a:ea typeface="宋体" pitchFamily="2" charset="-122"/>
              </a:rPr>
              <a:t>(</a:t>
            </a:r>
            <a:r>
              <a:rPr lang="zh-CN" altLang="en-US" sz="2400" dirty="0">
                <a:ea typeface="宋体" pitchFamily="2" charset="-122"/>
              </a:rPr>
              <a:t>除了根</a:t>
            </a:r>
            <a:r>
              <a:rPr lang="en-US" altLang="zh-CN" sz="2400" dirty="0">
                <a:ea typeface="宋体" pitchFamily="2" charset="-122"/>
              </a:rPr>
              <a:t>)</a:t>
            </a:r>
            <a:r>
              <a:rPr lang="zh-CN" altLang="en-US" sz="2400" dirty="0">
                <a:ea typeface="宋体" pitchFamily="2" charset="-122"/>
              </a:rPr>
              <a:t>表示一个可以用来放置放大器的子节点，每条边上标出信号衰减量。 </a:t>
            </a:r>
            <a:endParaRPr lang="en-US" altLang="zh-CN" sz="2400" dirty="0">
              <a:ea typeface="宋体" pitchFamily="2" charset="-122"/>
            </a:endParaRPr>
          </a:p>
        </p:txBody>
      </p:sp>
      <p:grpSp>
        <p:nvGrpSpPr>
          <p:cNvPr id="2" name="Group 4"/>
          <p:cNvGrpSpPr/>
          <p:nvPr/>
        </p:nvGrpSpPr>
        <p:grpSpPr bwMode="auto">
          <a:xfrm>
            <a:off x="6084888" y="2636838"/>
            <a:ext cx="2592387" cy="2376487"/>
            <a:chOff x="3379" y="2024"/>
            <a:chExt cx="1633" cy="1497"/>
          </a:xfrm>
        </p:grpSpPr>
        <p:sp>
          <p:nvSpPr>
            <p:cNvPr id="96263" name="Oval 5"/>
            <p:cNvSpPr>
              <a:spLocks noChangeArrowheads="1"/>
            </p:cNvSpPr>
            <p:nvPr/>
          </p:nvSpPr>
          <p:spPr bwMode="auto">
            <a:xfrm>
              <a:off x="4558"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r</a:t>
              </a:r>
              <a:endParaRPr lang="en-US" altLang="zh-CN">
                <a:latin typeface="Tahoma" panose="020B0804030504040204" pitchFamily="34" charset="0"/>
              </a:endParaRPr>
            </a:p>
          </p:txBody>
        </p:sp>
        <p:sp>
          <p:nvSpPr>
            <p:cNvPr id="96264" name="Oval 6"/>
            <p:cNvSpPr>
              <a:spLocks noChangeArrowheads="1"/>
            </p:cNvSpPr>
            <p:nvPr/>
          </p:nvSpPr>
          <p:spPr bwMode="auto">
            <a:xfrm>
              <a:off x="4377"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u</a:t>
              </a:r>
              <a:endParaRPr lang="en-US" altLang="zh-CN">
                <a:latin typeface="Tahoma" panose="020B0804030504040204" pitchFamily="34" charset="0"/>
              </a:endParaRPr>
            </a:p>
          </p:txBody>
        </p:sp>
        <p:sp>
          <p:nvSpPr>
            <p:cNvPr id="96265" name="Oval 7"/>
            <p:cNvSpPr>
              <a:spLocks noChangeArrowheads="1"/>
            </p:cNvSpPr>
            <p:nvPr/>
          </p:nvSpPr>
          <p:spPr bwMode="auto">
            <a:xfrm>
              <a:off x="4377"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y</a:t>
              </a:r>
              <a:endParaRPr lang="en-US" altLang="zh-CN">
                <a:latin typeface="Tahoma" panose="020B0804030504040204" pitchFamily="34" charset="0"/>
              </a:endParaRPr>
            </a:p>
          </p:txBody>
        </p:sp>
        <p:sp>
          <p:nvSpPr>
            <p:cNvPr id="96266" name="Line 8"/>
            <p:cNvSpPr>
              <a:spLocks noChangeShapeType="1"/>
            </p:cNvSpPr>
            <p:nvPr/>
          </p:nvSpPr>
          <p:spPr bwMode="auto">
            <a:xfrm flipV="1">
              <a:off x="4513"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6267" name="Line 9"/>
            <p:cNvSpPr>
              <a:spLocks noChangeShapeType="1"/>
            </p:cNvSpPr>
            <p:nvPr/>
          </p:nvSpPr>
          <p:spPr bwMode="auto">
            <a:xfrm flipH="1" flipV="1">
              <a:off x="4467" y="3113"/>
              <a:ext cx="1"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6268" name="Line 10"/>
            <p:cNvSpPr>
              <a:spLocks noChangeShapeType="1"/>
            </p:cNvSpPr>
            <p:nvPr/>
          </p:nvSpPr>
          <p:spPr bwMode="auto">
            <a:xfrm flipH="1" flipV="1">
              <a:off x="4694"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6269" name="Oval 11"/>
            <p:cNvSpPr>
              <a:spLocks noChangeArrowheads="1"/>
            </p:cNvSpPr>
            <p:nvPr/>
          </p:nvSpPr>
          <p:spPr bwMode="auto">
            <a:xfrm>
              <a:off x="4740"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v</a:t>
              </a:r>
              <a:endParaRPr lang="en-US" altLang="zh-CN">
                <a:latin typeface="Tahoma" panose="020B0804030504040204" pitchFamily="34" charset="0"/>
              </a:endParaRPr>
            </a:p>
          </p:txBody>
        </p:sp>
        <p:sp>
          <p:nvSpPr>
            <p:cNvPr id="96270" name="Line 12"/>
            <p:cNvSpPr>
              <a:spLocks noChangeShapeType="1"/>
            </p:cNvSpPr>
            <p:nvPr/>
          </p:nvSpPr>
          <p:spPr bwMode="auto">
            <a:xfrm flipH="1" flipV="1">
              <a:off x="4876" y="3113"/>
              <a:ext cx="0"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6271" name="Oval 13"/>
            <p:cNvSpPr>
              <a:spLocks noChangeArrowheads="1"/>
            </p:cNvSpPr>
            <p:nvPr/>
          </p:nvSpPr>
          <p:spPr bwMode="auto">
            <a:xfrm>
              <a:off x="4740"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z</a:t>
              </a:r>
              <a:endParaRPr lang="en-US" altLang="zh-CN">
                <a:latin typeface="Tahoma" panose="020B0804030504040204" pitchFamily="34" charset="0"/>
              </a:endParaRPr>
            </a:p>
          </p:txBody>
        </p:sp>
        <p:sp>
          <p:nvSpPr>
            <p:cNvPr id="96272" name="Oval 14"/>
            <p:cNvSpPr>
              <a:spLocks noChangeArrowheads="1"/>
            </p:cNvSpPr>
            <p:nvPr/>
          </p:nvSpPr>
          <p:spPr bwMode="auto">
            <a:xfrm>
              <a:off x="3741"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q</a:t>
              </a:r>
              <a:endParaRPr lang="en-US" altLang="zh-CN">
                <a:latin typeface="Tahoma" panose="020B0804030504040204" pitchFamily="34" charset="0"/>
              </a:endParaRPr>
            </a:p>
          </p:txBody>
        </p:sp>
        <p:sp>
          <p:nvSpPr>
            <p:cNvPr id="96273" name="Oval 15"/>
            <p:cNvSpPr>
              <a:spLocks noChangeArrowheads="1"/>
            </p:cNvSpPr>
            <p:nvPr/>
          </p:nvSpPr>
          <p:spPr bwMode="auto">
            <a:xfrm>
              <a:off x="3560"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s</a:t>
              </a:r>
              <a:endParaRPr lang="en-US" altLang="zh-CN">
                <a:latin typeface="Tahoma" panose="020B0804030504040204" pitchFamily="34" charset="0"/>
              </a:endParaRPr>
            </a:p>
          </p:txBody>
        </p:sp>
        <p:sp>
          <p:nvSpPr>
            <p:cNvPr id="96274" name="Oval 16"/>
            <p:cNvSpPr>
              <a:spLocks noChangeArrowheads="1"/>
            </p:cNvSpPr>
            <p:nvPr/>
          </p:nvSpPr>
          <p:spPr bwMode="auto">
            <a:xfrm>
              <a:off x="3424"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w</a:t>
              </a:r>
              <a:endParaRPr lang="en-US" altLang="zh-CN">
                <a:latin typeface="Tahoma" panose="020B0804030504040204" pitchFamily="34" charset="0"/>
              </a:endParaRPr>
            </a:p>
          </p:txBody>
        </p:sp>
        <p:sp>
          <p:nvSpPr>
            <p:cNvPr id="96275" name="Line 17"/>
            <p:cNvSpPr>
              <a:spLocks noChangeShapeType="1"/>
            </p:cNvSpPr>
            <p:nvPr/>
          </p:nvSpPr>
          <p:spPr bwMode="auto">
            <a:xfrm flipV="1">
              <a:off x="3878" y="2160"/>
              <a:ext cx="363" cy="27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6276" name="Line 18"/>
            <p:cNvSpPr>
              <a:spLocks noChangeShapeType="1"/>
            </p:cNvSpPr>
            <p:nvPr/>
          </p:nvSpPr>
          <p:spPr bwMode="auto">
            <a:xfrm flipV="1">
              <a:off x="3696"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6277" name="Line 19"/>
            <p:cNvSpPr>
              <a:spLocks noChangeShapeType="1"/>
            </p:cNvSpPr>
            <p:nvPr/>
          </p:nvSpPr>
          <p:spPr bwMode="auto">
            <a:xfrm flipV="1">
              <a:off x="3515" y="3067"/>
              <a:ext cx="91"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6278" name="Line 20"/>
            <p:cNvSpPr>
              <a:spLocks noChangeShapeType="1"/>
            </p:cNvSpPr>
            <p:nvPr/>
          </p:nvSpPr>
          <p:spPr bwMode="auto">
            <a:xfrm flipH="1" flipV="1">
              <a:off x="4286" y="2160"/>
              <a:ext cx="363"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6279" name="Line 21"/>
            <p:cNvSpPr>
              <a:spLocks noChangeShapeType="1"/>
            </p:cNvSpPr>
            <p:nvPr/>
          </p:nvSpPr>
          <p:spPr bwMode="auto">
            <a:xfrm flipH="1" flipV="1">
              <a:off x="3877"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6280" name="Oval 22"/>
            <p:cNvSpPr>
              <a:spLocks noChangeArrowheads="1"/>
            </p:cNvSpPr>
            <p:nvPr/>
          </p:nvSpPr>
          <p:spPr bwMode="auto">
            <a:xfrm>
              <a:off x="3923"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t</a:t>
              </a:r>
              <a:endParaRPr lang="en-US" altLang="zh-CN">
                <a:latin typeface="Tahoma" panose="020B0804030504040204" pitchFamily="34" charset="0"/>
              </a:endParaRPr>
            </a:p>
          </p:txBody>
        </p:sp>
        <p:sp>
          <p:nvSpPr>
            <p:cNvPr id="96281" name="Line 23"/>
            <p:cNvSpPr>
              <a:spLocks noChangeShapeType="1"/>
            </p:cNvSpPr>
            <p:nvPr/>
          </p:nvSpPr>
          <p:spPr bwMode="auto">
            <a:xfrm flipH="1" flipV="1">
              <a:off x="3742" y="3067"/>
              <a:ext cx="90"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6282" name="Oval 24"/>
            <p:cNvSpPr>
              <a:spLocks noChangeArrowheads="1"/>
            </p:cNvSpPr>
            <p:nvPr/>
          </p:nvSpPr>
          <p:spPr bwMode="auto">
            <a:xfrm>
              <a:off x="3741"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x</a:t>
              </a:r>
              <a:endParaRPr lang="en-US" altLang="zh-CN">
                <a:latin typeface="Tahoma" panose="020B0804030504040204" pitchFamily="34" charset="0"/>
              </a:endParaRPr>
            </a:p>
          </p:txBody>
        </p:sp>
        <p:sp>
          <p:nvSpPr>
            <p:cNvPr id="96283" name="Oval 25"/>
            <p:cNvSpPr>
              <a:spLocks noChangeArrowheads="1"/>
            </p:cNvSpPr>
            <p:nvPr/>
          </p:nvSpPr>
          <p:spPr bwMode="auto">
            <a:xfrm>
              <a:off x="4150" y="202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p</a:t>
              </a:r>
              <a:endParaRPr lang="en-US" altLang="zh-CN">
                <a:latin typeface="Tahoma" panose="020B0804030504040204" pitchFamily="34" charset="0"/>
              </a:endParaRPr>
            </a:p>
          </p:txBody>
        </p:sp>
        <p:sp>
          <p:nvSpPr>
            <p:cNvPr id="96284" name="Text Box 26"/>
            <p:cNvSpPr txBox="1">
              <a:spLocks noChangeArrowheads="1"/>
            </p:cNvSpPr>
            <p:nvPr/>
          </p:nvSpPr>
          <p:spPr bwMode="auto">
            <a:xfrm>
              <a:off x="3878" y="2115"/>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6285" name="Text Box 27"/>
            <p:cNvSpPr txBox="1">
              <a:spLocks noChangeArrowheads="1"/>
            </p:cNvSpPr>
            <p:nvPr/>
          </p:nvSpPr>
          <p:spPr bwMode="auto">
            <a:xfrm>
              <a:off x="4422" y="2115"/>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3</a:t>
              </a:r>
              <a:endParaRPr lang="en-US" altLang="zh-CN" sz="1600">
                <a:latin typeface="Tahoma" panose="020B0804030504040204" pitchFamily="34" charset="0"/>
              </a:endParaRPr>
            </a:p>
          </p:txBody>
        </p:sp>
        <p:sp>
          <p:nvSpPr>
            <p:cNvPr id="96286" name="Text Box 28"/>
            <p:cNvSpPr txBox="1">
              <a:spLocks noChangeArrowheads="1"/>
            </p:cNvSpPr>
            <p:nvPr/>
          </p:nvSpPr>
          <p:spPr bwMode="auto">
            <a:xfrm>
              <a:off x="3606"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6287" name="Text Box 29"/>
            <p:cNvSpPr txBox="1">
              <a:spLocks noChangeArrowheads="1"/>
            </p:cNvSpPr>
            <p:nvPr/>
          </p:nvSpPr>
          <p:spPr bwMode="auto">
            <a:xfrm>
              <a:off x="3923"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6288" name="Text Box 30"/>
            <p:cNvSpPr txBox="1">
              <a:spLocks noChangeArrowheads="1"/>
            </p:cNvSpPr>
            <p:nvPr/>
          </p:nvSpPr>
          <p:spPr bwMode="auto">
            <a:xfrm>
              <a:off x="4422"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6289" name="Text Box 31"/>
            <p:cNvSpPr txBox="1">
              <a:spLocks noChangeArrowheads="1"/>
            </p:cNvSpPr>
            <p:nvPr/>
          </p:nvSpPr>
          <p:spPr bwMode="auto">
            <a:xfrm>
              <a:off x="4740"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6290" name="Text Box 32"/>
            <p:cNvSpPr txBox="1">
              <a:spLocks noChangeArrowheads="1"/>
            </p:cNvSpPr>
            <p:nvPr/>
          </p:nvSpPr>
          <p:spPr bwMode="auto">
            <a:xfrm>
              <a:off x="3379"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6291" name="Text Box 33"/>
            <p:cNvSpPr txBox="1">
              <a:spLocks noChangeArrowheads="1"/>
            </p:cNvSpPr>
            <p:nvPr/>
          </p:nvSpPr>
          <p:spPr bwMode="auto">
            <a:xfrm>
              <a:off x="3787"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6292" name="Text Box 34"/>
            <p:cNvSpPr txBox="1">
              <a:spLocks noChangeArrowheads="1"/>
            </p:cNvSpPr>
            <p:nvPr/>
          </p:nvSpPr>
          <p:spPr bwMode="auto">
            <a:xfrm>
              <a:off x="4286"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6293" name="Text Box 35"/>
            <p:cNvSpPr txBox="1">
              <a:spLocks noChangeArrowheads="1"/>
            </p:cNvSpPr>
            <p:nvPr/>
          </p:nvSpPr>
          <p:spPr bwMode="auto">
            <a:xfrm>
              <a:off x="4830"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3"/>
          <p:cNvSpPr>
            <a:spLocks noGrp="1"/>
          </p:cNvSpPr>
          <p:nvPr>
            <p:ph type="sldNum" sz="quarter" idx="12"/>
          </p:nvPr>
        </p:nvSpPr>
        <p:spPr>
          <a:xfrm>
            <a:off x="323850" y="404813"/>
            <a:ext cx="504825" cy="431800"/>
          </a:xfrm>
          <a:ln>
            <a:miter lim="800000"/>
          </a:ln>
        </p:spPr>
        <p:txBody>
          <a:bodyPr anchor="b"/>
          <a:lstStyle/>
          <a:p>
            <a:pPr>
              <a:defRPr/>
            </a:pPr>
            <a:fld id="{F2CB7354-AEEA-4A0D-9A15-6CEE5FDBE8F0}" type="slidenum">
              <a:rPr lang="zh-CN" altLang="en-US" sz="1200">
                <a:solidFill>
                  <a:schemeClr val="bg2"/>
                </a:solidFill>
              </a:rPr>
            </a:fld>
            <a:endParaRPr lang="en-US" altLang="zh-CN" sz="1200">
              <a:solidFill>
                <a:schemeClr val="bg2"/>
              </a:solidFill>
            </a:endParaRPr>
          </a:p>
        </p:txBody>
      </p:sp>
      <p:sp>
        <p:nvSpPr>
          <p:cNvPr id="60" name="日期占位符 4"/>
          <p:cNvSpPr>
            <a:spLocks noGrp="1"/>
          </p:cNvSpPr>
          <p:nvPr>
            <p:ph type="dt" sz="quarter" idx="10"/>
          </p:nvPr>
        </p:nvSpPr>
        <p:spPr>
          <a:xfrm>
            <a:off x="34925" y="836613"/>
            <a:ext cx="1042988" cy="549275"/>
          </a:xfrm>
          <a:ln>
            <a:miter lim="800000"/>
          </a:ln>
        </p:spPr>
        <p:txBody>
          <a:bodyPr/>
          <a:lstStyle/>
          <a:p>
            <a:pPr>
              <a:defRPr/>
            </a:pPr>
            <a:fld id="{45FA653B-6609-400C-91C1-1B2AACE2DC7E}" type="datetime7">
              <a:rPr kumimoji="1" lang="zh-CN" altLang="en-US" sz="1200">
                <a:latin typeface="+mn-ea"/>
              </a:rPr>
            </a:fld>
            <a:endParaRPr kumimoji="1" lang="en-US" altLang="zh-CN" sz="1200">
              <a:latin typeface="+mn-ea"/>
            </a:endParaRPr>
          </a:p>
        </p:txBody>
      </p:sp>
      <p:sp>
        <p:nvSpPr>
          <p:cNvPr id="1167363" name="Text Box 3"/>
          <p:cNvSpPr txBox="1">
            <a:spLocks noChangeArrowheads="1"/>
          </p:cNvSpPr>
          <p:nvPr/>
        </p:nvSpPr>
        <p:spPr bwMode="auto">
          <a:xfrm>
            <a:off x="1489075" y="187325"/>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例</a:t>
            </a:r>
            <a:r>
              <a:rPr lang="en-US" altLang="zh-CN" sz="2000">
                <a:latin typeface="宋体" pitchFamily="2" charset="-122"/>
              </a:rPr>
              <a:t>1</a:t>
            </a:r>
            <a:r>
              <a:rPr lang="zh-CN" altLang="en-US" sz="2000">
                <a:latin typeface="宋体" pitchFamily="2" charset="-122"/>
              </a:rPr>
              <a:t>：只有根节点的树</a:t>
            </a:r>
            <a:endParaRPr lang="zh-CN" altLang="en-US" sz="2000">
              <a:latin typeface="Times New Roman" panose="02020503050405090304" pitchFamily="18" charset="0"/>
              <a:ea typeface="楷体_GB2312" pitchFamily="49" charset="-122"/>
            </a:endParaRPr>
          </a:p>
        </p:txBody>
      </p:sp>
      <p:grpSp>
        <p:nvGrpSpPr>
          <p:cNvPr id="2" name="Group 4"/>
          <p:cNvGrpSpPr/>
          <p:nvPr/>
        </p:nvGrpSpPr>
        <p:grpSpPr bwMode="auto">
          <a:xfrm>
            <a:off x="4441825" y="115888"/>
            <a:ext cx="417513" cy="460375"/>
            <a:chOff x="1920" y="154"/>
            <a:chExt cx="263" cy="290"/>
          </a:xfrm>
        </p:grpSpPr>
        <p:sp>
          <p:nvSpPr>
            <p:cNvPr id="14395" name="Oval 5"/>
            <p:cNvSpPr>
              <a:spLocks noChangeArrowheads="1"/>
            </p:cNvSpPr>
            <p:nvPr/>
          </p:nvSpPr>
          <p:spPr bwMode="auto">
            <a:xfrm>
              <a:off x="1920" y="192"/>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4396" name="Text Box 6"/>
            <p:cNvSpPr txBox="1">
              <a:spLocks noChangeArrowheads="1"/>
            </p:cNvSpPr>
            <p:nvPr/>
          </p:nvSpPr>
          <p:spPr bwMode="auto">
            <a:xfrm>
              <a:off x="1936" y="15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A</a:t>
              </a:r>
              <a:endParaRPr lang="en-US" altLang="zh-CN">
                <a:latin typeface="宋体" pitchFamily="2" charset="-122"/>
              </a:endParaRPr>
            </a:p>
          </p:txBody>
        </p:sp>
      </p:grpSp>
      <p:sp>
        <p:nvSpPr>
          <p:cNvPr id="1167367" name="Text Box 7"/>
          <p:cNvSpPr txBox="1">
            <a:spLocks noChangeArrowheads="1"/>
          </p:cNvSpPr>
          <p:nvPr/>
        </p:nvSpPr>
        <p:spPr bwMode="auto">
          <a:xfrm>
            <a:off x="0" y="1557338"/>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例</a:t>
            </a:r>
            <a:r>
              <a:rPr lang="en-US" altLang="zh-CN" sz="2000">
                <a:latin typeface="宋体" pitchFamily="2" charset="-122"/>
              </a:rPr>
              <a:t>2</a:t>
            </a:r>
            <a:r>
              <a:rPr lang="zh-CN" altLang="en-US" sz="2000">
                <a:latin typeface="宋体" pitchFamily="2" charset="-122"/>
              </a:rPr>
              <a:t>：一般的树</a:t>
            </a:r>
            <a:endParaRPr lang="zh-CN" altLang="en-US" sz="2000">
              <a:latin typeface="Times New Roman" panose="02020503050405090304" pitchFamily="18" charset="0"/>
              <a:ea typeface="楷体_GB2312" pitchFamily="49" charset="-122"/>
            </a:endParaRPr>
          </a:p>
        </p:txBody>
      </p:sp>
      <p:sp>
        <p:nvSpPr>
          <p:cNvPr id="1167368" name="Oval 8"/>
          <p:cNvSpPr>
            <a:spLocks noChangeArrowheads="1"/>
          </p:cNvSpPr>
          <p:nvPr/>
        </p:nvSpPr>
        <p:spPr bwMode="auto">
          <a:xfrm>
            <a:off x="6384925" y="287338"/>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369" name="Text Box 9"/>
          <p:cNvSpPr txBox="1">
            <a:spLocks noChangeArrowheads="1"/>
          </p:cNvSpPr>
          <p:nvPr/>
        </p:nvSpPr>
        <p:spPr bwMode="auto">
          <a:xfrm>
            <a:off x="6435725" y="2889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A</a:t>
            </a:r>
            <a:endParaRPr lang="en-US" altLang="zh-CN" sz="2000">
              <a:latin typeface="宋体" pitchFamily="2" charset="-122"/>
            </a:endParaRPr>
          </a:p>
        </p:txBody>
      </p:sp>
      <p:sp>
        <p:nvSpPr>
          <p:cNvPr id="1167370" name="Line 10"/>
          <p:cNvSpPr>
            <a:spLocks noChangeShapeType="1"/>
          </p:cNvSpPr>
          <p:nvPr/>
        </p:nvSpPr>
        <p:spPr bwMode="auto">
          <a:xfrm flipH="1">
            <a:off x="5394325" y="592138"/>
            <a:ext cx="990600" cy="685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7371" name="Oval 11"/>
          <p:cNvSpPr>
            <a:spLocks noChangeArrowheads="1"/>
          </p:cNvSpPr>
          <p:nvPr/>
        </p:nvSpPr>
        <p:spPr bwMode="auto">
          <a:xfrm>
            <a:off x="5140325" y="1262063"/>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372" name="Text Box 12"/>
          <p:cNvSpPr txBox="1">
            <a:spLocks noChangeArrowheads="1"/>
          </p:cNvSpPr>
          <p:nvPr/>
        </p:nvSpPr>
        <p:spPr bwMode="auto">
          <a:xfrm>
            <a:off x="5181600" y="125253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endParaRPr lang="en-US" altLang="zh-CN" sz="2000">
              <a:latin typeface="宋体" pitchFamily="2" charset="-122"/>
            </a:endParaRPr>
          </a:p>
        </p:txBody>
      </p:sp>
      <p:sp>
        <p:nvSpPr>
          <p:cNvPr id="1167373" name="Line 13"/>
          <p:cNvSpPr>
            <a:spLocks noChangeShapeType="1"/>
          </p:cNvSpPr>
          <p:nvPr/>
        </p:nvSpPr>
        <p:spPr bwMode="auto">
          <a:xfrm>
            <a:off x="6580188" y="717550"/>
            <a:ext cx="0" cy="533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167374" name="Oval 14"/>
          <p:cNvSpPr>
            <a:spLocks noChangeArrowheads="1"/>
          </p:cNvSpPr>
          <p:nvPr/>
        </p:nvSpPr>
        <p:spPr bwMode="auto">
          <a:xfrm>
            <a:off x="6369050" y="1266825"/>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375" name="Text Box 15"/>
          <p:cNvSpPr txBox="1">
            <a:spLocks noChangeArrowheads="1"/>
          </p:cNvSpPr>
          <p:nvPr/>
        </p:nvSpPr>
        <p:spPr bwMode="auto">
          <a:xfrm>
            <a:off x="6427788" y="125571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C</a:t>
            </a:r>
            <a:endParaRPr lang="en-US" altLang="zh-CN" sz="2000">
              <a:latin typeface="宋体" pitchFamily="2" charset="-122"/>
            </a:endParaRPr>
          </a:p>
        </p:txBody>
      </p:sp>
      <p:sp>
        <p:nvSpPr>
          <p:cNvPr id="1167376" name="Line 16"/>
          <p:cNvSpPr>
            <a:spLocks noChangeShapeType="1"/>
          </p:cNvSpPr>
          <p:nvPr/>
        </p:nvSpPr>
        <p:spPr bwMode="auto">
          <a:xfrm>
            <a:off x="6765925" y="592138"/>
            <a:ext cx="1143000" cy="685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7377" name="Oval 17"/>
          <p:cNvSpPr>
            <a:spLocks noChangeArrowheads="1"/>
          </p:cNvSpPr>
          <p:nvPr/>
        </p:nvSpPr>
        <p:spPr bwMode="auto">
          <a:xfrm>
            <a:off x="7654925" y="1262063"/>
            <a:ext cx="417513"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378" name="Text Box 18"/>
          <p:cNvSpPr txBox="1">
            <a:spLocks noChangeArrowheads="1"/>
          </p:cNvSpPr>
          <p:nvPr/>
        </p:nvSpPr>
        <p:spPr bwMode="auto">
          <a:xfrm>
            <a:off x="7713663" y="125253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D</a:t>
            </a:r>
            <a:endParaRPr lang="en-US" altLang="zh-CN" sz="2000">
              <a:latin typeface="宋体" pitchFamily="2" charset="-122"/>
            </a:endParaRPr>
          </a:p>
        </p:txBody>
      </p:sp>
      <p:sp>
        <p:nvSpPr>
          <p:cNvPr id="1167379" name="Line 19"/>
          <p:cNvSpPr>
            <a:spLocks noChangeShapeType="1"/>
          </p:cNvSpPr>
          <p:nvPr/>
        </p:nvSpPr>
        <p:spPr bwMode="auto">
          <a:xfrm flipH="1">
            <a:off x="4937125" y="1658938"/>
            <a:ext cx="304800" cy="533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7380" name="Oval 20"/>
          <p:cNvSpPr>
            <a:spLocks noChangeArrowheads="1"/>
          </p:cNvSpPr>
          <p:nvPr/>
        </p:nvSpPr>
        <p:spPr bwMode="auto">
          <a:xfrm>
            <a:off x="4573588" y="210026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381" name="Text Box 21"/>
          <p:cNvSpPr txBox="1">
            <a:spLocks noChangeArrowheads="1"/>
          </p:cNvSpPr>
          <p:nvPr/>
        </p:nvSpPr>
        <p:spPr bwMode="auto">
          <a:xfrm>
            <a:off x="4614863" y="20732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E</a:t>
            </a:r>
            <a:endParaRPr lang="en-US" altLang="zh-CN" sz="2000">
              <a:latin typeface="宋体" pitchFamily="2" charset="-122"/>
            </a:endParaRPr>
          </a:p>
        </p:txBody>
      </p:sp>
      <p:sp>
        <p:nvSpPr>
          <p:cNvPr id="1167382" name="Line 22"/>
          <p:cNvSpPr>
            <a:spLocks noChangeShapeType="1"/>
          </p:cNvSpPr>
          <p:nvPr/>
        </p:nvSpPr>
        <p:spPr bwMode="auto">
          <a:xfrm>
            <a:off x="5470525" y="1658938"/>
            <a:ext cx="22860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7383" name="Oval 23"/>
          <p:cNvSpPr>
            <a:spLocks noChangeArrowheads="1"/>
          </p:cNvSpPr>
          <p:nvPr/>
        </p:nvSpPr>
        <p:spPr bwMode="auto">
          <a:xfrm>
            <a:off x="5487988" y="210026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384" name="Text Box 24"/>
          <p:cNvSpPr txBox="1">
            <a:spLocks noChangeArrowheads="1"/>
          </p:cNvSpPr>
          <p:nvPr/>
        </p:nvSpPr>
        <p:spPr bwMode="auto">
          <a:xfrm>
            <a:off x="5546725" y="210661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F</a:t>
            </a:r>
            <a:endParaRPr lang="en-US" altLang="zh-CN" sz="2000">
              <a:latin typeface="宋体" pitchFamily="2" charset="-122"/>
            </a:endParaRPr>
          </a:p>
        </p:txBody>
      </p:sp>
      <p:sp>
        <p:nvSpPr>
          <p:cNvPr id="1167385" name="Line 25"/>
          <p:cNvSpPr>
            <a:spLocks noChangeShapeType="1"/>
          </p:cNvSpPr>
          <p:nvPr/>
        </p:nvSpPr>
        <p:spPr bwMode="auto">
          <a:xfrm>
            <a:off x="6588125" y="1684338"/>
            <a:ext cx="0" cy="4159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7386" name="Oval 26"/>
          <p:cNvSpPr>
            <a:spLocks noChangeArrowheads="1"/>
          </p:cNvSpPr>
          <p:nvPr/>
        </p:nvSpPr>
        <p:spPr bwMode="auto">
          <a:xfrm>
            <a:off x="6402388" y="210026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387" name="Text Box 27"/>
          <p:cNvSpPr txBox="1">
            <a:spLocks noChangeArrowheads="1"/>
          </p:cNvSpPr>
          <p:nvPr/>
        </p:nvSpPr>
        <p:spPr bwMode="auto">
          <a:xfrm>
            <a:off x="6461125" y="20891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G</a:t>
            </a:r>
            <a:endParaRPr lang="en-US" altLang="zh-CN" sz="2000">
              <a:latin typeface="宋体" pitchFamily="2" charset="-122"/>
            </a:endParaRPr>
          </a:p>
        </p:txBody>
      </p:sp>
      <p:sp>
        <p:nvSpPr>
          <p:cNvPr id="1167388" name="Line 28"/>
          <p:cNvSpPr>
            <a:spLocks noChangeShapeType="1"/>
          </p:cNvSpPr>
          <p:nvPr/>
        </p:nvSpPr>
        <p:spPr bwMode="auto">
          <a:xfrm flipH="1">
            <a:off x="7375525" y="1582738"/>
            <a:ext cx="304800" cy="533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7389" name="Oval 29"/>
          <p:cNvSpPr>
            <a:spLocks noChangeArrowheads="1"/>
          </p:cNvSpPr>
          <p:nvPr/>
        </p:nvSpPr>
        <p:spPr bwMode="auto">
          <a:xfrm>
            <a:off x="7164388" y="210026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390" name="Text Box 30"/>
          <p:cNvSpPr txBox="1">
            <a:spLocks noChangeArrowheads="1"/>
          </p:cNvSpPr>
          <p:nvPr/>
        </p:nvSpPr>
        <p:spPr bwMode="auto">
          <a:xfrm>
            <a:off x="7207250" y="209073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H</a:t>
            </a:r>
            <a:endParaRPr lang="en-US" altLang="zh-CN" sz="2000">
              <a:latin typeface="宋体" pitchFamily="2" charset="-122"/>
            </a:endParaRPr>
          </a:p>
        </p:txBody>
      </p:sp>
      <p:sp>
        <p:nvSpPr>
          <p:cNvPr id="1167391" name="Line 31"/>
          <p:cNvSpPr>
            <a:spLocks noChangeShapeType="1"/>
          </p:cNvSpPr>
          <p:nvPr/>
        </p:nvSpPr>
        <p:spPr bwMode="auto">
          <a:xfrm>
            <a:off x="7878763" y="1671638"/>
            <a:ext cx="0" cy="4159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7392" name="Oval 32"/>
          <p:cNvSpPr>
            <a:spLocks noChangeArrowheads="1"/>
          </p:cNvSpPr>
          <p:nvPr/>
        </p:nvSpPr>
        <p:spPr bwMode="auto">
          <a:xfrm>
            <a:off x="7697788" y="210026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393" name="Text Box 33"/>
          <p:cNvSpPr txBox="1">
            <a:spLocks noChangeArrowheads="1"/>
          </p:cNvSpPr>
          <p:nvPr/>
        </p:nvSpPr>
        <p:spPr bwMode="auto">
          <a:xfrm>
            <a:off x="7756525" y="20891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I</a:t>
            </a:r>
            <a:endParaRPr lang="en-US" altLang="zh-CN" sz="2000">
              <a:latin typeface="宋体" pitchFamily="2" charset="-122"/>
            </a:endParaRPr>
          </a:p>
        </p:txBody>
      </p:sp>
      <p:sp>
        <p:nvSpPr>
          <p:cNvPr id="1167394" name="Line 34"/>
          <p:cNvSpPr>
            <a:spLocks noChangeShapeType="1"/>
          </p:cNvSpPr>
          <p:nvPr/>
        </p:nvSpPr>
        <p:spPr bwMode="auto">
          <a:xfrm>
            <a:off x="8061325" y="1582738"/>
            <a:ext cx="304800" cy="533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7395" name="Oval 35"/>
          <p:cNvSpPr>
            <a:spLocks noChangeArrowheads="1"/>
          </p:cNvSpPr>
          <p:nvPr/>
        </p:nvSpPr>
        <p:spPr bwMode="auto">
          <a:xfrm>
            <a:off x="8231188" y="210026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396" name="Text Box 36"/>
          <p:cNvSpPr txBox="1">
            <a:spLocks noChangeArrowheads="1"/>
          </p:cNvSpPr>
          <p:nvPr/>
        </p:nvSpPr>
        <p:spPr bwMode="auto">
          <a:xfrm>
            <a:off x="8289925" y="20891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J</a:t>
            </a:r>
            <a:endParaRPr lang="en-US" altLang="zh-CN" sz="2000">
              <a:latin typeface="宋体" pitchFamily="2" charset="-122"/>
            </a:endParaRPr>
          </a:p>
        </p:txBody>
      </p:sp>
      <p:sp>
        <p:nvSpPr>
          <p:cNvPr id="1167397" name="Line 37"/>
          <p:cNvSpPr>
            <a:spLocks noChangeShapeType="1"/>
          </p:cNvSpPr>
          <p:nvPr/>
        </p:nvSpPr>
        <p:spPr bwMode="auto">
          <a:xfrm flipH="1">
            <a:off x="4403725" y="2497138"/>
            <a:ext cx="304800" cy="533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7398" name="Oval 38"/>
          <p:cNvSpPr>
            <a:spLocks noChangeArrowheads="1"/>
          </p:cNvSpPr>
          <p:nvPr/>
        </p:nvSpPr>
        <p:spPr bwMode="auto">
          <a:xfrm>
            <a:off x="4116388" y="301466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399" name="Text Box 39"/>
          <p:cNvSpPr txBox="1">
            <a:spLocks noChangeArrowheads="1"/>
          </p:cNvSpPr>
          <p:nvPr/>
        </p:nvSpPr>
        <p:spPr bwMode="auto">
          <a:xfrm>
            <a:off x="4175125" y="3005138"/>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K</a:t>
            </a:r>
            <a:endParaRPr lang="en-US" altLang="zh-CN" sz="2000">
              <a:latin typeface="宋体" pitchFamily="2" charset="-122"/>
            </a:endParaRPr>
          </a:p>
        </p:txBody>
      </p:sp>
      <p:sp>
        <p:nvSpPr>
          <p:cNvPr id="1167400" name="Line 40"/>
          <p:cNvSpPr>
            <a:spLocks noChangeShapeType="1"/>
          </p:cNvSpPr>
          <p:nvPr/>
        </p:nvSpPr>
        <p:spPr bwMode="auto">
          <a:xfrm>
            <a:off x="4708525" y="2497138"/>
            <a:ext cx="304800" cy="533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7401" name="Oval 41"/>
          <p:cNvSpPr>
            <a:spLocks noChangeArrowheads="1"/>
          </p:cNvSpPr>
          <p:nvPr/>
        </p:nvSpPr>
        <p:spPr bwMode="auto">
          <a:xfrm>
            <a:off x="4802188" y="301466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402" name="Text Box 42"/>
          <p:cNvSpPr txBox="1">
            <a:spLocks noChangeArrowheads="1"/>
          </p:cNvSpPr>
          <p:nvPr/>
        </p:nvSpPr>
        <p:spPr bwMode="auto">
          <a:xfrm>
            <a:off x="4860925" y="298767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L</a:t>
            </a:r>
            <a:endParaRPr lang="en-US" altLang="zh-CN" sz="2000">
              <a:latin typeface="宋体" pitchFamily="2" charset="-122"/>
            </a:endParaRPr>
          </a:p>
        </p:txBody>
      </p:sp>
      <p:sp>
        <p:nvSpPr>
          <p:cNvPr id="1167403" name="Line 43"/>
          <p:cNvSpPr>
            <a:spLocks noChangeShapeType="1"/>
          </p:cNvSpPr>
          <p:nvPr/>
        </p:nvSpPr>
        <p:spPr bwMode="auto">
          <a:xfrm>
            <a:off x="7375525" y="2497138"/>
            <a:ext cx="0" cy="533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167404" name="Oval 44"/>
          <p:cNvSpPr>
            <a:spLocks noChangeArrowheads="1"/>
          </p:cNvSpPr>
          <p:nvPr/>
        </p:nvSpPr>
        <p:spPr bwMode="auto">
          <a:xfrm>
            <a:off x="7164388" y="3014663"/>
            <a:ext cx="417512" cy="40005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167405" name="Text Box 45"/>
          <p:cNvSpPr txBox="1">
            <a:spLocks noChangeArrowheads="1"/>
          </p:cNvSpPr>
          <p:nvPr/>
        </p:nvSpPr>
        <p:spPr bwMode="auto">
          <a:xfrm>
            <a:off x="7223125" y="300355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M</a:t>
            </a:r>
            <a:endParaRPr lang="en-US" altLang="zh-CN" sz="2000">
              <a:latin typeface="宋体" pitchFamily="2" charset="-122"/>
            </a:endParaRPr>
          </a:p>
        </p:txBody>
      </p:sp>
      <p:sp>
        <p:nvSpPr>
          <p:cNvPr id="1167406" name="Text Box 46"/>
          <p:cNvSpPr txBox="1">
            <a:spLocks noChangeArrowheads="1"/>
          </p:cNvSpPr>
          <p:nvPr/>
        </p:nvSpPr>
        <p:spPr bwMode="auto">
          <a:xfrm>
            <a:off x="0" y="1989138"/>
            <a:ext cx="419100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1.</a:t>
            </a:r>
            <a:r>
              <a:rPr lang="zh-CN" altLang="en-US" sz="2000">
                <a:latin typeface="宋体" pitchFamily="2" charset="-122"/>
              </a:rPr>
              <a:t> </a:t>
            </a:r>
            <a:r>
              <a:rPr lang="en-US" altLang="zh-CN" sz="2000">
                <a:latin typeface="宋体" pitchFamily="2" charset="-122"/>
              </a:rPr>
              <a:t>Tree-A </a:t>
            </a:r>
            <a:r>
              <a:rPr lang="zh-CN" altLang="en-US" sz="2000">
                <a:latin typeface="宋体" pitchFamily="2" charset="-122"/>
              </a:rPr>
              <a:t>共有</a:t>
            </a:r>
            <a:r>
              <a:rPr lang="en-US" altLang="zh-CN" sz="2000">
                <a:latin typeface="宋体" pitchFamily="2" charset="-122"/>
              </a:rPr>
              <a:t>13</a:t>
            </a:r>
            <a:r>
              <a:rPr lang="zh-CN" altLang="en-US" sz="2000">
                <a:latin typeface="宋体" pitchFamily="2" charset="-122"/>
              </a:rPr>
              <a:t>个节点</a:t>
            </a:r>
            <a:r>
              <a:rPr lang="en-US" altLang="zh-CN" sz="2000">
                <a:latin typeface="宋体" pitchFamily="2" charset="-122"/>
              </a:rPr>
              <a:t>,</a:t>
            </a:r>
            <a:r>
              <a:rPr lang="zh-CN" altLang="en-US" sz="2000">
                <a:latin typeface="宋体" pitchFamily="2" charset="-122"/>
              </a:rPr>
              <a:t>是</a:t>
            </a:r>
            <a:endParaRPr lang="zh-CN" altLang="en-US" sz="2000">
              <a:latin typeface="宋体" pitchFamily="2" charset="-122"/>
            </a:endParaRPr>
          </a:p>
          <a:p>
            <a:pPr algn="just"/>
            <a:r>
              <a:rPr lang="zh-CN" altLang="en-US" sz="2000">
                <a:latin typeface="宋体" pitchFamily="2" charset="-122"/>
              </a:rPr>
              <a:t>  由三棵子树组成：</a:t>
            </a:r>
            <a:endParaRPr lang="zh-CN" altLang="en-US" sz="2000">
              <a:latin typeface="Times New Roman" panose="02020503050405090304" pitchFamily="18" charset="0"/>
              <a:ea typeface="楷体_GB2312" pitchFamily="49" charset="-122"/>
            </a:endParaRPr>
          </a:p>
        </p:txBody>
      </p:sp>
      <p:sp>
        <p:nvSpPr>
          <p:cNvPr id="1167407" name="Oval 47"/>
          <p:cNvSpPr>
            <a:spLocks noChangeArrowheads="1"/>
          </p:cNvSpPr>
          <p:nvPr/>
        </p:nvSpPr>
        <p:spPr bwMode="auto">
          <a:xfrm>
            <a:off x="3784600" y="1033463"/>
            <a:ext cx="2362200" cy="2971800"/>
          </a:xfrm>
          <a:prstGeom prst="ellipse">
            <a:avLst/>
          </a:prstGeom>
          <a:noFill/>
          <a:ln w="28575">
            <a:solidFill>
              <a:schemeClr val="accent1"/>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7408" name="Text Box 48"/>
          <p:cNvSpPr txBox="1">
            <a:spLocks noChangeArrowheads="1"/>
          </p:cNvSpPr>
          <p:nvPr/>
        </p:nvSpPr>
        <p:spPr bwMode="auto">
          <a:xfrm>
            <a:off x="0" y="2708275"/>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Tree-B(T</a:t>
            </a:r>
            <a:r>
              <a:rPr lang="en-US" altLang="zh-CN" sz="1800" baseline="-25000">
                <a:latin typeface="Times New Roman" panose="02020503050405090304" pitchFamily="18" charset="0"/>
              </a:rPr>
              <a:t>1</a:t>
            </a:r>
            <a:r>
              <a:rPr lang="en-US" altLang="zh-CN" sz="2000">
                <a:latin typeface="宋体" pitchFamily="2" charset="-122"/>
              </a:rPr>
              <a:t>) = {B</a:t>
            </a:r>
            <a:r>
              <a:rPr lang="zh-CN" altLang="en-US" sz="2000">
                <a:latin typeface="宋体" pitchFamily="2" charset="-122"/>
              </a:rPr>
              <a:t>，</a:t>
            </a:r>
            <a:r>
              <a:rPr lang="en-US" altLang="zh-CN" sz="2000">
                <a:latin typeface="宋体" pitchFamily="2" charset="-122"/>
              </a:rPr>
              <a:t>E</a:t>
            </a:r>
            <a:r>
              <a:rPr lang="zh-CN" altLang="en-US" sz="2000">
                <a:latin typeface="宋体" pitchFamily="2" charset="-122"/>
              </a:rPr>
              <a:t>，</a:t>
            </a:r>
            <a:r>
              <a:rPr lang="en-US" altLang="zh-CN" sz="2000">
                <a:latin typeface="宋体" pitchFamily="2" charset="-122"/>
              </a:rPr>
              <a:t>F</a:t>
            </a:r>
            <a:r>
              <a:rPr lang="zh-CN" altLang="en-US" sz="2000">
                <a:latin typeface="宋体" pitchFamily="2" charset="-122"/>
              </a:rPr>
              <a:t>，</a:t>
            </a:r>
            <a:r>
              <a:rPr lang="en-US" altLang="zh-CN" sz="2000">
                <a:latin typeface="宋体" pitchFamily="2" charset="-122"/>
              </a:rPr>
              <a:t>K</a:t>
            </a:r>
            <a:r>
              <a:rPr lang="zh-CN" altLang="en-US" sz="2000">
                <a:latin typeface="宋体" pitchFamily="2" charset="-122"/>
              </a:rPr>
              <a:t>，</a:t>
            </a:r>
            <a:r>
              <a:rPr lang="en-US" altLang="zh-CN" sz="2000">
                <a:latin typeface="宋体" pitchFamily="2" charset="-122"/>
              </a:rPr>
              <a:t>L}</a:t>
            </a:r>
            <a:endParaRPr lang="en-US" altLang="zh-CN" sz="2000">
              <a:latin typeface="宋体" pitchFamily="2" charset="-122"/>
            </a:endParaRPr>
          </a:p>
        </p:txBody>
      </p:sp>
      <p:sp>
        <p:nvSpPr>
          <p:cNvPr id="1167409" name="Oval 49"/>
          <p:cNvSpPr>
            <a:spLocks noChangeArrowheads="1"/>
          </p:cNvSpPr>
          <p:nvPr/>
        </p:nvSpPr>
        <p:spPr bwMode="auto">
          <a:xfrm>
            <a:off x="6223000" y="1109663"/>
            <a:ext cx="762000" cy="1600200"/>
          </a:xfrm>
          <a:prstGeom prst="ellipse">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7410" name="Text Box 50"/>
          <p:cNvSpPr txBox="1">
            <a:spLocks noChangeArrowheads="1"/>
          </p:cNvSpPr>
          <p:nvPr/>
        </p:nvSpPr>
        <p:spPr bwMode="auto">
          <a:xfrm>
            <a:off x="0" y="3067050"/>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Tree-C(T</a:t>
            </a:r>
            <a:r>
              <a:rPr lang="en-US" altLang="zh-CN" sz="1800" baseline="-25000">
                <a:latin typeface="Times New Roman" panose="02020503050405090304" pitchFamily="18" charset="0"/>
              </a:rPr>
              <a:t>2</a:t>
            </a:r>
            <a:r>
              <a:rPr lang="en-US" altLang="zh-CN" sz="2000">
                <a:latin typeface="宋体" pitchFamily="2" charset="-122"/>
              </a:rPr>
              <a:t>) = {C</a:t>
            </a:r>
            <a:r>
              <a:rPr lang="zh-CN" altLang="en-US" sz="2000">
                <a:latin typeface="宋体" pitchFamily="2" charset="-122"/>
              </a:rPr>
              <a:t>，</a:t>
            </a:r>
            <a:r>
              <a:rPr lang="en-US" altLang="zh-CN" sz="2000">
                <a:latin typeface="宋体" pitchFamily="2" charset="-122"/>
              </a:rPr>
              <a:t>G}</a:t>
            </a:r>
            <a:endParaRPr lang="en-US" altLang="zh-CN" sz="2000">
              <a:latin typeface="宋体" pitchFamily="2" charset="-122"/>
            </a:endParaRPr>
          </a:p>
        </p:txBody>
      </p:sp>
      <p:sp>
        <p:nvSpPr>
          <p:cNvPr id="1167411" name="Oval 51"/>
          <p:cNvSpPr>
            <a:spLocks noChangeArrowheads="1"/>
          </p:cNvSpPr>
          <p:nvPr/>
        </p:nvSpPr>
        <p:spPr bwMode="auto">
          <a:xfrm>
            <a:off x="6985000" y="1109663"/>
            <a:ext cx="1752600" cy="2743200"/>
          </a:xfrm>
          <a:prstGeom prst="ellipse">
            <a:avLst/>
          </a:prstGeom>
          <a:noFill/>
          <a:ln w="28575">
            <a:solidFill>
              <a:srgbClr val="FF9900"/>
            </a:solidFill>
            <a:rou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latin typeface="Times New Roman" panose="02020503050405090304" pitchFamily="18" charset="0"/>
            </a:endParaRPr>
          </a:p>
        </p:txBody>
      </p:sp>
      <p:sp>
        <p:nvSpPr>
          <p:cNvPr id="1167412" name="Text Box 52"/>
          <p:cNvSpPr txBox="1">
            <a:spLocks noChangeArrowheads="1"/>
          </p:cNvSpPr>
          <p:nvPr/>
        </p:nvSpPr>
        <p:spPr bwMode="auto">
          <a:xfrm>
            <a:off x="0" y="3429000"/>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Tree-D(T</a:t>
            </a:r>
            <a:r>
              <a:rPr lang="en-US" altLang="zh-CN" sz="1800" baseline="-25000">
                <a:latin typeface="Times New Roman" panose="02020503050405090304" pitchFamily="18" charset="0"/>
              </a:rPr>
              <a:t>3</a:t>
            </a:r>
            <a:r>
              <a:rPr lang="en-US" altLang="zh-CN" sz="2000">
                <a:latin typeface="宋体" pitchFamily="2" charset="-122"/>
              </a:rPr>
              <a:t>) = {D</a:t>
            </a:r>
            <a:r>
              <a:rPr lang="zh-CN" altLang="en-US" sz="2000">
                <a:latin typeface="宋体" pitchFamily="2" charset="-122"/>
              </a:rPr>
              <a:t>，</a:t>
            </a:r>
            <a:r>
              <a:rPr lang="en-US" altLang="zh-CN" sz="2000">
                <a:latin typeface="宋体" pitchFamily="2" charset="-122"/>
              </a:rPr>
              <a:t>H</a:t>
            </a:r>
            <a:r>
              <a:rPr lang="zh-CN" altLang="en-US" sz="2000">
                <a:latin typeface="宋体" pitchFamily="2" charset="-122"/>
              </a:rPr>
              <a:t>，</a:t>
            </a:r>
            <a:r>
              <a:rPr lang="en-US" altLang="zh-CN" sz="2000">
                <a:latin typeface="宋体" pitchFamily="2" charset="-122"/>
              </a:rPr>
              <a:t>I</a:t>
            </a:r>
            <a:r>
              <a:rPr lang="zh-CN" altLang="en-US" sz="2000">
                <a:latin typeface="宋体" pitchFamily="2" charset="-122"/>
              </a:rPr>
              <a:t>，</a:t>
            </a:r>
            <a:r>
              <a:rPr lang="en-US" altLang="zh-CN" sz="2000">
                <a:latin typeface="宋体" pitchFamily="2" charset="-122"/>
              </a:rPr>
              <a:t>J</a:t>
            </a:r>
            <a:r>
              <a:rPr lang="zh-CN" altLang="en-US" sz="2000">
                <a:latin typeface="宋体" pitchFamily="2" charset="-122"/>
              </a:rPr>
              <a:t>，</a:t>
            </a:r>
            <a:r>
              <a:rPr lang="en-US" altLang="zh-CN" sz="2000">
                <a:latin typeface="宋体" pitchFamily="2" charset="-122"/>
              </a:rPr>
              <a:t>M}</a:t>
            </a:r>
            <a:endParaRPr lang="en-US" altLang="zh-CN" sz="2000">
              <a:latin typeface="宋体" pitchFamily="2" charset="-122"/>
            </a:endParaRPr>
          </a:p>
        </p:txBody>
      </p:sp>
      <p:sp>
        <p:nvSpPr>
          <p:cNvPr id="1167413" name="Text Box 53"/>
          <p:cNvSpPr txBox="1">
            <a:spLocks noChangeArrowheads="1"/>
          </p:cNvSpPr>
          <p:nvPr/>
        </p:nvSpPr>
        <p:spPr bwMode="auto">
          <a:xfrm>
            <a:off x="0" y="3860800"/>
            <a:ext cx="457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B</a:t>
            </a:r>
            <a:r>
              <a:rPr lang="zh-CN" altLang="en-US" sz="2000">
                <a:latin typeface="宋体" pitchFamily="2" charset="-122"/>
              </a:rPr>
              <a:t>、</a:t>
            </a:r>
            <a:r>
              <a:rPr lang="en-US" altLang="zh-CN" sz="2000">
                <a:latin typeface="宋体" pitchFamily="2" charset="-122"/>
              </a:rPr>
              <a:t>C</a:t>
            </a:r>
            <a:r>
              <a:rPr lang="zh-CN" altLang="en-US" sz="2000">
                <a:latin typeface="宋体" pitchFamily="2" charset="-122"/>
              </a:rPr>
              <a:t>、</a:t>
            </a:r>
            <a:r>
              <a:rPr lang="en-US" altLang="zh-CN" sz="2000">
                <a:latin typeface="宋体" pitchFamily="2" charset="-122"/>
              </a:rPr>
              <a:t>D</a:t>
            </a:r>
            <a:r>
              <a:rPr lang="zh-CN" altLang="en-US" sz="2000">
                <a:latin typeface="宋体" pitchFamily="2" charset="-122"/>
              </a:rPr>
              <a:t>为三棵子树的根，且互不相交</a:t>
            </a:r>
            <a:endParaRPr lang="zh-CN" altLang="en-US" sz="2000">
              <a:latin typeface="Times New Roman" panose="02020503050405090304" pitchFamily="18" charset="0"/>
              <a:ea typeface="楷体_GB2312" pitchFamily="49" charset="-122"/>
            </a:endParaRPr>
          </a:p>
        </p:txBody>
      </p:sp>
      <p:sp>
        <p:nvSpPr>
          <p:cNvPr id="1167414" name="Text Box 54"/>
          <p:cNvSpPr txBox="1">
            <a:spLocks noChangeArrowheads="1"/>
          </p:cNvSpPr>
          <p:nvPr/>
        </p:nvSpPr>
        <p:spPr bwMode="auto">
          <a:xfrm>
            <a:off x="0" y="4221163"/>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2. T</a:t>
            </a:r>
            <a:r>
              <a:rPr lang="en-US" altLang="zh-CN" sz="1800" baseline="-25000">
                <a:latin typeface="Times New Roman" panose="02020503050405090304" pitchFamily="18" charset="0"/>
              </a:rPr>
              <a:t>1</a:t>
            </a:r>
            <a:r>
              <a:rPr lang="zh-CN" altLang="en-US" sz="2000">
                <a:latin typeface="宋体" pitchFamily="2" charset="-122"/>
              </a:rPr>
              <a:t>又分为两个互不相交的 </a:t>
            </a:r>
            <a:r>
              <a:rPr lang="en-US" altLang="zh-CN" sz="2000">
                <a:latin typeface="宋体" pitchFamily="2" charset="-122"/>
              </a:rPr>
              <a:t>Tree-E(T</a:t>
            </a:r>
            <a:r>
              <a:rPr lang="en-US" altLang="zh-CN" sz="1800" baseline="-25000">
                <a:latin typeface="Times New Roman" panose="02020503050405090304" pitchFamily="18" charset="0"/>
              </a:rPr>
              <a:t>11</a:t>
            </a:r>
            <a:r>
              <a:rPr lang="en-US" altLang="zh-CN" sz="2000">
                <a:latin typeface="宋体" pitchFamily="2" charset="-122"/>
              </a:rPr>
              <a:t>)={E</a:t>
            </a:r>
            <a:r>
              <a:rPr lang="zh-CN" altLang="en-US" sz="2000">
                <a:latin typeface="宋体" pitchFamily="2" charset="-122"/>
              </a:rPr>
              <a:t>，</a:t>
            </a:r>
            <a:r>
              <a:rPr lang="en-US" altLang="zh-CN" sz="2000">
                <a:latin typeface="宋体" pitchFamily="2" charset="-122"/>
              </a:rPr>
              <a:t>K</a:t>
            </a:r>
            <a:r>
              <a:rPr lang="zh-CN" altLang="en-US" sz="2000">
                <a:latin typeface="宋体" pitchFamily="2" charset="-122"/>
              </a:rPr>
              <a:t>，</a:t>
            </a:r>
            <a:r>
              <a:rPr lang="en-US" altLang="zh-CN" sz="2000">
                <a:latin typeface="宋体" pitchFamily="2" charset="-122"/>
              </a:rPr>
              <a:t>L} </a:t>
            </a:r>
            <a:r>
              <a:rPr lang="zh-CN" altLang="en-US" sz="2000">
                <a:latin typeface="宋体" pitchFamily="2" charset="-122"/>
              </a:rPr>
              <a:t>和 </a:t>
            </a:r>
            <a:r>
              <a:rPr lang="en-US" altLang="zh-CN" sz="2000">
                <a:latin typeface="宋体" pitchFamily="2" charset="-122"/>
              </a:rPr>
              <a:t>Tree-F(T</a:t>
            </a:r>
            <a:r>
              <a:rPr lang="en-US" altLang="zh-CN" sz="1800" baseline="-25000">
                <a:latin typeface="Times New Roman" panose="02020503050405090304" pitchFamily="18" charset="0"/>
              </a:rPr>
              <a:t>12</a:t>
            </a:r>
            <a:r>
              <a:rPr lang="en-US" altLang="zh-CN" sz="2000">
                <a:latin typeface="宋体" pitchFamily="2" charset="-122"/>
              </a:rPr>
              <a:t>)={F}</a:t>
            </a:r>
            <a:endParaRPr lang="en-US" altLang="zh-CN" sz="2000">
              <a:latin typeface="宋体" pitchFamily="2" charset="-122"/>
            </a:endParaRPr>
          </a:p>
        </p:txBody>
      </p:sp>
      <p:sp>
        <p:nvSpPr>
          <p:cNvPr id="1167415" name="Text Box 55"/>
          <p:cNvSpPr txBox="1">
            <a:spLocks noChangeArrowheads="1"/>
          </p:cNvSpPr>
          <p:nvPr/>
        </p:nvSpPr>
        <p:spPr bwMode="auto">
          <a:xfrm>
            <a:off x="468313" y="4581525"/>
            <a:ext cx="487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T</a:t>
            </a:r>
            <a:r>
              <a:rPr lang="en-US" altLang="zh-CN" sz="1800" baseline="-25000">
                <a:latin typeface="Times New Roman" panose="02020503050405090304" pitchFamily="18" charset="0"/>
              </a:rPr>
              <a:t>2</a:t>
            </a:r>
            <a:r>
              <a:rPr lang="zh-CN" altLang="en-US" sz="2000">
                <a:latin typeface="宋体" pitchFamily="2" charset="-122"/>
              </a:rPr>
              <a:t>又分为一个树</a:t>
            </a:r>
            <a:r>
              <a:rPr lang="en-US" altLang="zh-CN" sz="2000">
                <a:latin typeface="宋体" pitchFamily="2" charset="-122"/>
              </a:rPr>
              <a:t>Tree-G(T</a:t>
            </a:r>
            <a:r>
              <a:rPr lang="en-US" altLang="zh-CN" sz="1800" baseline="-25000">
                <a:latin typeface="Times New Roman" panose="02020503050405090304" pitchFamily="18" charset="0"/>
              </a:rPr>
              <a:t>21</a:t>
            </a:r>
            <a:r>
              <a:rPr lang="en-US" altLang="zh-CN" sz="2000">
                <a:latin typeface="宋体" pitchFamily="2" charset="-122"/>
              </a:rPr>
              <a:t>)={G}</a:t>
            </a:r>
            <a:endParaRPr lang="en-US" altLang="zh-CN" sz="2000">
              <a:latin typeface="宋体" pitchFamily="2" charset="-122"/>
            </a:endParaRPr>
          </a:p>
        </p:txBody>
      </p:sp>
      <p:sp>
        <p:nvSpPr>
          <p:cNvPr id="1167416" name="Text Box 56"/>
          <p:cNvSpPr txBox="1">
            <a:spLocks noChangeArrowheads="1"/>
          </p:cNvSpPr>
          <p:nvPr/>
        </p:nvSpPr>
        <p:spPr bwMode="auto">
          <a:xfrm>
            <a:off x="457200" y="5084763"/>
            <a:ext cx="86868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T</a:t>
            </a:r>
            <a:r>
              <a:rPr lang="en-US" altLang="zh-CN" sz="1800" baseline="-25000">
                <a:latin typeface="Times New Roman" panose="02020503050405090304" pitchFamily="18" charset="0"/>
              </a:rPr>
              <a:t>3</a:t>
            </a:r>
            <a:r>
              <a:rPr lang="zh-CN" altLang="en-US" sz="2000">
                <a:latin typeface="宋体" pitchFamily="2" charset="-122"/>
              </a:rPr>
              <a:t>又分为三棵互不相交的 </a:t>
            </a:r>
            <a:r>
              <a:rPr lang="en-US" altLang="zh-CN" sz="2000">
                <a:latin typeface="宋体" pitchFamily="2" charset="-122"/>
              </a:rPr>
              <a:t>Tree-H(T</a:t>
            </a:r>
            <a:r>
              <a:rPr lang="en-US" altLang="zh-CN" sz="1800" baseline="-25000">
                <a:latin typeface="Times New Roman" panose="02020503050405090304" pitchFamily="18" charset="0"/>
              </a:rPr>
              <a:t>31</a:t>
            </a:r>
            <a:r>
              <a:rPr lang="en-US" altLang="zh-CN" sz="2000">
                <a:latin typeface="宋体" pitchFamily="2" charset="-122"/>
              </a:rPr>
              <a:t>)={H</a:t>
            </a:r>
            <a:r>
              <a:rPr lang="zh-CN" altLang="en-US" sz="2000">
                <a:latin typeface="宋体" pitchFamily="2" charset="-122"/>
              </a:rPr>
              <a:t>，</a:t>
            </a:r>
            <a:r>
              <a:rPr lang="en-US" altLang="zh-CN" sz="2000">
                <a:latin typeface="宋体" pitchFamily="2" charset="-122"/>
              </a:rPr>
              <a:t>M}</a:t>
            </a:r>
            <a:endParaRPr lang="en-US" altLang="zh-CN" sz="2000">
              <a:latin typeface="宋体" pitchFamily="2" charset="-122"/>
            </a:endParaRPr>
          </a:p>
          <a:p>
            <a:pPr algn="just"/>
            <a:endParaRPr lang="en-US" altLang="zh-CN" sz="800">
              <a:latin typeface="宋体" pitchFamily="2" charset="-122"/>
            </a:endParaRPr>
          </a:p>
          <a:p>
            <a:pPr algn="just"/>
            <a:r>
              <a:rPr lang="en-US" altLang="zh-CN" sz="1800">
                <a:latin typeface="宋体" pitchFamily="2" charset="-122"/>
              </a:rPr>
              <a:t>                         </a:t>
            </a:r>
            <a:r>
              <a:rPr lang="en-US" altLang="zh-CN" sz="2000">
                <a:latin typeface="宋体" pitchFamily="2" charset="-122"/>
              </a:rPr>
              <a:t>Tree-I(T</a:t>
            </a:r>
            <a:r>
              <a:rPr lang="en-US" altLang="zh-CN" sz="1800" baseline="-25000">
                <a:latin typeface="Times New Roman" panose="02020503050405090304" pitchFamily="18" charset="0"/>
              </a:rPr>
              <a:t>32</a:t>
            </a:r>
            <a:r>
              <a:rPr lang="en-US" altLang="zh-CN" sz="2000">
                <a:latin typeface="宋体" pitchFamily="2" charset="-122"/>
              </a:rPr>
              <a:t>)={I} </a:t>
            </a:r>
            <a:r>
              <a:rPr lang="zh-CN" altLang="en-US" sz="2000">
                <a:latin typeface="宋体" pitchFamily="2" charset="-122"/>
              </a:rPr>
              <a:t>和 </a:t>
            </a:r>
            <a:r>
              <a:rPr lang="en-US" altLang="zh-CN" sz="2000">
                <a:latin typeface="宋体" pitchFamily="2" charset="-122"/>
              </a:rPr>
              <a:t>Tree-J(T</a:t>
            </a:r>
            <a:r>
              <a:rPr lang="en-US" altLang="zh-CN" sz="1800" baseline="-25000">
                <a:latin typeface="Times New Roman" panose="02020503050405090304" pitchFamily="18" charset="0"/>
              </a:rPr>
              <a:t>32</a:t>
            </a:r>
            <a:r>
              <a:rPr lang="en-US" altLang="zh-CN" sz="2000">
                <a:latin typeface="宋体" pitchFamily="2" charset="-122"/>
              </a:rPr>
              <a:t>)={J}</a:t>
            </a:r>
            <a:endParaRPr lang="en-US" altLang="zh-CN" sz="2000">
              <a:latin typeface="宋体" pitchFamily="2" charset="-122"/>
            </a:endParaRPr>
          </a:p>
        </p:txBody>
      </p:sp>
      <p:sp>
        <p:nvSpPr>
          <p:cNvPr id="1167417" name="Text Box 57"/>
          <p:cNvSpPr txBox="1">
            <a:spLocks noChangeArrowheads="1"/>
          </p:cNvSpPr>
          <p:nvPr/>
        </p:nvSpPr>
        <p:spPr bwMode="auto">
          <a:xfrm>
            <a:off x="0" y="5876925"/>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3.T</a:t>
            </a:r>
            <a:r>
              <a:rPr lang="en-US" altLang="zh-CN" sz="1800" baseline="-25000">
                <a:latin typeface="Times New Roman" panose="02020503050405090304" pitchFamily="18" charset="0"/>
              </a:rPr>
              <a:t>11</a:t>
            </a:r>
            <a:r>
              <a:rPr lang="zh-CN" altLang="en-US" sz="2000">
                <a:latin typeface="宋体" pitchFamily="2" charset="-122"/>
              </a:rPr>
              <a:t>又分为</a:t>
            </a:r>
            <a:r>
              <a:rPr lang="en-US" altLang="zh-CN" sz="2000">
                <a:latin typeface="宋体" pitchFamily="2" charset="-122"/>
              </a:rPr>
              <a:t>: Tree-K(T</a:t>
            </a:r>
            <a:r>
              <a:rPr lang="en-US" altLang="zh-CN" sz="1800" baseline="-25000">
                <a:latin typeface="Times New Roman" panose="02020503050405090304" pitchFamily="18" charset="0"/>
              </a:rPr>
              <a:t>111</a:t>
            </a:r>
            <a:r>
              <a:rPr lang="en-US" altLang="zh-CN" sz="2000">
                <a:latin typeface="宋体" pitchFamily="2" charset="-122"/>
              </a:rPr>
              <a:t>) </a:t>
            </a:r>
            <a:r>
              <a:rPr lang="zh-CN" altLang="en-US" sz="2000">
                <a:latin typeface="宋体" pitchFamily="2" charset="-122"/>
              </a:rPr>
              <a:t>和 </a:t>
            </a:r>
            <a:r>
              <a:rPr lang="en-US" altLang="zh-CN" sz="2000">
                <a:latin typeface="宋体" pitchFamily="2" charset="-122"/>
              </a:rPr>
              <a:t>Tree-L(T</a:t>
            </a:r>
            <a:r>
              <a:rPr lang="en-US" altLang="zh-CN" sz="1800" baseline="-25000">
                <a:latin typeface="Times New Roman" panose="02020503050405090304" pitchFamily="18" charset="0"/>
              </a:rPr>
              <a:t>112</a:t>
            </a:r>
            <a:r>
              <a:rPr lang="en-US" altLang="zh-CN" sz="2000">
                <a:latin typeface="宋体" pitchFamily="2" charset="-122"/>
              </a:rPr>
              <a:t>)</a:t>
            </a:r>
            <a:endParaRPr lang="en-US" altLang="zh-CN" sz="2000">
              <a:latin typeface="宋体" pitchFamily="2" charset="-122"/>
            </a:endParaRPr>
          </a:p>
        </p:txBody>
      </p:sp>
      <p:sp>
        <p:nvSpPr>
          <p:cNvPr id="1167418" name="Text Box 58"/>
          <p:cNvSpPr txBox="1">
            <a:spLocks noChangeArrowheads="1"/>
          </p:cNvSpPr>
          <p:nvPr/>
        </p:nvSpPr>
        <p:spPr bwMode="auto">
          <a:xfrm>
            <a:off x="5257800" y="5876925"/>
            <a:ext cx="2938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000">
                <a:latin typeface="宋体" pitchFamily="2" charset="-122"/>
              </a:rPr>
              <a:t>T</a:t>
            </a:r>
            <a:r>
              <a:rPr lang="en-US" altLang="zh-CN" sz="1800" baseline="-25000">
                <a:latin typeface="Times New Roman" panose="02020503050405090304" pitchFamily="18" charset="0"/>
              </a:rPr>
              <a:t>31</a:t>
            </a:r>
            <a:r>
              <a:rPr lang="zh-CN" altLang="en-US" sz="2000">
                <a:latin typeface="宋体" pitchFamily="2" charset="-122"/>
              </a:rPr>
              <a:t>又分为</a:t>
            </a:r>
            <a:r>
              <a:rPr lang="en-US" altLang="zh-CN" sz="2000">
                <a:latin typeface="宋体" pitchFamily="2" charset="-122"/>
              </a:rPr>
              <a:t>: Tree-M(T</a:t>
            </a:r>
            <a:r>
              <a:rPr lang="en-US" altLang="zh-CN" sz="1800" baseline="-25000">
                <a:latin typeface="Times New Roman" panose="02020503050405090304" pitchFamily="18" charset="0"/>
              </a:rPr>
              <a:t>311</a:t>
            </a:r>
            <a:r>
              <a:rPr lang="en-US" altLang="zh-CN" sz="2000">
                <a:latin typeface="宋体" pitchFamily="2" charset="-122"/>
              </a:rPr>
              <a:t>)</a:t>
            </a:r>
            <a:endParaRPr lang="en-US" altLang="zh-CN" sz="2000">
              <a:latin typeface="宋体" pitchFamily="2" charset="-122"/>
            </a:endParaRPr>
          </a:p>
        </p:txBody>
      </p:sp>
      <p:sp>
        <p:nvSpPr>
          <p:cNvPr id="1167419" name="Text Box 59"/>
          <p:cNvSpPr txBox="1">
            <a:spLocks noChangeArrowheads="1"/>
          </p:cNvSpPr>
          <p:nvPr/>
        </p:nvSpPr>
        <p:spPr bwMode="auto">
          <a:xfrm>
            <a:off x="533400" y="6240463"/>
            <a:ext cx="3886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000">
                <a:latin typeface="宋体" pitchFamily="2" charset="-122"/>
              </a:rPr>
              <a:t>每棵子树的结构均符合上述定义</a:t>
            </a:r>
            <a:endParaRPr lang="zh-CN" altLang="en-US" sz="20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167363"/>
                                        </p:tgtEl>
                                        <p:attrNameLst>
                                          <p:attrName>style.visibility</p:attrName>
                                        </p:attrNameLst>
                                      </p:cBhvr>
                                      <p:to>
                                        <p:strVal val="visible"/>
                                      </p:to>
                                    </p:set>
                                    <p:anim calcmode="lin" valueType="num">
                                      <p:cBhvr>
                                        <p:cTn id="7" dur="75" fill="hold"/>
                                        <p:tgtEl>
                                          <p:spTgt spid="1167363"/>
                                        </p:tgtEl>
                                        <p:attrNameLst>
                                          <p:attrName>ppt_x</p:attrName>
                                        </p:attrNameLst>
                                      </p:cBhvr>
                                      <p:tavLst>
                                        <p:tav tm="0">
                                          <p:val>
                                            <p:strVal val="#ppt_x-#ppt_w/2"/>
                                          </p:val>
                                        </p:tav>
                                        <p:tav tm="100000">
                                          <p:val>
                                            <p:strVal val="#ppt_x"/>
                                          </p:val>
                                        </p:tav>
                                      </p:tavLst>
                                    </p:anim>
                                    <p:anim calcmode="lin" valueType="num">
                                      <p:cBhvr>
                                        <p:cTn id="8" dur="75" fill="hold"/>
                                        <p:tgtEl>
                                          <p:spTgt spid="1167363"/>
                                        </p:tgtEl>
                                        <p:attrNameLst>
                                          <p:attrName>ppt_y</p:attrName>
                                        </p:attrNameLst>
                                      </p:cBhvr>
                                      <p:tavLst>
                                        <p:tav tm="0">
                                          <p:val>
                                            <p:strVal val="#ppt_y"/>
                                          </p:val>
                                        </p:tav>
                                        <p:tav tm="100000">
                                          <p:val>
                                            <p:strVal val="#ppt_y"/>
                                          </p:val>
                                        </p:tav>
                                      </p:tavLst>
                                    </p:anim>
                                    <p:anim calcmode="lin" valueType="num">
                                      <p:cBhvr>
                                        <p:cTn id="9" dur="75" fill="hold"/>
                                        <p:tgtEl>
                                          <p:spTgt spid="1167363"/>
                                        </p:tgtEl>
                                        <p:attrNameLst>
                                          <p:attrName>ppt_w</p:attrName>
                                        </p:attrNameLst>
                                      </p:cBhvr>
                                      <p:tavLst>
                                        <p:tav tm="0">
                                          <p:val>
                                            <p:fltVal val="0"/>
                                          </p:val>
                                        </p:tav>
                                        <p:tav tm="100000">
                                          <p:val>
                                            <p:strVal val="#ppt_w"/>
                                          </p:val>
                                        </p:tav>
                                      </p:tavLst>
                                    </p:anim>
                                    <p:anim calcmode="lin" valueType="num">
                                      <p:cBhvr>
                                        <p:cTn id="10" dur="75" fill="hold"/>
                                        <p:tgtEl>
                                          <p:spTgt spid="116736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iterate type="lt">
                                    <p:tmPct val="100000"/>
                                  </p:iterate>
                                  <p:childTnLst>
                                    <p:set>
                                      <p:cBhvr>
                                        <p:cTn id="19" dur="1" fill="hold">
                                          <p:stCondLst>
                                            <p:cond delay="0"/>
                                          </p:stCondLst>
                                        </p:cTn>
                                        <p:tgtEl>
                                          <p:spTgt spid="1167367"/>
                                        </p:tgtEl>
                                        <p:attrNameLst>
                                          <p:attrName>style.visibility</p:attrName>
                                        </p:attrNameLst>
                                      </p:cBhvr>
                                      <p:to>
                                        <p:strVal val="visible"/>
                                      </p:to>
                                    </p:set>
                                    <p:anim calcmode="lin" valueType="num">
                                      <p:cBhvr>
                                        <p:cTn id="20" dur="75" fill="hold"/>
                                        <p:tgtEl>
                                          <p:spTgt spid="1167367"/>
                                        </p:tgtEl>
                                        <p:attrNameLst>
                                          <p:attrName>ppt_x</p:attrName>
                                        </p:attrNameLst>
                                      </p:cBhvr>
                                      <p:tavLst>
                                        <p:tav tm="0">
                                          <p:val>
                                            <p:strVal val="#ppt_x-#ppt_w/2"/>
                                          </p:val>
                                        </p:tav>
                                        <p:tav tm="100000">
                                          <p:val>
                                            <p:strVal val="#ppt_x"/>
                                          </p:val>
                                        </p:tav>
                                      </p:tavLst>
                                    </p:anim>
                                    <p:anim calcmode="lin" valueType="num">
                                      <p:cBhvr>
                                        <p:cTn id="21" dur="75" fill="hold"/>
                                        <p:tgtEl>
                                          <p:spTgt spid="1167367"/>
                                        </p:tgtEl>
                                        <p:attrNameLst>
                                          <p:attrName>ppt_y</p:attrName>
                                        </p:attrNameLst>
                                      </p:cBhvr>
                                      <p:tavLst>
                                        <p:tav tm="0">
                                          <p:val>
                                            <p:strVal val="#ppt_y"/>
                                          </p:val>
                                        </p:tav>
                                        <p:tav tm="100000">
                                          <p:val>
                                            <p:strVal val="#ppt_y"/>
                                          </p:val>
                                        </p:tav>
                                      </p:tavLst>
                                    </p:anim>
                                    <p:anim calcmode="lin" valueType="num">
                                      <p:cBhvr>
                                        <p:cTn id="22" dur="75" fill="hold"/>
                                        <p:tgtEl>
                                          <p:spTgt spid="1167367"/>
                                        </p:tgtEl>
                                        <p:attrNameLst>
                                          <p:attrName>ppt_w</p:attrName>
                                        </p:attrNameLst>
                                      </p:cBhvr>
                                      <p:tavLst>
                                        <p:tav tm="0">
                                          <p:val>
                                            <p:fltVal val="0"/>
                                          </p:val>
                                        </p:tav>
                                        <p:tav tm="100000">
                                          <p:val>
                                            <p:strVal val="#ppt_w"/>
                                          </p:val>
                                        </p:tav>
                                      </p:tavLst>
                                    </p:anim>
                                    <p:anim calcmode="lin" valueType="num">
                                      <p:cBhvr>
                                        <p:cTn id="23" dur="75" fill="hold"/>
                                        <p:tgtEl>
                                          <p:spTgt spid="1167367"/>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167368"/>
                                        </p:tgtEl>
                                        <p:attrNameLst>
                                          <p:attrName>style.visibility</p:attrName>
                                        </p:attrNameLst>
                                      </p:cBhvr>
                                      <p:to>
                                        <p:strVal val="visible"/>
                                      </p:to>
                                    </p:set>
                                    <p:animEffect transition="in" filter="wipe(up)">
                                      <p:cBhvr>
                                        <p:cTn id="28" dur="500"/>
                                        <p:tgtEl>
                                          <p:spTgt spid="1167368"/>
                                        </p:tgtEl>
                                      </p:cBhvr>
                                    </p:animEffect>
                                  </p:childTnLst>
                                </p:cTn>
                              </p:par>
                            </p:childTnLst>
                          </p:cTn>
                        </p:par>
                        <p:par>
                          <p:cTn id="29" fill="hold">
                            <p:stCondLst>
                              <p:cond delay="500"/>
                            </p:stCondLst>
                            <p:childTnLst>
                              <p:par>
                                <p:cTn id="30" presetID="17" presetClass="entr" presetSubtype="8" fill="hold" grpId="0" nodeType="afterEffect">
                                  <p:stCondLst>
                                    <p:cond delay="0"/>
                                  </p:stCondLst>
                                  <p:iterate type="lt">
                                    <p:tmPct val="100000"/>
                                  </p:iterate>
                                  <p:childTnLst>
                                    <p:set>
                                      <p:cBhvr>
                                        <p:cTn id="31" dur="1" fill="hold">
                                          <p:stCondLst>
                                            <p:cond delay="0"/>
                                          </p:stCondLst>
                                        </p:cTn>
                                        <p:tgtEl>
                                          <p:spTgt spid="1167369"/>
                                        </p:tgtEl>
                                        <p:attrNameLst>
                                          <p:attrName>style.visibility</p:attrName>
                                        </p:attrNameLst>
                                      </p:cBhvr>
                                      <p:to>
                                        <p:strVal val="visible"/>
                                      </p:to>
                                    </p:set>
                                    <p:anim calcmode="lin" valueType="num">
                                      <p:cBhvr>
                                        <p:cTn id="32" dur="75" fill="hold"/>
                                        <p:tgtEl>
                                          <p:spTgt spid="1167369"/>
                                        </p:tgtEl>
                                        <p:attrNameLst>
                                          <p:attrName>ppt_x</p:attrName>
                                        </p:attrNameLst>
                                      </p:cBhvr>
                                      <p:tavLst>
                                        <p:tav tm="0">
                                          <p:val>
                                            <p:strVal val="#ppt_x-#ppt_w/2"/>
                                          </p:val>
                                        </p:tav>
                                        <p:tav tm="100000">
                                          <p:val>
                                            <p:strVal val="#ppt_x"/>
                                          </p:val>
                                        </p:tav>
                                      </p:tavLst>
                                    </p:anim>
                                    <p:anim calcmode="lin" valueType="num">
                                      <p:cBhvr>
                                        <p:cTn id="33" dur="75" fill="hold"/>
                                        <p:tgtEl>
                                          <p:spTgt spid="1167369"/>
                                        </p:tgtEl>
                                        <p:attrNameLst>
                                          <p:attrName>ppt_y</p:attrName>
                                        </p:attrNameLst>
                                      </p:cBhvr>
                                      <p:tavLst>
                                        <p:tav tm="0">
                                          <p:val>
                                            <p:strVal val="#ppt_y"/>
                                          </p:val>
                                        </p:tav>
                                        <p:tav tm="100000">
                                          <p:val>
                                            <p:strVal val="#ppt_y"/>
                                          </p:val>
                                        </p:tav>
                                      </p:tavLst>
                                    </p:anim>
                                    <p:anim calcmode="lin" valueType="num">
                                      <p:cBhvr>
                                        <p:cTn id="34" dur="75" fill="hold"/>
                                        <p:tgtEl>
                                          <p:spTgt spid="1167369"/>
                                        </p:tgtEl>
                                        <p:attrNameLst>
                                          <p:attrName>ppt_w</p:attrName>
                                        </p:attrNameLst>
                                      </p:cBhvr>
                                      <p:tavLst>
                                        <p:tav tm="0">
                                          <p:val>
                                            <p:fltVal val="0"/>
                                          </p:val>
                                        </p:tav>
                                        <p:tav tm="100000">
                                          <p:val>
                                            <p:strVal val="#ppt_w"/>
                                          </p:val>
                                        </p:tav>
                                      </p:tavLst>
                                    </p:anim>
                                    <p:anim calcmode="lin" valueType="num">
                                      <p:cBhvr>
                                        <p:cTn id="35" dur="75" fill="hold"/>
                                        <p:tgtEl>
                                          <p:spTgt spid="1167369"/>
                                        </p:tgtEl>
                                        <p:attrNameLst>
                                          <p:attrName>ppt_h</p:attrName>
                                        </p:attrNameLst>
                                      </p:cBhvr>
                                      <p:tavLst>
                                        <p:tav tm="0">
                                          <p:val>
                                            <p:strVal val="#ppt_h"/>
                                          </p:val>
                                        </p:tav>
                                        <p:tav tm="100000">
                                          <p:val>
                                            <p:strVal val="#ppt_h"/>
                                          </p:val>
                                        </p:tav>
                                      </p:tavLst>
                                    </p:anim>
                                  </p:childTnLst>
                                </p:cTn>
                              </p:par>
                            </p:childTnLst>
                          </p:cTn>
                        </p:par>
                        <p:par>
                          <p:cTn id="36" fill="hold">
                            <p:stCondLst>
                              <p:cond delay="575"/>
                            </p:stCondLst>
                            <p:childTnLst>
                              <p:par>
                                <p:cTn id="37" presetID="18" presetClass="entr" presetSubtype="12" fill="hold" grpId="0" nodeType="afterEffect">
                                  <p:stCondLst>
                                    <p:cond delay="0"/>
                                  </p:stCondLst>
                                  <p:childTnLst>
                                    <p:set>
                                      <p:cBhvr>
                                        <p:cTn id="38" dur="1" fill="hold">
                                          <p:stCondLst>
                                            <p:cond delay="0"/>
                                          </p:stCondLst>
                                        </p:cTn>
                                        <p:tgtEl>
                                          <p:spTgt spid="1167370"/>
                                        </p:tgtEl>
                                        <p:attrNameLst>
                                          <p:attrName>style.visibility</p:attrName>
                                        </p:attrNameLst>
                                      </p:cBhvr>
                                      <p:to>
                                        <p:strVal val="visible"/>
                                      </p:to>
                                    </p:set>
                                    <p:animEffect transition="in" filter="strips(downLeft)">
                                      <p:cBhvr>
                                        <p:cTn id="39" dur="500"/>
                                        <p:tgtEl>
                                          <p:spTgt spid="1167370"/>
                                        </p:tgtEl>
                                      </p:cBhvr>
                                    </p:animEffect>
                                  </p:childTnLst>
                                </p:cTn>
                              </p:par>
                            </p:childTnLst>
                          </p:cTn>
                        </p:par>
                        <p:par>
                          <p:cTn id="40" fill="hold">
                            <p:stCondLst>
                              <p:cond delay="1075"/>
                            </p:stCondLst>
                            <p:childTnLst>
                              <p:par>
                                <p:cTn id="41" presetID="22" presetClass="entr" presetSubtype="1" fill="hold" grpId="0" nodeType="afterEffect">
                                  <p:stCondLst>
                                    <p:cond delay="0"/>
                                  </p:stCondLst>
                                  <p:childTnLst>
                                    <p:set>
                                      <p:cBhvr>
                                        <p:cTn id="42" dur="1" fill="hold">
                                          <p:stCondLst>
                                            <p:cond delay="0"/>
                                          </p:stCondLst>
                                        </p:cTn>
                                        <p:tgtEl>
                                          <p:spTgt spid="1167371"/>
                                        </p:tgtEl>
                                        <p:attrNameLst>
                                          <p:attrName>style.visibility</p:attrName>
                                        </p:attrNameLst>
                                      </p:cBhvr>
                                      <p:to>
                                        <p:strVal val="visible"/>
                                      </p:to>
                                    </p:set>
                                    <p:animEffect transition="in" filter="wipe(up)">
                                      <p:cBhvr>
                                        <p:cTn id="43" dur="500"/>
                                        <p:tgtEl>
                                          <p:spTgt spid="1167371"/>
                                        </p:tgtEl>
                                      </p:cBhvr>
                                    </p:animEffect>
                                  </p:childTnLst>
                                </p:cTn>
                              </p:par>
                            </p:childTnLst>
                          </p:cTn>
                        </p:par>
                        <p:par>
                          <p:cTn id="44" fill="hold">
                            <p:stCondLst>
                              <p:cond delay="1575"/>
                            </p:stCondLst>
                            <p:childTnLst>
                              <p:par>
                                <p:cTn id="45" presetID="17" presetClass="entr" presetSubtype="8" fill="hold" grpId="0" nodeType="afterEffect">
                                  <p:stCondLst>
                                    <p:cond delay="0"/>
                                  </p:stCondLst>
                                  <p:iterate type="lt">
                                    <p:tmPct val="100000"/>
                                  </p:iterate>
                                  <p:childTnLst>
                                    <p:set>
                                      <p:cBhvr>
                                        <p:cTn id="46" dur="1" fill="hold">
                                          <p:stCondLst>
                                            <p:cond delay="0"/>
                                          </p:stCondLst>
                                        </p:cTn>
                                        <p:tgtEl>
                                          <p:spTgt spid="1167372"/>
                                        </p:tgtEl>
                                        <p:attrNameLst>
                                          <p:attrName>style.visibility</p:attrName>
                                        </p:attrNameLst>
                                      </p:cBhvr>
                                      <p:to>
                                        <p:strVal val="visible"/>
                                      </p:to>
                                    </p:set>
                                    <p:anim calcmode="lin" valueType="num">
                                      <p:cBhvr>
                                        <p:cTn id="47" dur="75" fill="hold"/>
                                        <p:tgtEl>
                                          <p:spTgt spid="1167372"/>
                                        </p:tgtEl>
                                        <p:attrNameLst>
                                          <p:attrName>ppt_x</p:attrName>
                                        </p:attrNameLst>
                                      </p:cBhvr>
                                      <p:tavLst>
                                        <p:tav tm="0">
                                          <p:val>
                                            <p:strVal val="#ppt_x-#ppt_w/2"/>
                                          </p:val>
                                        </p:tav>
                                        <p:tav tm="100000">
                                          <p:val>
                                            <p:strVal val="#ppt_x"/>
                                          </p:val>
                                        </p:tav>
                                      </p:tavLst>
                                    </p:anim>
                                    <p:anim calcmode="lin" valueType="num">
                                      <p:cBhvr>
                                        <p:cTn id="48" dur="75" fill="hold"/>
                                        <p:tgtEl>
                                          <p:spTgt spid="1167372"/>
                                        </p:tgtEl>
                                        <p:attrNameLst>
                                          <p:attrName>ppt_y</p:attrName>
                                        </p:attrNameLst>
                                      </p:cBhvr>
                                      <p:tavLst>
                                        <p:tav tm="0">
                                          <p:val>
                                            <p:strVal val="#ppt_y"/>
                                          </p:val>
                                        </p:tav>
                                        <p:tav tm="100000">
                                          <p:val>
                                            <p:strVal val="#ppt_y"/>
                                          </p:val>
                                        </p:tav>
                                      </p:tavLst>
                                    </p:anim>
                                    <p:anim calcmode="lin" valueType="num">
                                      <p:cBhvr>
                                        <p:cTn id="49" dur="75" fill="hold"/>
                                        <p:tgtEl>
                                          <p:spTgt spid="1167372"/>
                                        </p:tgtEl>
                                        <p:attrNameLst>
                                          <p:attrName>ppt_w</p:attrName>
                                        </p:attrNameLst>
                                      </p:cBhvr>
                                      <p:tavLst>
                                        <p:tav tm="0">
                                          <p:val>
                                            <p:fltVal val="0"/>
                                          </p:val>
                                        </p:tav>
                                        <p:tav tm="100000">
                                          <p:val>
                                            <p:strVal val="#ppt_w"/>
                                          </p:val>
                                        </p:tav>
                                      </p:tavLst>
                                    </p:anim>
                                    <p:anim calcmode="lin" valueType="num">
                                      <p:cBhvr>
                                        <p:cTn id="50" dur="75" fill="hold"/>
                                        <p:tgtEl>
                                          <p:spTgt spid="1167372"/>
                                        </p:tgtEl>
                                        <p:attrNameLst>
                                          <p:attrName>ppt_h</p:attrName>
                                        </p:attrNameLst>
                                      </p:cBhvr>
                                      <p:tavLst>
                                        <p:tav tm="0">
                                          <p:val>
                                            <p:strVal val="#ppt_h"/>
                                          </p:val>
                                        </p:tav>
                                        <p:tav tm="100000">
                                          <p:val>
                                            <p:strVal val="#ppt_h"/>
                                          </p:val>
                                        </p:tav>
                                      </p:tavLst>
                                    </p:anim>
                                  </p:childTnLst>
                                </p:cTn>
                              </p:par>
                            </p:childTnLst>
                          </p:cTn>
                        </p:par>
                        <p:par>
                          <p:cTn id="51" fill="hold">
                            <p:stCondLst>
                              <p:cond delay="1650"/>
                            </p:stCondLst>
                            <p:childTnLst>
                              <p:par>
                                <p:cTn id="52" presetID="17" presetClass="entr" presetSubtype="1" fill="hold" grpId="0" nodeType="afterEffect">
                                  <p:stCondLst>
                                    <p:cond delay="0"/>
                                  </p:stCondLst>
                                  <p:childTnLst>
                                    <p:set>
                                      <p:cBhvr>
                                        <p:cTn id="53" dur="1" fill="hold">
                                          <p:stCondLst>
                                            <p:cond delay="0"/>
                                          </p:stCondLst>
                                        </p:cTn>
                                        <p:tgtEl>
                                          <p:spTgt spid="1167373"/>
                                        </p:tgtEl>
                                        <p:attrNameLst>
                                          <p:attrName>style.visibility</p:attrName>
                                        </p:attrNameLst>
                                      </p:cBhvr>
                                      <p:to>
                                        <p:strVal val="visible"/>
                                      </p:to>
                                    </p:set>
                                    <p:anim calcmode="lin" valueType="num">
                                      <p:cBhvr>
                                        <p:cTn id="54" dur="500" fill="hold"/>
                                        <p:tgtEl>
                                          <p:spTgt spid="1167373"/>
                                        </p:tgtEl>
                                        <p:attrNameLst>
                                          <p:attrName>ppt_x</p:attrName>
                                        </p:attrNameLst>
                                      </p:cBhvr>
                                      <p:tavLst>
                                        <p:tav tm="0">
                                          <p:val>
                                            <p:strVal val="#ppt_x"/>
                                          </p:val>
                                        </p:tav>
                                        <p:tav tm="100000">
                                          <p:val>
                                            <p:strVal val="#ppt_x"/>
                                          </p:val>
                                        </p:tav>
                                      </p:tavLst>
                                    </p:anim>
                                    <p:anim calcmode="lin" valueType="num">
                                      <p:cBhvr>
                                        <p:cTn id="55" dur="500" fill="hold"/>
                                        <p:tgtEl>
                                          <p:spTgt spid="1167373"/>
                                        </p:tgtEl>
                                        <p:attrNameLst>
                                          <p:attrName>ppt_y</p:attrName>
                                        </p:attrNameLst>
                                      </p:cBhvr>
                                      <p:tavLst>
                                        <p:tav tm="0">
                                          <p:val>
                                            <p:strVal val="#ppt_y-#ppt_h/2"/>
                                          </p:val>
                                        </p:tav>
                                        <p:tav tm="100000">
                                          <p:val>
                                            <p:strVal val="#ppt_y"/>
                                          </p:val>
                                        </p:tav>
                                      </p:tavLst>
                                    </p:anim>
                                    <p:anim calcmode="lin" valueType="num">
                                      <p:cBhvr>
                                        <p:cTn id="56" dur="500" fill="hold"/>
                                        <p:tgtEl>
                                          <p:spTgt spid="1167373"/>
                                        </p:tgtEl>
                                        <p:attrNameLst>
                                          <p:attrName>ppt_w</p:attrName>
                                        </p:attrNameLst>
                                      </p:cBhvr>
                                      <p:tavLst>
                                        <p:tav tm="0">
                                          <p:val>
                                            <p:strVal val="#ppt_w"/>
                                          </p:val>
                                        </p:tav>
                                        <p:tav tm="100000">
                                          <p:val>
                                            <p:strVal val="#ppt_w"/>
                                          </p:val>
                                        </p:tav>
                                      </p:tavLst>
                                    </p:anim>
                                    <p:anim calcmode="lin" valueType="num">
                                      <p:cBhvr>
                                        <p:cTn id="57" dur="500" fill="hold"/>
                                        <p:tgtEl>
                                          <p:spTgt spid="1167373"/>
                                        </p:tgtEl>
                                        <p:attrNameLst>
                                          <p:attrName>ppt_h</p:attrName>
                                        </p:attrNameLst>
                                      </p:cBhvr>
                                      <p:tavLst>
                                        <p:tav tm="0">
                                          <p:val>
                                            <p:fltVal val="0"/>
                                          </p:val>
                                        </p:tav>
                                        <p:tav tm="100000">
                                          <p:val>
                                            <p:strVal val="#ppt_h"/>
                                          </p:val>
                                        </p:tav>
                                      </p:tavLst>
                                    </p:anim>
                                  </p:childTnLst>
                                </p:cTn>
                              </p:par>
                            </p:childTnLst>
                          </p:cTn>
                        </p:par>
                        <p:par>
                          <p:cTn id="58" fill="hold">
                            <p:stCondLst>
                              <p:cond delay="2150"/>
                            </p:stCondLst>
                            <p:childTnLst>
                              <p:par>
                                <p:cTn id="59" presetID="22" presetClass="entr" presetSubtype="1" fill="hold" grpId="0" nodeType="afterEffect">
                                  <p:stCondLst>
                                    <p:cond delay="0"/>
                                  </p:stCondLst>
                                  <p:childTnLst>
                                    <p:set>
                                      <p:cBhvr>
                                        <p:cTn id="60" dur="1" fill="hold">
                                          <p:stCondLst>
                                            <p:cond delay="0"/>
                                          </p:stCondLst>
                                        </p:cTn>
                                        <p:tgtEl>
                                          <p:spTgt spid="1167374"/>
                                        </p:tgtEl>
                                        <p:attrNameLst>
                                          <p:attrName>style.visibility</p:attrName>
                                        </p:attrNameLst>
                                      </p:cBhvr>
                                      <p:to>
                                        <p:strVal val="visible"/>
                                      </p:to>
                                    </p:set>
                                    <p:animEffect transition="in" filter="wipe(up)">
                                      <p:cBhvr>
                                        <p:cTn id="61" dur="500"/>
                                        <p:tgtEl>
                                          <p:spTgt spid="1167374"/>
                                        </p:tgtEl>
                                      </p:cBhvr>
                                    </p:animEffect>
                                  </p:childTnLst>
                                </p:cTn>
                              </p:par>
                            </p:childTnLst>
                          </p:cTn>
                        </p:par>
                        <p:par>
                          <p:cTn id="62" fill="hold">
                            <p:stCondLst>
                              <p:cond delay="2650"/>
                            </p:stCondLst>
                            <p:childTnLst>
                              <p:par>
                                <p:cTn id="63" presetID="17" presetClass="entr" presetSubtype="8" fill="hold" grpId="0" nodeType="afterEffect">
                                  <p:stCondLst>
                                    <p:cond delay="0"/>
                                  </p:stCondLst>
                                  <p:iterate type="lt">
                                    <p:tmPct val="100000"/>
                                  </p:iterate>
                                  <p:childTnLst>
                                    <p:set>
                                      <p:cBhvr>
                                        <p:cTn id="64" dur="1" fill="hold">
                                          <p:stCondLst>
                                            <p:cond delay="0"/>
                                          </p:stCondLst>
                                        </p:cTn>
                                        <p:tgtEl>
                                          <p:spTgt spid="1167375"/>
                                        </p:tgtEl>
                                        <p:attrNameLst>
                                          <p:attrName>style.visibility</p:attrName>
                                        </p:attrNameLst>
                                      </p:cBhvr>
                                      <p:to>
                                        <p:strVal val="visible"/>
                                      </p:to>
                                    </p:set>
                                    <p:anim calcmode="lin" valueType="num">
                                      <p:cBhvr>
                                        <p:cTn id="65" dur="75" fill="hold"/>
                                        <p:tgtEl>
                                          <p:spTgt spid="1167375"/>
                                        </p:tgtEl>
                                        <p:attrNameLst>
                                          <p:attrName>ppt_x</p:attrName>
                                        </p:attrNameLst>
                                      </p:cBhvr>
                                      <p:tavLst>
                                        <p:tav tm="0">
                                          <p:val>
                                            <p:strVal val="#ppt_x-#ppt_w/2"/>
                                          </p:val>
                                        </p:tav>
                                        <p:tav tm="100000">
                                          <p:val>
                                            <p:strVal val="#ppt_x"/>
                                          </p:val>
                                        </p:tav>
                                      </p:tavLst>
                                    </p:anim>
                                    <p:anim calcmode="lin" valueType="num">
                                      <p:cBhvr>
                                        <p:cTn id="66" dur="75" fill="hold"/>
                                        <p:tgtEl>
                                          <p:spTgt spid="1167375"/>
                                        </p:tgtEl>
                                        <p:attrNameLst>
                                          <p:attrName>ppt_y</p:attrName>
                                        </p:attrNameLst>
                                      </p:cBhvr>
                                      <p:tavLst>
                                        <p:tav tm="0">
                                          <p:val>
                                            <p:strVal val="#ppt_y"/>
                                          </p:val>
                                        </p:tav>
                                        <p:tav tm="100000">
                                          <p:val>
                                            <p:strVal val="#ppt_y"/>
                                          </p:val>
                                        </p:tav>
                                      </p:tavLst>
                                    </p:anim>
                                    <p:anim calcmode="lin" valueType="num">
                                      <p:cBhvr>
                                        <p:cTn id="67" dur="75" fill="hold"/>
                                        <p:tgtEl>
                                          <p:spTgt spid="1167375"/>
                                        </p:tgtEl>
                                        <p:attrNameLst>
                                          <p:attrName>ppt_w</p:attrName>
                                        </p:attrNameLst>
                                      </p:cBhvr>
                                      <p:tavLst>
                                        <p:tav tm="0">
                                          <p:val>
                                            <p:fltVal val="0"/>
                                          </p:val>
                                        </p:tav>
                                        <p:tav tm="100000">
                                          <p:val>
                                            <p:strVal val="#ppt_w"/>
                                          </p:val>
                                        </p:tav>
                                      </p:tavLst>
                                    </p:anim>
                                    <p:anim calcmode="lin" valueType="num">
                                      <p:cBhvr>
                                        <p:cTn id="68" dur="75" fill="hold"/>
                                        <p:tgtEl>
                                          <p:spTgt spid="1167375"/>
                                        </p:tgtEl>
                                        <p:attrNameLst>
                                          <p:attrName>ppt_h</p:attrName>
                                        </p:attrNameLst>
                                      </p:cBhvr>
                                      <p:tavLst>
                                        <p:tav tm="0">
                                          <p:val>
                                            <p:strVal val="#ppt_h"/>
                                          </p:val>
                                        </p:tav>
                                        <p:tav tm="100000">
                                          <p:val>
                                            <p:strVal val="#ppt_h"/>
                                          </p:val>
                                        </p:tav>
                                      </p:tavLst>
                                    </p:anim>
                                  </p:childTnLst>
                                </p:cTn>
                              </p:par>
                            </p:childTnLst>
                          </p:cTn>
                        </p:par>
                        <p:par>
                          <p:cTn id="69" fill="hold">
                            <p:stCondLst>
                              <p:cond delay="2725"/>
                            </p:stCondLst>
                            <p:childTnLst>
                              <p:par>
                                <p:cTn id="70" presetID="18" presetClass="entr" presetSubtype="6" fill="hold" grpId="0" nodeType="afterEffect">
                                  <p:stCondLst>
                                    <p:cond delay="0"/>
                                  </p:stCondLst>
                                  <p:childTnLst>
                                    <p:set>
                                      <p:cBhvr>
                                        <p:cTn id="71" dur="1" fill="hold">
                                          <p:stCondLst>
                                            <p:cond delay="0"/>
                                          </p:stCondLst>
                                        </p:cTn>
                                        <p:tgtEl>
                                          <p:spTgt spid="1167376"/>
                                        </p:tgtEl>
                                        <p:attrNameLst>
                                          <p:attrName>style.visibility</p:attrName>
                                        </p:attrNameLst>
                                      </p:cBhvr>
                                      <p:to>
                                        <p:strVal val="visible"/>
                                      </p:to>
                                    </p:set>
                                    <p:animEffect transition="in" filter="strips(downRight)">
                                      <p:cBhvr>
                                        <p:cTn id="72" dur="500"/>
                                        <p:tgtEl>
                                          <p:spTgt spid="1167376"/>
                                        </p:tgtEl>
                                      </p:cBhvr>
                                    </p:animEffect>
                                  </p:childTnLst>
                                </p:cTn>
                              </p:par>
                            </p:childTnLst>
                          </p:cTn>
                        </p:par>
                        <p:par>
                          <p:cTn id="73" fill="hold">
                            <p:stCondLst>
                              <p:cond delay="3225"/>
                            </p:stCondLst>
                            <p:childTnLst>
                              <p:par>
                                <p:cTn id="74" presetID="22" presetClass="entr" presetSubtype="1" fill="hold" grpId="0" nodeType="afterEffect">
                                  <p:stCondLst>
                                    <p:cond delay="0"/>
                                  </p:stCondLst>
                                  <p:childTnLst>
                                    <p:set>
                                      <p:cBhvr>
                                        <p:cTn id="75" dur="1" fill="hold">
                                          <p:stCondLst>
                                            <p:cond delay="0"/>
                                          </p:stCondLst>
                                        </p:cTn>
                                        <p:tgtEl>
                                          <p:spTgt spid="1167377"/>
                                        </p:tgtEl>
                                        <p:attrNameLst>
                                          <p:attrName>style.visibility</p:attrName>
                                        </p:attrNameLst>
                                      </p:cBhvr>
                                      <p:to>
                                        <p:strVal val="visible"/>
                                      </p:to>
                                    </p:set>
                                    <p:animEffect transition="in" filter="wipe(up)">
                                      <p:cBhvr>
                                        <p:cTn id="76" dur="500"/>
                                        <p:tgtEl>
                                          <p:spTgt spid="1167377"/>
                                        </p:tgtEl>
                                      </p:cBhvr>
                                    </p:animEffect>
                                  </p:childTnLst>
                                </p:cTn>
                              </p:par>
                            </p:childTnLst>
                          </p:cTn>
                        </p:par>
                        <p:par>
                          <p:cTn id="77" fill="hold">
                            <p:stCondLst>
                              <p:cond delay="3725"/>
                            </p:stCondLst>
                            <p:childTnLst>
                              <p:par>
                                <p:cTn id="78" presetID="17" presetClass="entr" presetSubtype="8" fill="hold" grpId="0" nodeType="afterEffect">
                                  <p:stCondLst>
                                    <p:cond delay="0"/>
                                  </p:stCondLst>
                                  <p:iterate type="lt">
                                    <p:tmPct val="100000"/>
                                  </p:iterate>
                                  <p:childTnLst>
                                    <p:set>
                                      <p:cBhvr>
                                        <p:cTn id="79" dur="1" fill="hold">
                                          <p:stCondLst>
                                            <p:cond delay="0"/>
                                          </p:stCondLst>
                                        </p:cTn>
                                        <p:tgtEl>
                                          <p:spTgt spid="1167378"/>
                                        </p:tgtEl>
                                        <p:attrNameLst>
                                          <p:attrName>style.visibility</p:attrName>
                                        </p:attrNameLst>
                                      </p:cBhvr>
                                      <p:to>
                                        <p:strVal val="visible"/>
                                      </p:to>
                                    </p:set>
                                    <p:anim calcmode="lin" valueType="num">
                                      <p:cBhvr>
                                        <p:cTn id="80" dur="75" fill="hold"/>
                                        <p:tgtEl>
                                          <p:spTgt spid="1167378"/>
                                        </p:tgtEl>
                                        <p:attrNameLst>
                                          <p:attrName>ppt_x</p:attrName>
                                        </p:attrNameLst>
                                      </p:cBhvr>
                                      <p:tavLst>
                                        <p:tav tm="0">
                                          <p:val>
                                            <p:strVal val="#ppt_x-#ppt_w/2"/>
                                          </p:val>
                                        </p:tav>
                                        <p:tav tm="100000">
                                          <p:val>
                                            <p:strVal val="#ppt_x"/>
                                          </p:val>
                                        </p:tav>
                                      </p:tavLst>
                                    </p:anim>
                                    <p:anim calcmode="lin" valueType="num">
                                      <p:cBhvr>
                                        <p:cTn id="81" dur="75" fill="hold"/>
                                        <p:tgtEl>
                                          <p:spTgt spid="1167378"/>
                                        </p:tgtEl>
                                        <p:attrNameLst>
                                          <p:attrName>ppt_y</p:attrName>
                                        </p:attrNameLst>
                                      </p:cBhvr>
                                      <p:tavLst>
                                        <p:tav tm="0">
                                          <p:val>
                                            <p:strVal val="#ppt_y"/>
                                          </p:val>
                                        </p:tav>
                                        <p:tav tm="100000">
                                          <p:val>
                                            <p:strVal val="#ppt_y"/>
                                          </p:val>
                                        </p:tav>
                                      </p:tavLst>
                                    </p:anim>
                                    <p:anim calcmode="lin" valueType="num">
                                      <p:cBhvr>
                                        <p:cTn id="82" dur="75" fill="hold"/>
                                        <p:tgtEl>
                                          <p:spTgt spid="1167378"/>
                                        </p:tgtEl>
                                        <p:attrNameLst>
                                          <p:attrName>ppt_w</p:attrName>
                                        </p:attrNameLst>
                                      </p:cBhvr>
                                      <p:tavLst>
                                        <p:tav tm="0">
                                          <p:val>
                                            <p:fltVal val="0"/>
                                          </p:val>
                                        </p:tav>
                                        <p:tav tm="100000">
                                          <p:val>
                                            <p:strVal val="#ppt_w"/>
                                          </p:val>
                                        </p:tav>
                                      </p:tavLst>
                                    </p:anim>
                                    <p:anim calcmode="lin" valueType="num">
                                      <p:cBhvr>
                                        <p:cTn id="83" dur="75" fill="hold"/>
                                        <p:tgtEl>
                                          <p:spTgt spid="1167378"/>
                                        </p:tgtEl>
                                        <p:attrNameLst>
                                          <p:attrName>ppt_h</p:attrName>
                                        </p:attrNameLst>
                                      </p:cBhvr>
                                      <p:tavLst>
                                        <p:tav tm="0">
                                          <p:val>
                                            <p:strVal val="#ppt_h"/>
                                          </p:val>
                                        </p:tav>
                                        <p:tav tm="100000">
                                          <p:val>
                                            <p:strVal val="#ppt_h"/>
                                          </p:val>
                                        </p:tav>
                                      </p:tavLst>
                                    </p:anim>
                                  </p:childTnLst>
                                </p:cTn>
                              </p:par>
                            </p:childTnLst>
                          </p:cTn>
                        </p:par>
                        <p:par>
                          <p:cTn id="84" fill="hold">
                            <p:stCondLst>
                              <p:cond delay="3800"/>
                            </p:stCondLst>
                            <p:childTnLst>
                              <p:par>
                                <p:cTn id="85" presetID="18" presetClass="entr" presetSubtype="12" fill="hold" grpId="0" nodeType="afterEffect">
                                  <p:stCondLst>
                                    <p:cond delay="0"/>
                                  </p:stCondLst>
                                  <p:childTnLst>
                                    <p:set>
                                      <p:cBhvr>
                                        <p:cTn id="86" dur="1" fill="hold">
                                          <p:stCondLst>
                                            <p:cond delay="0"/>
                                          </p:stCondLst>
                                        </p:cTn>
                                        <p:tgtEl>
                                          <p:spTgt spid="1167379"/>
                                        </p:tgtEl>
                                        <p:attrNameLst>
                                          <p:attrName>style.visibility</p:attrName>
                                        </p:attrNameLst>
                                      </p:cBhvr>
                                      <p:to>
                                        <p:strVal val="visible"/>
                                      </p:to>
                                    </p:set>
                                    <p:animEffect transition="in" filter="strips(downLeft)">
                                      <p:cBhvr>
                                        <p:cTn id="87" dur="500"/>
                                        <p:tgtEl>
                                          <p:spTgt spid="1167379"/>
                                        </p:tgtEl>
                                      </p:cBhvr>
                                    </p:animEffect>
                                  </p:childTnLst>
                                </p:cTn>
                              </p:par>
                            </p:childTnLst>
                          </p:cTn>
                        </p:par>
                        <p:par>
                          <p:cTn id="88" fill="hold">
                            <p:stCondLst>
                              <p:cond delay="4300"/>
                            </p:stCondLst>
                            <p:childTnLst>
                              <p:par>
                                <p:cTn id="89" presetID="22" presetClass="entr" presetSubtype="1" fill="hold" grpId="0" nodeType="afterEffect">
                                  <p:stCondLst>
                                    <p:cond delay="0"/>
                                  </p:stCondLst>
                                  <p:childTnLst>
                                    <p:set>
                                      <p:cBhvr>
                                        <p:cTn id="90" dur="1" fill="hold">
                                          <p:stCondLst>
                                            <p:cond delay="0"/>
                                          </p:stCondLst>
                                        </p:cTn>
                                        <p:tgtEl>
                                          <p:spTgt spid="1167380"/>
                                        </p:tgtEl>
                                        <p:attrNameLst>
                                          <p:attrName>style.visibility</p:attrName>
                                        </p:attrNameLst>
                                      </p:cBhvr>
                                      <p:to>
                                        <p:strVal val="visible"/>
                                      </p:to>
                                    </p:set>
                                    <p:animEffect transition="in" filter="wipe(up)">
                                      <p:cBhvr>
                                        <p:cTn id="91" dur="500"/>
                                        <p:tgtEl>
                                          <p:spTgt spid="1167380"/>
                                        </p:tgtEl>
                                      </p:cBhvr>
                                    </p:animEffect>
                                  </p:childTnLst>
                                </p:cTn>
                              </p:par>
                            </p:childTnLst>
                          </p:cTn>
                        </p:par>
                        <p:par>
                          <p:cTn id="92" fill="hold">
                            <p:stCondLst>
                              <p:cond delay="4800"/>
                            </p:stCondLst>
                            <p:childTnLst>
                              <p:par>
                                <p:cTn id="93" presetID="17" presetClass="entr" presetSubtype="8" fill="hold" grpId="0" nodeType="afterEffect">
                                  <p:stCondLst>
                                    <p:cond delay="0"/>
                                  </p:stCondLst>
                                  <p:iterate type="lt">
                                    <p:tmPct val="100000"/>
                                  </p:iterate>
                                  <p:childTnLst>
                                    <p:set>
                                      <p:cBhvr>
                                        <p:cTn id="94" dur="1" fill="hold">
                                          <p:stCondLst>
                                            <p:cond delay="0"/>
                                          </p:stCondLst>
                                        </p:cTn>
                                        <p:tgtEl>
                                          <p:spTgt spid="1167381"/>
                                        </p:tgtEl>
                                        <p:attrNameLst>
                                          <p:attrName>style.visibility</p:attrName>
                                        </p:attrNameLst>
                                      </p:cBhvr>
                                      <p:to>
                                        <p:strVal val="visible"/>
                                      </p:to>
                                    </p:set>
                                    <p:anim calcmode="lin" valueType="num">
                                      <p:cBhvr>
                                        <p:cTn id="95" dur="75" fill="hold"/>
                                        <p:tgtEl>
                                          <p:spTgt spid="1167381"/>
                                        </p:tgtEl>
                                        <p:attrNameLst>
                                          <p:attrName>ppt_x</p:attrName>
                                        </p:attrNameLst>
                                      </p:cBhvr>
                                      <p:tavLst>
                                        <p:tav tm="0">
                                          <p:val>
                                            <p:strVal val="#ppt_x-#ppt_w/2"/>
                                          </p:val>
                                        </p:tav>
                                        <p:tav tm="100000">
                                          <p:val>
                                            <p:strVal val="#ppt_x"/>
                                          </p:val>
                                        </p:tav>
                                      </p:tavLst>
                                    </p:anim>
                                    <p:anim calcmode="lin" valueType="num">
                                      <p:cBhvr>
                                        <p:cTn id="96" dur="75" fill="hold"/>
                                        <p:tgtEl>
                                          <p:spTgt spid="1167381"/>
                                        </p:tgtEl>
                                        <p:attrNameLst>
                                          <p:attrName>ppt_y</p:attrName>
                                        </p:attrNameLst>
                                      </p:cBhvr>
                                      <p:tavLst>
                                        <p:tav tm="0">
                                          <p:val>
                                            <p:strVal val="#ppt_y"/>
                                          </p:val>
                                        </p:tav>
                                        <p:tav tm="100000">
                                          <p:val>
                                            <p:strVal val="#ppt_y"/>
                                          </p:val>
                                        </p:tav>
                                      </p:tavLst>
                                    </p:anim>
                                    <p:anim calcmode="lin" valueType="num">
                                      <p:cBhvr>
                                        <p:cTn id="97" dur="75" fill="hold"/>
                                        <p:tgtEl>
                                          <p:spTgt spid="1167381"/>
                                        </p:tgtEl>
                                        <p:attrNameLst>
                                          <p:attrName>ppt_w</p:attrName>
                                        </p:attrNameLst>
                                      </p:cBhvr>
                                      <p:tavLst>
                                        <p:tav tm="0">
                                          <p:val>
                                            <p:fltVal val="0"/>
                                          </p:val>
                                        </p:tav>
                                        <p:tav tm="100000">
                                          <p:val>
                                            <p:strVal val="#ppt_w"/>
                                          </p:val>
                                        </p:tav>
                                      </p:tavLst>
                                    </p:anim>
                                    <p:anim calcmode="lin" valueType="num">
                                      <p:cBhvr>
                                        <p:cTn id="98" dur="75" fill="hold"/>
                                        <p:tgtEl>
                                          <p:spTgt spid="1167381"/>
                                        </p:tgtEl>
                                        <p:attrNameLst>
                                          <p:attrName>ppt_h</p:attrName>
                                        </p:attrNameLst>
                                      </p:cBhvr>
                                      <p:tavLst>
                                        <p:tav tm="0">
                                          <p:val>
                                            <p:strVal val="#ppt_h"/>
                                          </p:val>
                                        </p:tav>
                                        <p:tav tm="100000">
                                          <p:val>
                                            <p:strVal val="#ppt_h"/>
                                          </p:val>
                                        </p:tav>
                                      </p:tavLst>
                                    </p:anim>
                                  </p:childTnLst>
                                </p:cTn>
                              </p:par>
                            </p:childTnLst>
                          </p:cTn>
                        </p:par>
                        <p:par>
                          <p:cTn id="99" fill="hold">
                            <p:stCondLst>
                              <p:cond delay="4875"/>
                            </p:stCondLst>
                            <p:childTnLst>
                              <p:par>
                                <p:cTn id="100" presetID="18" presetClass="entr" presetSubtype="6" fill="hold" grpId="0" nodeType="afterEffect">
                                  <p:stCondLst>
                                    <p:cond delay="0"/>
                                  </p:stCondLst>
                                  <p:childTnLst>
                                    <p:set>
                                      <p:cBhvr>
                                        <p:cTn id="101" dur="1" fill="hold">
                                          <p:stCondLst>
                                            <p:cond delay="0"/>
                                          </p:stCondLst>
                                        </p:cTn>
                                        <p:tgtEl>
                                          <p:spTgt spid="1167382"/>
                                        </p:tgtEl>
                                        <p:attrNameLst>
                                          <p:attrName>style.visibility</p:attrName>
                                        </p:attrNameLst>
                                      </p:cBhvr>
                                      <p:to>
                                        <p:strVal val="visible"/>
                                      </p:to>
                                    </p:set>
                                    <p:animEffect transition="in" filter="strips(downRight)">
                                      <p:cBhvr>
                                        <p:cTn id="102" dur="500"/>
                                        <p:tgtEl>
                                          <p:spTgt spid="1167382"/>
                                        </p:tgtEl>
                                      </p:cBhvr>
                                    </p:animEffect>
                                  </p:childTnLst>
                                </p:cTn>
                              </p:par>
                            </p:childTnLst>
                          </p:cTn>
                        </p:par>
                        <p:par>
                          <p:cTn id="103" fill="hold">
                            <p:stCondLst>
                              <p:cond delay="5375"/>
                            </p:stCondLst>
                            <p:childTnLst>
                              <p:par>
                                <p:cTn id="104" presetID="22" presetClass="entr" presetSubtype="1" fill="hold" grpId="0" nodeType="afterEffect">
                                  <p:stCondLst>
                                    <p:cond delay="0"/>
                                  </p:stCondLst>
                                  <p:childTnLst>
                                    <p:set>
                                      <p:cBhvr>
                                        <p:cTn id="105" dur="1" fill="hold">
                                          <p:stCondLst>
                                            <p:cond delay="0"/>
                                          </p:stCondLst>
                                        </p:cTn>
                                        <p:tgtEl>
                                          <p:spTgt spid="1167383"/>
                                        </p:tgtEl>
                                        <p:attrNameLst>
                                          <p:attrName>style.visibility</p:attrName>
                                        </p:attrNameLst>
                                      </p:cBhvr>
                                      <p:to>
                                        <p:strVal val="visible"/>
                                      </p:to>
                                    </p:set>
                                    <p:animEffect transition="in" filter="wipe(up)">
                                      <p:cBhvr>
                                        <p:cTn id="106" dur="500"/>
                                        <p:tgtEl>
                                          <p:spTgt spid="1167383"/>
                                        </p:tgtEl>
                                      </p:cBhvr>
                                    </p:animEffect>
                                  </p:childTnLst>
                                </p:cTn>
                              </p:par>
                            </p:childTnLst>
                          </p:cTn>
                        </p:par>
                        <p:par>
                          <p:cTn id="107" fill="hold">
                            <p:stCondLst>
                              <p:cond delay="5875"/>
                            </p:stCondLst>
                            <p:childTnLst>
                              <p:par>
                                <p:cTn id="108" presetID="17" presetClass="entr" presetSubtype="8" fill="hold" grpId="0" nodeType="afterEffect">
                                  <p:stCondLst>
                                    <p:cond delay="0"/>
                                  </p:stCondLst>
                                  <p:iterate type="lt">
                                    <p:tmPct val="100000"/>
                                  </p:iterate>
                                  <p:childTnLst>
                                    <p:set>
                                      <p:cBhvr>
                                        <p:cTn id="109" dur="1" fill="hold">
                                          <p:stCondLst>
                                            <p:cond delay="0"/>
                                          </p:stCondLst>
                                        </p:cTn>
                                        <p:tgtEl>
                                          <p:spTgt spid="1167384"/>
                                        </p:tgtEl>
                                        <p:attrNameLst>
                                          <p:attrName>style.visibility</p:attrName>
                                        </p:attrNameLst>
                                      </p:cBhvr>
                                      <p:to>
                                        <p:strVal val="visible"/>
                                      </p:to>
                                    </p:set>
                                    <p:anim calcmode="lin" valueType="num">
                                      <p:cBhvr>
                                        <p:cTn id="110" dur="75" fill="hold"/>
                                        <p:tgtEl>
                                          <p:spTgt spid="1167384"/>
                                        </p:tgtEl>
                                        <p:attrNameLst>
                                          <p:attrName>ppt_x</p:attrName>
                                        </p:attrNameLst>
                                      </p:cBhvr>
                                      <p:tavLst>
                                        <p:tav tm="0">
                                          <p:val>
                                            <p:strVal val="#ppt_x-#ppt_w/2"/>
                                          </p:val>
                                        </p:tav>
                                        <p:tav tm="100000">
                                          <p:val>
                                            <p:strVal val="#ppt_x"/>
                                          </p:val>
                                        </p:tav>
                                      </p:tavLst>
                                    </p:anim>
                                    <p:anim calcmode="lin" valueType="num">
                                      <p:cBhvr>
                                        <p:cTn id="111" dur="75" fill="hold"/>
                                        <p:tgtEl>
                                          <p:spTgt spid="1167384"/>
                                        </p:tgtEl>
                                        <p:attrNameLst>
                                          <p:attrName>ppt_y</p:attrName>
                                        </p:attrNameLst>
                                      </p:cBhvr>
                                      <p:tavLst>
                                        <p:tav tm="0">
                                          <p:val>
                                            <p:strVal val="#ppt_y"/>
                                          </p:val>
                                        </p:tav>
                                        <p:tav tm="100000">
                                          <p:val>
                                            <p:strVal val="#ppt_y"/>
                                          </p:val>
                                        </p:tav>
                                      </p:tavLst>
                                    </p:anim>
                                    <p:anim calcmode="lin" valueType="num">
                                      <p:cBhvr>
                                        <p:cTn id="112" dur="75" fill="hold"/>
                                        <p:tgtEl>
                                          <p:spTgt spid="1167384"/>
                                        </p:tgtEl>
                                        <p:attrNameLst>
                                          <p:attrName>ppt_w</p:attrName>
                                        </p:attrNameLst>
                                      </p:cBhvr>
                                      <p:tavLst>
                                        <p:tav tm="0">
                                          <p:val>
                                            <p:fltVal val="0"/>
                                          </p:val>
                                        </p:tav>
                                        <p:tav tm="100000">
                                          <p:val>
                                            <p:strVal val="#ppt_w"/>
                                          </p:val>
                                        </p:tav>
                                      </p:tavLst>
                                    </p:anim>
                                    <p:anim calcmode="lin" valueType="num">
                                      <p:cBhvr>
                                        <p:cTn id="113" dur="75" fill="hold"/>
                                        <p:tgtEl>
                                          <p:spTgt spid="1167384"/>
                                        </p:tgtEl>
                                        <p:attrNameLst>
                                          <p:attrName>ppt_h</p:attrName>
                                        </p:attrNameLst>
                                      </p:cBhvr>
                                      <p:tavLst>
                                        <p:tav tm="0">
                                          <p:val>
                                            <p:strVal val="#ppt_h"/>
                                          </p:val>
                                        </p:tav>
                                        <p:tav tm="100000">
                                          <p:val>
                                            <p:strVal val="#ppt_h"/>
                                          </p:val>
                                        </p:tav>
                                      </p:tavLst>
                                    </p:anim>
                                  </p:childTnLst>
                                </p:cTn>
                              </p:par>
                            </p:childTnLst>
                          </p:cTn>
                        </p:par>
                        <p:par>
                          <p:cTn id="114" fill="hold">
                            <p:stCondLst>
                              <p:cond delay="5950"/>
                            </p:stCondLst>
                            <p:childTnLst>
                              <p:par>
                                <p:cTn id="115" presetID="17" presetClass="entr" presetSubtype="1" fill="hold" grpId="0" nodeType="afterEffect">
                                  <p:stCondLst>
                                    <p:cond delay="0"/>
                                  </p:stCondLst>
                                  <p:childTnLst>
                                    <p:set>
                                      <p:cBhvr>
                                        <p:cTn id="116" dur="1" fill="hold">
                                          <p:stCondLst>
                                            <p:cond delay="0"/>
                                          </p:stCondLst>
                                        </p:cTn>
                                        <p:tgtEl>
                                          <p:spTgt spid="1167385"/>
                                        </p:tgtEl>
                                        <p:attrNameLst>
                                          <p:attrName>style.visibility</p:attrName>
                                        </p:attrNameLst>
                                      </p:cBhvr>
                                      <p:to>
                                        <p:strVal val="visible"/>
                                      </p:to>
                                    </p:set>
                                    <p:anim calcmode="lin" valueType="num">
                                      <p:cBhvr>
                                        <p:cTn id="117" dur="500" fill="hold"/>
                                        <p:tgtEl>
                                          <p:spTgt spid="1167385"/>
                                        </p:tgtEl>
                                        <p:attrNameLst>
                                          <p:attrName>ppt_x</p:attrName>
                                        </p:attrNameLst>
                                      </p:cBhvr>
                                      <p:tavLst>
                                        <p:tav tm="0">
                                          <p:val>
                                            <p:strVal val="#ppt_x"/>
                                          </p:val>
                                        </p:tav>
                                        <p:tav tm="100000">
                                          <p:val>
                                            <p:strVal val="#ppt_x"/>
                                          </p:val>
                                        </p:tav>
                                      </p:tavLst>
                                    </p:anim>
                                    <p:anim calcmode="lin" valueType="num">
                                      <p:cBhvr>
                                        <p:cTn id="118" dur="500" fill="hold"/>
                                        <p:tgtEl>
                                          <p:spTgt spid="1167385"/>
                                        </p:tgtEl>
                                        <p:attrNameLst>
                                          <p:attrName>ppt_y</p:attrName>
                                        </p:attrNameLst>
                                      </p:cBhvr>
                                      <p:tavLst>
                                        <p:tav tm="0">
                                          <p:val>
                                            <p:strVal val="#ppt_y-#ppt_h/2"/>
                                          </p:val>
                                        </p:tav>
                                        <p:tav tm="100000">
                                          <p:val>
                                            <p:strVal val="#ppt_y"/>
                                          </p:val>
                                        </p:tav>
                                      </p:tavLst>
                                    </p:anim>
                                    <p:anim calcmode="lin" valueType="num">
                                      <p:cBhvr>
                                        <p:cTn id="119" dur="500" fill="hold"/>
                                        <p:tgtEl>
                                          <p:spTgt spid="1167385"/>
                                        </p:tgtEl>
                                        <p:attrNameLst>
                                          <p:attrName>ppt_w</p:attrName>
                                        </p:attrNameLst>
                                      </p:cBhvr>
                                      <p:tavLst>
                                        <p:tav tm="0">
                                          <p:val>
                                            <p:strVal val="#ppt_w"/>
                                          </p:val>
                                        </p:tav>
                                        <p:tav tm="100000">
                                          <p:val>
                                            <p:strVal val="#ppt_w"/>
                                          </p:val>
                                        </p:tav>
                                      </p:tavLst>
                                    </p:anim>
                                    <p:anim calcmode="lin" valueType="num">
                                      <p:cBhvr>
                                        <p:cTn id="120" dur="500" fill="hold"/>
                                        <p:tgtEl>
                                          <p:spTgt spid="1167385"/>
                                        </p:tgtEl>
                                        <p:attrNameLst>
                                          <p:attrName>ppt_h</p:attrName>
                                        </p:attrNameLst>
                                      </p:cBhvr>
                                      <p:tavLst>
                                        <p:tav tm="0">
                                          <p:val>
                                            <p:fltVal val="0"/>
                                          </p:val>
                                        </p:tav>
                                        <p:tav tm="100000">
                                          <p:val>
                                            <p:strVal val="#ppt_h"/>
                                          </p:val>
                                        </p:tav>
                                      </p:tavLst>
                                    </p:anim>
                                  </p:childTnLst>
                                </p:cTn>
                              </p:par>
                            </p:childTnLst>
                          </p:cTn>
                        </p:par>
                        <p:par>
                          <p:cTn id="121" fill="hold">
                            <p:stCondLst>
                              <p:cond delay="6450"/>
                            </p:stCondLst>
                            <p:childTnLst>
                              <p:par>
                                <p:cTn id="122" presetID="22" presetClass="entr" presetSubtype="1" fill="hold" grpId="0" nodeType="afterEffect">
                                  <p:stCondLst>
                                    <p:cond delay="0"/>
                                  </p:stCondLst>
                                  <p:childTnLst>
                                    <p:set>
                                      <p:cBhvr>
                                        <p:cTn id="123" dur="1" fill="hold">
                                          <p:stCondLst>
                                            <p:cond delay="0"/>
                                          </p:stCondLst>
                                        </p:cTn>
                                        <p:tgtEl>
                                          <p:spTgt spid="1167386"/>
                                        </p:tgtEl>
                                        <p:attrNameLst>
                                          <p:attrName>style.visibility</p:attrName>
                                        </p:attrNameLst>
                                      </p:cBhvr>
                                      <p:to>
                                        <p:strVal val="visible"/>
                                      </p:to>
                                    </p:set>
                                    <p:animEffect transition="in" filter="wipe(up)">
                                      <p:cBhvr>
                                        <p:cTn id="124" dur="500"/>
                                        <p:tgtEl>
                                          <p:spTgt spid="1167386"/>
                                        </p:tgtEl>
                                      </p:cBhvr>
                                    </p:animEffect>
                                  </p:childTnLst>
                                </p:cTn>
                              </p:par>
                            </p:childTnLst>
                          </p:cTn>
                        </p:par>
                        <p:par>
                          <p:cTn id="125" fill="hold">
                            <p:stCondLst>
                              <p:cond delay="6950"/>
                            </p:stCondLst>
                            <p:childTnLst>
                              <p:par>
                                <p:cTn id="126" presetID="17" presetClass="entr" presetSubtype="8" fill="hold" grpId="0" nodeType="afterEffect">
                                  <p:stCondLst>
                                    <p:cond delay="0"/>
                                  </p:stCondLst>
                                  <p:iterate type="lt">
                                    <p:tmPct val="100000"/>
                                  </p:iterate>
                                  <p:childTnLst>
                                    <p:set>
                                      <p:cBhvr>
                                        <p:cTn id="127" dur="1" fill="hold">
                                          <p:stCondLst>
                                            <p:cond delay="0"/>
                                          </p:stCondLst>
                                        </p:cTn>
                                        <p:tgtEl>
                                          <p:spTgt spid="1167387"/>
                                        </p:tgtEl>
                                        <p:attrNameLst>
                                          <p:attrName>style.visibility</p:attrName>
                                        </p:attrNameLst>
                                      </p:cBhvr>
                                      <p:to>
                                        <p:strVal val="visible"/>
                                      </p:to>
                                    </p:set>
                                    <p:anim calcmode="lin" valueType="num">
                                      <p:cBhvr>
                                        <p:cTn id="128" dur="75" fill="hold"/>
                                        <p:tgtEl>
                                          <p:spTgt spid="1167387"/>
                                        </p:tgtEl>
                                        <p:attrNameLst>
                                          <p:attrName>ppt_x</p:attrName>
                                        </p:attrNameLst>
                                      </p:cBhvr>
                                      <p:tavLst>
                                        <p:tav tm="0">
                                          <p:val>
                                            <p:strVal val="#ppt_x-#ppt_w/2"/>
                                          </p:val>
                                        </p:tav>
                                        <p:tav tm="100000">
                                          <p:val>
                                            <p:strVal val="#ppt_x"/>
                                          </p:val>
                                        </p:tav>
                                      </p:tavLst>
                                    </p:anim>
                                    <p:anim calcmode="lin" valueType="num">
                                      <p:cBhvr>
                                        <p:cTn id="129" dur="75" fill="hold"/>
                                        <p:tgtEl>
                                          <p:spTgt spid="1167387"/>
                                        </p:tgtEl>
                                        <p:attrNameLst>
                                          <p:attrName>ppt_y</p:attrName>
                                        </p:attrNameLst>
                                      </p:cBhvr>
                                      <p:tavLst>
                                        <p:tav tm="0">
                                          <p:val>
                                            <p:strVal val="#ppt_y"/>
                                          </p:val>
                                        </p:tav>
                                        <p:tav tm="100000">
                                          <p:val>
                                            <p:strVal val="#ppt_y"/>
                                          </p:val>
                                        </p:tav>
                                      </p:tavLst>
                                    </p:anim>
                                    <p:anim calcmode="lin" valueType="num">
                                      <p:cBhvr>
                                        <p:cTn id="130" dur="75" fill="hold"/>
                                        <p:tgtEl>
                                          <p:spTgt spid="1167387"/>
                                        </p:tgtEl>
                                        <p:attrNameLst>
                                          <p:attrName>ppt_w</p:attrName>
                                        </p:attrNameLst>
                                      </p:cBhvr>
                                      <p:tavLst>
                                        <p:tav tm="0">
                                          <p:val>
                                            <p:fltVal val="0"/>
                                          </p:val>
                                        </p:tav>
                                        <p:tav tm="100000">
                                          <p:val>
                                            <p:strVal val="#ppt_w"/>
                                          </p:val>
                                        </p:tav>
                                      </p:tavLst>
                                    </p:anim>
                                    <p:anim calcmode="lin" valueType="num">
                                      <p:cBhvr>
                                        <p:cTn id="131" dur="75" fill="hold"/>
                                        <p:tgtEl>
                                          <p:spTgt spid="1167387"/>
                                        </p:tgtEl>
                                        <p:attrNameLst>
                                          <p:attrName>ppt_h</p:attrName>
                                        </p:attrNameLst>
                                      </p:cBhvr>
                                      <p:tavLst>
                                        <p:tav tm="0">
                                          <p:val>
                                            <p:strVal val="#ppt_h"/>
                                          </p:val>
                                        </p:tav>
                                        <p:tav tm="100000">
                                          <p:val>
                                            <p:strVal val="#ppt_h"/>
                                          </p:val>
                                        </p:tav>
                                      </p:tavLst>
                                    </p:anim>
                                  </p:childTnLst>
                                </p:cTn>
                              </p:par>
                            </p:childTnLst>
                          </p:cTn>
                        </p:par>
                        <p:par>
                          <p:cTn id="132" fill="hold">
                            <p:stCondLst>
                              <p:cond delay="7024"/>
                            </p:stCondLst>
                            <p:childTnLst>
                              <p:par>
                                <p:cTn id="133" presetID="18" presetClass="entr" presetSubtype="12" fill="hold" grpId="0" nodeType="afterEffect">
                                  <p:stCondLst>
                                    <p:cond delay="0"/>
                                  </p:stCondLst>
                                  <p:childTnLst>
                                    <p:set>
                                      <p:cBhvr>
                                        <p:cTn id="134" dur="1" fill="hold">
                                          <p:stCondLst>
                                            <p:cond delay="0"/>
                                          </p:stCondLst>
                                        </p:cTn>
                                        <p:tgtEl>
                                          <p:spTgt spid="1167388"/>
                                        </p:tgtEl>
                                        <p:attrNameLst>
                                          <p:attrName>style.visibility</p:attrName>
                                        </p:attrNameLst>
                                      </p:cBhvr>
                                      <p:to>
                                        <p:strVal val="visible"/>
                                      </p:to>
                                    </p:set>
                                    <p:animEffect transition="in" filter="strips(downLeft)">
                                      <p:cBhvr>
                                        <p:cTn id="135" dur="500"/>
                                        <p:tgtEl>
                                          <p:spTgt spid="1167388"/>
                                        </p:tgtEl>
                                      </p:cBhvr>
                                    </p:animEffect>
                                  </p:childTnLst>
                                </p:cTn>
                              </p:par>
                            </p:childTnLst>
                          </p:cTn>
                        </p:par>
                        <p:par>
                          <p:cTn id="136" fill="hold">
                            <p:stCondLst>
                              <p:cond delay="7524"/>
                            </p:stCondLst>
                            <p:childTnLst>
                              <p:par>
                                <p:cTn id="137" presetID="22" presetClass="entr" presetSubtype="1" fill="hold" grpId="0" nodeType="afterEffect">
                                  <p:stCondLst>
                                    <p:cond delay="0"/>
                                  </p:stCondLst>
                                  <p:childTnLst>
                                    <p:set>
                                      <p:cBhvr>
                                        <p:cTn id="138" dur="1" fill="hold">
                                          <p:stCondLst>
                                            <p:cond delay="0"/>
                                          </p:stCondLst>
                                        </p:cTn>
                                        <p:tgtEl>
                                          <p:spTgt spid="1167389"/>
                                        </p:tgtEl>
                                        <p:attrNameLst>
                                          <p:attrName>style.visibility</p:attrName>
                                        </p:attrNameLst>
                                      </p:cBhvr>
                                      <p:to>
                                        <p:strVal val="visible"/>
                                      </p:to>
                                    </p:set>
                                    <p:animEffect transition="in" filter="wipe(up)">
                                      <p:cBhvr>
                                        <p:cTn id="139" dur="500"/>
                                        <p:tgtEl>
                                          <p:spTgt spid="1167389"/>
                                        </p:tgtEl>
                                      </p:cBhvr>
                                    </p:animEffect>
                                  </p:childTnLst>
                                </p:cTn>
                              </p:par>
                            </p:childTnLst>
                          </p:cTn>
                        </p:par>
                        <p:par>
                          <p:cTn id="140" fill="hold">
                            <p:stCondLst>
                              <p:cond delay="8024"/>
                            </p:stCondLst>
                            <p:childTnLst>
                              <p:par>
                                <p:cTn id="141" presetID="17" presetClass="entr" presetSubtype="8" fill="hold" grpId="0" nodeType="afterEffect">
                                  <p:stCondLst>
                                    <p:cond delay="0"/>
                                  </p:stCondLst>
                                  <p:iterate type="lt">
                                    <p:tmPct val="100000"/>
                                  </p:iterate>
                                  <p:childTnLst>
                                    <p:set>
                                      <p:cBhvr>
                                        <p:cTn id="142" dur="1" fill="hold">
                                          <p:stCondLst>
                                            <p:cond delay="0"/>
                                          </p:stCondLst>
                                        </p:cTn>
                                        <p:tgtEl>
                                          <p:spTgt spid="1167390"/>
                                        </p:tgtEl>
                                        <p:attrNameLst>
                                          <p:attrName>style.visibility</p:attrName>
                                        </p:attrNameLst>
                                      </p:cBhvr>
                                      <p:to>
                                        <p:strVal val="visible"/>
                                      </p:to>
                                    </p:set>
                                    <p:anim calcmode="lin" valueType="num">
                                      <p:cBhvr>
                                        <p:cTn id="143" dur="75" fill="hold"/>
                                        <p:tgtEl>
                                          <p:spTgt spid="1167390"/>
                                        </p:tgtEl>
                                        <p:attrNameLst>
                                          <p:attrName>ppt_x</p:attrName>
                                        </p:attrNameLst>
                                      </p:cBhvr>
                                      <p:tavLst>
                                        <p:tav tm="0">
                                          <p:val>
                                            <p:strVal val="#ppt_x-#ppt_w/2"/>
                                          </p:val>
                                        </p:tav>
                                        <p:tav tm="100000">
                                          <p:val>
                                            <p:strVal val="#ppt_x"/>
                                          </p:val>
                                        </p:tav>
                                      </p:tavLst>
                                    </p:anim>
                                    <p:anim calcmode="lin" valueType="num">
                                      <p:cBhvr>
                                        <p:cTn id="144" dur="75" fill="hold"/>
                                        <p:tgtEl>
                                          <p:spTgt spid="1167390"/>
                                        </p:tgtEl>
                                        <p:attrNameLst>
                                          <p:attrName>ppt_y</p:attrName>
                                        </p:attrNameLst>
                                      </p:cBhvr>
                                      <p:tavLst>
                                        <p:tav tm="0">
                                          <p:val>
                                            <p:strVal val="#ppt_y"/>
                                          </p:val>
                                        </p:tav>
                                        <p:tav tm="100000">
                                          <p:val>
                                            <p:strVal val="#ppt_y"/>
                                          </p:val>
                                        </p:tav>
                                      </p:tavLst>
                                    </p:anim>
                                    <p:anim calcmode="lin" valueType="num">
                                      <p:cBhvr>
                                        <p:cTn id="145" dur="75" fill="hold"/>
                                        <p:tgtEl>
                                          <p:spTgt spid="1167390"/>
                                        </p:tgtEl>
                                        <p:attrNameLst>
                                          <p:attrName>ppt_w</p:attrName>
                                        </p:attrNameLst>
                                      </p:cBhvr>
                                      <p:tavLst>
                                        <p:tav tm="0">
                                          <p:val>
                                            <p:fltVal val="0"/>
                                          </p:val>
                                        </p:tav>
                                        <p:tav tm="100000">
                                          <p:val>
                                            <p:strVal val="#ppt_w"/>
                                          </p:val>
                                        </p:tav>
                                      </p:tavLst>
                                    </p:anim>
                                    <p:anim calcmode="lin" valueType="num">
                                      <p:cBhvr>
                                        <p:cTn id="146" dur="75" fill="hold"/>
                                        <p:tgtEl>
                                          <p:spTgt spid="1167390"/>
                                        </p:tgtEl>
                                        <p:attrNameLst>
                                          <p:attrName>ppt_h</p:attrName>
                                        </p:attrNameLst>
                                      </p:cBhvr>
                                      <p:tavLst>
                                        <p:tav tm="0">
                                          <p:val>
                                            <p:strVal val="#ppt_h"/>
                                          </p:val>
                                        </p:tav>
                                        <p:tav tm="100000">
                                          <p:val>
                                            <p:strVal val="#ppt_h"/>
                                          </p:val>
                                        </p:tav>
                                      </p:tavLst>
                                    </p:anim>
                                  </p:childTnLst>
                                </p:cTn>
                              </p:par>
                            </p:childTnLst>
                          </p:cTn>
                        </p:par>
                        <p:par>
                          <p:cTn id="147" fill="hold">
                            <p:stCondLst>
                              <p:cond delay="8099"/>
                            </p:stCondLst>
                            <p:childTnLst>
                              <p:par>
                                <p:cTn id="148" presetID="17" presetClass="entr" presetSubtype="1" fill="hold" grpId="0" nodeType="afterEffect">
                                  <p:stCondLst>
                                    <p:cond delay="0"/>
                                  </p:stCondLst>
                                  <p:childTnLst>
                                    <p:set>
                                      <p:cBhvr>
                                        <p:cTn id="149" dur="1" fill="hold">
                                          <p:stCondLst>
                                            <p:cond delay="0"/>
                                          </p:stCondLst>
                                        </p:cTn>
                                        <p:tgtEl>
                                          <p:spTgt spid="1167391"/>
                                        </p:tgtEl>
                                        <p:attrNameLst>
                                          <p:attrName>style.visibility</p:attrName>
                                        </p:attrNameLst>
                                      </p:cBhvr>
                                      <p:to>
                                        <p:strVal val="visible"/>
                                      </p:to>
                                    </p:set>
                                    <p:anim calcmode="lin" valueType="num">
                                      <p:cBhvr>
                                        <p:cTn id="150" dur="500" fill="hold"/>
                                        <p:tgtEl>
                                          <p:spTgt spid="1167391"/>
                                        </p:tgtEl>
                                        <p:attrNameLst>
                                          <p:attrName>ppt_x</p:attrName>
                                        </p:attrNameLst>
                                      </p:cBhvr>
                                      <p:tavLst>
                                        <p:tav tm="0">
                                          <p:val>
                                            <p:strVal val="#ppt_x"/>
                                          </p:val>
                                        </p:tav>
                                        <p:tav tm="100000">
                                          <p:val>
                                            <p:strVal val="#ppt_x"/>
                                          </p:val>
                                        </p:tav>
                                      </p:tavLst>
                                    </p:anim>
                                    <p:anim calcmode="lin" valueType="num">
                                      <p:cBhvr>
                                        <p:cTn id="151" dur="500" fill="hold"/>
                                        <p:tgtEl>
                                          <p:spTgt spid="1167391"/>
                                        </p:tgtEl>
                                        <p:attrNameLst>
                                          <p:attrName>ppt_y</p:attrName>
                                        </p:attrNameLst>
                                      </p:cBhvr>
                                      <p:tavLst>
                                        <p:tav tm="0">
                                          <p:val>
                                            <p:strVal val="#ppt_y-#ppt_h/2"/>
                                          </p:val>
                                        </p:tav>
                                        <p:tav tm="100000">
                                          <p:val>
                                            <p:strVal val="#ppt_y"/>
                                          </p:val>
                                        </p:tav>
                                      </p:tavLst>
                                    </p:anim>
                                    <p:anim calcmode="lin" valueType="num">
                                      <p:cBhvr>
                                        <p:cTn id="152" dur="500" fill="hold"/>
                                        <p:tgtEl>
                                          <p:spTgt spid="1167391"/>
                                        </p:tgtEl>
                                        <p:attrNameLst>
                                          <p:attrName>ppt_w</p:attrName>
                                        </p:attrNameLst>
                                      </p:cBhvr>
                                      <p:tavLst>
                                        <p:tav tm="0">
                                          <p:val>
                                            <p:strVal val="#ppt_w"/>
                                          </p:val>
                                        </p:tav>
                                        <p:tav tm="100000">
                                          <p:val>
                                            <p:strVal val="#ppt_w"/>
                                          </p:val>
                                        </p:tav>
                                      </p:tavLst>
                                    </p:anim>
                                    <p:anim calcmode="lin" valueType="num">
                                      <p:cBhvr>
                                        <p:cTn id="153" dur="500" fill="hold"/>
                                        <p:tgtEl>
                                          <p:spTgt spid="1167391"/>
                                        </p:tgtEl>
                                        <p:attrNameLst>
                                          <p:attrName>ppt_h</p:attrName>
                                        </p:attrNameLst>
                                      </p:cBhvr>
                                      <p:tavLst>
                                        <p:tav tm="0">
                                          <p:val>
                                            <p:fltVal val="0"/>
                                          </p:val>
                                        </p:tav>
                                        <p:tav tm="100000">
                                          <p:val>
                                            <p:strVal val="#ppt_h"/>
                                          </p:val>
                                        </p:tav>
                                      </p:tavLst>
                                    </p:anim>
                                  </p:childTnLst>
                                </p:cTn>
                              </p:par>
                            </p:childTnLst>
                          </p:cTn>
                        </p:par>
                        <p:par>
                          <p:cTn id="154" fill="hold">
                            <p:stCondLst>
                              <p:cond delay="8599"/>
                            </p:stCondLst>
                            <p:childTnLst>
                              <p:par>
                                <p:cTn id="155" presetID="22" presetClass="entr" presetSubtype="1" fill="hold" grpId="0" nodeType="afterEffect">
                                  <p:stCondLst>
                                    <p:cond delay="0"/>
                                  </p:stCondLst>
                                  <p:childTnLst>
                                    <p:set>
                                      <p:cBhvr>
                                        <p:cTn id="156" dur="1" fill="hold">
                                          <p:stCondLst>
                                            <p:cond delay="0"/>
                                          </p:stCondLst>
                                        </p:cTn>
                                        <p:tgtEl>
                                          <p:spTgt spid="1167392"/>
                                        </p:tgtEl>
                                        <p:attrNameLst>
                                          <p:attrName>style.visibility</p:attrName>
                                        </p:attrNameLst>
                                      </p:cBhvr>
                                      <p:to>
                                        <p:strVal val="visible"/>
                                      </p:to>
                                    </p:set>
                                    <p:animEffect transition="in" filter="wipe(up)">
                                      <p:cBhvr>
                                        <p:cTn id="157" dur="500"/>
                                        <p:tgtEl>
                                          <p:spTgt spid="1167392"/>
                                        </p:tgtEl>
                                      </p:cBhvr>
                                    </p:animEffect>
                                  </p:childTnLst>
                                </p:cTn>
                              </p:par>
                            </p:childTnLst>
                          </p:cTn>
                        </p:par>
                        <p:par>
                          <p:cTn id="158" fill="hold">
                            <p:stCondLst>
                              <p:cond delay="9099"/>
                            </p:stCondLst>
                            <p:childTnLst>
                              <p:par>
                                <p:cTn id="159" presetID="17" presetClass="entr" presetSubtype="8" fill="hold" grpId="0" nodeType="afterEffect">
                                  <p:stCondLst>
                                    <p:cond delay="0"/>
                                  </p:stCondLst>
                                  <p:iterate type="lt">
                                    <p:tmPct val="100000"/>
                                  </p:iterate>
                                  <p:childTnLst>
                                    <p:set>
                                      <p:cBhvr>
                                        <p:cTn id="160" dur="1" fill="hold">
                                          <p:stCondLst>
                                            <p:cond delay="0"/>
                                          </p:stCondLst>
                                        </p:cTn>
                                        <p:tgtEl>
                                          <p:spTgt spid="1167393"/>
                                        </p:tgtEl>
                                        <p:attrNameLst>
                                          <p:attrName>style.visibility</p:attrName>
                                        </p:attrNameLst>
                                      </p:cBhvr>
                                      <p:to>
                                        <p:strVal val="visible"/>
                                      </p:to>
                                    </p:set>
                                    <p:anim calcmode="lin" valueType="num">
                                      <p:cBhvr>
                                        <p:cTn id="161" dur="75" fill="hold"/>
                                        <p:tgtEl>
                                          <p:spTgt spid="1167393"/>
                                        </p:tgtEl>
                                        <p:attrNameLst>
                                          <p:attrName>ppt_x</p:attrName>
                                        </p:attrNameLst>
                                      </p:cBhvr>
                                      <p:tavLst>
                                        <p:tav tm="0">
                                          <p:val>
                                            <p:strVal val="#ppt_x-#ppt_w/2"/>
                                          </p:val>
                                        </p:tav>
                                        <p:tav tm="100000">
                                          <p:val>
                                            <p:strVal val="#ppt_x"/>
                                          </p:val>
                                        </p:tav>
                                      </p:tavLst>
                                    </p:anim>
                                    <p:anim calcmode="lin" valueType="num">
                                      <p:cBhvr>
                                        <p:cTn id="162" dur="75" fill="hold"/>
                                        <p:tgtEl>
                                          <p:spTgt spid="1167393"/>
                                        </p:tgtEl>
                                        <p:attrNameLst>
                                          <p:attrName>ppt_y</p:attrName>
                                        </p:attrNameLst>
                                      </p:cBhvr>
                                      <p:tavLst>
                                        <p:tav tm="0">
                                          <p:val>
                                            <p:strVal val="#ppt_y"/>
                                          </p:val>
                                        </p:tav>
                                        <p:tav tm="100000">
                                          <p:val>
                                            <p:strVal val="#ppt_y"/>
                                          </p:val>
                                        </p:tav>
                                      </p:tavLst>
                                    </p:anim>
                                    <p:anim calcmode="lin" valueType="num">
                                      <p:cBhvr>
                                        <p:cTn id="163" dur="75" fill="hold"/>
                                        <p:tgtEl>
                                          <p:spTgt spid="1167393"/>
                                        </p:tgtEl>
                                        <p:attrNameLst>
                                          <p:attrName>ppt_w</p:attrName>
                                        </p:attrNameLst>
                                      </p:cBhvr>
                                      <p:tavLst>
                                        <p:tav tm="0">
                                          <p:val>
                                            <p:fltVal val="0"/>
                                          </p:val>
                                        </p:tav>
                                        <p:tav tm="100000">
                                          <p:val>
                                            <p:strVal val="#ppt_w"/>
                                          </p:val>
                                        </p:tav>
                                      </p:tavLst>
                                    </p:anim>
                                    <p:anim calcmode="lin" valueType="num">
                                      <p:cBhvr>
                                        <p:cTn id="164" dur="75" fill="hold"/>
                                        <p:tgtEl>
                                          <p:spTgt spid="1167393"/>
                                        </p:tgtEl>
                                        <p:attrNameLst>
                                          <p:attrName>ppt_h</p:attrName>
                                        </p:attrNameLst>
                                      </p:cBhvr>
                                      <p:tavLst>
                                        <p:tav tm="0">
                                          <p:val>
                                            <p:strVal val="#ppt_h"/>
                                          </p:val>
                                        </p:tav>
                                        <p:tav tm="100000">
                                          <p:val>
                                            <p:strVal val="#ppt_h"/>
                                          </p:val>
                                        </p:tav>
                                      </p:tavLst>
                                    </p:anim>
                                  </p:childTnLst>
                                </p:cTn>
                              </p:par>
                            </p:childTnLst>
                          </p:cTn>
                        </p:par>
                        <p:par>
                          <p:cTn id="165" fill="hold">
                            <p:stCondLst>
                              <p:cond delay="9174"/>
                            </p:stCondLst>
                            <p:childTnLst>
                              <p:par>
                                <p:cTn id="166" presetID="18" presetClass="entr" presetSubtype="6" fill="hold" grpId="0" nodeType="afterEffect">
                                  <p:stCondLst>
                                    <p:cond delay="0"/>
                                  </p:stCondLst>
                                  <p:childTnLst>
                                    <p:set>
                                      <p:cBhvr>
                                        <p:cTn id="167" dur="1" fill="hold">
                                          <p:stCondLst>
                                            <p:cond delay="0"/>
                                          </p:stCondLst>
                                        </p:cTn>
                                        <p:tgtEl>
                                          <p:spTgt spid="1167394"/>
                                        </p:tgtEl>
                                        <p:attrNameLst>
                                          <p:attrName>style.visibility</p:attrName>
                                        </p:attrNameLst>
                                      </p:cBhvr>
                                      <p:to>
                                        <p:strVal val="visible"/>
                                      </p:to>
                                    </p:set>
                                    <p:animEffect transition="in" filter="strips(downRight)">
                                      <p:cBhvr>
                                        <p:cTn id="168" dur="500"/>
                                        <p:tgtEl>
                                          <p:spTgt spid="1167394"/>
                                        </p:tgtEl>
                                      </p:cBhvr>
                                    </p:animEffect>
                                  </p:childTnLst>
                                </p:cTn>
                              </p:par>
                            </p:childTnLst>
                          </p:cTn>
                        </p:par>
                        <p:par>
                          <p:cTn id="169" fill="hold">
                            <p:stCondLst>
                              <p:cond delay="9674"/>
                            </p:stCondLst>
                            <p:childTnLst>
                              <p:par>
                                <p:cTn id="170" presetID="22" presetClass="entr" presetSubtype="1" fill="hold" grpId="0" nodeType="afterEffect">
                                  <p:stCondLst>
                                    <p:cond delay="0"/>
                                  </p:stCondLst>
                                  <p:childTnLst>
                                    <p:set>
                                      <p:cBhvr>
                                        <p:cTn id="171" dur="1" fill="hold">
                                          <p:stCondLst>
                                            <p:cond delay="0"/>
                                          </p:stCondLst>
                                        </p:cTn>
                                        <p:tgtEl>
                                          <p:spTgt spid="1167395"/>
                                        </p:tgtEl>
                                        <p:attrNameLst>
                                          <p:attrName>style.visibility</p:attrName>
                                        </p:attrNameLst>
                                      </p:cBhvr>
                                      <p:to>
                                        <p:strVal val="visible"/>
                                      </p:to>
                                    </p:set>
                                    <p:animEffect transition="in" filter="wipe(up)">
                                      <p:cBhvr>
                                        <p:cTn id="172" dur="500"/>
                                        <p:tgtEl>
                                          <p:spTgt spid="1167395"/>
                                        </p:tgtEl>
                                      </p:cBhvr>
                                    </p:animEffect>
                                  </p:childTnLst>
                                </p:cTn>
                              </p:par>
                            </p:childTnLst>
                          </p:cTn>
                        </p:par>
                        <p:par>
                          <p:cTn id="173" fill="hold">
                            <p:stCondLst>
                              <p:cond delay="10174"/>
                            </p:stCondLst>
                            <p:childTnLst>
                              <p:par>
                                <p:cTn id="174" presetID="17" presetClass="entr" presetSubtype="8" fill="hold" grpId="0" nodeType="afterEffect">
                                  <p:stCondLst>
                                    <p:cond delay="0"/>
                                  </p:stCondLst>
                                  <p:iterate type="lt">
                                    <p:tmPct val="100000"/>
                                  </p:iterate>
                                  <p:childTnLst>
                                    <p:set>
                                      <p:cBhvr>
                                        <p:cTn id="175" dur="1" fill="hold">
                                          <p:stCondLst>
                                            <p:cond delay="0"/>
                                          </p:stCondLst>
                                        </p:cTn>
                                        <p:tgtEl>
                                          <p:spTgt spid="1167396"/>
                                        </p:tgtEl>
                                        <p:attrNameLst>
                                          <p:attrName>style.visibility</p:attrName>
                                        </p:attrNameLst>
                                      </p:cBhvr>
                                      <p:to>
                                        <p:strVal val="visible"/>
                                      </p:to>
                                    </p:set>
                                    <p:anim calcmode="lin" valueType="num">
                                      <p:cBhvr>
                                        <p:cTn id="176" dur="75" fill="hold"/>
                                        <p:tgtEl>
                                          <p:spTgt spid="1167396"/>
                                        </p:tgtEl>
                                        <p:attrNameLst>
                                          <p:attrName>ppt_x</p:attrName>
                                        </p:attrNameLst>
                                      </p:cBhvr>
                                      <p:tavLst>
                                        <p:tav tm="0">
                                          <p:val>
                                            <p:strVal val="#ppt_x-#ppt_w/2"/>
                                          </p:val>
                                        </p:tav>
                                        <p:tav tm="100000">
                                          <p:val>
                                            <p:strVal val="#ppt_x"/>
                                          </p:val>
                                        </p:tav>
                                      </p:tavLst>
                                    </p:anim>
                                    <p:anim calcmode="lin" valueType="num">
                                      <p:cBhvr>
                                        <p:cTn id="177" dur="75" fill="hold"/>
                                        <p:tgtEl>
                                          <p:spTgt spid="1167396"/>
                                        </p:tgtEl>
                                        <p:attrNameLst>
                                          <p:attrName>ppt_y</p:attrName>
                                        </p:attrNameLst>
                                      </p:cBhvr>
                                      <p:tavLst>
                                        <p:tav tm="0">
                                          <p:val>
                                            <p:strVal val="#ppt_y"/>
                                          </p:val>
                                        </p:tav>
                                        <p:tav tm="100000">
                                          <p:val>
                                            <p:strVal val="#ppt_y"/>
                                          </p:val>
                                        </p:tav>
                                      </p:tavLst>
                                    </p:anim>
                                    <p:anim calcmode="lin" valueType="num">
                                      <p:cBhvr>
                                        <p:cTn id="178" dur="75" fill="hold"/>
                                        <p:tgtEl>
                                          <p:spTgt spid="1167396"/>
                                        </p:tgtEl>
                                        <p:attrNameLst>
                                          <p:attrName>ppt_w</p:attrName>
                                        </p:attrNameLst>
                                      </p:cBhvr>
                                      <p:tavLst>
                                        <p:tav tm="0">
                                          <p:val>
                                            <p:fltVal val="0"/>
                                          </p:val>
                                        </p:tav>
                                        <p:tav tm="100000">
                                          <p:val>
                                            <p:strVal val="#ppt_w"/>
                                          </p:val>
                                        </p:tav>
                                      </p:tavLst>
                                    </p:anim>
                                    <p:anim calcmode="lin" valueType="num">
                                      <p:cBhvr>
                                        <p:cTn id="179" dur="75" fill="hold"/>
                                        <p:tgtEl>
                                          <p:spTgt spid="1167396"/>
                                        </p:tgtEl>
                                        <p:attrNameLst>
                                          <p:attrName>ppt_h</p:attrName>
                                        </p:attrNameLst>
                                      </p:cBhvr>
                                      <p:tavLst>
                                        <p:tav tm="0">
                                          <p:val>
                                            <p:strVal val="#ppt_h"/>
                                          </p:val>
                                        </p:tav>
                                        <p:tav tm="100000">
                                          <p:val>
                                            <p:strVal val="#ppt_h"/>
                                          </p:val>
                                        </p:tav>
                                      </p:tavLst>
                                    </p:anim>
                                  </p:childTnLst>
                                </p:cTn>
                              </p:par>
                            </p:childTnLst>
                          </p:cTn>
                        </p:par>
                        <p:par>
                          <p:cTn id="180" fill="hold">
                            <p:stCondLst>
                              <p:cond delay="10249"/>
                            </p:stCondLst>
                            <p:childTnLst>
                              <p:par>
                                <p:cTn id="181" presetID="18" presetClass="entr" presetSubtype="12" fill="hold" grpId="0" nodeType="afterEffect">
                                  <p:stCondLst>
                                    <p:cond delay="0"/>
                                  </p:stCondLst>
                                  <p:childTnLst>
                                    <p:set>
                                      <p:cBhvr>
                                        <p:cTn id="182" dur="1" fill="hold">
                                          <p:stCondLst>
                                            <p:cond delay="0"/>
                                          </p:stCondLst>
                                        </p:cTn>
                                        <p:tgtEl>
                                          <p:spTgt spid="1167397"/>
                                        </p:tgtEl>
                                        <p:attrNameLst>
                                          <p:attrName>style.visibility</p:attrName>
                                        </p:attrNameLst>
                                      </p:cBhvr>
                                      <p:to>
                                        <p:strVal val="visible"/>
                                      </p:to>
                                    </p:set>
                                    <p:animEffect transition="in" filter="strips(downLeft)">
                                      <p:cBhvr>
                                        <p:cTn id="183" dur="500"/>
                                        <p:tgtEl>
                                          <p:spTgt spid="1167397"/>
                                        </p:tgtEl>
                                      </p:cBhvr>
                                    </p:animEffect>
                                  </p:childTnLst>
                                </p:cTn>
                              </p:par>
                            </p:childTnLst>
                          </p:cTn>
                        </p:par>
                        <p:par>
                          <p:cTn id="184" fill="hold">
                            <p:stCondLst>
                              <p:cond delay="10749"/>
                            </p:stCondLst>
                            <p:childTnLst>
                              <p:par>
                                <p:cTn id="185" presetID="22" presetClass="entr" presetSubtype="1" fill="hold" grpId="0" nodeType="afterEffect">
                                  <p:stCondLst>
                                    <p:cond delay="0"/>
                                  </p:stCondLst>
                                  <p:childTnLst>
                                    <p:set>
                                      <p:cBhvr>
                                        <p:cTn id="186" dur="1" fill="hold">
                                          <p:stCondLst>
                                            <p:cond delay="0"/>
                                          </p:stCondLst>
                                        </p:cTn>
                                        <p:tgtEl>
                                          <p:spTgt spid="1167398"/>
                                        </p:tgtEl>
                                        <p:attrNameLst>
                                          <p:attrName>style.visibility</p:attrName>
                                        </p:attrNameLst>
                                      </p:cBhvr>
                                      <p:to>
                                        <p:strVal val="visible"/>
                                      </p:to>
                                    </p:set>
                                    <p:animEffect transition="in" filter="wipe(up)">
                                      <p:cBhvr>
                                        <p:cTn id="187" dur="500"/>
                                        <p:tgtEl>
                                          <p:spTgt spid="1167398"/>
                                        </p:tgtEl>
                                      </p:cBhvr>
                                    </p:animEffect>
                                  </p:childTnLst>
                                </p:cTn>
                              </p:par>
                            </p:childTnLst>
                          </p:cTn>
                        </p:par>
                        <p:par>
                          <p:cTn id="188" fill="hold">
                            <p:stCondLst>
                              <p:cond delay="11249"/>
                            </p:stCondLst>
                            <p:childTnLst>
                              <p:par>
                                <p:cTn id="189" presetID="17" presetClass="entr" presetSubtype="8" fill="hold" grpId="0" nodeType="afterEffect">
                                  <p:stCondLst>
                                    <p:cond delay="0"/>
                                  </p:stCondLst>
                                  <p:iterate type="lt">
                                    <p:tmPct val="100000"/>
                                  </p:iterate>
                                  <p:childTnLst>
                                    <p:set>
                                      <p:cBhvr>
                                        <p:cTn id="190" dur="1" fill="hold">
                                          <p:stCondLst>
                                            <p:cond delay="0"/>
                                          </p:stCondLst>
                                        </p:cTn>
                                        <p:tgtEl>
                                          <p:spTgt spid="1167399"/>
                                        </p:tgtEl>
                                        <p:attrNameLst>
                                          <p:attrName>style.visibility</p:attrName>
                                        </p:attrNameLst>
                                      </p:cBhvr>
                                      <p:to>
                                        <p:strVal val="visible"/>
                                      </p:to>
                                    </p:set>
                                    <p:anim calcmode="lin" valueType="num">
                                      <p:cBhvr>
                                        <p:cTn id="191" dur="75" fill="hold"/>
                                        <p:tgtEl>
                                          <p:spTgt spid="1167399"/>
                                        </p:tgtEl>
                                        <p:attrNameLst>
                                          <p:attrName>ppt_x</p:attrName>
                                        </p:attrNameLst>
                                      </p:cBhvr>
                                      <p:tavLst>
                                        <p:tav tm="0">
                                          <p:val>
                                            <p:strVal val="#ppt_x-#ppt_w/2"/>
                                          </p:val>
                                        </p:tav>
                                        <p:tav tm="100000">
                                          <p:val>
                                            <p:strVal val="#ppt_x"/>
                                          </p:val>
                                        </p:tav>
                                      </p:tavLst>
                                    </p:anim>
                                    <p:anim calcmode="lin" valueType="num">
                                      <p:cBhvr>
                                        <p:cTn id="192" dur="75" fill="hold"/>
                                        <p:tgtEl>
                                          <p:spTgt spid="1167399"/>
                                        </p:tgtEl>
                                        <p:attrNameLst>
                                          <p:attrName>ppt_y</p:attrName>
                                        </p:attrNameLst>
                                      </p:cBhvr>
                                      <p:tavLst>
                                        <p:tav tm="0">
                                          <p:val>
                                            <p:strVal val="#ppt_y"/>
                                          </p:val>
                                        </p:tav>
                                        <p:tav tm="100000">
                                          <p:val>
                                            <p:strVal val="#ppt_y"/>
                                          </p:val>
                                        </p:tav>
                                      </p:tavLst>
                                    </p:anim>
                                    <p:anim calcmode="lin" valueType="num">
                                      <p:cBhvr>
                                        <p:cTn id="193" dur="75" fill="hold"/>
                                        <p:tgtEl>
                                          <p:spTgt spid="1167399"/>
                                        </p:tgtEl>
                                        <p:attrNameLst>
                                          <p:attrName>ppt_w</p:attrName>
                                        </p:attrNameLst>
                                      </p:cBhvr>
                                      <p:tavLst>
                                        <p:tav tm="0">
                                          <p:val>
                                            <p:fltVal val="0"/>
                                          </p:val>
                                        </p:tav>
                                        <p:tav tm="100000">
                                          <p:val>
                                            <p:strVal val="#ppt_w"/>
                                          </p:val>
                                        </p:tav>
                                      </p:tavLst>
                                    </p:anim>
                                    <p:anim calcmode="lin" valueType="num">
                                      <p:cBhvr>
                                        <p:cTn id="194" dur="75" fill="hold"/>
                                        <p:tgtEl>
                                          <p:spTgt spid="1167399"/>
                                        </p:tgtEl>
                                        <p:attrNameLst>
                                          <p:attrName>ppt_h</p:attrName>
                                        </p:attrNameLst>
                                      </p:cBhvr>
                                      <p:tavLst>
                                        <p:tav tm="0">
                                          <p:val>
                                            <p:strVal val="#ppt_h"/>
                                          </p:val>
                                        </p:tav>
                                        <p:tav tm="100000">
                                          <p:val>
                                            <p:strVal val="#ppt_h"/>
                                          </p:val>
                                        </p:tav>
                                      </p:tavLst>
                                    </p:anim>
                                  </p:childTnLst>
                                </p:cTn>
                              </p:par>
                            </p:childTnLst>
                          </p:cTn>
                        </p:par>
                        <p:par>
                          <p:cTn id="195" fill="hold">
                            <p:stCondLst>
                              <p:cond delay="11324"/>
                            </p:stCondLst>
                            <p:childTnLst>
                              <p:par>
                                <p:cTn id="196" presetID="18" presetClass="entr" presetSubtype="6" fill="hold" grpId="0" nodeType="afterEffect">
                                  <p:stCondLst>
                                    <p:cond delay="0"/>
                                  </p:stCondLst>
                                  <p:childTnLst>
                                    <p:set>
                                      <p:cBhvr>
                                        <p:cTn id="197" dur="1" fill="hold">
                                          <p:stCondLst>
                                            <p:cond delay="0"/>
                                          </p:stCondLst>
                                        </p:cTn>
                                        <p:tgtEl>
                                          <p:spTgt spid="1167400"/>
                                        </p:tgtEl>
                                        <p:attrNameLst>
                                          <p:attrName>style.visibility</p:attrName>
                                        </p:attrNameLst>
                                      </p:cBhvr>
                                      <p:to>
                                        <p:strVal val="visible"/>
                                      </p:to>
                                    </p:set>
                                    <p:animEffect transition="in" filter="strips(downRight)">
                                      <p:cBhvr>
                                        <p:cTn id="198" dur="500"/>
                                        <p:tgtEl>
                                          <p:spTgt spid="1167400"/>
                                        </p:tgtEl>
                                      </p:cBhvr>
                                    </p:animEffect>
                                  </p:childTnLst>
                                </p:cTn>
                              </p:par>
                            </p:childTnLst>
                          </p:cTn>
                        </p:par>
                        <p:par>
                          <p:cTn id="199" fill="hold">
                            <p:stCondLst>
                              <p:cond delay="11824"/>
                            </p:stCondLst>
                            <p:childTnLst>
                              <p:par>
                                <p:cTn id="200" presetID="22" presetClass="entr" presetSubtype="1" fill="hold" grpId="0" nodeType="afterEffect">
                                  <p:stCondLst>
                                    <p:cond delay="0"/>
                                  </p:stCondLst>
                                  <p:childTnLst>
                                    <p:set>
                                      <p:cBhvr>
                                        <p:cTn id="201" dur="1" fill="hold">
                                          <p:stCondLst>
                                            <p:cond delay="0"/>
                                          </p:stCondLst>
                                        </p:cTn>
                                        <p:tgtEl>
                                          <p:spTgt spid="1167401"/>
                                        </p:tgtEl>
                                        <p:attrNameLst>
                                          <p:attrName>style.visibility</p:attrName>
                                        </p:attrNameLst>
                                      </p:cBhvr>
                                      <p:to>
                                        <p:strVal val="visible"/>
                                      </p:to>
                                    </p:set>
                                    <p:animEffect transition="in" filter="wipe(up)">
                                      <p:cBhvr>
                                        <p:cTn id="202" dur="500"/>
                                        <p:tgtEl>
                                          <p:spTgt spid="1167401"/>
                                        </p:tgtEl>
                                      </p:cBhvr>
                                    </p:animEffect>
                                  </p:childTnLst>
                                </p:cTn>
                              </p:par>
                            </p:childTnLst>
                          </p:cTn>
                        </p:par>
                        <p:par>
                          <p:cTn id="203" fill="hold">
                            <p:stCondLst>
                              <p:cond delay="12324"/>
                            </p:stCondLst>
                            <p:childTnLst>
                              <p:par>
                                <p:cTn id="204" presetID="17" presetClass="entr" presetSubtype="8" fill="hold" grpId="0" nodeType="afterEffect">
                                  <p:stCondLst>
                                    <p:cond delay="0"/>
                                  </p:stCondLst>
                                  <p:iterate type="lt">
                                    <p:tmPct val="100000"/>
                                  </p:iterate>
                                  <p:childTnLst>
                                    <p:set>
                                      <p:cBhvr>
                                        <p:cTn id="205" dur="1" fill="hold">
                                          <p:stCondLst>
                                            <p:cond delay="0"/>
                                          </p:stCondLst>
                                        </p:cTn>
                                        <p:tgtEl>
                                          <p:spTgt spid="1167402"/>
                                        </p:tgtEl>
                                        <p:attrNameLst>
                                          <p:attrName>style.visibility</p:attrName>
                                        </p:attrNameLst>
                                      </p:cBhvr>
                                      <p:to>
                                        <p:strVal val="visible"/>
                                      </p:to>
                                    </p:set>
                                    <p:anim calcmode="lin" valueType="num">
                                      <p:cBhvr>
                                        <p:cTn id="206" dur="75" fill="hold"/>
                                        <p:tgtEl>
                                          <p:spTgt spid="1167402"/>
                                        </p:tgtEl>
                                        <p:attrNameLst>
                                          <p:attrName>ppt_x</p:attrName>
                                        </p:attrNameLst>
                                      </p:cBhvr>
                                      <p:tavLst>
                                        <p:tav tm="0">
                                          <p:val>
                                            <p:strVal val="#ppt_x-#ppt_w/2"/>
                                          </p:val>
                                        </p:tav>
                                        <p:tav tm="100000">
                                          <p:val>
                                            <p:strVal val="#ppt_x"/>
                                          </p:val>
                                        </p:tav>
                                      </p:tavLst>
                                    </p:anim>
                                    <p:anim calcmode="lin" valueType="num">
                                      <p:cBhvr>
                                        <p:cTn id="207" dur="75" fill="hold"/>
                                        <p:tgtEl>
                                          <p:spTgt spid="1167402"/>
                                        </p:tgtEl>
                                        <p:attrNameLst>
                                          <p:attrName>ppt_y</p:attrName>
                                        </p:attrNameLst>
                                      </p:cBhvr>
                                      <p:tavLst>
                                        <p:tav tm="0">
                                          <p:val>
                                            <p:strVal val="#ppt_y"/>
                                          </p:val>
                                        </p:tav>
                                        <p:tav tm="100000">
                                          <p:val>
                                            <p:strVal val="#ppt_y"/>
                                          </p:val>
                                        </p:tav>
                                      </p:tavLst>
                                    </p:anim>
                                    <p:anim calcmode="lin" valueType="num">
                                      <p:cBhvr>
                                        <p:cTn id="208" dur="75" fill="hold"/>
                                        <p:tgtEl>
                                          <p:spTgt spid="1167402"/>
                                        </p:tgtEl>
                                        <p:attrNameLst>
                                          <p:attrName>ppt_w</p:attrName>
                                        </p:attrNameLst>
                                      </p:cBhvr>
                                      <p:tavLst>
                                        <p:tav tm="0">
                                          <p:val>
                                            <p:fltVal val="0"/>
                                          </p:val>
                                        </p:tav>
                                        <p:tav tm="100000">
                                          <p:val>
                                            <p:strVal val="#ppt_w"/>
                                          </p:val>
                                        </p:tav>
                                      </p:tavLst>
                                    </p:anim>
                                    <p:anim calcmode="lin" valueType="num">
                                      <p:cBhvr>
                                        <p:cTn id="209" dur="75" fill="hold"/>
                                        <p:tgtEl>
                                          <p:spTgt spid="1167402"/>
                                        </p:tgtEl>
                                        <p:attrNameLst>
                                          <p:attrName>ppt_h</p:attrName>
                                        </p:attrNameLst>
                                      </p:cBhvr>
                                      <p:tavLst>
                                        <p:tav tm="0">
                                          <p:val>
                                            <p:strVal val="#ppt_h"/>
                                          </p:val>
                                        </p:tav>
                                        <p:tav tm="100000">
                                          <p:val>
                                            <p:strVal val="#ppt_h"/>
                                          </p:val>
                                        </p:tav>
                                      </p:tavLst>
                                    </p:anim>
                                  </p:childTnLst>
                                </p:cTn>
                              </p:par>
                            </p:childTnLst>
                          </p:cTn>
                        </p:par>
                        <p:par>
                          <p:cTn id="210" fill="hold">
                            <p:stCondLst>
                              <p:cond delay="12399"/>
                            </p:stCondLst>
                            <p:childTnLst>
                              <p:par>
                                <p:cTn id="211" presetID="17" presetClass="entr" presetSubtype="1" fill="hold" grpId="0" nodeType="afterEffect">
                                  <p:stCondLst>
                                    <p:cond delay="0"/>
                                  </p:stCondLst>
                                  <p:childTnLst>
                                    <p:set>
                                      <p:cBhvr>
                                        <p:cTn id="212" dur="1" fill="hold">
                                          <p:stCondLst>
                                            <p:cond delay="0"/>
                                          </p:stCondLst>
                                        </p:cTn>
                                        <p:tgtEl>
                                          <p:spTgt spid="1167403"/>
                                        </p:tgtEl>
                                        <p:attrNameLst>
                                          <p:attrName>style.visibility</p:attrName>
                                        </p:attrNameLst>
                                      </p:cBhvr>
                                      <p:to>
                                        <p:strVal val="visible"/>
                                      </p:to>
                                    </p:set>
                                    <p:anim calcmode="lin" valueType="num">
                                      <p:cBhvr>
                                        <p:cTn id="213" dur="500" fill="hold"/>
                                        <p:tgtEl>
                                          <p:spTgt spid="1167403"/>
                                        </p:tgtEl>
                                        <p:attrNameLst>
                                          <p:attrName>ppt_x</p:attrName>
                                        </p:attrNameLst>
                                      </p:cBhvr>
                                      <p:tavLst>
                                        <p:tav tm="0">
                                          <p:val>
                                            <p:strVal val="#ppt_x"/>
                                          </p:val>
                                        </p:tav>
                                        <p:tav tm="100000">
                                          <p:val>
                                            <p:strVal val="#ppt_x"/>
                                          </p:val>
                                        </p:tav>
                                      </p:tavLst>
                                    </p:anim>
                                    <p:anim calcmode="lin" valueType="num">
                                      <p:cBhvr>
                                        <p:cTn id="214" dur="500" fill="hold"/>
                                        <p:tgtEl>
                                          <p:spTgt spid="1167403"/>
                                        </p:tgtEl>
                                        <p:attrNameLst>
                                          <p:attrName>ppt_y</p:attrName>
                                        </p:attrNameLst>
                                      </p:cBhvr>
                                      <p:tavLst>
                                        <p:tav tm="0">
                                          <p:val>
                                            <p:strVal val="#ppt_y-#ppt_h/2"/>
                                          </p:val>
                                        </p:tav>
                                        <p:tav tm="100000">
                                          <p:val>
                                            <p:strVal val="#ppt_y"/>
                                          </p:val>
                                        </p:tav>
                                      </p:tavLst>
                                    </p:anim>
                                    <p:anim calcmode="lin" valueType="num">
                                      <p:cBhvr>
                                        <p:cTn id="215" dur="500" fill="hold"/>
                                        <p:tgtEl>
                                          <p:spTgt spid="1167403"/>
                                        </p:tgtEl>
                                        <p:attrNameLst>
                                          <p:attrName>ppt_w</p:attrName>
                                        </p:attrNameLst>
                                      </p:cBhvr>
                                      <p:tavLst>
                                        <p:tav tm="0">
                                          <p:val>
                                            <p:strVal val="#ppt_w"/>
                                          </p:val>
                                        </p:tav>
                                        <p:tav tm="100000">
                                          <p:val>
                                            <p:strVal val="#ppt_w"/>
                                          </p:val>
                                        </p:tav>
                                      </p:tavLst>
                                    </p:anim>
                                    <p:anim calcmode="lin" valueType="num">
                                      <p:cBhvr>
                                        <p:cTn id="216" dur="500" fill="hold"/>
                                        <p:tgtEl>
                                          <p:spTgt spid="1167403"/>
                                        </p:tgtEl>
                                        <p:attrNameLst>
                                          <p:attrName>ppt_h</p:attrName>
                                        </p:attrNameLst>
                                      </p:cBhvr>
                                      <p:tavLst>
                                        <p:tav tm="0">
                                          <p:val>
                                            <p:fltVal val="0"/>
                                          </p:val>
                                        </p:tav>
                                        <p:tav tm="100000">
                                          <p:val>
                                            <p:strVal val="#ppt_h"/>
                                          </p:val>
                                        </p:tav>
                                      </p:tavLst>
                                    </p:anim>
                                  </p:childTnLst>
                                </p:cTn>
                              </p:par>
                            </p:childTnLst>
                          </p:cTn>
                        </p:par>
                        <p:par>
                          <p:cTn id="217" fill="hold">
                            <p:stCondLst>
                              <p:cond delay="12899"/>
                            </p:stCondLst>
                            <p:childTnLst>
                              <p:par>
                                <p:cTn id="218" presetID="22" presetClass="entr" presetSubtype="1" fill="hold" grpId="0" nodeType="afterEffect">
                                  <p:stCondLst>
                                    <p:cond delay="0"/>
                                  </p:stCondLst>
                                  <p:childTnLst>
                                    <p:set>
                                      <p:cBhvr>
                                        <p:cTn id="219" dur="1" fill="hold">
                                          <p:stCondLst>
                                            <p:cond delay="0"/>
                                          </p:stCondLst>
                                        </p:cTn>
                                        <p:tgtEl>
                                          <p:spTgt spid="1167404"/>
                                        </p:tgtEl>
                                        <p:attrNameLst>
                                          <p:attrName>style.visibility</p:attrName>
                                        </p:attrNameLst>
                                      </p:cBhvr>
                                      <p:to>
                                        <p:strVal val="visible"/>
                                      </p:to>
                                    </p:set>
                                    <p:animEffect transition="in" filter="wipe(up)">
                                      <p:cBhvr>
                                        <p:cTn id="220" dur="500"/>
                                        <p:tgtEl>
                                          <p:spTgt spid="1167404"/>
                                        </p:tgtEl>
                                      </p:cBhvr>
                                    </p:animEffect>
                                  </p:childTnLst>
                                </p:cTn>
                              </p:par>
                            </p:childTnLst>
                          </p:cTn>
                        </p:par>
                        <p:par>
                          <p:cTn id="221" fill="hold">
                            <p:stCondLst>
                              <p:cond delay="13399"/>
                            </p:stCondLst>
                            <p:childTnLst>
                              <p:par>
                                <p:cTn id="222" presetID="17" presetClass="entr" presetSubtype="8" fill="hold" grpId="0" nodeType="afterEffect">
                                  <p:stCondLst>
                                    <p:cond delay="0"/>
                                  </p:stCondLst>
                                  <p:iterate type="lt">
                                    <p:tmPct val="100000"/>
                                  </p:iterate>
                                  <p:childTnLst>
                                    <p:set>
                                      <p:cBhvr>
                                        <p:cTn id="223" dur="1" fill="hold">
                                          <p:stCondLst>
                                            <p:cond delay="0"/>
                                          </p:stCondLst>
                                        </p:cTn>
                                        <p:tgtEl>
                                          <p:spTgt spid="1167405"/>
                                        </p:tgtEl>
                                        <p:attrNameLst>
                                          <p:attrName>style.visibility</p:attrName>
                                        </p:attrNameLst>
                                      </p:cBhvr>
                                      <p:to>
                                        <p:strVal val="visible"/>
                                      </p:to>
                                    </p:set>
                                    <p:anim calcmode="lin" valueType="num">
                                      <p:cBhvr>
                                        <p:cTn id="224" dur="75" fill="hold"/>
                                        <p:tgtEl>
                                          <p:spTgt spid="1167405"/>
                                        </p:tgtEl>
                                        <p:attrNameLst>
                                          <p:attrName>ppt_x</p:attrName>
                                        </p:attrNameLst>
                                      </p:cBhvr>
                                      <p:tavLst>
                                        <p:tav tm="0">
                                          <p:val>
                                            <p:strVal val="#ppt_x-#ppt_w/2"/>
                                          </p:val>
                                        </p:tav>
                                        <p:tav tm="100000">
                                          <p:val>
                                            <p:strVal val="#ppt_x"/>
                                          </p:val>
                                        </p:tav>
                                      </p:tavLst>
                                    </p:anim>
                                    <p:anim calcmode="lin" valueType="num">
                                      <p:cBhvr>
                                        <p:cTn id="225" dur="75" fill="hold"/>
                                        <p:tgtEl>
                                          <p:spTgt spid="1167405"/>
                                        </p:tgtEl>
                                        <p:attrNameLst>
                                          <p:attrName>ppt_y</p:attrName>
                                        </p:attrNameLst>
                                      </p:cBhvr>
                                      <p:tavLst>
                                        <p:tav tm="0">
                                          <p:val>
                                            <p:strVal val="#ppt_y"/>
                                          </p:val>
                                        </p:tav>
                                        <p:tav tm="100000">
                                          <p:val>
                                            <p:strVal val="#ppt_y"/>
                                          </p:val>
                                        </p:tav>
                                      </p:tavLst>
                                    </p:anim>
                                    <p:anim calcmode="lin" valueType="num">
                                      <p:cBhvr>
                                        <p:cTn id="226" dur="75" fill="hold"/>
                                        <p:tgtEl>
                                          <p:spTgt spid="1167405"/>
                                        </p:tgtEl>
                                        <p:attrNameLst>
                                          <p:attrName>ppt_w</p:attrName>
                                        </p:attrNameLst>
                                      </p:cBhvr>
                                      <p:tavLst>
                                        <p:tav tm="0">
                                          <p:val>
                                            <p:fltVal val="0"/>
                                          </p:val>
                                        </p:tav>
                                        <p:tav tm="100000">
                                          <p:val>
                                            <p:strVal val="#ppt_w"/>
                                          </p:val>
                                        </p:tav>
                                      </p:tavLst>
                                    </p:anim>
                                    <p:anim calcmode="lin" valueType="num">
                                      <p:cBhvr>
                                        <p:cTn id="227" dur="75" fill="hold"/>
                                        <p:tgtEl>
                                          <p:spTgt spid="1167405"/>
                                        </p:tgtEl>
                                        <p:attrNameLst>
                                          <p:attrName>ppt_h</p:attrName>
                                        </p:attrNameLst>
                                      </p:cBhvr>
                                      <p:tavLst>
                                        <p:tav tm="0">
                                          <p:val>
                                            <p:strVal val="#ppt_h"/>
                                          </p:val>
                                        </p:tav>
                                        <p:tav tm="100000">
                                          <p:val>
                                            <p:strVal val="#ppt_h"/>
                                          </p:val>
                                        </p:tav>
                                      </p:tavLst>
                                    </p:anim>
                                  </p:childTnLst>
                                </p:cTn>
                              </p:par>
                            </p:childTnLst>
                          </p:cTn>
                        </p:par>
                      </p:childTnLst>
                    </p:cTn>
                  </p:par>
                  <p:par>
                    <p:cTn id="228" fill="hold">
                      <p:stCondLst>
                        <p:cond delay="indefinite"/>
                      </p:stCondLst>
                      <p:childTnLst>
                        <p:par>
                          <p:cTn id="229" fill="hold">
                            <p:stCondLst>
                              <p:cond delay="0"/>
                            </p:stCondLst>
                            <p:childTnLst>
                              <p:par>
                                <p:cTn id="230" presetID="17" presetClass="entr" presetSubtype="8" fill="hold" grpId="0" nodeType="clickEffect">
                                  <p:stCondLst>
                                    <p:cond delay="0"/>
                                  </p:stCondLst>
                                  <p:iterate type="lt">
                                    <p:tmPct val="100000"/>
                                  </p:iterate>
                                  <p:childTnLst>
                                    <p:set>
                                      <p:cBhvr>
                                        <p:cTn id="231" dur="1" fill="hold">
                                          <p:stCondLst>
                                            <p:cond delay="0"/>
                                          </p:stCondLst>
                                        </p:cTn>
                                        <p:tgtEl>
                                          <p:spTgt spid="1167406"/>
                                        </p:tgtEl>
                                        <p:attrNameLst>
                                          <p:attrName>style.visibility</p:attrName>
                                        </p:attrNameLst>
                                      </p:cBhvr>
                                      <p:to>
                                        <p:strVal val="visible"/>
                                      </p:to>
                                    </p:set>
                                    <p:anim calcmode="lin" valueType="num">
                                      <p:cBhvr>
                                        <p:cTn id="232" dur="75" fill="hold"/>
                                        <p:tgtEl>
                                          <p:spTgt spid="1167406"/>
                                        </p:tgtEl>
                                        <p:attrNameLst>
                                          <p:attrName>ppt_x</p:attrName>
                                        </p:attrNameLst>
                                      </p:cBhvr>
                                      <p:tavLst>
                                        <p:tav tm="0">
                                          <p:val>
                                            <p:strVal val="#ppt_x-#ppt_w/2"/>
                                          </p:val>
                                        </p:tav>
                                        <p:tav tm="100000">
                                          <p:val>
                                            <p:strVal val="#ppt_x"/>
                                          </p:val>
                                        </p:tav>
                                      </p:tavLst>
                                    </p:anim>
                                    <p:anim calcmode="lin" valueType="num">
                                      <p:cBhvr>
                                        <p:cTn id="233" dur="75" fill="hold"/>
                                        <p:tgtEl>
                                          <p:spTgt spid="1167406"/>
                                        </p:tgtEl>
                                        <p:attrNameLst>
                                          <p:attrName>ppt_y</p:attrName>
                                        </p:attrNameLst>
                                      </p:cBhvr>
                                      <p:tavLst>
                                        <p:tav tm="0">
                                          <p:val>
                                            <p:strVal val="#ppt_y"/>
                                          </p:val>
                                        </p:tav>
                                        <p:tav tm="100000">
                                          <p:val>
                                            <p:strVal val="#ppt_y"/>
                                          </p:val>
                                        </p:tav>
                                      </p:tavLst>
                                    </p:anim>
                                    <p:anim calcmode="lin" valueType="num">
                                      <p:cBhvr>
                                        <p:cTn id="234" dur="75" fill="hold"/>
                                        <p:tgtEl>
                                          <p:spTgt spid="1167406"/>
                                        </p:tgtEl>
                                        <p:attrNameLst>
                                          <p:attrName>ppt_w</p:attrName>
                                        </p:attrNameLst>
                                      </p:cBhvr>
                                      <p:tavLst>
                                        <p:tav tm="0">
                                          <p:val>
                                            <p:fltVal val="0"/>
                                          </p:val>
                                        </p:tav>
                                        <p:tav tm="100000">
                                          <p:val>
                                            <p:strVal val="#ppt_w"/>
                                          </p:val>
                                        </p:tav>
                                      </p:tavLst>
                                    </p:anim>
                                    <p:anim calcmode="lin" valueType="num">
                                      <p:cBhvr>
                                        <p:cTn id="235" dur="75" fill="hold"/>
                                        <p:tgtEl>
                                          <p:spTgt spid="1167406"/>
                                        </p:tgtEl>
                                        <p:attrNameLst>
                                          <p:attrName>ppt_h</p:attrName>
                                        </p:attrNameLst>
                                      </p:cBhvr>
                                      <p:tavLst>
                                        <p:tav tm="0">
                                          <p:val>
                                            <p:strVal val="#ppt_h"/>
                                          </p:val>
                                        </p:tav>
                                        <p:tav tm="100000">
                                          <p:val>
                                            <p:strVal val="#ppt_h"/>
                                          </p:val>
                                        </p:tav>
                                      </p:tavLst>
                                    </p:anim>
                                  </p:childTnLst>
                                </p:cTn>
                              </p:par>
                            </p:childTnLst>
                          </p:cTn>
                        </p:par>
                      </p:childTnLst>
                    </p:cTn>
                  </p:par>
                  <p:par>
                    <p:cTn id="236" fill="hold">
                      <p:stCondLst>
                        <p:cond delay="indefinite"/>
                      </p:stCondLst>
                      <p:childTnLst>
                        <p:par>
                          <p:cTn id="237" fill="hold">
                            <p:stCondLst>
                              <p:cond delay="0"/>
                            </p:stCondLst>
                            <p:childTnLst>
                              <p:par>
                                <p:cTn id="238" presetID="22" presetClass="entr" presetSubtype="1" fill="hold" grpId="0" nodeType="clickEffect">
                                  <p:stCondLst>
                                    <p:cond delay="0"/>
                                  </p:stCondLst>
                                  <p:childTnLst>
                                    <p:set>
                                      <p:cBhvr>
                                        <p:cTn id="239" dur="1" fill="hold">
                                          <p:stCondLst>
                                            <p:cond delay="0"/>
                                          </p:stCondLst>
                                        </p:cTn>
                                        <p:tgtEl>
                                          <p:spTgt spid="1167407"/>
                                        </p:tgtEl>
                                        <p:attrNameLst>
                                          <p:attrName>style.visibility</p:attrName>
                                        </p:attrNameLst>
                                      </p:cBhvr>
                                      <p:to>
                                        <p:strVal val="visible"/>
                                      </p:to>
                                    </p:set>
                                    <p:animEffect transition="in" filter="wipe(up)">
                                      <p:cBhvr>
                                        <p:cTn id="240" dur="500"/>
                                        <p:tgtEl>
                                          <p:spTgt spid="1167407"/>
                                        </p:tgtEl>
                                      </p:cBhvr>
                                    </p:animEffect>
                                  </p:childTnLst>
                                </p:cTn>
                              </p:par>
                            </p:childTnLst>
                          </p:cTn>
                        </p:par>
                      </p:childTnLst>
                    </p:cTn>
                  </p:par>
                  <p:par>
                    <p:cTn id="241" fill="hold">
                      <p:stCondLst>
                        <p:cond delay="indefinite"/>
                      </p:stCondLst>
                      <p:childTnLst>
                        <p:par>
                          <p:cTn id="242" fill="hold">
                            <p:stCondLst>
                              <p:cond delay="0"/>
                            </p:stCondLst>
                            <p:childTnLst>
                              <p:par>
                                <p:cTn id="243" presetID="17" presetClass="entr" presetSubtype="8" fill="hold" grpId="0" nodeType="clickEffect">
                                  <p:stCondLst>
                                    <p:cond delay="0"/>
                                  </p:stCondLst>
                                  <p:iterate type="lt">
                                    <p:tmPct val="100000"/>
                                  </p:iterate>
                                  <p:childTnLst>
                                    <p:set>
                                      <p:cBhvr>
                                        <p:cTn id="244" dur="1" fill="hold">
                                          <p:stCondLst>
                                            <p:cond delay="0"/>
                                          </p:stCondLst>
                                        </p:cTn>
                                        <p:tgtEl>
                                          <p:spTgt spid="1167408"/>
                                        </p:tgtEl>
                                        <p:attrNameLst>
                                          <p:attrName>style.visibility</p:attrName>
                                        </p:attrNameLst>
                                      </p:cBhvr>
                                      <p:to>
                                        <p:strVal val="visible"/>
                                      </p:to>
                                    </p:set>
                                    <p:anim calcmode="lin" valueType="num">
                                      <p:cBhvr>
                                        <p:cTn id="245" dur="75" fill="hold"/>
                                        <p:tgtEl>
                                          <p:spTgt spid="1167408"/>
                                        </p:tgtEl>
                                        <p:attrNameLst>
                                          <p:attrName>ppt_x</p:attrName>
                                        </p:attrNameLst>
                                      </p:cBhvr>
                                      <p:tavLst>
                                        <p:tav tm="0">
                                          <p:val>
                                            <p:strVal val="#ppt_x-#ppt_w/2"/>
                                          </p:val>
                                        </p:tav>
                                        <p:tav tm="100000">
                                          <p:val>
                                            <p:strVal val="#ppt_x"/>
                                          </p:val>
                                        </p:tav>
                                      </p:tavLst>
                                    </p:anim>
                                    <p:anim calcmode="lin" valueType="num">
                                      <p:cBhvr>
                                        <p:cTn id="246" dur="75" fill="hold"/>
                                        <p:tgtEl>
                                          <p:spTgt spid="1167408"/>
                                        </p:tgtEl>
                                        <p:attrNameLst>
                                          <p:attrName>ppt_y</p:attrName>
                                        </p:attrNameLst>
                                      </p:cBhvr>
                                      <p:tavLst>
                                        <p:tav tm="0">
                                          <p:val>
                                            <p:strVal val="#ppt_y"/>
                                          </p:val>
                                        </p:tav>
                                        <p:tav tm="100000">
                                          <p:val>
                                            <p:strVal val="#ppt_y"/>
                                          </p:val>
                                        </p:tav>
                                      </p:tavLst>
                                    </p:anim>
                                    <p:anim calcmode="lin" valueType="num">
                                      <p:cBhvr>
                                        <p:cTn id="247" dur="75" fill="hold"/>
                                        <p:tgtEl>
                                          <p:spTgt spid="1167408"/>
                                        </p:tgtEl>
                                        <p:attrNameLst>
                                          <p:attrName>ppt_w</p:attrName>
                                        </p:attrNameLst>
                                      </p:cBhvr>
                                      <p:tavLst>
                                        <p:tav tm="0">
                                          <p:val>
                                            <p:fltVal val="0"/>
                                          </p:val>
                                        </p:tav>
                                        <p:tav tm="100000">
                                          <p:val>
                                            <p:strVal val="#ppt_w"/>
                                          </p:val>
                                        </p:tav>
                                      </p:tavLst>
                                    </p:anim>
                                    <p:anim calcmode="lin" valueType="num">
                                      <p:cBhvr>
                                        <p:cTn id="248" dur="75" fill="hold"/>
                                        <p:tgtEl>
                                          <p:spTgt spid="1167408"/>
                                        </p:tgtEl>
                                        <p:attrNameLst>
                                          <p:attrName>ppt_h</p:attrName>
                                        </p:attrNameLst>
                                      </p:cBhvr>
                                      <p:tavLst>
                                        <p:tav tm="0">
                                          <p:val>
                                            <p:strVal val="#ppt_h"/>
                                          </p:val>
                                        </p:tav>
                                        <p:tav tm="100000">
                                          <p:val>
                                            <p:strVal val="#ppt_h"/>
                                          </p:val>
                                        </p:tav>
                                      </p:tavLst>
                                    </p:anim>
                                  </p:childTnLst>
                                </p:cTn>
                              </p:par>
                            </p:childTnLst>
                          </p:cTn>
                        </p:par>
                      </p:childTnLst>
                    </p:cTn>
                  </p:par>
                  <p:par>
                    <p:cTn id="249" fill="hold">
                      <p:stCondLst>
                        <p:cond delay="indefinite"/>
                      </p:stCondLst>
                      <p:childTnLst>
                        <p:par>
                          <p:cTn id="250" fill="hold">
                            <p:stCondLst>
                              <p:cond delay="0"/>
                            </p:stCondLst>
                            <p:childTnLst>
                              <p:par>
                                <p:cTn id="251" presetID="22" presetClass="entr" presetSubtype="1" fill="hold" grpId="0" nodeType="clickEffect">
                                  <p:stCondLst>
                                    <p:cond delay="0"/>
                                  </p:stCondLst>
                                  <p:childTnLst>
                                    <p:set>
                                      <p:cBhvr>
                                        <p:cTn id="252" dur="1" fill="hold">
                                          <p:stCondLst>
                                            <p:cond delay="0"/>
                                          </p:stCondLst>
                                        </p:cTn>
                                        <p:tgtEl>
                                          <p:spTgt spid="1167409"/>
                                        </p:tgtEl>
                                        <p:attrNameLst>
                                          <p:attrName>style.visibility</p:attrName>
                                        </p:attrNameLst>
                                      </p:cBhvr>
                                      <p:to>
                                        <p:strVal val="visible"/>
                                      </p:to>
                                    </p:set>
                                    <p:animEffect transition="in" filter="wipe(up)">
                                      <p:cBhvr>
                                        <p:cTn id="253" dur="500"/>
                                        <p:tgtEl>
                                          <p:spTgt spid="1167409"/>
                                        </p:tgtEl>
                                      </p:cBhvr>
                                    </p:animEffect>
                                  </p:childTnLst>
                                </p:cTn>
                              </p:par>
                            </p:childTnLst>
                          </p:cTn>
                        </p:par>
                      </p:childTnLst>
                    </p:cTn>
                  </p:par>
                  <p:par>
                    <p:cTn id="254" fill="hold">
                      <p:stCondLst>
                        <p:cond delay="indefinite"/>
                      </p:stCondLst>
                      <p:childTnLst>
                        <p:par>
                          <p:cTn id="255" fill="hold">
                            <p:stCondLst>
                              <p:cond delay="0"/>
                            </p:stCondLst>
                            <p:childTnLst>
                              <p:par>
                                <p:cTn id="256" presetID="17" presetClass="entr" presetSubtype="8" fill="hold" grpId="0" nodeType="clickEffect">
                                  <p:stCondLst>
                                    <p:cond delay="0"/>
                                  </p:stCondLst>
                                  <p:iterate type="lt">
                                    <p:tmPct val="100000"/>
                                  </p:iterate>
                                  <p:childTnLst>
                                    <p:set>
                                      <p:cBhvr>
                                        <p:cTn id="257" dur="1" fill="hold">
                                          <p:stCondLst>
                                            <p:cond delay="0"/>
                                          </p:stCondLst>
                                        </p:cTn>
                                        <p:tgtEl>
                                          <p:spTgt spid="1167410"/>
                                        </p:tgtEl>
                                        <p:attrNameLst>
                                          <p:attrName>style.visibility</p:attrName>
                                        </p:attrNameLst>
                                      </p:cBhvr>
                                      <p:to>
                                        <p:strVal val="visible"/>
                                      </p:to>
                                    </p:set>
                                    <p:anim calcmode="lin" valueType="num">
                                      <p:cBhvr>
                                        <p:cTn id="258" dur="75" fill="hold"/>
                                        <p:tgtEl>
                                          <p:spTgt spid="1167410"/>
                                        </p:tgtEl>
                                        <p:attrNameLst>
                                          <p:attrName>ppt_x</p:attrName>
                                        </p:attrNameLst>
                                      </p:cBhvr>
                                      <p:tavLst>
                                        <p:tav tm="0">
                                          <p:val>
                                            <p:strVal val="#ppt_x-#ppt_w/2"/>
                                          </p:val>
                                        </p:tav>
                                        <p:tav tm="100000">
                                          <p:val>
                                            <p:strVal val="#ppt_x"/>
                                          </p:val>
                                        </p:tav>
                                      </p:tavLst>
                                    </p:anim>
                                    <p:anim calcmode="lin" valueType="num">
                                      <p:cBhvr>
                                        <p:cTn id="259" dur="75" fill="hold"/>
                                        <p:tgtEl>
                                          <p:spTgt spid="1167410"/>
                                        </p:tgtEl>
                                        <p:attrNameLst>
                                          <p:attrName>ppt_y</p:attrName>
                                        </p:attrNameLst>
                                      </p:cBhvr>
                                      <p:tavLst>
                                        <p:tav tm="0">
                                          <p:val>
                                            <p:strVal val="#ppt_y"/>
                                          </p:val>
                                        </p:tav>
                                        <p:tav tm="100000">
                                          <p:val>
                                            <p:strVal val="#ppt_y"/>
                                          </p:val>
                                        </p:tav>
                                      </p:tavLst>
                                    </p:anim>
                                    <p:anim calcmode="lin" valueType="num">
                                      <p:cBhvr>
                                        <p:cTn id="260" dur="75" fill="hold"/>
                                        <p:tgtEl>
                                          <p:spTgt spid="1167410"/>
                                        </p:tgtEl>
                                        <p:attrNameLst>
                                          <p:attrName>ppt_w</p:attrName>
                                        </p:attrNameLst>
                                      </p:cBhvr>
                                      <p:tavLst>
                                        <p:tav tm="0">
                                          <p:val>
                                            <p:fltVal val="0"/>
                                          </p:val>
                                        </p:tav>
                                        <p:tav tm="100000">
                                          <p:val>
                                            <p:strVal val="#ppt_w"/>
                                          </p:val>
                                        </p:tav>
                                      </p:tavLst>
                                    </p:anim>
                                    <p:anim calcmode="lin" valueType="num">
                                      <p:cBhvr>
                                        <p:cTn id="261" dur="75" fill="hold"/>
                                        <p:tgtEl>
                                          <p:spTgt spid="1167410"/>
                                        </p:tgtEl>
                                        <p:attrNameLst>
                                          <p:attrName>ppt_h</p:attrName>
                                        </p:attrNameLst>
                                      </p:cBhvr>
                                      <p:tavLst>
                                        <p:tav tm="0">
                                          <p:val>
                                            <p:strVal val="#ppt_h"/>
                                          </p:val>
                                        </p:tav>
                                        <p:tav tm="100000">
                                          <p:val>
                                            <p:strVal val="#ppt_h"/>
                                          </p:val>
                                        </p:tav>
                                      </p:tavLst>
                                    </p:anim>
                                  </p:childTnLst>
                                </p:cTn>
                              </p:par>
                            </p:childTnLst>
                          </p:cTn>
                        </p:par>
                      </p:childTnLst>
                    </p:cTn>
                  </p:par>
                  <p:par>
                    <p:cTn id="262" fill="hold">
                      <p:stCondLst>
                        <p:cond delay="indefinite"/>
                      </p:stCondLst>
                      <p:childTnLst>
                        <p:par>
                          <p:cTn id="263" fill="hold">
                            <p:stCondLst>
                              <p:cond delay="0"/>
                            </p:stCondLst>
                            <p:childTnLst>
                              <p:par>
                                <p:cTn id="264" presetID="22" presetClass="entr" presetSubtype="1" fill="hold" grpId="0" nodeType="clickEffect">
                                  <p:stCondLst>
                                    <p:cond delay="0"/>
                                  </p:stCondLst>
                                  <p:childTnLst>
                                    <p:set>
                                      <p:cBhvr>
                                        <p:cTn id="265" dur="1" fill="hold">
                                          <p:stCondLst>
                                            <p:cond delay="0"/>
                                          </p:stCondLst>
                                        </p:cTn>
                                        <p:tgtEl>
                                          <p:spTgt spid="1167411"/>
                                        </p:tgtEl>
                                        <p:attrNameLst>
                                          <p:attrName>style.visibility</p:attrName>
                                        </p:attrNameLst>
                                      </p:cBhvr>
                                      <p:to>
                                        <p:strVal val="visible"/>
                                      </p:to>
                                    </p:set>
                                    <p:animEffect transition="in" filter="wipe(up)">
                                      <p:cBhvr>
                                        <p:cTn id="266" dur="500"/>
                                        <p:tgtEl>
                                          <p:spTgt spid="1167411"/>
                                        </p:tgtEl>
                                      </p:cBhvr>
                                    </p:animEffect>
                                  </p:childTnLst>
                                </p:cTn>
                              </p:par>
                            </p:childTnLst>
                          </p:cTn>
                        </p:par>
                      </p:childTnLst>
                    </p:cTn>
                  </p:par>
                  <p:par>
                    <p:cTn id="267" fill="hold">
                      <p:stCondLst>
                        <p:cond delay="indefinite"/>
                      </p:stCondLst>
                      <p:childTnLst>
                        <p:par>
                          <p:cTn id="268" fill="hold">
                            <p:stCondLst>
                              <p:cond delay="0"/>
                            </p:stCondLst>
                            <p:childTnLst>
                              <p:par>
                                <p:cTn id="269" presetID="17" presetClass="entr" presetSubtype="8" fill="hold" grpId="0" nodeType="clickEffect">
                                  <p:stCondLst>
                                    <p:cond delay="0"/>
                                  </p:stCondLst>
                                  <p:iterate type="lt">
                                    <p:tmPct val="100000"/>
                                  </p:iterate>
                                  <p:childTnLst>
                                    <p:set>
                                      <p:cBhvr>
                                        <p:cTn id="270" dur="1" fill="hold">
                                          <p:stCondLst>
                                            <p:cond delay="0"/>
                                          </p:stCondLst>
                                        </p:cTn>
                                        <p:tgtEl>
                                          <p:spTgt spid="1167412"/>
                                        </p:tgtEl>
                                        <p:attrNameLst>
                                          <p:attrName>style.visibility</p:attrName>
                                        </p:attrNameLst>
                                      </p:cBhvr>
                                      <p:to>
                                        <p:strVal val="visible"/>
                                      </p:to>
                                    </p:set>
                                    <p:anim calcmode="lin" valueType="num">
                                      <p:cBhvr>
                                        <p:cTn id="271" dur="75" fill="hold"/>
                                        <p:tgtEl>
                                          <p:spTgt spid="1167412"/>
                                        </p:tgtEl>
                                        <p:attrNameLst>
                                          <p:attrName>ppt_x</p:attrName>
                                        </p:attrNameLst>
                                      </p:cBhvr>
                                      <p:tavLst>
                                        <p:tav tm="0">
                                          <p:val>
                                            <p:strVal val="#ppt_x-#ppt_w/2"/>
                                          </p:val>
                                        </p:tav>
                                        <p:tav tm="100000">
                                          <p:val>
                                            <p:strVal val="#ppt_x"/>
                                          </p:val>
                                        </p:tav>
                                      </p:tavLst>
                                    </p:anim>
                                    <p:anim calcmode="lin" valueType="num">
                                      <p:cBhvr>
                                        <p:cTn id="272" dur="75" fill="hold"/>
                                        <p:tgtEl>
                                          <p:spTgt spid="1167412"/>
                                        </p:tgtEl>
                                        <p:attrNameLst>
                                          <p:attrName>ppt_y</p:attrName>
                                        </p:attrNameLst>
                                      </p:cBhvr>
                                      <p:tavLst>
                                        <p:tav tm="0">
                                          <p:val>
                                            <p:strVal val="#ppt_y"/>
                                          </p:val>
                                        </p:tav>
                                        <p:tav tm="100000">
                                          <p:val>
                                            <p:strVal val="#ppt_y"/>
                                          </p:val>
                                        </p:tav>
                                      </p:tavLst>
                                    </p:anim>
                                    <p:anim calcmode="lin" valueType="num">
                                      <p:cBhvr>
                                        <p:cTn id="273" dur="75" fill="hold"/>
                                        <p:tgtEl>
                                          <p:spTgt spid="1167412"/>
                                        </p:tgtEl>
                                        <p:attrNameLst>
                                          <p:attrName>ppt_w</p:attrName>
                                        </p:attrNameLst>
                                      </p:cBhvr>
                                      <p:tavLst>
                                        <p:tav tm="0">
                                          <p:val>
                                            <p:fltVal val="0"/>
                                          </p:val>
                                        </p:tav>
                                        <p:tav tm="100000">
                                          <p:val>
                                            <p:strVal val="#ppt_w"/>
                                          </p:val>
                                        </p:tav>
                                      </p:tavLst>
                                    </p:anim>
                                    <p:anim calcmode="lin" valueType="num">
                                      <p:cBhvr>
                                        <p:cTn id="274" dur="75" fill="hold"/>
                                        <p:tgtEl>
                                          <p:spTgt spid="1167412"/>
                                        </p:tgtEl>
                                        <p:attrNameLst>
                                          <p:attrName>ppt_h</p:attrName>
                                        </p:attrNameLst>
                                      </p:cBhvr>
                                      <p:tavLst>
                                        <p:tav tm="0">
                                          <p:val>
                                            <p:strVal val="#ppt_h"/>
                                          </p:val>
                                        </p:tav>
                                        <p:tav tm="100000">
                                          <p:val>
                                            <p:strVal val="#ppt_h"/>
                                          </p:val>
                                        </p:tav>
                                      </p:tavLst>
                                    </p:anim>
                                  </p:childTnLst>
                                </p:cTn>
                              </p:par>
                            </p:childTnLst>
                          </p:cTn>
                        </p:par>
                      </p:childTnLst>
                    </p:cTn>
                  </p:par>
                  <p:par>
                    <p:cTn id="275" fill="hold">
                      <p:stCondLst>
                        <p:cond delay="indefinite"/>
                      </p:stCondLst>
                      <p:childTnLst>
                        <p:par>
                          <p:cTn id="276" fill="hold">
                            <p:stCondLst>
                              <p:cond delay="0"/>
                            </p:stCondLst>
                            <p:childTnLst>
                              <p:par>
                                <p:cTn id="277" presetID="17" presetClass="entr" presetSubtype="8" fill="hold" grpId="0" nodeType="clickEffect">
                                  <p:stCondLst>
                                    <p:cond delay="0"/>
                                  </p:stCondLst>
                                  <p:iterate type="lt">
                                    <p:tmPct val="100000"/>
                                  </p:iterate>
                                  <p:childTnLst>
                                    <p:set>
                                      <p:cBhvr>
                                        <p:cTn id="278" dur="1" fill="hold">
                                          <p:stCondLst>
                                            <p:cond delay="0"/>
                                          </p:stCondLst>
                                        </p:cTn>
                                        <p:tgtEl>
                                          <p:spTgt spid="1167413"/>
                                        </p:tgtEl>
                                        <p:attrNameLst>
                                          <p:attrName>style.visibility</p:attrName>
                                        </p:attrNameLst>
                                      </p:cBhvr>
                                      <p:to>
                                        <p:strVal val="visible"/>
                                      </p:to>
                                    </p:set>
                                    <p:anim calcmode="lin" valueType="num">
                                      <p:cBhvr>
                                        <p:cTn id="279" dur="75" fill="hold"/>
                                        <p:tgtEl>
                                          <p:spTgt spid="1167413"/>
                                        </p:tgtEl>
                                        <p:attrNameLst>
                                          <p:attrName>ppt_x</p:attrName>
                                        </p:attrNameLst>
                                      </p:cBhvr>
                                      <p:tavLst>
                                        <p:tav tm="0">
                                          <p:val>
                                            <p:strVal val="#ppt_x-#ppt_w/2"/>
                                          </p:val>
                                        </p:tav>
                                        <p:tav tm="100000">
                                          <p:val>
                                            <p:strVal val="#ppt_x"/>
                                          </p:val>
                                        </p:tav>
                                      </p:tavLst>
                                    </p:anim>
                                    <p:anim calcmode="lin" valueType="num">
                                      <p:cBhvr>
                                        <p:cTn id="280" dur="75" fill="hold"/>
                                        <p:tgtEl>
                                          <p:spTgt spid="1167413"/>
                                        </p:tgtEl>
                                        <p:attrNameLst>
                                          <p:attrName>ppt_y</p:attrName>
                                        </p:attrNameLst>
                                      </p:cBhvr>
                                      <p:tavLst>
                                        <p:tav tm="0">
                                          <p:val>
                                            <p:strVal val="#ppt_y"/>
                                          </p:val>
                                        </p:tav>
                                        <p:tav tm="100000">
                                          <p:val>
                                            <p:strVal val="#ppt_y"/>
                                          </p:val>
                                        </p:tav>
                                      </p:tavLst>
                                    </p:anim>
                                    <p:anim calcmode="lin" valueType="num">
                                      <p:cBhvr>
                                        <p:cTn id="281" dur="75" fill="hold"/>
                                        <p:tgtEl>
                                          <p:spTgt spid="1167413"/>
                                        </p:tgtEl>
                                        <p:attrNameLst>
                                          <p:attrName>ppt_w</p:attrName>
                                        </p:attrNameLst>
                                      </p:cBhvr>
                                      <p:tavLst>
                                        <p:tav tm="0">
                                          <p:val>
                                            <p:fltVal val="0"/>
                                          </p:val>
                                        </p:tav>
                                        <p:tav tm="100000">
                                          <p:val>
                                            <p:strVal val="#ppt_w"/>
                                          </p:val>
                                        </p:tav>
                                      </p:tavLst>
                                    </p:anim>
                                    <p:anim calcmode="lin" valueType="num">
                                      <p:cBhvr>
                                        <p:cTn id="282" dur="75" fill="hold"/>
                                        <p:tgtEl>
                                          <p:spTgt spid="1167413"/>
                                        </p:tgtEl>
                                        <p:attrNameLst>
                                          <p:attrName>ppt_h</p:attrName>
                                        </p:attrNameLst>
                                      </p:cBhvr>
                                      <p:tavLst>
                                        <p:tav tm="0">
                                          <p:val>
                                            <p:strVal val="#ppt_h"/>
                                          </p:val>
                                        </p:tav>
                                        <p:tav tm="100000">
                                          <p:val>
                                            <p:strVal val="#ppt_h"/>
                                          </p:val>
                                        </p:tav>
                                      </p:tavLst>
                                    </p:anim>
                                  </p:childTnLst>
                                </p:cTn>
                              </p:par>
                            </p:childTnLst>
                          </p:cTn>
                        </p:par>
                      </p:childTnLst>
                    </p:cTn>
                  </p:par>
                  <p:par>
                    <p:cTn id="283" fill="hold">
                      <p:stCondLst>
                        <p:cond delay="indefinite"/>
                      </p:stCondLst>
                      <p:childTnLst>
                        <p:par>
                          <p:cTn id="284" fill="hold">
                            <p:stCondLst>
                              <p:cond delay="0"/>
                            </p:stCondLst>
                            <p:childTnLst>
                              <p:par>
                                <p:cTn id="285" presetID="17" presetClass="entr" presetSubtype="8" fill="hold" grpId="0" nodeType="clickEffect">
                                  <p:stCondLst>
                                    <p:cond delay="0"/>
                                  </p:stCondLst>
                                  <p:iterate type="lt">
                                    <p:tmPct val="100000"/>
                                  </p:iterate>
                                  <p:childTnLst>
                                    <p:set>
                                      <p:cBhvr>
                                        <p:cTn id="286" dur="1" fill="hold">
                                          <p:stCondLst>
                                            <p:cond delay="0"/>
                                          </p:stCondLst>
                                        </p:cTn>
                                        <p:tgtEl>
                                          <p:spTgt spid="1167414"/>
                                        </p:tgtEl>
                                        <p:attrNameLst>
                                          <p:attrName>style.visibility</p:attrName>
                                        </p:attrNameLst>
                                      </p:cBhvr>
                                      <p:to>
                                        <p:strVal val="visible"/>
                                      </p:to>
                                    </p:set>
                                    <p:anim calcmode="lin" valueType="num">
                                      <p:cBhvr>
                                        <p:cTn id="287" dur="75" fill="hold"/>
                                        <p:tgtEl>
                                          <p:spTgt spid="1167414"/>
                                        </p:tgtEl>
                                        <p:attrNameLst>
                                          <p:attrName>ppt_x</p:attrName>
                                        </p:attrNameLst>
                                      </p:cBhvr>
                                      <p:tavLst>
                                        <p:tav tm="0">
                                          <p:val>
                                            <p:strVal val="#ppt_x-#ppt_w/2"/>
                                          </p:val>
                                        </p:tav>
                                        <p:tav tm="100000">
                                          <p:val>
                                            <p:strVal val="#ppt_x"/>
                                          </p:val>
                                        </p:tav>
                                      </p:tavLst>
                                    </p:anim>
                                    <p:anim calcmode="lin" valueType="num">
                                      <p:cBhvr>
                                        <p:cTn id="288" dur="75" fill="hold"/>
                                        <p:tgtEl>
                                          <p:spTgt spid="1167414"/>
                                        </p:tgtEl>
                                        <p:attrNameLst>
                                          <p:attrName>ppt_y</p:attrName>
                                        </p:attrNameLst>
                                      </p:cBhvr>
                                      <p:tavLst>
                                        <p:tav tm="0">
                                          <p:val>
                                            <p:strVal val="#ppt_y"/>
                                          </p:val>
                                        </p:tav>
                                        <p:tav tm="100000">
                                          <p:val>
                                            <p:strVal val="#ppt_y"/>
                                          </p:val>
                                        </p:tav>
                                      </p:tavLst>
                                    </p:anim>
                                    <p:anim calcmode="lin" valueType="num">
                                      <p:cBhvr>
                                        <p:cTn id="289" dur="75" fill="hold"/>
                                        <p:tgtEl>
                                          <p:spTgt spid="1167414"/>
                                        </p:tgtEl>
                                        <p:attrNameLst>
                                          <p:attrName>ppt_w</p:attrName>
                                        </p:attrNameLst>
                                      </p:cBhvr>
                                      <p:tavLst>
                                        <p:tav tm="0">
                                          <p:val>
                                            <p:fltVal val="0"/>
                                          </p:val>
                                        </p:tav>
                                        <p:tav tm="100000">
                                          <p:val>
                                            <p:strVal val="#ppt_w"/>
                                          </p:val>
                                        </p:tav>
                                      </p:tavLst>
                                    </p:anim>
                                    <p:anim calcmode="lin" valueType="num">
                                      <p:cBhvr>
                                        <p:cTn id="290" dur="75" fill="hold"/>
                                        <p:tgtEl>
                                          <p:spTgt spid="1167414"/>
                                        </p:tgtEl>
                                        <p:attrNameLst>
                                          <p:attrName>ppt_h</p:attrName>
                                        </p:attrNameLst>
                                      </p:cBhvr>
                                      <p:tavLst>
                                        <p:tav tm="0">
                                          <p:val>
                                            <p:strVal val="#ppt_h"/>
                                          </p:val>
                                        </p:tav>
                                        <p:tav tm="100000">
                                          <p:val>
                                            <p:strVal val="#ppt_h"/>
                                          </p:val>
                                        </p:tav>
                                      </p:tavLst>
                                    </p:anim>
                                  </p:childTnLst>
                                </p:cTn>
                              </p:par>
                            </p:childTnLst>
                          </p:cTn>
                        </p:par>
                      </p:childTnLst>
                    </p:cTn>
                  </p:par>
                  <p:par>
                    <p:cTn id="291" fill="hold">
                      <p:stCondLst>
                        <p:cond delay="indefinite"/>
                      </p:stCondLst>
                      <p:childTnLst>
                        <p:par>
                          <p:cTn id="292" fill="hold">
                            <p:stCondLst>
                              <p:cond delay="0"/>
                            </p:stCondLst>
                            <p:childTnLst>
                              <p:par>
                                <p:cTn id="293" presetID="17" presetClass="entr" presetSubtype="8" fill="hold" grpId="0" nodeType="clickEffect">
                                  <p:stCondLst>
                                    <p:cond delay="0"/>
                                  </p:stCondLst>
                                  <p:iterate type="lt">
                                    <p:tmPct val="100000"/>
                                  </p:iterate>
                                  <p:childTnLst>
                                    <p:set>
                                      <p:cBhvr>
                                        <p:cTn id="294" dur="1" fill="hold">
                                          <p:stCondLst>
                                            <p:cond delay="0"/>
                                          </p:stCondLst>
                                        </p:cTn>
                                        <p:tgtEl>
                                          <p:spTgt spid="1167415"/>
                                        </p:tgtEl>
                                        <p:attrNameLst>
                                          <p:attrName>style.visibility</p:attrName>
                                        </p:attrNameLst>
                                      </p:cBhvr>
                                      <p:to>
                                        <p:strVal val="visible"/>
                                      </p:to>
                                    </p:set>
                                    <p:anim calcmode="lin" valueType="num">
                                      <p:cBhvr>
                                        <p:cTn id="295" dur="75" fill="hold"/>
                                        <p:tgtEl>
                                          <p:spTgt spid="1167415"/>
                                        </p:tgtEl>
                                        <p:attrNameLst>
                                          <p:attrName>ppt_x</p:attrName>
                                        </p:attrNameLst>
                                      </p:cBhvr>
                                      <p:tavLst>
                                        <p:tav tm="0">
                                          <p:val>
                                            <p:strVal val="#ppt_x-#ppt_w/2"/>
                                          </p:val>
                                        </p:tav>
                                        <p:tav tm="100000">
                                          <p:val>
                                            <p:strVal val="#ppt_x"/>
                                          </p:val>
                                        </p:tav>
                                      </p:tavLst>
                                    </p:anim>
                                    <p:anim calcmode="lin" valueType="num">
                                      <p:cBhvr>
                                        <p:cTn id="296" dur="75" fill="hold"/>
                                        <p:tgtEl>
                                          <p:spTgt spid="1167415"/>
                                        </p:tgtEl>
                                        <p:attrNameLst>
                                          <p:attrName>ppt_y</p:attrName>
                                        </p:attrNameLst>
                                      </p:cBhvr>
                                      <p:tavLst>
                                        <p:tav tm="0">
                                          <p:val>
                                            <p:strVal val="#ppt_y"/>
                                          </p:val>
                                        </p:tav>
                                        <p:tav tm="100000">
                                          <p:val>
                                            <p:strVal val="#ppt_y"/>
                                          </p:val>
                                        </p:tav>
                                      </p:tavLst>
                                    </p:anim>
                                    <p:anim calcmode="lin" valueType="num">
                                      <p:cBhvr>
                                        <p:cTn id="297" dur="75" fill="hold"/>
                                        <p:tgtEl>
                                          <p:spTgt spid="1167415"/>
                                        </p:tgtEl>
                                        <p:attrNameLst>
                                          <p:attrName>ppt_w</p:attrName>
                                        </p:attrNameLst>
                                      </p:cBhvr>
                                      <p:tavLst>
                                        <p:tav tm="0">
                                          <p:val>
                                            <p:fltVal val="0"/>
                                          </p:val>
                                        </p:tav>
                                        <p:tav tm="100000">
                                          <p:val>
                                            <p:strVal val="#ppt_w"/>
                                          </p:val>
                                        </p:tav>
                                      </p:tavLst>
                                    </p:anim>
                                    <p:anim calcmode="lin" valueType="num">
                                      <p:cBhvr>
                                        <p:cTn id="298" dur="75" fill="hold"/>
                                        <p:tgtEl>
                                          <p:spTgt spid="1167415"/>
                                        </p:tgtEl>
                                        <p:attrNameLst>
                                          <p:attrName>ppt_h</p:attrName>
                                        </p:attrNameLst>
                                      </p:cBhvr>
                                      <p:tavLst>
                                        <p:tav tm="0">
                                          <p:val>
                                            <p:strVal val="#ppt_h"/>
                                          </p:val>
                                        </p:tav>
                                        <p:tav tm="100000">
                                          <p:val>
                                            <p:strVal val="#ppt_h"/>
                                          </p:val>
                                        </p:tav>
                                      </p:tavLst>
                                    </p:anim>
                                  </p:childTnLst>
                                </p:cTn>
                              </p:par>
                            </p:childTnLst>
                          </p:cTn>
                        </p:par>
                      </p:childTnLst>
                    </p:cTn>
                  </p:par>
                  <p:par>
                    <p:cTn id="299" fill="hold">
                      <p:stCondLst>
                        <p:cond delay="indefinite"/>
                      </p:stCondLst>
                      <p:childTnLst>
                        <p:par>
                          <p:cTn id="300" fill="hold">
                            <p:stCondLst>
                              <p:cond delay="0"/>
                            </p:stCondLst>
                            <p:childTnLst>
                              <p:par>
                                <p:cTn id="301" presetID="17" presetClass="entr" presetSubtype="8" fill="hold" grpId="0" nodeType="clickEffect">
                                  <p:stCondLst>
                                    <p:cond delay="0"/>
                                  </p:stCondLst>
                                  <p:iterate type="lt">
                                    <p:tmPct val="100000"/>
                                  </p:iterate>
                                  <p:childTnLst>
                                    <p:set>
                                      <p:cBhvr>
                                        <p:cTn id="302" dur="1" fill="hold">
                                          <p:stCondLst>
                                            <p:cond delay="0"/>
                                          </p:stCondLst>
                                        </p:cTn>
                                        <p:tgtEl>
                                          <p:spTgt spid="1167416"/>
                                        </p:tgtEl>
                                        <p:attrNameLst>
                                          <p:attrName>style.visibility</p:attrName>
                                        </p:attrNameLst>
                                      </p:cBhvr>
                                      <p:to>
                                        <p:strVal val="visible"/>
                                      </p:to>
                                    </p:set>
                                    <p:anim calcmode="lin" valueType="num">
                                      <p:cBhvr>
                                        <p:cTn id="303" dur="75" fill="hold"/>
                                        <p:tgtEl>
                                          <p:spTgt spid="1167416"/>
                                        </p:tgtEl>
                                        <p:attrNameLst>
                                          <p:attrName>ppt_x</p:attrName>
                                        </p:attrNameLst>
                                      </p:cBhvr>
                                      <p:tavLst>
                                        <p:tav tm="0">
                                          <p:val>
                                            <p:strVal val="#ppt_x-#ppt_w/2"/>
                                          </p:val>
                                        </p:tav>
                                        <p:tav tm="100000">
                                          <p:val>
                                            <p:strVal val="#ppt_x"/>
                                          </p:val>
                                        </p:tav>
                                      </p:tavLst>
                                    </p:anim>
                                    <p:anim calcmode="lin" valueType="num">
                                      <p:cBhvr>
                                        <p:cTn id="304" dur="75" fill="hold"/>
                                        <p:tgtEl>
                                          <p:spTgt spid="1167416"/>
                                        </p:tgtEl>
                                        <p:attrNameLst>
                                          <p:attrName>ppt_y</p:attrName>
                                        </p:attrNameLst>
                                      </p:cBhvr>
                                      <p:tavLst>
                                        <p:tav tm="0">
                                          <p:val>
                                            <p:strVal val="#ppt_y"/>
                                          </p:val>
                                        </p:tav>
                                        <p:tav tm="100000">
                                          <p:val>
                                            <p:strVal val="#ppt_y"/>
                                          </p:val>
                                        </p:tav>
                                      </p:tavLst>
                                    </p:anim>
                                    <p:anim calcmode="lin" valueType="num">
                                      <p:cBhvr>
                                        <p:cTn id="305" dur="75" fill="hold"/>
                                        <p:tgtEl>
                                          <p:spTgt spid="1167416"/>
                                        </p:tgtEl>
                                        <p:attrNameLst>
                                          <p:attrName>ppt_w</p:attrName>
                                        </p:attrNameLst>
                                      </p:cBhvr>
                                      <p:tavLst>
                                        <p:tav tm="0">
                                          <p:val>
                                            <p:fltVal val="0"/>
                                          </p:val>
                                        </p:tav>
                                        <p:tav tm="100000">
                                          <p:val>
                                            <p:strVal val="#ppt_w"/>
                                          </p:val>
                                        </p:tav>
                                      </p:tavLst>
                                    </p:anim>
                                    <p:anim calcmode="lin" valueType="num">
                                      <p:cBhvr>
                                        <p:cTn id="306" dur="75" fill="hold"/>
                                        <p:tgtEl>
                                          <p:spTgt spid="1167416"/>
                                        </p:tgtEl>
                                        <p:attrNameLst>
                                          <p:attrName>ppt_h</p:attrName>
                                        </p:attrNameLst>
                                      </p:cBhvr>
                                      <p:tavLst>
                                        <p:tav tm="0">
                                          <p:val>
                                            <p:strVal val="#ppt_h"/>
                                          </p:val>
                                        </p:tav>
                                        <p:tav tm="100000">
                                          <p:val>
                                            <p:strVal val="#ppt_h"/>
                                          </p:val>
                                        </p:tav>
                                      </p:tavLst>
                                    </p:anim>
                                  </p:childTnLst>
                                </p:cTn>
                              </p:par>
                            </p:childTnLst>
                          </p:cTn>
                        </p:par>
                      </p:childTnLst>
                    </p:cTn>
                  </p:par>
                  <p:par>
                    <p:cTn id="307" fill="hold">
                      <p:stCondLst>
                        <p:cond delay="indefinite"/>
                      </p:stCondLst>
                      <p:childTnLst>
                        <p:par>
                          <p:cTn id="308" fill="hold">
                            <p:stCondLst>
                              <p:cond delay="0"/>
                            </p:stCondLst>
                            <p:childTnLst>
                              <p:par>
                                <p:cTn id="309" presetID="17" presetClass="entr" presetSubtype="8" fill="hold" grpId="0" nodeType="clickEffect">
                                  <p:stCondLst>
                                    <p:cond delay="0"/>
                                  </p:stCondLst>
                                  <p:iterate type="lt">
                                    <p:tmPct val="100000"/>
                                  </p:iterate>
                                  <p:childTnLst>
                                    <p:set>
                                      <p:cBhvr>
                                        <p:cTn id="310" dur="1" fill="hold">
                                          <p:stCondLst>
                                            <p:cond delay="0"/>
                                          </p:stCondLst>
                                        </p:cTn>
                                        <p:tgtEl>
                                          <p:spTgt spid="1167417"/>
                                        </p:tgtEl>
                                        <p:attrNameLst>
                                          <p:attrName>style.visibility</p:attrName>
                                        </p:attrNameLst>
                                      </p:cBhvr>
                                      <p:to>
                                        <p:strVal val="visible"/>
                                      </p:to>
                                    </p:set>
                                    <p:anim calcmode="lin" valueType="num">
                                      <p:cBhvr>
                                        <p:cTn id="311" dur="75" fill="hold"/>
                                        <p:tgtEl>
                                          <p:spTgt spid="1167417"/>
                                        </p:tgtEl>
                                        <p:attrNameLst>
                                          <p:attrName>ppt_x</p:attrName>
                                        </p:attrNameLst>
                                      </p:cBhvr>
                                      <p:tavLst>
                                        <p:tav tm="0">
                                          <p:val>
                                            <p:strVal val="#ppt_x-#ppt_w/2"/>
                                          </p:val>
                                        </p:tav>
                                        <p:tav tm="100000">
                                          <p:val>
                                            <p:strVal val="#ppt_x"/>
                                          </p:val>
                                        </p:tav>
                                      </p:tavLst>
                                    </p:anim>
                                    <p:anim calcmode="lin" valueType="num">
                                      <p:cBhvr>
                                        <p:cTn id="312" dur="75" fill="hold"/>
                                        <p:tgtEl>
                                          <p:spTgt spid="1167417"/>
                                        </p:tgtEl>
                                        <p:attrNameLst>
                                          <p:attrName>ppt_y</p:attrName>
                                        </p:attrNameLst>
                                      </p:cBhvr>
                                      <p:tavLst>
                                        <p:tav tm="0">
                                          <p:val>
                                            <p:strVal val="#ppt_y"/>
                                          </p:val>
                                        </p:tav>
                                        <p:tav tm="100000">
                                          <p:val>
                                            <p:strVal val="#ppt_y"/>
                                          </p:val>
                                        </p:tav>
                                      </p:tavLst>
                                    </p:anim>
                                    <p:anim calcmode="lin" valueType="num">
                                      <p:cBhvr>
                                        <p:cTn id="313" dur="75" fill="hold"/>
                                        <p:tgtEl>
                                          <p:spTgt spid="1167417"/>
                                        </p:tgtEl>
                                        <p:attrNameLst>
                                          <p:attrName>ppt_w</p:attrName>
                                        </p:attrNameLst>
                                      </p:cBhvr>
                                      <p:tavLst>
                                        <p:tav tm="0">
                                          <p:val>
                                            <p:fltVal val="0"/>
                                          </p:val>
                                        </p:tav>
                                        <p:tav tm="100000">
                                          <p:val>
                                            <p:strVal val="#ppt_w"/>
                                          </p:val>
                                        </p:tav>
                                      </p:tavLst>
                                    </p:anim>
                                    <p:anim calcmode="lin" valueType="num">
                                      <p:cBhvr>
                                        <p:cTn id="314" dur="75" fill="hold"/>
                                        <p:tgtEl>
                                          <p:spTgt spid="1167417"/>
                                        </p:tgtEl>
                                        <p:attrNameLst>
                                          <p:attrName>ppt_h</p:attrName>
                                        </p:attrNameLst>
                                      </p:cBhvr>
                                      <p:tavLst>
                                        <p:tav tm="0">
                                          <p:val>
                                            <p:strVal val="#ppt_h"/>
                                          </p:val>
                                        </p:tav>
                                        <p:tav tm="100000">
                                          <p:val>
                                            <p:strVal val="#ppt_h"/>
                                          </p:val>
                                        </p:tav>
                                      </p:tavLst>
                                    </p:anim>
                                  </p:childTnLst>
                                </p:cTn>
                              </p:par>
                            </p:childTnLst>
                          </p:cTn>
                        </p:par>
                      </p:childTnLst>
                    </p:cTn>
                  </p:par>
                  <p:par>
                    <p:cTn id="315" fill="hold">
                      <p:stCondLst>
                        <p:cond delay="indefinite"/>
                      </p:stCondLst>
                      <p:childTnLst>
                        <p:par>
                          <p:cTn id="316" fill="hold">
                            <p:stCondLst>
                              <p:cond delay="0"/>
                            </p:stCondLst>
                            <p:childTnLst>
                              <p:par>
                                <p:cTn id="317" presetID="17" presetClass="entr" presetSubtype="8" fill="hold" grpId="0" nodeType="clickEffect">
                                  <p:stCondLst>
                                    <p:cond delay="0"/>
                                  </p:stCondLst>
                                  <p:iterate type="lt">
                                    <p:tmPct val="100000"/>
                                  </p:iterate>
                                  <p:childTnLst>
                                    <p:set>
                                      <p:cBhvr>
                                        <p:cTn id="318" dur="1" fill="hold">
                                          <p:stCondLst>
                                            <p:cond delay="0"/>
                                          </p:stCondLst>
                                        </p:cTn>
                                        <p:tgtEl>
                                          <p:spTgt spid="1167418"/>
                                        </p:tgtEl>
                                        <p:attrNameLst>
                                          <p:attrName>style.visibility</p:attrName>
                                        </p:attrNameLst>
                                      </p:cBhvr>
                                      <p:to>
                                        <p:strVal val="visible"/>
                                      </p:to>
                                    </p:set>
                                    <p:anim calcmode="lin" valueType="num">
                                      <p:cBhvr>
                                        <p:cTn id="319" dur="75" fill="hold"/>
                                        <p:tgtEl>
                                          <p:spTgt spid="1167418"/>
                                        </p:tgtEl>
                                        <p:attrNameLst>
                                          <p:attrName>ppt_x</p:attrName>
                                        </p:attrNameLst>
                                      </p:cBhvr>
                                      <p:tavLst>
                                        <p:tav tm="0">
                                          <p:val>
                                            <p:strVal val="#ppt_x-#ppt_w/2"/>
                                          </p:val>
                                        </p:tav>
                                        <p:tav tm="100000">
                                          <p:val>
                                            <p:strVal val="#ppt_x"/>
                                          </p:val>
                                        </p:tav>
                                      </p:tavLst>
                                    </p:anim>
                                    <p:anim calcmode="lin" valueType="num">
                                      <p:cBhvr>
                                        <p:cTn id="320" dur="75" fill="hold"/>
                                        <p:tgtEl>
                                          <p:spTgt spid="1167418"/>
                                        </p:tgtEl>
                                        <p:attrNameLst>
                                          <p:attrName>ppt_y</p:attrName>
                                        </p:attrNameLst>
                                      </p:cBhvr>
                                      <p:tavLst>
                                        <p:tav tm="0">
                                          <p:val>
                                            <p:strVal val="#ppt_y"/>
                                          </p:val>
                                        </p:tav>
                                        <p:tav tm="100000">
                                          <p:val>
                                            <p:strVal val="#ppt_y"/>
                                          </p:val>
                                        </p:tav>
                                      </p:tavLst>
                                    </p:anim>
                                    <p:anim calcmode="lin" valueType="num">
                                      <p:cBhvr>
                                        <p:cTn id="321" dur="75" fill="hold"/>
                                        <p:tgtEl>
                                          <p:spTgt spid="1167418"/>
                                        </p:tgtEl>
                                        <p:attrNameLst>
                                          <p:attrName>ppt_w</p:attrName>
                                        </p:attrNameLst>
                                      </p:cBhvr>
                                      <p:tavLst>
                                        <p:tav tm="0">
                                          <p:val>
                                            <p:fltVal val="0"/>
                                          </p:val>
                                        </p:tav>
                                        <p:tav tm="100000">
                                          <p:val>
                                            <p:strVal val="#ppt_w"/>
                                          </p:val>
                                        </p:tav>
                                      </p:tavLst>
                                    </p:anim>
                                    <p:anim calcmode="lin" valueType="num">
                                      <p:cBhvr>
                                        <p:cTn id="322" dur="75" fill="hold"/>
                                        <p:tgtEl>
                                          <p:spTgt spid="1167418"/>
                                        </p:tgtEl>
                                        <p:attrNameLst>
                                          <p:attrName>ppt_h</p:attrName>
                                        </p:attrNameLst>
                                      </p:cBhvr>
                                      <p:tavLst>
                                        <p:tav tm="0">
                                          <p:val>
                                            <p:strVal val="#ppt_h"/>
                                          </p:val>
                                        </p:tav>
                                        <p:tav tm="100000">
                                          <p:val>
                                            <p:strVal val="#ppt_h"/>
                                          </p:val>
                                        </p:tav>
                                      </p:tavLst>
                                    </p:anim>
                                  </p:childTnLst>
                                </p:cTn>
                              </p:par>
                            </p:childTnLst>
                          </p:cTn>
                        </p:par>
                      </p:childTnLst>
                    </p:cTn>
                  </p:par>
                  <p:par>
                    <p:cTn id="323" fill="hold">
                      <p:stCondLst>
                        <p:cond delay="indefinite"/>
                      </p:stCondLst>
                      <p:childTnLst>
                        <p:par>
                          <p:cTn id="324" fill="hold">
                            <p:stCondLst>
                              <p:cond delay="0"/>
                            </p:stCondLst>
                            <p:childTnLst>
                              <p:par>
                                <p:cTn id="325" presetID="17" presetClass="entr" presetSubtype="8" fill="hold" grpId="0" nodeType="clickEffect">
                                  <p:stCondLst>
                                    <p:cond delay="0"/>
                                  </p:stCondLst>
                                  <p:iterate type="lt">
                                    <p:tmPct val="100000"/>
                                  </p:iterate>
                                  <p:childTnLst>
                                    <p:set>
                                      <p:cBhvr>
                                        <p:cTn id="326" dur="1" fill="hold">
                                          <p:stCondLst>
                                            <p:cond delay="0"/>
                                          </p:stCondLst>
                                        </p:cTn>
                                        <p:tgtEl>
                                          <p:spTgt spid="1167419"/>
                                        </p:tgtEl>
                                        <p:attrNameLst>
                                          <p:attrName>style.visibility</p:attrName>
                                        </p:attrNameLst>
                                      </p:cBhvr>
                                      <p:to>
                                        <p:strVal val="visible"/>
                                      </p:to>
                                    </p:set>
                                    <p:anim calcmode="lin" valueType="num">
                                      <p:cBhvr>
                                        <p:cTn id="327" dur="75" fill="hold"/>
                                        <p:tgtEl>
                                          <p:spTgt spid="1167419"/>
                                        </p:tgtEl>
                                        <p:attrNameLst>
                                          <p:attrName>ppt_x</p:attrName>
                                        </p:attrNameLst>
                                      </p:cBhvr>
                                      <p:tavLst>
                                        <p:tav tm="0">
                                          <p:val>
                                            <p:strVal val="#ppt_x-#ppt_w/2"/>
                                          </p:val>
                                        </p:tav>
                                        <p:tav tm="100000">
                                          <p:val>
                                            <p:strVal val="#ppt_x"/>
                                          </p:val>
                                        </p:tav>
                                      </p:tavLst>
                                    </p:anim>
                                    <p:anim calcmode="lin" valueType="num">
                                      <p:cBhvr>
                                        <p:cTn id="328" dur="75" fill="hold"/>
                                        <p:tgtEl>
                                          <p:spTgt spid="1167419"/>
                                        </p:tgtEl>
                                        <p:attrNameLst>
                                          <p:attrName>ppt_y</p:attrName>
                                        </p:attrNameLst>
                                      </p:cBhvr>
                                      <p:tavLst>
                                        <p:tav tm="0">
                                          <p:val>
                                            <p:strVal val="#ppt_y"/>
                                          </p:val>
                                        </p:tav>
                                        <p:tav tm="100000">
                                          <p:val>
                                            <p:strVal val="#ppt_y"/>
                                          </p:val>
                                        </p:tav>
                                      </p:tavLst>
                                    </p:anim>
                                    <p:anim calcmode="lin" valueType="num">
                                      <p:cBhvr>
                                        <p:cTn id="329" dur="75" fill="hold"/>
                                        <p:tgtEl>
                                          <p:spTgt spid="1167419"/>
                                        </p:tgtEl>
                                        <p:attrNameLst>
                                          <p:attrName>ppt_w</p:attrName>
                                        </p:attrNameLst>
                                      </p:cBhvr>
                                      <p:tavLst>
                                        <p:tav tm="0">
                                          <p:val>
                                            <p:fltVal val="0"/>
                                          </p:val>
                                        </p:tav>
                                        <p:tav tm="100000">
                                          <p:val>
                                            <p:strVal val="#ppt_w"/>
                                          </p:val>
                                        </p:tav>
                                      </p:tavLst>
                                    </p:anim>
                                    <p:anim calcmode="lin" valueType="num">
                                      <p:cBhvr>
                                        <p:cTn id="330" dur="75" fill="hold"/>
                                        <p:tgtEl>
                                          <p:spTgt spid="11674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3" grpId="0" autoUpdateAnimBg="0"/>
      <p:bldP spid="1167367" grpId="0" autoUpdateAnimBg="0"/>
      <p:bldP spid="1167368" grpId="0" animBg="1"/>
      <p:bldP spid="1167369" grpId="0" autoUpdateAnimBg="0"/>
      <p:bldP spid="1167370" grpId="0" animBg="1"/>
      <p:bldP spid="1167371" grpId="0" animBg="1"/>
      <p:bldP spid="1167372" grpId="0" autoUpdateAnimBg="0"/>
      <p:bldP spid="1167373" grpId="0" animBg="1"/>
      <p:bldP spid="1167374" grpId="0" animBg="1"/>
      <p:bldP spid="1167375" grpId="0" autoUpdateAnimBg="0"/>
      <p:bldP spid="1167376" grpId="0" animBg="1"/>
      <p:bldP spid="1167377" grpId="0" animBg="1"/>
      <p:bldP spid="1167378" grpId="0" autoUpdateAnimBg="0"/>
      <p:bldP spid="1167379" grpId="0" animBg="1"/>
      <p:bldP spid="1167380" grpId="0" animBg="1"/>
      <p:bldP spid="1167381" grpId="0" autoUpdateAnimBg="0"/>
      <p:bldP spid="1167382" grpId="0" animBg="1"/>
      <p:bldP spid="1167383" grpId="0" animBg="1"/>
      <p:bldP spid="1167384" grpId="0" autoUpdateAnimBg="0"/>
      <p:bldP spid="1167385" grpId="0" animBg="1"/>
      <p:bldP spid="1167386" grpId="0" animBg="1"/>
      <p:bldP spid="1167387" grpId="0" autoUpdateAnimBg="0"/>
      <p:bldP spid="1167388" grpId="0" animBg="1"/>
      <p:bldP spid="1167389" grpId="0" animBg="1"/>
      <p:bldP spid="1167390" grpId="0" autoUpdateAnimBg="0"/>
      <p:bldP spid="1167391" grpId="0" animBg="1"/>
      <p:bldP spid="1167392" grpId="0" animBg="1"/>
      <p:bldP spid="1167393" grpId="0" autoUpdateAnimBg="0"/>
      <p:bldP spid="1167394" grpId="0" animBg="1"/>
      <p:bldP spid="1167395" grpId="0" animBg="1"/>
      <p:bldP spid="1167396" grpId="0" autoUpdateAnimBg="0"/>
      <p:bldP spid="1167397" grpId="0" animBg="1"/>
      <p:bldP spid="1167398" grpId="0" animBg="1"/>
      <p:bldP spid="1167399" grpId="0" autoUpdateAnimBg="0"/>
      <p:bldP spid="1167400" grpId="0" animBg="1"/>
      <p:bldP spid="1167401" grpId="0" animBg="1"/>
      <p:bldP spid="1167402" grpId="0" autoUpdateAnimBg="0"/>
      <p:bldP spid="1167403" grpId="0" animBg="1"/>
      <p:bldP spid="1167404" grpId="0" animBg="1"/>
      <p:bldP spid="1167405" grpId="0" autoUpdateAnimBg="0"/>
      <p:bldP spid="1167406" grpId="0" autoUpdateAnimBg="0"/>
      <p:bldP spid="1167407" grpId="0" animBg="1"/>
      <p:bldP spid="1167408" grpId="0" autoUpdateAnimBg="0"/>
      <p:bldP spid="1167409" grpId="0" animBg="1"/>
      <p:bldP spid="1167410" grpId="0" autoUpdateAnimBg="0"/>
      <p:bldP spid="1167411" grpId="0" animBg="1"/>
      <p:bldP spid="1167412" grpId="0" autoUpdateAnimBg="0"/>
      <p:bldP spid="1167413" grpId="0" autoUpdateAnimBg="0"/>
      <p:bldP spid="1167414" grpId="0" autoUpdateAnimBg="0"/>
      <p:bldP spid="1167415" grpId="0" autoUpdateAnimBg="0"/>
      <p:bldP spid="1167416" grpId="0" autoUpdateAnimBg="0"/>
      <p:bldP spid="1167417" grpId="0" autoUpdateAnimBg="0"/>
      <p:bldP spid="1167418" grpId="0" autoUpdateAnimBg="0"/>
      <p:bldP spid="1167419"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FC2CF9C1-D3DD-4AC3-B413-080094268A29}"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8"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9C18B643-FB40-449F-8C61-4E3EE745D8FA}" type="datetime7">
              <a:rPr lang="zh-CN" altLang="en-US" sz="1200" b="0">
                <a:latin typeface="+mn-ea"/>
              </a:rPr>
            </a:fld>
            <a:endParaRPr lang="en-US" altLang="zh-CN" sz="1200" b="0">
              <a:latin typeface="+mn-ea"/>
            </a:endParaRPr>
          </a:p>
        </p:txBody>
      </p:sp>
      <p:sp>
        <p:nvSpPr>
          <p:cNvPr id="97284" name="Rectangle 2"/>
          <p:cNvSpPr>
            <a:spLocks noGrp="1" noChangeArrowheads="1"/>
          </p:cNvSpPr>
          <p:nvPr>
            <p:ph type="title" idx="4294967295"/>
          </p:nvPr>
        </p:nvSpPr>
        <p:spPr/>
        <p:txBody>
          <a:bodyPr anchor="b"/>
          <a:lstStyle/>
          <a:p>
            <a:pPr eaLnBrk="1" hangingPunct="1"/>
            <a:r>
              <a:rPr lang="en-US" altLang="zh-CN">
                <a:solidFill>
                  <a:srgbClr val="C00000"/>
                </a:solidFill>
                <a:ea typeface="宋体" pitchFamily="2" charset="-122"/>
              </a:rPr>
              <a:t>8.10.1	</a:t>
            </a:r>
            <a:r>
              <a:rPr lang="zh-CN" altLang="en-US">
                <a:solidFill>
                  <a:srgbClr val="C00000"/>
                </a:solidFill>
                <a:ea typeface="宋体" pitchFamily="2" charset="-122"/>
              </a:rPr>
              <a:t>设置信号放大器</a:t>
            </a:r>
            <a:endParaRPr lang="zh-CN" altLang="en-US">
              <a:solidFill>
                <a:srgbClr val="C00000"/>
              </a:solidFill>
              <a:ea typeface="宋体" pitchFamily="2" charset="-122"/>
            </a:endParaRPr>
          </a:p>
        </p:txBody>
      </p:sp>
      <p:sp>
        <p:nvSpPr>
          <p:cNvPr id="97285" name="Rectangle 3"/>
          <p:cNvSpPr>
            <a:spLocks noGrp="1" noChangeArrowheads="1"/>
          </p:cNvSpPr>
          <p:nvPr>
            <p:ph type="body" idx="4294967295"/>
          </p:nvPr>
        </p:nvSpPr>
        <p:spPr>
          <a:xfrm>
            <a:off x="179388" y="1412875"/>
            <a:ext cx="5832475" cy="2808288"/>
          </a:xfrm>
        </p:spPr>
        <p:txBody>
          <a:bodyPr/>
          <a:lstStyle/>
          <a:p>
            <a:pPr eaLnBrk="1" hangingPunct="1">
              <a:lnSpc>
                <a:spcPct val="90000"/>
              </a:lnSpc>
            </a:pPr>
            <a:r>
              <a:rPr lang="zh-CN" altLang="en-US" sz="2800">
                <a:solidFill>
                  <a:schemeClr val="folHlink"/>
                </a:solidFill>
                <a:latin typeface="Times New Roman" panose="02020503050405090304" pitchFamily="18" charset="0"/>
                <a:ea typeface="宋体" pitchFamily="2" charset="-122"/>
              </a:rPr>
              <a:t>设</a:t>
            </a:r>
            <a:r>
              <a:rPr lang="en-US" altLang="zh-CN" sz="2800">
                <a:solidFill>
                  <a:schemeClr val="folHlink"/>
                </a:solidFill>
                <a:latin typeface="Times New Roman" panose="02020503050405090304" pitchFamily="18" charset="0"/>
                <a:ea typeface="宋体" pitchFamily="2" charset="-122"/>
              </a:rPr>
              <a:t>d(i)</a:t>
            </a:r>
            <a:r>
              <a:rPr lang="zh-CN" altLang="en-US" sz="2800">
                <a:solidFill>
                  <a:schemeClr val="folHlink"/>
                </a:solidFill>
                <a:latin typeface="Times New Roman" panose="02020503050405090304" pitchFamily="18" charset="0"/>
                <a:ea typeface="宋体" pitchFamily="2" charset="-122"/>
              </a:rPr>
              <a:t>表示节点</a:t>
            </a:r>
            <a:r>
              <a:rPr lang="en-US" altLang="zh-CN" sz="2800">
                <a:solidFill>
                  <a:schemeClr val="folHlink"/>
                </a:solidFill>
                <a:latin typeface="Times New Roman" panose="02020503050405090304" pitchFamily="18" charset="0"/>
                <a:ea typeface="宋体" pitchFamily="2" charset="-122"/>
              </a:rPr>
              <a:t>i</a:t>
            </a:r>
            <a:r>
              <a:rPr lang="zh-CN" altLang="en-US" sz="2800">
                <a:solidFill>
                  <a:schemeClr val="folHlink"/>
                </a:solidFill>
                <a:latin typeface="Times New Roman" panose="02020503050405090304" pitchFamily="18" charset="0"/>
                <a:ea typeface="宋体" pitchFamily="2" charset="-122"/>
              </a:rPr>
              <a:t>与其父节点间的衰减量</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d(w)=2</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d(p)=0</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d(r)=3</a:t>
            </a:r>
            <a:r>
              <a:rPr lang="zh-CN" altLang="en-US" sz="2800">
                <a:latin typeface="Times New Roman" panose="02020503050405090304" pitchFamily="18" charset="0"/>
                <a:ea typeface="宋体" pitchFamily="2" charset="-122"/>
              </a:rPr>
              <a:t>。</a:t>
            </a:r>
            <a:endParaRPr lang="zh-CN" altLang="en-US" sz="2800">
              <a:latin typeface="Times New Roman" panose="02020503050405090304" pitchFamily="18" charset="0"/>
              <a:ea typeface="宋体" pitchFamily="2" charset="-122"/>
            </a:endParaRPr>
          </a:p>
          <a:p>
            <a:pPr eaLnBrk="1" hangingPunct="1">
              <a:lnSpc>
                <a:spcPct val="90000"/>
              </a:lnSpc>
            </a:pPr>
            <a:r>
              <a:rPr lang="zh-CN" altLang="en-US" sz="2800">
                <a:latin typeface="Times New Roman" panose="02020503050405090304" pitchFamily="18" charset="0"/>
                <a:ea typeface="宋体" pitchFamily="2" charset="-122"/>
              </a:rPr>
              <a:t>若节点</a:t>
            </a:r>
            <a:r>
              <a:rPr lang="en-US" altLang="zh-CN" sz="2800">
                <a:latin typeface="Times New Roman" panose="02020503050405090304" pitchFamily="18" charset="0"/>
                <a:ea typeface="宋体" pitchFamily="2" charset="-122"/>
              </a:rPr>
              <a:t>i</a:t>
            </a:r>
            <a:r>
              <a:rPr lang="zh-CN" altLang="en-US" sz="2800">
                <a:latin typeface="Times New Roman" panose="02020503050405090304" pitchFamily="18" charset="0"/>
                <a:ea typeface="宋体" pitchFamily="2" charset="-122"/>
              </a:rPr>
              <a:t>的</a:t>
            </a:r>
            <a:r>
              <a:rPr lang="en-US" altLang="zh-CN" sz="2800">
                <a:latin typeface="Times New Roman" panose="02020503050405090304" pitchFamily="18" charset="0"/>
                <a:ea typeface="宋体" pitchFamily="2" charset="-122"/>
              </a:rPr>
              <a:t>d(i)</a:t>
            </a:r>
            <a:r>
              <a:rPr lang="zh-CN" altLang="en-US" sz="2800">
                <a:latin typeface="Times New Roman" panose="02020503050405090304" pitchFamily="18" charset="0"/>
                <a:ea typeface="宋体" pitchFamily="2" charset="-122"/>
              </a:rPr>
              <a:t>＞容忍值，则不可解决。</a:t>
            </a:r>
            <a:endParaRPr lang="zh-CN" altLang="en-US" sz="2800">
              <a:latin typeface="Times New Roman" panose="02020503050405090304" pitchFamily="18" charset="0"/>
              <a:ea typeface="宋体" pitchFamily="2" charset="-122"/>
            </a:endParaRPr>
          </a:p>
        </p:txBody>
      </p:sp>
      <p:grpSp>
        <p:nvGrpSpPr>
          <p:cNvPr id="97286" name="Group 4"/>
          <p:cNvGrpSpPr/>
          <p:nvPr/>
        </p:nvGrpSpPr>
        <p:grpSpPr bwMode="auto">
          <a:xfrm>
            <a:off x="6227763" y="1700213"/>
            <a:ext cx="2592387" cy="2376487"/>
            <a:chOff x="3379" y="2024"/>
            <a:chExt cx="1633" cy="1497"/>
          </a:xfrm>
        </p:grpSpPr>
        <p:sp>
          <p:nvSpPr>
            <p:cNvPr id="97288" name="Oval 5"/>
            <p:cNvSpPr>
              <a:spLocks noChangeArrowheads="1"/>
            </p:cNvSpPr>
            <p:nvPr/>
          </p:nvSpPr>
          <p:spPr bwMode="auto">
            <a:xfrm>
              <a:off x="4558"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r</a:t>
              </a:r>
              <a:endParaRPr lang="en-US" altLang="zh-CN">
                <a:latin typeface="Tahoma" panose="020B0804030504040204" pitchFamily="34" charset="0"/>
              </a:endParaRPr>
            </a:p>
          </p:txBody>
        </p:sp>
        <p:sp>
          <p:nvSpPr>
            <p:cNvPr id="97289" name="Oval 6"/>
            <p:cNvSpPr>
              <a:spLocks noChangeArrowheads="1"/>
            </p:cNvSpPr>
            <p:nvPr/>
          </p:nvSpPr>
          <p:spPr bwMode="auto">
            <a:xfrm>
              <a:off x="4377"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u</a:t>
              </a:r>
              <a:endParaRPr lang="en-US" altLang="zh-CN">
                <a:latin typeface="Tahoma" panose="020B0804030504040204" pitchFamily="34" charset="0"/>
              </a:endParaRPr>
            </a:p>
          </p:txBody>
        </p:sp>
        <p:sp>
          <p:nvSpPr>
            <p:cNvPr id="97290" name="Oval 7"/>
            <p:cNvSpPr>
              <a:spLocks noChangeArrowheads="1"/>
            </p:cNvSpPr>
            <p:nvPr/>
          </p:nvSpPr>
          <p:spPr bwMode="auto">
            <a:xfrm>
              <a:off x="4377"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y</a:t>
              </a:r>
              <a:endParaRPr lang="en-US" altLang="zh-CN">
                <a:latin typeface="Tahoma" panose="020B0804030504040204" pitchFamily="34" charset="0"/>
              </a:endParaRPr>
            </a:p>
          </p:txBody>
        </p:sp>
        <p:sp>
          <p:nvSpPr>
            <p:cNvPr id="97291" name="Line 8"/>
            <p:cNvSpPr>
              <a:spLocks noChangeShapeType="1"/>
            </p:cNvSpPr>
            <p:nvPr/>
          </p:nvSpPr>
          <p:spPr bwMode="auto">
            <a:xfrm flipV="1">
              <a:off x="4513"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7292" name="Line 9"/>
            <p:cNvSpPr>
              <a:spLocks noChangeShapeType="1"/>
            </p:cNvSpPr>
            <p:nvPr/>
          </p:nvSpPr>
          <p:spPr bwMode="auto">
            <a:xfrm flipH="1" flipV="1">
              <a:off x="4467" y="3113"/>
              <a:ext cx="1"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7293" name="Line 10"/>
            <p:cNvSpPr>
              <a:spLocks noChangeShapeType="1"/>
            </p:cNvSpPr>
            <p:nvPr/>
          </p:nvSpPr>
          <p:spPr bwMode="auto">
            <a:xfrm flipH="1" flipV="1">
              <a:off x="4694"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7294" name="Oval 11"/>
            <p:cNvSpPr>
              <a:spLocks noChangeArrowheads="1"/>
            </p:cNvSpPr>
            <p:nvPr/>
          </p:nvSpPr>
          <p:spPr bwMode="auto">
            <a:xfrm>
              <a:off x="4740"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v</a:t>
              </a:r>
              <a:endParaRPr lang="en-US" altLang="zh-CN">
                <a:latin typeface="Tahoma" panose="020B0804030504040204" pitchFamily="34" charset="0"/>
              </a:endParaRPr>
            </a:p>
          </p:txBody>
        </p:sp>
        <p:sp>
          <p:nvSpPr>
            <p:cNvPr id="97295" name="Line 12"/>
            <p:cNvSpPr>
              <a:spLocks noChangeShapeType="1"/>
            </p:cNvSpPr>
            <p:nvPr/>
          </p:nvSpPr>
          <p:spPr bwMode="auto">
            <a:xfrm flipH="1" flipV="1">
              <a:off x="4876" y="3113"/>
              <a:ext cx="0"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7296" name="Oval 13"/>
            <p:cNvSpPr>
              <a:spLocks noChangeArrowheads="1"/>
            </p:cNvSpPr>
            <p:nvPr/>
          </p:nvSpPr>
          <p:spPr bwMode="auto">
            <a:xfrm>
              <a:off x="4740"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z</a:t>
              </a:r>
              <a:endParaRPr lang="en-US" altLang="zh-CN">
                <a:latin typeface="Tahoma" panose="020B0804030504040204" pitchFamily="34" charset="0"/>
              </a:endParaRPr>
            </a:p>
          </p:txBody>
        </p:sp>
        <p:sp>
          <p:nvSpPr>
            <p:cNvPr id="97297" name="Oval 14"/>
            <p:cNvSpPr>
              <a:spLocks noChangeArrowheads="1"/>
            </p:cNvSpPr>
            <p:nvPr/>
          </p:nvSpPr>
          <p:spPr bwMode="auto">
            <a:xfrm>
              <a:off x="3741"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q</a:t>
              </a:r>
              <a:endParaRPr lang="en-US" altLang="zh-CN">
                <a:latin typeface="Tahoma" panose="020B0804030504040204" pitchFamily="34" charset="0"/>
              </a:endParaRPr>
            </a:p>
          </p:txBody>
        </p:sp>
        <p:sp>
          <p:nvSpPr>
            <p:cNvPr id="97298" name="Oval 15"/>
            <p:cNvSpPr>
              <a:spLocks noChangeArrowheads="1"/>
            </p:cNvSpPr>
            <p:nvPr/>
          </p:nvSpPr>
          <p:spPr bwMode="auto">
            <a:xfrm>
              <a:off x="3560"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s</a:t>
              </a:r>
              <a:endParaRPr lang="en-US" altLang="zh-CN">
                <a:latin typeface="Tahoma" panose="020B0804030504040204" pitchFamily="34" charset="0"/>
              </a:endParaRPr>
            </a:p>
          </p:txBody>
        </p:sp>
        <p:sp>
          <p:nvSpPr>
            <p:cNvPr id="97299" name="Oval 16"/>
            <p:cNvSpPr>
              <a:spLocks noChangeArrowheads="1"/>
            </p:cNvSpPr>
            <p:nvPr/>
          </p:nvSpPr>
          <p:spPr bwMode="auto">
            <a:xfrm>
              <a:off x="3424"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w</a:t>
              </a:r>
              <a:endParaRPr lang="en-US" altLang="zh-CN">
                <a:latin typeface="Tahoma" panose="020B0804030504040204" pitchFamily="34" charset="0"/>
              </a:endParaRPr>
            </a:p>
          </p:txBody>
        </p:sp>
        <p:sp>
          <p:nvSpPr>
            <p:cNvPr id="97300" name="Line 17"/>
            <p:cNvSpPr>
              <a:spLocks noChangeShapeType="1"/>
            </p:cNvSpPr>
            <p:nvPr/>
          </p:nvSpPr>
          <p:spPr bwMode="auto">
            <a:xfrm flipV="1">
              <a:off x="3878" y="2160"/>
              <a:ext cx="363" cy="27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7301" name="Line 18"/>
            <p:cNvSpPr>
              <a:spLocks noChangeShapeType="1"/>
            </p:cNvSpPr>
            <p:nvPr/>
          </p:nvSpPr>
          <p:spPr bwMode="auto">
            <a:xfrm flipV="1">
              <a:off x="3696"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7302" name="Line 19"/>
            <p:cNvSpPr>
              <a:spLocks noChangeShapeType="1"/>
            </p:cNvSpPr>
            <p:nvPr/>
          </p:nvSpPr>
          <p:spPr bwMode="auto">
            <a:xfrm flipV="1">
              <a:off x="3515" y="3067"/>
              <a:ext cx="91"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7303" name="Line 20"/>
            <p:cNvSpPr>
              <a:spLocks noChangeShapeType="1"/>
            </p:cNvSpPr>
            <p:nvPr/>
          </p:nvSpPr>
          <p:spPr bwMode="auto">
            <a:xfrm flipH="1" flipV="1">
              <a:off x="4286" y="2160"/>
              <a:ext cx="363"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7304" name="Line 21"/>
            <p:cNvSpPr>
              <a:spLocks noChangeShapeType="1"/>
            </p:cNvSpPr>
            <p:nvPr/>
          </p:nvSpPr>
          <p:spPr bwMode="auto">
            <a:xfrm flipH="1" flipV="1">
              <a:off x="3877"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7305" name="Oval 22"/>
            <p:cNvSpPr>
              <a:spLocks noChangeArrowheads="1"/>
            </p:cNvSpPr>
            <p:nvPr/>
          </p:nvSpPr>
          <p:spPr bwMode="auto">
            <a:xfrm>
              <a:off x="3923"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t</a:t>
              </a:r>
              <a:endParaRPr lang="en-US" altLang="zh-CN">
                <a:latin typeface="Tahoma" panose="020B0804030504040204" pitchFamily="34" charset="0"/>
              </a:endParaRPr>
            </a:p>
          </p:txBody>
        </p:sp>
        <p:sp>
          <p:nvSpPr>
            <p:cNvPr id="97306" name="Line 23"/>
            <p:cNvSpPr>
              <a:spLocks noChangeShapeType="1"/>
            </p:cNvSpPr>
            <p:nvPr/>
          </p:nvSpPr>
          <p:spPr bwMode="auto">
            <a:xfrm flipH="1" flipV="1">
              <a:off x="3742" y="3067"/>
              <a:ext cx="90"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7307" name="Oval 24"/>
            <p:cNvSpPr>
              <a:spLocks noChangeArrowheads="1"/>
            </p:cNvSpPr>
            <p:nvPr/>
          </p:nvSpPr>
          <p:spPr bwMode="auto">
            <a:xfrm>
              <a:off x="3741"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x</a:t>
              </a:r>
              <a:endParaRPr lang="en-US" altLang="zh-CN">
                <a:latin typeface="Tahoma" panose="020B0804030504040204" pitchFamily="34" charset="0"/>
              </a:endParaRPr>
            </a:p>
          </p:txBody>
        </p:sp>
        <p:sp>
          <p:nvSpPr>
            <p:cNvPr id="97308" name="Oval 25"/>
            <p:cNvSpPr>
              <a:spLocks noChangeArrowheads="1"/>
            </p:cNvSpPr>
            <p:nvPr/>
          </p:nvSpPr>
          <p:spPr bwMode="auto">
            <a:xfrm>
              <a:off x="4150" y="202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p</a:t>
              </a:r>
              <a:endParaRPr lang="en-US" altLang="zh-CN">
                <a:latin typeface="Tahoma" panose="020B0804030504040204" pitchFamily="34" charset="0"/>
              </a:endParaRPr>
            </a:p>
          </p:txBody>
        </p:sp>
        <p:sp>
          <p:nvSpPr>
            <p:cNvPr id="97309" name="Text Box 26"/>
            <p:cNvSpPr txBox="1">
              <a:spLocks noChangeArrowheads="1"/>
            </p:cNvSpPr>
            <p:nvPr/>
          </p:nvSpPr>
          <p:spPr bwMode="auto">
            <a:xfrm>
              <a:off x="3878" y="2115"/>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7310" name="Text Box 27"/>
            <p:cNvSpPr txBox="1">
              <a:spLocks noChangeArrowheads="1"/>
            </p:cNvSpPr>
            <p:nvPr/>
          </p:nvSpPr>
          <p:spPr bwMode="auto">
            <a:xfrm>
              <a:off x="4422" y="2115"/>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3</a:t>
              </a:r>
              <a:endParaRPr lang="en-US" altLang="zh-CN" sz="1600">
                <a:latin typeface="Tahoma" panose="020B0804030504040204" pitchFamily="34" charset="0"/>
              </a:endParaRPr>
            </a:p>
          </p:txBody>
        </p:sp>
        <p:sp>
          <p:nvSpPr>
            <p:cNvPr id="97311" name="Text Box 28"/>
            <p:cNvSpPr txBox="1">
              <a:spLocks noChangeArrowheads="1"/>
            </p:cNvSpPr>
            <p:nvPr/>
          </p:nvSpPr>
          <p:spPr bwMode="auto">
            <a:xfrm>
              <a:off x="3606"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7312" name="Text Box 29"/>
            <p:cNvSpPr txBox="1">
              <a:spLocks noChangeArrowheads="1"/>
            </p:cNvSpPr>
            <p:nvPr/>
          </p:nvSpPr>
          <p:spPr bwMode="auto">
            <a:xfrm>
              <a:off x="3923"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7313" name="Text Box 30"/>
            <p:cNvSpPr txBox="1">
              <a:spLocks noChangeArrowheads="1"/>
            </p:cNvSpPr>
            <p:nvPr/>
          </p:nvSpPr>
          <p:spPr bwMode="auto">
            <a:xfrm>
              <a:off x="4422"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7314" name="Text Box 31"/>
            <p:cNvSpPr txBox="1">
              <a:spLocks noChangeArrowheads="1"/>
            </p:cNvSpPr>
            <p:nvPr/>
          </p:nvSpPr>
          <p:spPr bwMode="auto">
            <a:xfrm>
              <a:off x="4740" y="2614"/>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7315" name="Text Box 32"/>
            <p:cNvSpPr txBox="1">
              <a:spLocks noChangeArrowheads="1"/>
            </p:cNvSpPr>
            <p:nvPr/>
          </p:nvSpPr>
          <p:spPr bwMode="auto">
            <a:xfrm>
              <a:off x="3379"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7316" name="Text Box 33"/>
            <p:cNvSpPr txBox="1">
              <a:spLocks noChangeArrowheads="1"/>
            </p:cNvSpPr>
            <p:nvPr/>
          </p:nvSpPr>
          <p:spPr bwMode="auto">
            <a:xfrm>
              <a:off x="3787"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7317" name="Text Box 34"/>
            <p:cNvSpPr txBox="1">
              <a:spLocks noChangeArrowheads="1"/>
            </p:cNvSpPr>
            <p:nvPr/>
          </p:nvSpPr>
          <p:spPr bwMode="auto">
            <a:xfrm>
              <a:off x="4286"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7318" name="Text Box 35"/>
            <p:cNvSpPr txBox="1">
              <a:spLocks noChangeArrowheads="1"/>
            </p:cNvSpPr>
            <p:nvPr/>
          </p:nvSpPr>
          <p:spPr bwMode="auto">
            <a:xfrm>
              <a:off x="4830" y="3067"/>
              <a:ext cx="1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grpSp>
      <p:sp>
        <p:nvSpPr>
          <p:cNvPr id="1110052" name="Rectangle 36"/>
          <p:cNvSpPr>
            <a:spLocks noChangeArrowheads="1"/>
          </p:cNvSpPr>
          <p:nvPr/>
        </p:nvSpPr>
        <p:spPr bwMode="auto">
          <a:xfrm>
            <a:off x="179388" y="4292600"/>
            <a:ext cx="85693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folHlink"/>
              </a:buClr>
              <a:buSzPct val="60000"/>
              <a:buFont typeface="Wingdings" panose="05000000000000000000" pitchFamily="2" charset="2"/>
              <a:buChar char="n"/>
            </a:pPr>
            <a:r>
              <a:rPr lang="zh-CN" altLang="en-US" sz="2800">
                <a:latin typeface="Times New Roman" panose="02020503050405090304" pitchFamily="18" charset="0"/>
              </a:rPr>
              <a:t>对任一节点</a:t>
            </a:r>
            <a:r>
              <a:rPr lang="en-US" altLang="zh-CN" sz="2800">
                <a:latin typeface="Times New Roman" panose="02020503050405090304" pitchFamily="18" charset="0"/>
              </a:rPr>
              <a:t>i</a:t>
            </a:r>
            <a:r>
              <a:rPr lang="zh-CN" altLang="en-US" sz="2800">
                <a:latin typeface="Times New Roman" panose="02020503050405090304" pitchFamily="18" charset="0"/>
              </a:rPr>
              <a:t>，</a:t>
            </a:r>
            <a:r>
              <a:rPr lang="zh-CN" altLang="en-US" sz="2800">
                <a:solidFill>
                  <a:schemeClr val="folHlink"/>
                </a:solidFill>
                <a:latin typeface="Times New Roman" panose="02020503050405090304" pitchFamily="18" charset="0"/>
              </a:rPr>
              <a:t>设</a:t>
            </a:r>
            <a:r>
              <a:rPr lang="en-US" altLang="zh-CN" sz="2800">
                <a:solidFill>
                  <a:schemeClr val="folHlink"/>
                </a:solidFill>
                <a:latin typeface="Times New Roman" panose="02020503050405090304" pitchFamily="18" charset="0"/>
              </a:rPr>
              <a:t>D(i)</a:t>
            </a:r>
            <a:r>
              <a:rPr lang="zh-CN" altLang="en-US" sz="2800">
                <a:solidFill>
                  <a:schemeClr val="folHlink"/>
                </a:solidFill>
                <a:latin typeface="Times New Roman" panose="02020503050405090304" pitchFamily="18" charset="0"/>
              </a:rPr>
              <a:t>为从节点</a:t>
            </a:r>
            <a:r>
              <a:rPr lang="en-US" altLang="zh-CN" sz="2800">
                <a:solidFill>
                  <a:schemeClr val="folHlink"/>
                </a:solidFill>
                <a:latin typeface="Times New Roman" panose="02020503050405090304" pitchFamily="18" charset="0"/>
              </a:rPr>
              <a:t>i</a:t>
            </a:r>
            <a:r>
              <a:rPr lang="zh-CN" altLang="en-US" sz="2800">
                <a:solidFill>
                  <a:schemeClr val="folHlink"/>
                </a:solidFill>
                <a:latin typeface="Times New Roman" panose="02020503050405090304" pitchFamily="18" charset="0"/>
              </a:rPr>
              <a:t>到以</a:t>
            </a:r>
            <a:r>
              <a:rPr lang="en-US" altLang="zh-CN" sz="2800">
                <a:solidFill>
                  <a:schemeClr val="folHlink"/>
                </a:solidFill>
                <a:latin typeface="Times New Roman" panose="02020503050405090304" pitchFamily="18" charset="0"/>
              </a:rPr>
              <a:t>i</a:t>
            </a:r>
            <a:r>
              <a:rPr lang="zh-CN" altLang="en-US" sz="2800">
                <a:solidFill>
                  <a:schemeClr val="folHlink"/>
                </a:solidFill>
                <a:latin typeface="Times New Roman" panose="02020503050405090304" pitchFamily="18" charset="0"/>
              </a:rPr>
              <a:t>为根节点的子树的任一叶子的衰减量的最大值</a:t>
            </a:r>
            <a:r>
              <a:rPr lang="zh-CN" altLang="en-US" sz="2800">
                <a:latin typeface="Times New Roman" panose="02020503050405090304" pitchFamily="18" charset="0"/>
              </a:rPr>
              <a:t>。</a:t>
            </a:r>
            <a:r>
              <a:rPr lang="zh-CN" altLang="en-US" sz="2800">
                <a:solidFill>
                  <a:schemeClr val="hlink"/>
                </a:solidFill>
                <a:latin typeface="Times New Roman" panose="02020503050405090304" pitchFamily="18" charset="0"/>
              </a:rPr>
              <a:t>若</a:t>
            </a:r>
            <a:r>
              <a:rPr lang="en-US" altLang="zh-CN" sz="2800">
                <a:solidFill>
                  <a:schemeClr val="hlink"/>
                </a:solidFill>
                <a:latin typeface="Times New Roman" panose="02020503050405090304" pitchFamily="18" charset="0"/>
              </a:rPr>
              <a:t>i</a:t>
            </a:r>
            <a:r>
              <a:rPr lang="zh-CN" altLang="en-US" sz="2800">
                <a:solidFill>
                  <a:schemeClr val="hlink"/>
                </a:solidFill>
                <a:latin typeface="Times New Roman" panose="02020503050405090304" pitchFamily="18" charset="0"/>
              </a:rPr>
              <a:t>为叶节点，则</a:t>
            </a:r>
            <a:r>
              <a:rPr lang="en-US" altLang="zh-CN" sz="2800">
                <a:solidFill>
                  <a:schemeClr val="hlink"/>
                </a:solidFill>
                <a:latin typeface="Times New Roman" panose="02020503050405090304" pitchFamily="18" charset="0"/>
              </a:rPr>
              <a:t>D(i)=0</a:t>
            </a:r>
            <a:r>
              <a:rPr lang="zh-CN" altLang="en-US" sz="2800">
                <a:latin typeface="Times New Roman" panose="02020503050405090304" pitchFamily="18" charset="0"/>
              </a:rPr>
              <a:t>。对于其他节点，</a:t>
            </a:r>
            <a:r>
              <a:rPr lang="en-US" altLang="zh-CN" sz="2800">
                <a:latin typeface="Times New Roman" panose="02020503050405090304" pitchFamily="18" charset="0"/>
              </a:rPr>
              <a:t>D(i)</a:t>
            </a:r>
            <a:r>
              <a:rPr lang="zh-CN" altLang="en-US" sz="2800">
                <a:latin typeface="Times New Roman" panose="02020503050405090304" pitchFamily="18" charset="0"/>
              </a:rPr>
              <a:t>可以用下式来表示：</a:t>
            </a:r>
            <a:endParaRPr lang="zh-CN" altLang="en-US" sz="2800">
              <a:latin typeface="Times New Roman" panose="02020503050405090304" pitchFamily="18" charset="0"/>
            </a:endParaRPr>
          </a:p>
          <a:p>
            <a:pPr marL="342900" indent="-342900">
              <a:spcBef>
                <a:spcPct val="20000"/>
              </a:spcBef>
              <a:buClr>
                <a:schemeClr val="folHlink"/>
              </a:buClr>
              <a:buSzPct val="60000"/>
              <a:buFont typeface="Wingdings" panose="05000000000000000000" pitchFamily="2" charset="2"/>
              <a:buNone/>
            </a:pPr>
            <a:r>
              <a:rPr lang="en-US" altLang="zh-CN" sz="2800">
                <a:latin typeface="Times New Roman" panose="02020503050405090304" pitchFamily="18" charset="0"/>
              </a:rPr>
              <a:t>  D(i)=max</a:t>
            </a:r>
            <a:r>
              <a:rPr lang="en-US" altLang="zh-CN" sz="2800" baseline="-25000">
                <a:latin typeface="Times New Roman" panose="02020503050405090304" pitchFamily="18" charset="0"/>
              </a:rPr>
              <a:t>j</a:t>
            </a:r>
            <a:r>
              <a:rPr lang="zh-CN" altLang="en-US" sz="2800" baseline="-25000">
                <a:latin typeface="Times New Roman" panose="02020503050405090304" pitchFamily="18" charset="0"/>
              </a:rPr>
              <a:t>是</a:t>
            </a:r>
            <a:r>
              <a:rPr lang="en-US" altLang="zh-CN" sz="2800" baseline="-25000">
                <a:latin typeface="Times New Roman" panose="02020503050405090304" pitchFamily="18" charset="0"/>
              </a:rPr>
              <a:t>i</a:t>
            </a:r>
            <a:r>
              <a:rPr lang="zh-CN" altLang="en-US" sz="2800" baseline="-25000">
                <a:latin typeface="Times New Roman" panose="02020503050405090304" pitchFamily="18" charset="0"/>
              </a:rPr>
              <a:t>的一个孩子</a:t>
            </a:r>
            <a:r>
              <a:rPr lang="en-US" altLang="zh-CN" sz="2800">
                <a:latin typeface="Times New Roman" panose="02020503050405090304" pitchFamily="18" charset="0"/>
              </a:rPr>
              <a:t>{D(j)+d(j)} ;  </a:t>
            </a:r>
            <a:r>
              <a:rPr lang="zh-CN" altLang="en-US" sz="2800">
                <a:latin typeface="Times New Roman" panose="02020503050405090304" pitchFamily="18" charset="0"/>
              </a:rPr>
              <a:t>因此</a:t>
            </a:r>
            <a:r>
              <a:rPr lang="en-US" altLang="zh-CN" sz="2800">
                <a:latin typeface="Times New Roman" panose="02020503050405090304" pitchFamily="18" charset="0"/>
              </a:rPr>
              <a:t>D(s)=2</a:t>
            </a:r>
            <a:r>
              <a:rPr lang="zh-CN" altLang="en-US" sz="2800">
                <a:latin typeface="Times New Roman" panose="02020503050405090304" pitchFamily="18" charset="0"/>
              </a:rPr>
              <a:t>。</a:t>
            </a:r>
            <a:endParaRPr lang="zh-CN" altLang="en-US" sz="28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0052">
                                            <p:txEl>
                                              <p:pRg st="0" end="0"/>
                                            </p:txEl>
                                          </p:spTgt>
                                        </p:tgtEl>
                                        <p:attrNameLst>
                                          <p:attrName>style.visibility</p:attrName>
                                        </p:attrNameLst>
                                      </p:cBhvr>
                                      <p:to>
                                        <p:strVal val="visible"/>
                                      </p:to>
                                    </p:set>
                                    <p:anim calcmode="lin" valueType="num">
                                      <p:cBhvr additive="base">
                                        <p:cTn id="7" dur="500" fill="hold"/>
                                        <p:tgtEl>
                                          <p:spTgt spid="11100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005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10052">
                                            <p:txEl>
                                              <p:pRg st="1" end="1"/>
                                            </p:txEl>
                                          </p:spTgt>
                                        </p:tgtEl>
                                        <p:attrNameLst>
                                          <p:attrName>style.visibility</p:attrName>
                                        </p:attrNameLst>
                                      </p:cBhvr>
                                      <p:to>
                                        <p:strVal val="visible"/>
                                      </p:to>
                                    </p:set>
                                    <p:anim calcmode="lin" valueType="num">
                                      <p:cBhvr additive="base">
                                        <p:cTn id="11" dur="500" fill="hold"/>
                                        <p:tgtEl>
                                          <p:spTgt spid="111005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1005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BAB405A8-4EAF-4A99-ADB7-C073D3815CA1}"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0DE10EC0-2AB9-419E-816F-CE2CD626F73A}" type="datetime7">
              <a:rPr lang="zh-CN" altLang="en-US" sz="1200" b="0">
                <a:latin typeface="+mn-ea"/>
              </a:rPr>
            </a:fld>
            <a:endParaRPr lang="en-US" altLang="zh-CN" sz="1200" b="0">
              <a:latin typeface="+mn-ea"/>
            </a:endParaRPr>
          </a:p>
        </p:txBody>
      </p:sp>
      <p:sp>
        <p:nvSpPr>
          <p:cNvPr id="98308" name="Rectangle 2"/>
          <p:cNvSpPr>
            <a:spLocks noGrp="1" noChangeArrowheads="1"/>
          </p:cNvSpPr>
          <p:nvPr>
            <p:ph type="title" idx="4294967295"/>
          </p:nvPr>
        </p:nvSpPr>
        <p:spPr>
          <a:xfrm>
            <a:off x="457200" y="274638"/>
            <a:ext cx="6851650" cy="1143000"/>
          </a:xfrm>
        </p:spPr>
        <p:txBody>
          <a:bodyPr anchor="b"/>
          <a:lstStyle/>
          <a:p>
            <a:pPr eaLnBrk="1" hangingPunct="1"/>
            <a:r>
              <a:rPr lang="en-US" altLang="zh-CN">
                <a:solidFill>
                  <a:srgbClr val="C00000"/>
                </a:solidFill>
                <a:ea typeface="宋体" pitchFamily="2" charset="-122"/>
              </a:rPr>
              <a:t>8.10.1 </a:t>
            </a:r>
            <a:r>
              <a:rPr lang="zh-CN" altLang="en-US">
                <a:solidFill>
                  <a:srgbClr val="C00000"/>
                </a:solidFill>
                <a:ea typeface="宋体" pitchFamily="2" charset="-122"/>
              </a:rPr>
              <a:t>设置信号放大器</a:t>
            </a:r>
            <a:endParaRPr lang="zh-CN" altLang="en-US">
              <a:solidFill>
                <a:srgbClr val="C00000"/>
              </a:solidFill>
              <a:ea typeface="宋体" pitchFamily="2" charset="-122"/>
            </a:endParaRPr>
          </a:p>
        </p:txBody>
      </p:sp>
      <p:sp>
        <p:nvSpPr>
          <p:cNvPr id="1112067" name="Rectangle 3"/>
          <p:cNvSpPr>
            <a:spLocks noGrp="1" noChangeArrowheads="1"/>
          </p:cNvSpPr>
          <p:nvPr>
            <p:ph type="body" idx="4294967295"/>
          </p:nvPr>
        </p:nvSpPr>
        <p:spPr>
          <a:xfrm>
            <a:off x="179388" y="1341438"/>
            <a:ext cx="8713787" cy="4103687"/>
          </a:xfrm>
        </p:spPr>
        <p:txBody>
          <a:bodyPr/>
          <a:lstStyle/>
          <a:p>
            <a:pPr eaLnBrk="1" hangingPunct="1"/>
            <a:r>
              <a:rPr lang="en-US" altLang="zh-CN" sz="2400">
                <a:latin typeface="Times New Roman" panose="02020503050405090304" pitchFamily="18" charset="0"/>
                <a:ea typeface="宋体" pitchFamily="2" charset="-122"/>
              </a:rPr>
              <a:t>D(i)=max</a:t>
            </a:r>
            <a:r>
              <a:rPr lang="en-US" altLang="zh-CN" sz="2400" baseline="-25000">
                <a:latin typeface="Times New Roman" panose="02020503050405090304" pitchFamily="18" charset="0"/>
                <a:ea typeface="宋体" pitchFamily="2" charset="-122"/>
              </a:rPr>
              <a:t>j</a:t>
            </a:r>
            <a:r>
              <a:rPr lang="zh-CN" altLang="en-US" sz="2400" baseline="-25000">
                <a:latin typeface="Times New Roman" panose="02020503050405090304" pitchFamily="18" charset="0"/>
                <a:ea typeface="宋体" pitchFamily="2" charset="-122"/>
              </a:rPr>
              <a:t>是</a:t>
            </a:r>
            <a:r>
              <a:rPr lang="en-US" altLang="zh-CN" sz="2400" baseline="-25000">
                <a:latin typeface="Times New Roman" panose="02020503050405090304" pitchFamily="18" charset="0"/>
                <a:ea typeface="宋体" pitchFamily="2" charset="-122"/>
              </a:rPr>
              <a:t>i</a:t>
            </a:r>
            <a:r>
              <a:rPr lang="zh-CN" altLang="en-US" sz="2400" baseline="-25000">
                <a:latin typeface="Times New Roman" panose="02020503050405090304" pitchFamily="18" charset="0"/>
                <a:ea typeface="宋体" pitchFamily="2" charset="-122"/>
              </a:rPr>
              <a:t>的一个孩子</a:t>
            </a:r>
            <a:r>
              <a:rPr lang="en-US" altLang="zh-CN" sz="2400">
                <a:latin typeface="Times New Roman" panose="02020503050405090304" pitchFamily="18" charset="0"/>
                <a:ea typeface="宋体" pitchFamily="2" charset="-122"/>
              </a:rPr>
              <a:t>{D(j)+d(j)}</a:t>
            </a:r>
            <a:endParaRPr lang="zh-CN" altLang="en-US" sz="2400">
              <a:latin typeface="Times New Roman" panose="02020503050405090304" pitchFamily="18" charset="0"/>
              <a:ea typeface="宋体" pitchFamily="2" charset="-122"/>
            </a:endParaRPr>
          </a:p>
          <a:p>
            <a:pPr eaLnBrk="1" hangingPunct="1"/>
            <a:r>
              <a:rPr lang="zh-CN" altLang="en-US" sz="2000">
                <a:latin typeface="Times New Roman" panose="02020503050405090304" pitchFamily="18" charset="0"/>
                <a:ea typeface="宋体" pitchFamily="2" charset="-122"/>
              </a:rPr>
              <a:t>先访问子节点然后访问父节点，高度大于</a:t>
            </a:r>
            <a:r>
              <a:rPr lang="en-US" altLang="zh-CN" sz="2000">
                <a:latin typeface="Times New Roman" panose="02020503050405090304" pitchFamily="18" charset="0"/>
                <a:ea typeface="宋体" pitchFamily="2" charset="-122"/>
              </a:rPr>
              <a:t>2</a:t>
            </a:r>
            <a:r>
              <a:rPr lang="zh-CN" altLang="en-US" sz="2000">
                <a:latin typeface="Times New Roman" panose="02020503050405090304" pitchFamily="18" charset="0"/>
                <a:ea typeface="宋体" pitchFamily="2" charset="-122"/>
              </a:rPr>
              <a:t>的树的</a:t>
            </a:r>
            <a:r>
              <a:rPr lang="zh-CN" altLang="en-US" sz="2000">
                <a:solidFill>
                  <a:schemeClr val="folHlink"/>
                </a:solidFill>
                <a:latin typeface="Times New Roman" panose="02020503050405090304" pitchFamily="18" charset="0"/>
                <a:ea typeface="宋体" pitchFamily="2" charset="-122"/>
              </a:rPr>
              <a:t>后序遍历</a:t>
            </a:r>
            <a:r>
              <a:rPr lang="zh-CN" altLang="en-US" sz="2000">
                <a:latin typeface="Times New Roman" panose="02020503050405090304" pitchFamily="18" charset="0"/>
                <a:ea typeface="宋体" pitchFamily="2" charset="-122"/>
              </a:rPr>
              <a:t>的一种自然扩充。</a:t>
            </a:r>
            <a:endParaRPr lang="zh-CN" altLang="en-US" sz="2000">
              <a:latin typeface="Times New Roman" panose="02020503050405090304" pitchFamily="18" charset="0"/>
              <a:ea typeface="宋体" pitchFamily="2" charset="-122"/>
            </a:endParaRPr>
          </a:p>
          <a:p>
            <a:pPr eaLnBrk="1" hangingPunct="1"/>
            <a:r>
              <a:rPr lang="zh-CN" altLang="en-US" sz="2000">
                <a:latin typeface="Times New Roman" panose="02020503050405090304" pitchFamily="18" charset="0"/>
                <a:ea typeface="宋体" pitchFamily="2" charset="-122"/>
              </a:rPr>
              <a:t>若节点</a:t>
            </a:r>
            <a:r>
              <a:rPr lang="en-US" altLang="zh-CN" sz="2000">
                <a:latin typeface="Times New Roman" panose="02020503050405090304" pitchFamily="18" charset="0"/>
                <a:ea typeface="宋体" pitchFamily="2" charset="-122"/>
              </a:rPr>
              <a:t>i</a:t>
            </a:r>
            <a:r>
              <a:rPr lang="zh-CN" altLang="en-US" sz="2000">
                <a:latin typeface="Times New Roman" panose="02020503050405090304" pitchFamily="18" charset="0"/>
                <a:ea typeface="宋体" pitchFamily="2" charset="-122"/>
              </a:rPr>
              <a:t>有一子节点</a:t>
            </a:r>
            <a:r>
              <a:rPr lang="en-US" altLang="zh-CN" sz="2000">
                <a:latin typeface="Times New Roman" panose="02020503050405090304" pitchFamily="18" charset="0"/>
                <a:ea typeface="宋体" pitchFamily="2" charset="-122"/>
              </a:rPr>
              <a:t>j</a:t>
            </a:r>
            <a:r>
              <a:rPr lang="zh-CN" altLang="en-US" sz="2000">
                <a:latin typeface="Times New Roman" panose="02020503050405090304" pitchFamily="18" charset="0"/>
                <a:ea typeface="宋体" pitchFamily="2" charset="-122"/>
              </a:rPr>
              <a:t>满足</a:t>
            </a:r>
            <a:r>
              <a:rPr lang="en-US" altLang="zh-CN" sz="2000">
                <a:latin typeface="Times New Roman" panose="02020503050405090304" pitchFamily="18" charset="0"/>
                <a:ea typeface="宋体" pitchFamily="2" charset="-122"/>
              </a:rPr>
              <a:t>D(j)+d(j)&gt;</a:t>
            </a:r>
            <a:r>
              <a:rPr lang="zh-CN" altLang="en-US" sz="2000">
                <a:latin typeface="Times New Roman" panose="02020503050405090304" pitchFamily="18" charset="0"/>
                <a:ea typeface="宋体" pitchFamily="2" charset="-122"/>
              </a:rPr>
              <a:t>容忍值，在</a:t>
            </a:r>
            <a:r>
              <a:rPr lang="en-US" altLang="zh-CN" sz="2000">
                <a:latin typeface="Times New Roman" panose="02020503050405090304" pitchFamily="18" charset="0"/>
                <a:ea typeface="宋体" pitchFamily="2" charset="-122"/>
              </a:rPr>
              <a:t>j</a:t>
            </a:r>
            <a:r>
              <a:rPr lang="zh-CN" altLang="en-US" sz="2000">
                <a:latin typeface="Times New Roman" panose="02020503050405090304" pitchFamily="18" charset="0"/>
                <a:ea typeface="宋体" pitchFamily="2" charset="-122"/>
              </a:rPr>
              <a:t>处放置放大器</a:t>
            </a:r>
            <a:endParaRPr lang="zh-CN" altLang="en-US" sz="2000">
              <a:latin typeface="Times New Roman" panose="02020503050405090304" pitchFamily="18" charset="0"/>
              <a:ea typeface="宋体" pitchFamily="2" charset="-122"/>
            </a:endParaRPr>
          </a:p>
          <a:p>
            <a:pPr eaLnBrk="1" hangingPunct="1"/>
            <a:r>
              <a:rPr lang="zh-CN" altLang="en-US" sz="2000">
                <a:latin typeface="Times New Roman" panose="02020503050405090304" pitchFamily="18" charset="0"/>
                <a:ea typeface="宋体" pitchFamily="2" charset="-122"/>
              </a:rPr>
              <a:t>当计算</a:t>
            </a:r>
            <a:r>
              <a:rPr lang="en-US" altLang="zh-CN" sz="2000">
                <a:latin typeface="Times New Roman" panose="02020503050405090304" pitchFamily="18" charset="0"/>
                <a:ea typeface="宋体" pitchFamily="2" charset="-122"/>
              </a:rPr>
              <a:t>D(q)</a:t>
            </a:r>
            <a:r>
              <a:rPr lang="zh-CN" altLang="en-US" sz="2000">
                <a:latin typeface="Times New Roman" panose="02020503050405090304" pitchFamily="18" charset="0"/>
                <a:ea typeface="宋体" pitchFamily="2" charset="-122"/>
              </a:rPr>
              <a:t>时，有</a:t>
            </a:r>
            <a:r>
              <a:rPr lang="en-US" altLang="zh-CN" sz="2000">
                <a:latin typeface="Times New Roman" panose="02020503050405090304" pitchFamily="18" charset="0"/>
                <a:ea typeface="宋体" pitchFamily="2" charset="-122"/>
              </a:rPr>
              <a:t>D(s)+d(s)=4</a:t>
            </a:r>
            <a:r>
              <a:rPr lang="zh-CN" altLang="en-US" sz="2000">
                <a:latin typeface="Times New Roman" panose="02020503050405090304" pitchFamily="18" charset="0"/>
                <a:ea typeface="宋体" pitchFamily="2" charset="-122"/>
              </a:rPr>
              <a:t>。若容忍值为</a:t>
            </a:r>
            <a:r>
              <a:rPr lang="en-US" altLang="zh-CN" sz="2000">
                <a:latin typeface="Times New Roman" panose="02020503050405090304" pitchFamily="18" charset="0"/>
                <a:ea typeface="宋体" pitchFamily="2" charset="-122"/>
              </a:rPr>
              <a:t>3</a:t>
            </a:r>
            <a:r>
              <a:rPr lang="zh-CN" altLang="en-US" sz="2000">
                <a:latin typeface="Times New Roman" panose="02020503050405090304" pitchFamily="18" charset="0"/>
                <a:ea typeface="宋体" pitchFamily="2" charset="-122"/>
              </a:rPr>
              <a:t>，需在节点</a:t>
            </a:r>
            <a:r>
              <a:rPr lang="en-US" altLang="zh-CN" sz="2000">
                <a:latin typeface="Times New Roman" panose="02020503050405090304" pitchFamily="18" charset="0"/>
                <a:ea typeface="宋体" pitchFamily="2" charset="-122"/>
              </a:rPr>
              <a:t>s</a:t>
            </a:r>
            <a:r>
              <a:rPr lang="zh-CN" altLang="en-US" sz="2000">
                <a:latin typeface="Times New Roman" panose="02020503050405090304" pitchFamily="18" charset="0"/>
                <a:ea typeface="宋体" pitchFamily="2" charset="-122"/>
              </a:rPr>
              <a:t>处放一放大器，则</a:t>
            </a:r>
            <a:r>
              <a:rPr lang="en-US" altLang="zh-CN" sz="2000">
                <a:latin typeface="Times New Roman" panose="02020503050405090304" pitchFamily="18" charset="0"/>
                <a:ea typeface="宋体" pitchFamily="2" charset="-122"/>
              </a:rPr>
              <a:t>D(q)=2</a:t>
            </a:r>
            <a:r>
              <a:rPr lang="zh-CN" altLang="en-US" sz="2000">
                <a:latin typeface="Times New Roman" panose="02020503050405090304" pitchFamily="18" charset="0"/>
                <a:ea typeface="宋体" pitchFamily="2" charset="-122"/>
              </a:rPr>
              <a:t>。</a:t>
            </a:r>
            <a:endParaRPr lang="zh-CN" altLang="en-US" sz="2000">
              <a:latin typeface="Times New Roman" panose="02020503050405090304" pitchFamily="18" charset="0"/>
              <a:ea typeface="宋体" pitchFamily="2" charset="-122"/>
            </a:endParaRPr>
          </a:p>
        </p:txBody>
      </p:sp>
      <p:grpSp>
        <p:nvGrpSpPr>
          <p:cNvPr id="2" name="Group 5"/>
          <p:cNvGrpSpPr/>
          <p:nvPr/>
        </p:nvGrpSpPr>
        <p:grpSpPr bwMode="auto">
          <a:xfrm>
            <a:off x="2519363" y="4511358"/>
            <a:ext cx="4105275" cy="1916112"/>
            <a:chOff x="3379" y="2024"/>
            <a:chExt cx="1633" cy="1497"/>
          </a:xfrm>
        </p:grpSpPr>
        <p:sp>
          <p:nvSpPr>
            <p:cNvPr id="98311" name="Oval 6"/>
            <p:cNvSpPr>
              <a:spLocks noChangeArrowheads="1"/>
            </p:cNvSpPr>
            <p:nvPr/>
          </p:nvSpPr>
          <p:spPr bwMode="auto">
            <a:xfrm>
              <a:off x="4558"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r</a:t>
              </a:r>
              <a:endParaRPr lang="en-US" altLang="zh-CN" sz="2000">
                <a:latin typeface="Tahoma" panose="020B0804030504040204" pitchFamily="34" charset="0"/>
              </a:endParaRPr>
            </a:p>
          </p:txBody>
        </p:sp>
        <p:sp>
          <p:nvSpPr>
            <p:cNvPr id="98312" name="Oval 7"/>
            <p:cNvSpPr>
              <a:spLocks noChangeArrowheads="1"/>
            </p:cNvSpPr>
            <p:nvPr/>
          </p:nvSpPr>
          <p:spPr bwMode="auto">
            <a:xfrm>
              <a:off x="4377"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u</a:t>
              </a:r>
              <a:endParaRPr lang="en-US" altLang="zh-CN" sz="2000">
                <a:latin typeface="Tahoma" panose="020B0804030504040204" pitchFamily="34" charset="0"/>
              </a:endParaRPr>
            </a:p>
          </p:txBody>
        </p:sp>
        <p:sp>
          <p:nvSpPr>
            <p:cNvPr id="98313" name="Oval 8"/>
            <p:cNvSpPr>
              <a:spLocks noChangeArrowheads="1"/>
            </p:cNvSpPr>
            <p:nvPr/>
          </p:nvSpPr>
          <p:spPr bwMode="auto">
            <a:xfrm>
              <a:off x="4377"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y</a:t>
              </a:r>
              <a:endParaRPr lang="en-US" altLang="zh-CN" sz="2000">
                <a:latin typeface="Tahoma" panose="020B0804030504040204" pitchFamily="34" charset="0"/>
              </a:endParaRPr>
            </a:p>
          </p:txBody>
        </p:sp>
        <p:sp>
          <p:nvSpPr>
            <p:cNvPr id="98314" name="Line 9"/>
            <p:cNvSpPr>
              <a:spLocks noChangeShapeType="1"/>
            </p:cNvSpPr>
            <p:nvPr/>
          </p:nvSpPr>
          <p:spPr bwMode="auto">
            <a:xfrm flipV="1">
              <a:off x="4513"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8315" name="Line 10"/>
            <p:cNvSpPr>
              <a:spLocks noChangeShapeType="1"/>
            </p:cNvSpPr>
            <p:nvPr/>
          </p:nvSpPr>
          <p:spPr bwMode="auto">
            <a:xfrm flipH="1" flipV="1">
              <a:off x="4467" y="3113"/>
              <a:ext cx="1"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8316" name="Line 11"/>
            <p:cNvSpPr>
              <a:spLocks noChangeShapeType="1"/>
            </p:cNvSpPr>
            <p:nvPr/>
          </p:nvSpPr>
          <p:spPr bwMode="auto">
            <a:xfrm flipH="1" flipV="1">
              <a:off x="4694"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8317" name="Oval 12"/>
            <p:cNvSpPr>
              <a:spLocks noChangeArrowheads="1"/>
            </p:cNvSpPr>
            <p:nvPr/>
          </p:nvSpPr>
          <p:spPr bwMode="auto">
            <a:xfrm>
              <a:off x="4740"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v</a:t>
              </a:r>
              <a:endParaRPr lang="en-US" altLang="zh-CN" sz="2000">
                <a:latin typeface="Tahoma" panose="020B0804030504040204" pitchFamily="34" charset="0"/>
              </a:endParaRPr>
            </a:p>
          </p:txBody>
        </p:sp>
        <p:sp>
          <p:nvSpPr>
            <p:cNvPr id="98318" name="Line 13"/>
            <p:cNvSpPr>
              <a:spLocks noChangeShapeType="1"/>
            </p:cNvSpPr>
            <p:nvPr/>
          </p:nvSpPr>
          <p:spPr bwMode="auto">
            <a:xfrm flipH="1" flipV="1">
              <a:off x="4876" y="3113"/>
              <a:ext cx="0"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8319" name="Oval 14"/>
            <p:cNvSpPr>
              <a:spLocks noChangeArrowheads="1"/>
            </p:cNvSpPr>
            <p:nvPr/>
          </p:nvSpPr>
          <p:spPr bwMode="auto">
            <a:xfrm>
              <a:off x="4740"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z</a:t>
              </a:r>
              <a:endParaRPr lang="en-US" altLang="zh-CN" sz="2000">
                <a:latin typeface="Tahoma" panose="020B0804030504040204" pitchFamily="34" charset="0"/>
              </a:endParaRPr>
            </a:p>
          </p:txBody>
        </p:sp>
        <p:sp>
          <p:nvSpPr>
            <p:cNvPr id="98320" name="Oval 15"/>
            <p:cNvSpPr>
              <a:spLocks noChangeArrowheads="1"/>
            </p:cNvSpPr>
            <p:nvPr/>
          </p:nvSpPr>
          <p:spPr bwMode="auto">
            <a:xfrm>
              <a:off x="3741" y="2433"/>
              <a:ext cx="227" cy="227"/>
            </a:xfrm>
            <a:prstGeom prst="ellipse">
              <a:avLst/>
            </a:prstGeom>
            <a:solidFill>
              <a:srgbClr val="CC0099"/>
            </a:solidFill>
            <a:ln w="9525">
              <a:solidFill>
                <a:schemeClr val="tx1"/>
              </a:solidFill>
              <a:miter lim="800000"/>
            </a:ln>
          </p:spPr>
          <p:txBody>
            <a:bodyPr wrap="none" anchor="ctr"/>
            <a:lstStyle/>
            <a:p>
              <a:pPr algn="ctr"/>
              <a:r>
                <a:rPr lang="en-US" altLang="zh-CN" sz="2000">
                  <a:latin typeface="Tahoma" panose="020B0804030504040204" pitchFamily="34" charset="0"/>
                </a:rPr>
                <a:t>q</a:t>
              </a:r>
              <a:endParaRPr lang="en-US" altLang="zh-CN" sz="2000">
                <a:latin typeface="Tahoma" panose="020B0804030504040204" pitchFamily="34" charset="0"/>
              </a:endParaRPr>
            </a:p>
          </p:txBody>
        </p:sp>
        <p:sp>
          <p:nvSpPr>
            <p:cNvPr id="98321" name="Oval 16"/>
            <p:cNvSpPr>
              <a:spLocks noChangeArrowheads="1"/>
            </p:cNvSpPr>
            <p:nvPr/>
          </p:nvSpPr>
          <p:spPr bwMode="auto">
            <a:xfrm>
              <a:off x="3560" y="2886"/>
              <a:ext cx="227" cy="227"/>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s</a:t>
              </a:r>
              <a:endParaRPr lang="en-US" altLang="zh-CN" sz="2000">
                <a:latin typeface="Tahoma" panose="020B0804030504040204" pitchFamily="34" charset="0"/>
              </a:endParaRPr>
            </a:p>
          </p:txBody>
        </p:sp>
        <p:sp>
          <p:nvSpPr>
            <p:cNvPr id="98322" name="Oval 17"/>
            <p:cNvSpPr>
              <a:spLocks noChangeArrowheads="1"/>
            </p:cNvSpPr>
            <p:nvPr/>
          </p:nvSpPr>
          <p:spPr bwMode="auto">
            <a:xfrm>
              <a:off x="3424"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w</a:t>
              </a:r>
              <a:endParaRPr lang="en-US" altLang="zh-CN" sz="2000">
                <a:latin typeface="Tahoma" panose="020B0804030504040204" pitchFamily="34" charset="0"/>
              </a:endParaRPr>
            </a:p>
          </p:txBody>
        </p:sp>
        <p:sp>
          <p:nvSpPr>
            <p:cNvPr id="98323" name="Line 18"/>
            <p:cNvSpPr>
              <a:spLocks noChangeShapeType="1"/>
            </p:cNvSpPr>
            <p:nvPr/>
          </p:nvSpPr>
          <p:spPr bwMode="auto">
            <a:xfrm flipV="1">
              <a:off x="3878" y="2160"/>
              <a:ext cx="363" cy="27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8324" name="Line 19"/>
            <p:cNvSpPr>
              <a:spLocks noChangeShapeType="1"/>
            </p:cNvSpPr>
            <p:nvPr/>
          </p:nvSpPr>
          <p:spPr bwMode="auto">
            <a:xfrm flipV="1">
              <a:off x="3696"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8325" name="Line 20"/>
            <p:cNvSpPr>
              <a:spLocks noChangeShapeType="1"/>
            </p:cNvSpPr>
            <p:nvPr/>
          </p:nvSpPr>
          <p:spPr bwMode="auto">
            <a:xfrm flipV="1">
              <a:off x="3515" y="3067"/>
              <a:ext cx="91"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8326" name="Line 21"/>
            <p:cNvSpPr>
              <a:spLocks noChangeShapeType="1"/>
            </p:cNvSpPr>
            <p:nvPr/>
          </p:nvSpPr>
          <p:spPr bwMode="auto">
            <a:xfrm flipH="1" flipV="1">
              <a:off x="4286" y="2160"/>
              <a:ext cx="363"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8327" name="Line 22"/>
            <p:cNvSpPr>
              <a:spLocks noChangeShapeType="1"/>
            </p:cNvSpPr>
            <p:nvPr/>
          </p:nvSpPr>
          <p:spPr bwMode="auto">
            <a:xfrm flipH="1" flipV="1">
              <a:off x="3877"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8328" name="Oval 23"/>
            <p:cNvSpPr>
              <a:spLocks noChangeArrowheads="1"/>
            </p:cNvSpPr>
            <p:nvPr/>
          </p:nvSpPr>
          <p:spPr bwMode="auto">
            <a:xfrm>
              <a:off x="3923"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t</a:t>
              </a:r>
              <a:endParaRPr lang="en-US" altLang="zh-CN" sz="2000">
                <a:latin typeface="Tahoma" panose="020B0804030504040204" pitchFamily="34" charset="0"/>
              </a:endParaRPr>
            </a:p>
          </p:txBody>
        </p:sp>
        <p:sp>
          <p:nvSpPr>
            <p:cNvPr id="98329" name="Line 24"/>
            <p:cNvSpPr>
              <a:spLocks noChangeShapeType="1"/>
            </p:cNvSpPr>
            <p:nvPr/>
          </p:nvSpPr>
          <p:spPr bwMode="auto">
            <a:xfrm flipH="1" flipV="1">
              <a:off x="3742" y="3067"/>
              <a:ext cx="90"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8330" name="Oval 25"/>
            <p:cNvSpPr>
              <a:spLocks noChangeArrowheads="1"/>
            </p:cNvSpPr>
            <p:nvPr/>
          </p:nvSpPr>
          <p:spPr bwMode="auto">
            <a:xfrm>
              <a:off x="3741"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x</a:t>
              </a:r>
              <a:endParaRPr lang="en-US" altLang="zh-CN" sz="2000">
                <a:latin typeface="Tahoma" panose="020B0804030504040204" pitchFamily="34" charset="0"/>
              </a:endParaRPr>
            </a:p>
          </p:txBody>
        </p:sp>
        <p:sp>
          <p:nvSpPr>
            <p:cNvPr id="98331" name="Oval 26"/>
            <p:cNvSpPr>
              <a:spLocks noChangeArrowheads="1"/>
            </p:cNvSpPr>
            <p:nvPr/>
          </p:nvSpPr>
          <p:spPr bwMode="auto">
            <a:xfrm>
              <a:off x="4150" y="2024"/>
              <a:ext cx="227" cy="227"/>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p</a:t>
              </a:r>
              <a:endParaRPr lang="en-US" altLang="zh-CN" sz="2000">
                <a:latin typeface="Tahoma" panose="020B0804030504040204" pitchFamily="34" charset="0"/>
              </a:endParaRPr>
            </a:p>
          </p:txBody>
        </p:sp>
        <p:sp>
          <p:nvSpPr>
            <p:cNvPr id="98332" name="Text Box 27"/>
            <p:cNvSpPr txBox="1">
              <a:spLocks noChangeArrowheads="1"/>
            </p:cNvSpPr>
            <p:nvPr/>
          </p:nvSpPr>
          <p:spPr bwMode="auto">
            <a:xfrm>
              <a:off x="3878" y="2115"/>
              <a:ext cx="18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8333" name="Text Box 28"/>
            <p:cNvSpPr txBox="1">
              <a:spLocks noChangeArrowheads="1"/>
            </p:cNvSpPr>
            <p:nvPr/>
          </p:nvSpPr>
          <p:spPr bwMode="auto">
            <a:xfrm>
              <a:off x="4422" y="2115"/>
              <a:ext cx="18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3</a:t>
              </a:r>
              <a:endParaRPr lang="en-US" altLang="zh-CN" sz="1600">
                <a:latin typeface="Tahoma" panose="020B0804030504040204" pitchFamily="34" charset="0"/>
              </a:endParaRPr>
            </a:p>
          </p:txBody>
        </p:sp>
        <p:sp>
          <p:nvSpPr>
            <p:cNvPr id="98334" name="Text Box 29"/>
            <p:cNvSpPr txBox="1">
              <a:spLocks noChangeArrowheads="1"/>
            </p:cNvSpPr>
            <p:nvPr/>
          </p:nvSpPr>
          <p:spPr bwMode="auto">
            <a:xfrm>
              <a:off x="3606"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8335" name="Text Box 30"/>
            <p:cNvSpPr txBox="1">
              <a:spLocks noChangeArrowheads="1"/>
            </p:cNvSpPr>
            <p:nvPr/>
          </p:nvSpPr>
          <p:spPr bwMode="auto">
            <a:xfrm>
              <a:off x="3923"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8336" name="Text Box 31"/>
            <p:cNvSpPr txBox="1">
              <a:spLocks noChangeArrowheads="1"/>
            </p:cNvSpPr>
            <p:nvPr/>
          </p:nvSpPr>
          <p:spPr bwMode="auto">
            <a:xfrm>
              <a:off x="4422"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8337" name="Text Box 32"/>
            <p:cNvSpPr txBox="1">
              <a:spLocks noChangeArrowheads="1"/>
            </p:cNvSpPr>
            <p:nvPr/>
          </p:nvSpPr>
          <p:spPr bwMode="auto">
            <a:xfrm>
              <a:off x="4740"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8338" name="Text Box 33"/>
            <p:cNvSpPr txBox="1">
              <a:spLocks noChangeArrowheads="1"/>
            </p:cNvSpPr>
            <p:nvPr/>
          </p:nvSpPr>
          <p:spPr bwMode="auto">
            <a:xfrm>
              <a:off x="3379"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8339" name="Text Box 34"/>
            <p:cNvSpPr txBox="1">
              <a:spLocks noChangeArrowheads="1"/>
            </p:cNvSpPr>
            <p:nvPr/>
          </p:nvSpPr>
          <p:spPr bwMode="auto">
            <a:xfrm>
              <a:off x="3787"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8340" name="Text Box 35"/>
            <p:cNvSpPr txBox="1">
              <a:spLocks noChangeArrowheads="1"/>
            </p:cNvSpPr>
            <p:nvPr/>
          </p:nvSpPr>
          <p:spPr bwMode="auto">
            <a:xfrm>
              <a:off x="4286"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8341" name="Text Box 36"/>
            <p:cNvSpPr txBox="1">
              <a:spLocks noChangeArrowheads="1"/>
            </p:cNvSpPr>
            <p:nvPr/>
          </p:nvSpPr>
          <p:spPr bwMode="auto">
            <a:xfrm>
              <a:off x="4830"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2067">
                                            <p:txEl>
                                              <p:pRg st="2" end="2"/>
                                            </p:txEl>
                                          </p:spTgt>
                                        </p:tgtEl>
                                        <p:attrNameLst>
                                          <p:attrName>style.visibility</p:attrName>
                                        </p:attrNameLst>
                                      </p:cBhvr>
                                      <p:to>
                                        <p:strVal val="visible"/>
                                      </p:to>
                                    </p:set>
                                    <p:anim calcmode="lin" valueType="num">
                                      <p:cBhvr additive="base">
                                        <p:cTn id="13" dur="500" fill="hold"/>
                                        <p:tgtEl>
                                          <p:spTgt spid="11120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2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12067">
                                            <p:txEl>
                                              <p:pRg st="3" end="3"/>
                                            </p:txEl>
                                          </p:spTgt>
                                        </p:tgtEl>
                                        <p:attrNameLst>
                                          <p:attrName>style.visibility</p:attrName>
                                        </p:attrNameLst>
                                      </p:cBhvr>
                                      <p:to>
                                        <p:strVal val="visible"/>
                                      </p:to>
                                    </p:set>
                                    <p:anim calcmode="lin" valueType="num">
                                      <p:cBhvr additive="base">
                                        <p:cTn id="19" dur="500" fill="hold"/>
                                        <p:tgtEl>
                                          <p:spTgt spid="11120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20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3B3A4C96-C654-4064-B821-CA33AF83F5EA}"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56F89F9-4C0D-47BD-B0FA-68CFD59B189A}" type="datetime7">
              <a:rPr lang="zh-CN" altLang="en-US" sz="1200" b="0">
                <a:latin typeface="+mn-ea"/>
              </a:rPr>
            </a:fld>
            <a:endParaRPr lang="en-US" altLang="zh-CN" sz="1200" b="0">
              <a:latin typeface="+mn-ea"/>
            </a:endParaRPr>
          </a:p>
        </p:txBody>
      </p:sp>
      <p:sp>
        <p:nvSpPr>
          <p:cNvPr id="99332" name="Rectangle 2"/>
          <p:cNvSpPr>
            <a:spLocks noGrp="1" noChangeArrowheads="1"/>
          </p:cNvSpPr>
          <p:nvPr>
            <p:ph type="title" idx="4294967295"/>
          </p:nvPr>
        </p:nvSpPr>
        <p:spPr>
          <a:xfrm>
            <a:off x="457200" y="274638"/>
            <a:ext cx="6851650" cy="1143000"/>
          </a:xfrm>
        </p:spPr>
        <p:txBody>
          <a:bodyPr anchor="b"/>
          <a:lstStyle/>
          <a:p>
            <a:pPr eaLnBrk="1" hangingPunct="1"/>
            <a:r>
              <a:rPr lang="en-US" altLang="zh-CN">
                <a:solidFill>
                  <a:srgbClr val="C00000"/>
                </a:solidFill>
                <a:ea typeface="宋体" pitchFamily="2" charset="-122"/>
              </a:rPr>
              <a:t>8.10.1 </a:t>
            </a:r>
            <a:r>
              <a:rPr lang="zh-CN" altLang="en-US">
                <a:solidFill>
                  <a:srgbClr val="C00000"/>
                </a:solidFill>
                <a:ea typeface="宋体" pitchFamily="2" charset="-122"/>
              </a:rPr>
              <a:t>设置信号放大器</a:t>
            </a:r>
            <a:endParaRPr lang="zh-CN" altLang="en-US">
              <a:solidFill>
                <a:srgbClr val="C00000"/>
              </a:solidFill>
              <a:ea typeface="宋体" pitchFamily="2" charset="-122"/>
            </a:endParaRPr>
          </a:p>
        </p:txBody>
      </p:sp>
      <p:sp>
        <p:nvSpPr>
          <p:cNvPr id="1114115" name="Rectangle 3"/>
          <p:cNvSpPr>
            <a:spLocks noGrp="1" noChangeArrowheads="1"/>
          </p:cNvSpPr>
          <p:nvPr>
            <p:ph type="body" idx="4294967295"/>
          </p:nvPr>
        </p:nvSpPr>
        <p:spPr>
          <a:xfrm>
            <a:off x="214313" y="1412875"/>
            <a:ext cx="8713787" cy="3240088"/>
          </a:xfrm>
        </p:spPr>
        <p:txBody>
          <a:bodyPr/>
          <a:lstStyle/>
          <a:p>
            <a:pPr eaLnBrk="1" hangingPunct="1">
              <a:lnSpc>
                <a:spcPct val="90000"/>
              </a:lnSpc>
            </a:pPr>
            <a:r>
              <a:rPr lang="zh-CN" altLang="en-US" sz="2400">
                <a:latin typeface="Times New Roman" panose="02020503050405090304" pitchFamily="18" charset="0"/>
                <a:ea typeface="宋体" pitchFamily="2" charset="-122"/>
              </a:rPr>
              <a:t>计算</a:t>
            </a:r>
            <a:r>
              <a:rPr lang="en-US" altLang="zh-CN" sz="2400">
                <a:latin typeface="Times New Roman" panose="02020503050405090304" pitchFamily="18" charset="0"/>
                <a:ea typeface="宋体" pitchFamily="2" charset="-122"/>
              </a:rPr>
              <a:t>D</a:t>
            </a:r>
            <a:r>
              <a:rPr lang="zh-CN" altLang="en-US" sz="2400">
                <a:latin typeface="Times New Roman" panose="02020503050405090304" pitchFamily="18" charset="0"/>
                <a:ea typeface="宋体" pitchFamily="2" charset="-122"/>
              </a:rPr>
              <a:t>并放置放大器</a:t>
            </a:r>
            <a:r>
              <a:rPr lang="en-US" altLang="zh-CN" sz="2400">
                <a:latin typeface="Times New Roman" panose="02020503050405090304" pitchFamily="18" charset="0"/>
                <a:ea typeface="宋体" pitchFamily="2" charset="-122"/>
              </a:rPr>
              <a:t>s</a:t>
            </a:r>
            <a:r>
              <a:rPr lang="zh-CN" altLang="en-US" sz="2400">
                <a:latin typeface="Times New Roman" panose="02020503050405090304" pitchFamily="18" charset="0"/>
                <a:ea typeface="宋体" pitchFamily="2" charset="-122"/>
              </a:rPr>
              <a:t>的伪代码为：</a:t>
            </a:r>
            <a:endParaRPr lang="zh-CN" altLang="en-US" sz="24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ea typeface="宋体" pitchFamily="2" charset="-122"/>
              </a:rPr>
              <a:t>   D(i)=0;</a:t>
            </a:r>
            <a:endParaRPr lang="en-US" altLang="zh-CN" sz="24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ea typeface="宋体" pitchFamily="2" charset="-122"/>
              </a:rPr>
              <a:t>   for( i</a:t>
            </a:r>
            <a:r>
              <a:rPr lang="zh-CN" altLang="en-US" sz="2400">
                <a:latin typeface="Times New Roman" panose="02020503050405090304" pitchFamily="18" charset="0"/>
                <a:ea typeface="宋体" pitchFamily="2" charset="-122"/>
              </a:rPr>
              <a:t>的每个孩子</a:t>
            </a:r>
            <a:r>
              <a:rPr lang="en-US" altLang="zh-CN" sz="2400">
                <a:latin typeface="Times New Roman" panose="02020503050405090304" pitchFamily="18" charset="0"/>
                <a:ea typeface="宋体" pitchFamily="2" charset="-122"/>
              </a:rPr>
              <a:t>j )</a:t>
            </a:r>
            <a:endParaRPr lang="en-US" altLang="zh-CN" sz="24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ea typeface="宋体" pitchFamily="2" charset="-122"/>
              </a:rPr>
              <a:t>      if( ( D(j)+d(j) ) &gt; tolerance ) </a:t>
            </a:r>
            <a:endParaRPr lang="en-US" altLang="zh-CN" sz="24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zh-CN" altLang="en-US" sz="2400">
                <a:latin typeface="Times New Roman" panose="02020503050405090304" pitchFamily="18" charset="0"/>
                <a:ea typeface="宋体" pitchFamily="2" charset="-122"/>
              </a:rPr>
              <a:t>         在</a:t>
            </a:r>
            <a:r>
              <a:rPr lang="en-US" altLang="zh-CN" sz="2400">
                <a:latin typeface="Times New Roman" panose="02020503050405090304" pitchFamily="18" charset="0"/>
                <a:ea typeface="宋体" pitchFamily="2" charset="-122"/>
              </a:rPr>
              <a:t>j</a:t>
            </a:r>
            <a:r>
              <a:rPr lang="zh-CN" altLang="en-US" sz="2400">
                <a:latin typeface="Times New Roman" panose="02020503050405090304" pitchFamily="18" charset="0"/>
                <a:ea typeface="宋体" pitchFamily="2" charset="-122"/>
              </a:rPr>
              <a:t>放置放大器，并修改</a:t>
            </a:r>
            <a:r>
              <a:rPr lang="en-US" altLang="zh-CN" sz="2400">
                <a:latin typeface="Times New Roman" panose="02020503050405090304" pitchFamily="18" charset="0"/>
                <a:ea typeface="宋体" pitchFamily="2" charset="-122"/>
              </a:rPr>
              <a:t>D(i);</a:t>
            </a:r>
            <a:endParaRPr lang="en-US" altLang="zh-CN" sz="2400">
              <a:latin typeface="Times New Roman" panose="02020503050405090304" pitchFamily="18" charset="0"/>
              <a:ea typeface="宋体" pitchFamily="2" charset="-122"/>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ea typeface="宋体" pitchFamily="2" charset="-122"/>
              </a:rPr>
              <a:t>      else D(i)=max{ D(i)</a:t>
            </a:r>
            <a:r>
              <a:rPr lang="zh-CN" altLang="en-US" sz="2400">
                <a:latin typeface="Times New Roman" panose="02020503050405090304" pitchFamily="18" charset="0"/>
                <a:ea typeface="宋体" pitchFamily="2" charset="-122"/>
              </a:rPr>
              <a:t>，</a:t>
            </a:r>
            <a:r>
              <a:rPr lang="en-US" altLang="zh-CN" sz="2400">
                <a:latin typeface="Times New Roman" panose="02020503050405090304" pitchFamily="18" charset="0"/>
                <a:ea typeface="宋体" pitchFamily="2" charset="-122"/>
              </a:rPr>
              <a:t>D(j)+d(j) };</a:t>
            </a:r>
            <a:endParaRPr lang="en-US" altLang="zh-CN" sz="2400">
              <a:latin typeface="Times New Roman" panose="02020503050405090304" pitchFamily="18" charset="0"/>
              <a:ea typeface="宋体" pitchFamily="2" charset="-122"/>
            </a:endParaRPr>
          </a:p>
          <a:p>
            <a:pPr eaLnBrk="1" hangingPunct="1">
              <a:lnSpc>
                <a:spcPct val="90000"/>
              </a:lnSpc>
            </a:pPr>
            <a:r>
              <a:rPr lang="zh-CN" altLang="en-US" sz="2400">
                <a:latin typeface="Times New Roman" panose="02020503050405090304" pitchFamily="18" charset="0"/>
                <a:ea typeface="宋体" pitchFamily="2" charset="-122"/>
              </a:rPr>
              <a:t>在前例子中应用此计算方法，可知应在节点</a:t>
            </a:r>
            <a:r>
              <a:rPr lang="en-US" altLang="zh-CN" sz="2400">
                <a:latin typeface="Times New Roman" panose="02020503050405090304" pitchFamily="18" charset="0"/>
                <a:ea typeface="宋体" pitchFamily="2" charset="-122"/>
              </a:rPr>
              <a:t>r</a:t>
            </a:r>
            <a:r>
              <a:rPr lang="zh-CN" altLang="en-US" sz="2400">
                <a:latin typeface="Times New Roman" panose="02020503050405090304" pitchFamily="18" charset="0"/>
                <a:ea typeface="宋体" pitchFamily="2" charset="-122"/>
              </a:rPr>
              <a:t>、</a:t>
            </a:r>
            <a:r>
              <a:rPr lang="en-US" altLang="zh-CN" sz="2400">
                <a:latin typeface="Times New Roman" panose="02020503050405090304" pitchFamily="18" charset="0"/>
                <a:ea typeface="宋体" pitchFamily="2" charset="-122"/>
              </a:rPr>
              <a:t>s</a:t>
            </a:r>
            <a:r>
              <a:rPr lang="zh-CN" altLang="en-US" sz="2400">
                <a:latin typeface="Times New Roman" panose="02020503050405090304" pitchFamily="18" charset="0"/>
                <a:ea typeface="宋体" pitchFamily="2" charset="-122"/>
              </a:rPr>
              <a:t>和</a:t>
            </a:r>
            <a:r>
              <a:rPr lang="en-US" altLang="zh-CN" sz="2400">
                <a:latin typeface="Times New Roman" panose="02020503050405090304" pitchFamily="18" charset="0"/>
                <a:ea typeface="宋体" pitchFamily="2" charset="-122"/>
              </a:rPr>
              <a:t>v</a:t>
            </a:r>
            <a:r>
              <a:rPr lang="zh-CN" altLang="en-US" sz="2400">
                <a:latin typeface="Times New Roman" panose="02020503050405090304" pitchFamily="18" charset="0"/>
                <a:ea typeface="宋体" pitchFamily="2" charset="-122"/>
              </a:rPr>
              <a:t>处放置放大器。每个节点的</a:t>
            </a:r>
            <a:r>
              <a:rPr lang="en-US" altLang="zh-CN" sz="2400">
                <a:latin typeface="Times New Roman" panose="02020503050405090304" pitchFamily="18" charset="0"/>
                <a:ea typeface="宋体" pitchFamily="2" charset="-122"/>
              </a:rPr>
              <a:t>D</a:t>
            </a:r>
            <a:r>
              <a:rPr lang="zh-CN" altLang="en-US" sz="2400">
                <a:latin typeface="Times New Roman" panose="02020503050405090304" pitchFamily="18" charset="0"/>
                <a:ea typeface="宋体" pitchFamily="2" charset="-122"/>
              </a:rPr>
              <a:t>值在节点内给出。</a:t>
            </a:r>
            <a:endParaRPr lang="zh-CN" altLang="en-US" sz="2400">
              <a:latin typeface="Times New Roman" panose="02020503050405090304" pitchFamily="18" charset="0"/>
              <a:ea typeface="宋体" pitchFamily="2" charset="-122"/>
            </a:endParaRPr>
          </a:p>
        </p:txBody>
      </p:sp>
      <p:grpSp>
        <p:nvGrpSpPr>
          <p:cNvPr id="2" name="Group 5"/>
          <p:cNvGrpSpPr/>
          <p:nvPr/>
        </p:nvGrpSpPr>
        <p:grpSpPr bwMode="auto">
          <a:xfrm>
            <a:off x="4787900" y="4652963"/>
            <a:ext cx="4105275" cy="1916112"/>
            <a:chOff x="3379" y="2024"/>
            <a:chExt cx="1633" cy="1497"/>
          </a:xfrm>
        </p:grpSpPr>
        <p:sp>
          <p:nvSpPr>
            <p:cNvPr id="99336" name="Oval 6"/>
            <p:cNvSpPr>
              <a:spLocks noChangeArrowheads="1"/>
            </p:cNvSpPr>
            <p:nvPr/>
          </p:nvSpPr>
          <p:spPr bwMode="auto">
            <a:xfrm>
              <a:off x="4558" y="2433"/>
              <a:ext cx="227" cy="227"/>
            </a:xfrm>
            <a:prstGeom prst="ellipse">
              <a:avLst/>
            </a:prstGeom>
            <a:solidFill>
              <a:srgbClr val="CC0099"/>
            </a:solidFill>
            <a:ln w="9525">
              <a:solidFill>
                <a:schemeClr val="tx1"/>
              </a:solidFill>
              <a:miter lim="800000"/>
            </a:ln>
          </p:spPr>
          <p:txBody>
            <a:bodyPr wrap="none" anchor="ctr"/>
            <a:lstStyle/>
            <a:p>
              <a:pPr algn="ctr"/>
              <a:r>
                <a:rPr lang="en-US" altLang="zh-CN">
                  <a:latin typeface="Tahoma" panose="020B0804030504040204" pitchFamily="34" charset="0"/>
                </a:rPr>
                <a:t>3</a:t>
              </a:r>
              <a:endParaRPr lang="en-US" altLang="zh-CN">
                <a:latin typeface="Tahoma" panose="020B0804030504040204" pitchFamily="34" charset="0"/>
              </a:endParaRPr>
            </a:p>
          </p:txBody>
        </p:sp>
        <p:sp>
          <p:nvSpPr>
            <p:cNvPr id="99337" name="Oval 7"/>
            <p:cNvSpPr>
              <a:spLocks noChangeArrowheads="1"/>
            </p:cNvSpPr>
            <p:nvPr/>
          </p:nvSpPr>
          <p:spPr bwMode="auto">
            <a:xfrm>
              <a:off x="4377"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2</a:t>
              </a:r>
              <a:endParaRPr lang="en-US" altLang="zh-CN">
                <a:latin typeface="Tahoma" panose="020B0804030504040204" pitchFamily="34" charset="0"/>
              </a:endParaRPr>
            </a:p>
          </p:txBody>
        </p:sp>
        <p:sp>
          <p:nvSpPr>
            <p:cNvPr id="99338" name="Oval 8"/>
            <p:cNvSpPr>
              <a:spLocks noChangeArrowheads="1"/>
            </p:cNvSpPr>
            <p:nvPr/>
          </p:nvSpPr>
          <p:spPr bwMode="auto">
            <a:xfrm>
              <a:off x="4377"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0</a:t>
              </a:r>
              <a:endParaRPr lang="en-US" altLang="zh-CN">
                <a:latin typeface="Tahoma" panose="020B0804030504040204" pitchFamily="34" charset="0"/>
              </a:endParaRPr>
            </a:p>
          </p:txBody>
        </p:sp>
        <p:sp>
          <p:nvSpPr>
            <p:cNvPr id="99339" name="Line 9"/>
            <p:cNvSpPr>
              <a:spLocks noChangeShapeType="1"/>
            </p:cNvSpPr>
            <p:nvPr/>
          </p:nvSpPr>
          <p:spPr bwMode="auto">
            <a:xfrm flipV="1">
              <a:off x="4513"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9340" name="Line 10"/>
            <p:cNvSpPr>
              <a:spLocks noChangeShapeType="1"/>
            </p:cNvSpPr>
            <p:nvPr/>
          </p:nvSpPr>
          <p:spPr bwMode="auto">
            <a:xfrm flipH="1" flipV="1">
              <a:off x="4467" y="3113"/>
              <a:ext cx="1"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9341" name="Line 11"/>
            <p:cNvSpPr>
              <a:spLocks noChangeShapeType="1"/>
            </p:cNvSpPr>
            <p:nvPr/>
          </p:nvSpPr>
          <p:spPr bwMode="auto">
            <a:xfrm flipH="1" flipV="1">
              <a:off x="4694"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9342" name="Oval 12"/>
            <p:cNvSpPr>
              <a:spLocks noChangeArrowheads="1"/>
            </p:cNvSpPr>
            <p:nvPr/>
          </p:nvSpPr>
          <p:spPr bwMode="auto">
            <a:xfrm>
              <a:off x="4740" y="2886"/>
              <a:ext cx="227" cy="227"/>
            </a:xfrm>
            <a:prstGeom prst="ellipse">
              <a:avLst/>
            </a:prstGeom>
            <a:solidFill>
              <a:srgbClr val="CC0099"/>
            </a:solidFill>
            <a:ln w="9525">
              <a:solidFill>
                <a:schemeClr val="tx1"/>
              </a:solidFill>
              <a:miter lim="800000"/>
            </a:ln>
          </p:spPr>
          <p:txBody>
            <a:bodyPr wrap="none" anchor="ctr"/>
            <a:lstStyle/>
            <a:p>
              <a:pPr algn="ctr"/>
              <a:r>
                <a:rPr lang="en-US" altLang="zh-CN">
                  <a:latin typeface="Tahoma" panose="020B0804030504040204" pitchFamily="34" charset="0"/>
                </a:rPr>
                <a:t>2</a:t>
              </a:r>
              <a:endParaRPr lang="en-US" altLang="zh-CN">
                <a:latin typeface="Tahoma" panose="020B0804030504040204" pitchFamily="34" charset="0"/>
              </a:endParaRPr>
            </a:p>
          </p:txBody>
        </p:sp>
        <p:sp>
          <p:nvSpPr>
            <p:cNvPr id="99343" name="Line 13"/>
            <p:cNvSpPr>
              <a:spLocks noChangeShapeType="1"/>
            </p:cNvSpPr>
            <p:nvPr/>
          </p:nvSpPr>
          <p:spPr bwMode="auto">
            <a:xfrm flipH="1" flipV="1">
              <a:off x="4876" y="3113"/>
              <a:ext cx="0" cy="181"/>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9344" name="Oval 14"/>
            <p:cNvSpPr>
              <a:spLocks noChangeArrowheads="1"/>
            </p:cNvSpPr>
            <p:nvPr/>
          </p:nvSpPr>
          <p:spPr bwMode="auto">
            <a:xfrm>
              <a:off x="4740"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0</a:t>
              </a:r>
              <a:endParaRPr lang="en-US" altLang="zh-CN">
                <a:latin typeface="Tahoma" panose="020B0804030504040204" pitchFamily="34" charset="0"/>
              </a:endParaRPr>
            </a:p>
          </p:txBody>
        </p:sp>
        <p:sp>
          <p:nvSpPr>
            <p:cNvPr id="99345" name="Oval 15"/>
            <p:cNvSpPr>
              <a:spLocks noChangeArrowheads="1"/>
            </p:cNvSpPr>
            <p:nvPr/>
          </p:nvSpPr>
          <p:spPr bwMode="auto">
            <a:xfrm>
              <a:off x="3741" y="2433"/>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2</a:t>
              </a:r>
              <a:endParaRPr lang="en-US" altLang="zh-CN">
                <a:latin typeface="Tahoma" panose="020B0804030504040204" pitchFamily="34" charset="0"/>
              </a:endParaRPr>
            </a:p>
          </p:txBody>
        </p:sp>
        <p:sp>
          <p:nvSpPr>
            <p:cNvPr id="99346" name="Oval 16"/>
            <p:cNvSpPr>
              <a:spLocks noChangeArrowheads="1"/>
            </p:cNvSpPr>
            <p:nvPr/>
          </p:nvSpPr>
          <p:spPr bwMode="auto">
            <a:xfrm>
              <a:off x="3560" y="2886"/>
              <a:ext cx="227" cy="227"/>
            </a:xfrm>
            <a:prstGeom prst="ellipse">
              <a:avLst/>
            </a:prstGeom>
            <a:solidFill>
              <a:srgbClr val="CC0099"/>
            </a:solidFill>
            <a:ln w="9525">
              <a:solidFill>
                <a:schemeClr val="tx1"/>
              </a:solidFill>
              <a:miter lim="800000"/>
            </a:ln>
          </p:spPr>
          <p:txBody>
            <a:bodyPr wrap="none" anchor="ctr"/>
            <a:lstStyle/>
            <a:p>
              <a:pPr algn="ctr"/>
              <a:r>
                <a:rPr lang="en-US" altLang="zh-CN">
                  <a:latin typeface="Tahoma" panose="020B0804030504040204" pitchFamily="34" charset="0"/>
                </a:rPr>
                <a:t>2</a:t>
              </a:r>
              <a:endParaRPr lang="en-US" altLang="zh-CN">
                <a:latin typeface="Tahoma" panose="020B0804030504040204" pitchFamily="34" charset="0"/>
              </a:endParaRPr>
            </a:p>
          </p:txBody>
        </p:sp>
        <p:sp>
          <p:nvSpPr>
            <p:cNvPr id="99347" name="Oval 17"/>
            <p:cNvSpPr>
              <a:spLocks noChangeArrowheads="1"/>
            </p:cNvSpPr>
            <p:nvPr/>
          </p:nvSpPr>
          <p:spPr bwMode="auto">
            <a:xfrm>
              <a:off x="3424"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0</a:t>
              </a:r>
              <a:endParaRPr lang="en-US" altLang="zh-CN">
                <a:latin typeface="Tahoma" panose="020B0804030504040204" pitchFamily="34" charset="0"/>
              </a:endParaRPr>
            </a:p>
          </p:txBody>
        </p:sp>
        <p:sp>
          <p:nvSpPr>
            <p:cNvPr id="99348" name="Line 18"/>
            <p:cNvSpPr>
              <a:spLocks noChangeShapeType="1"/>
            </p:cNvSpPr>
            <p:nvPr/>
          </p:nvSpPr>
          <p:spPr bwMode="auto">
            <a:xfrm flipV="1">
              <a:off x="3878" y="2160"/>
              <a:ext cx="363" cy="27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9349" name="Line 19"/>
            <p:cNvSpPr>
              <a:spLocks noChangeShapeType="1"/>
            </p:cNvSpPr>
            <p:nvPr/>
          </p:nvSpPr>
          <p:spPr bwMode="auto">
            <a:xfrm flipV="1">
              <a:off x="3696" y="2659"/>
              <a:ext cx="135"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9350" name="Line 20"/>
            <p:cNvSpPr>
              <a:spLocks noChangeShapeType="1"/>
            </p:cNvSpPr>
            <p:nvPr/>
          </p:nvSpPr>
          <p:spPr bwMode="auto">
            <a:xfrm flipV="1">
              <a:off x="3515" y="3067"/>
              <a:ext cx="91"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9351" name="Line 21"/>
            <p:cNvSpPr>
              <a:spLocks noChangeShapeType="1"/>
            </p:cNvSpPr>
            <p:nvPr/>
          </p:nvSpPr>
          <p:spPr bwMode="auto">
            <a:xfrm flipH="1" flipV="1">
              <a:off x="4286" y="2160"/>
              <a:ext cx="363" cy="27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9352" name="Line 22"/>
            <p:cNvSpPr>
              <a:spLocks noChangeShapeType="1"/>
            </p:cNvSpPr>
            <p:nvPr/>
          </p:nvSpPr>
          <p:spPr bwMode="auto">
            <a:xfrm flipH="1" flipV="1">
              <a:off x="3877" y="2659"/>
              <a:ext cx="182"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9353" name="Oval 23"/>
            <p:cNvSpPr>
              <a:spLocks noChangeArrowheads="1"/>
            </p:cNvSpPr>
            <p:nvPr/>
          </p:nvSpPr>
          <p:spPr bwMode="auto">
            <a:xfrm>
              <a:off x="3923" y="2886"/>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0</a:t>
              </a:r>
              <a:endParaRPr lang="en-US" altLang="zh-CN">
                <a:latin typeface="Tahoma" panose="020B0804030504040204" pitchFamily="34" charset="0"/>
              </a:endParaRPr>
            </a:p>
          </p:txBody>
        </p:sp>
        <p:sp>
          <p:nvSpPr>
            <p:cNvPr id="99354" name="Line 24"/>
            <p:cNvSpPr>
              <a:spLocks noChangeShapeType="1"/>
            </p:cNvSpPr>
            <p:nvPr/>
          </p:nvSpPr>
          <p:spPr bwMode="auto">
            <a:xfrm flipH="1" flipV="1">
              <a:off x="3742" y="3067"/>
              <a:ext cx="90" cy="227"/>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99355" name="Oval 25"/>
            <p:cNvSpPr>
              <a:spLocks noChangeArrowheads="1"/>
            </p:cNvSpPr>
            <p:nvPr/>
          </p:nvSpPr>
          <p:spPr bwMode="auto">
            <a:xfrm>
              <a:off x="3741" y="329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0</a:t>
              </a:r>
              <a:endParaRPr lang="en-US" altLang="zh-CN">
                <a:latin typeface="Tahoma" panose="020B0804030504040204" pitchFamily="34" charset="0"/>
              </a:endParaRPr>
            </a:p>
          </p:txBody>
        </p:sp>
        <p:sp>
          <p:nvSpPr>
            <p:cNvPr id="99356" name="Oval 26"/>
            <p:cNvSpPr>
              <a:spLocks noChangeArrowheads="1"/>
            </p:cNvSpPr>
            <p:nvPr/>
          </p:nvSpPr>
          <p:spPr bwMode="auto">
            <a:xfrm>
              <a:off x="4150" y="2024"/>
              <a:ext cx="227" cy="227"/>
            </a:xfrm>
            <a:prstGeom prst="ellipse">
              <a:avLst/>
            </a:prstGeom>
            <a:solidFill>
              <a:schemeClr val="accent1"/>
            </a:solidFill>
            <a:ln w="9525">
              <a:solidFill>
                <a:schemeClr val="tx1"/>
              </a:solidFill>
              <a:miter lim="800000"/>
            </a:ln>
          </p:spPr>
          <p:txBody>
            <a:bodyPr wrap="none" anchor="ctr"/>
            <a:lstStyle/>
            <a:p>
              <a:pPr algn="ctr"/>
              <a:r>
                <a:rPr lang="en-US" altLang="zh-CN">
                  <a:latin typeface="Tahoma" panose="020B0804030504040204" pitchFamily="34" charset="0"/>
                </a:rPr>
                <a:t>3</a:t>
              </a:r>
              <a:endParaRPr lang="en-US" altLang="zh-CN">
                <a:latin typeface="Tahoma" panose="020B0804030504040204" pitchFamily="34" charset="0"/>
              </a:endParaRPr>
            </a:p>
          </p:txBody>
        </p:sp>
        <p:sp>
          <p:nvSpPr>
            <p:cNvPr id="99357" name="Text Box 27"/>
            <p:cNvSpPr txBox="1">
              <a:spLocks noChangeArrowheads="1"/>
            </p:cNvSpPr>
            <p:nvPr/>
          </p:nvSpPr>
          <p:spPr bwMode="auto">
            <a:xfrm>
              <a:off x="3878" y="2115"/>
              <a:ext cx="18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9358" name="Text Box 28"/>
            <p:cNvSpPr txBox="1">
              <a:spLocks noChangeArrowheads="1"/>
            </p:cNvSpPr>
            <p:nvPr/>
          </p:nvSpPr>
          <p:spPr bwMode="auto">
            <a:xfrm>
              <a:off x="4422" y="2115"/>
              <a:ext cx="18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3</a:t>
              </a:r>
              <a:endParaRPr lang="en-US" altLang="zh-CN" sz="1600">
                <a:latin typeface="Tahoma" panose="020B0804030504040204" pitchFamily="34" charset="0"/>
              </a:endParaRPr>
            </a:p>
          </p:txBody>
        </p:sp>
        <p:sp>
          <p:nvSpPr>
            <p:cNvPr id="99359" name="Text Box 29"/>
            <p:cNvSpPr txBox="1">
              <a:spLocks noChangeArrowheads="1"/>
            </p:cNvSpPr>
            <p:nvPr/>
          </p:nvSpPr>
          <p:spPr bwMode="auto">
            <a:xfrm>
              <a:off x="3606"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9360" name="Text Box 30"/>
            <p:cNvSpPr txBox="1">
              <a:spLocks noChangeArrowheads="1"/>
            </p:cNvSpPr>
            <p:nvPr/>
          </p:nvSpPr>
          <p:spPr bwMode="auto">
            <a:xfrm>
              <a:off x="3923"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9361" name="Text Box 31"/>
            <p:cNvSpPr txBox="1">
              <a:spLocks noChangeArrowheads="1"/>
            </p:cNvSpPr>
            <p:nvPr/>
          </p:nvSpPr>
          <p:spPr bwMode="auto">
            <a:xfrm>
              <a:off x="4422"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9362" name="Text Box 32"/>
            <p:cNvSpPr txBox="1">
              <a:spLocks noChangeArrowheads="1"/>
            </p:cNvSpPr>
            <p:nvPr/>
          </p:nvSpPr>
          <p:spPr bwMode="auto">
            <a:xfrm>
              <a:off x="4740" y="2613"/>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9363" name="Text Box 33"/>
            <p:cNvSpPr txBox="1">
              <a:spLocks noChangeArrowheads="1"/>
            </p:cNvSpPr>
            <p:nvPr/>
          </p:nvSpPr>
          <p:spPr bwMode="auto">
            <a:xfrm>
              <a:off x="3379"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9364" name="Text Box 34"/>
            <p:cNvSpPr txBox="1">
              <a:spLocks noChangeArrowheads="1"/>
            </p:cNvSpPr>
            <p:nvPr/>
          </p:nvSpPr>
          <p:spPr bwMode="auto">
            <a:xfrm>
              <a:off x="3787"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1</a:t>
              </a:r>
              <a:endParaRPr lang="en-US" altLang="zh-CN" sz="1600">
                <a:latin typeface="Tahoma" panose="020B0804030504040204" pitchFamily="34" charset="0"/>
              </a:endParaRPr>
            </a:p>
          </p:txBody>
        </p:sp>
        <p:sp>
          <p:nvSpPr>
            <p:cNvPr id="99365" name="Text Box 35"/>
            <p:cNvSpPr txBox="1">
              <a:spLocks noChangeArrowheads="1"/>
            </p:cNvSpPr>
            <p:nvPr/>
          </p:nvSpPr>
          <p:spPr bwMode="auto">
            <a:xfrm>
              <a:off x="4286"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sp>
          <p:nvSpPr>
            <p:cNvPr id="99366" name="Text Box 36"/>
            <p:cNvSpPr txBox="1">
              <a:spLocks noChangeArrowheads="1"/>
            </p:cNvSpPr>
            <p:nvPr/>
          </p:nvSpPr>
          <p:spPr bwMode="auto">
            <a:xfrm>
              <a:off x="4830" y="3067"/>
              <a:ext cx="18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600">
                  <a:latin typeface="Tahoma" panose="020B0804030504040204" pitchFamily="34" charset="0"/>
                </a:rPr>
                <a:t>2</a:t>
              </a:r>
              <a:endParaRPr lang="en-US" altLang="zh-CN" sz="1600">
                <a:latin typeface="Tahoma" panose="020B0804030504040204" pitchFamily="34" charset="0"/>
              </a:endParaRPr>
            </a:p>
          </p:txBody>
        </p:sp>
      </p:grpSp>
      <p:sp>
        <p:nvSpPr>
          <p:cNvPr id="214054" name="Rectangle 38"/>
          <p:cNvSpPr>
            <a:spLocks noChangeArrowheads="1"/>
          </p:cNvSpPr>
          <p:nvPr/>
        </p:nvSpPr>
        <p:spPr bwMode="auto">
          <a:xfrm>
            <a:off x="539750" y="5084763"/>
            <a:ext cx="536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b="0">
                <a:solidFill>
                  <a:srgbClr val="990033"/>
                </a:solidFill>
                <a:latin typeface="Times New Roman" panose="02020503050405090304" pitchFamily="18" charset="0"/>
              </a:rPr>
              <a:t>定理：以上进程所需放大器数目最少。</a:t>
            </a:r>
            <a:endParaRPr kumimoji="0" lang="zh-CN" altLang="en-US" b="0">
              <a:solidFill>
                <a:srgbClr val="990033"/>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4115">
                                            <p:txEl>
                                              <p:pRg st="6" end="6"/>
                                            </p:txEl>
                                          </p:spTgt>
                                        </p:tgtEl>
                                        <p:attrNameLst>
                                          <p:attrName>style.visibility</p:attrName>
                                        </p:attrNameLst>
                                      </p:cBhvr>
                                      <p:to>
                                        <p:strVal val="visible"/>
                                      </p:to>
                                    </p:set>
                                    <p:anim calcmode="lin" valueType="num">
                                      <p:cBhvr additive="base">
                                        <p:cTn id="7" dur="500" fill="hold"/>
                                        <p:tgtEl>
                                          <p:spTgt spid="111411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41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iterate type="lt">
                                    <p:tmPct val="5000"/>
                                  </p:iterate>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14054"/>
                                        </p:tgtEl>
                                        <p:attrNameLst>
                                          <p:attrName>style.visibility</p:attrName>
                                        </p:attrNameLst>
                                      </p:cBhvr>
                                      <p:to>
                                        <p:strVal val="visible"/>
                                      </p:to>
                                    </p:set>
                                    <p:animEffect transition="in" filter="box(in)">
                                      <p:cBhvr>
                                        <p:cTn id="21" dur="500"/>
                                        <p:tgtEl>
                                          <p:spTgt spid="214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5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1CA46718-9FDC-457A-A188-2EE3A4538E24}"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A498F28F-B15F-4869-874D-3FDF9520E420}" type="datetime7">
              <a:rPr lang="zh-CN" altLang="en-US" sz="1200" b="0">
                <a:latin typeface="+mn-ea"/>
              </a:rPr>
            </a:fld>
            <a:endParaRPr lang="en-US" altLang="zh-CN" sz="1200" b="0">
              <a:latin typeface="+mn-ea"/>
            </a:endParaRPr>
          </a:p>
        </p:txBody>
      </p:sp>
      <p:sp>
        <p:nvSpPr>
          <p:cNvPr id="100356" name="Rectangle 2"/>
          <p:cNvSpPr>
            <a:spLocks noGrp="1" noChangeArrowheads="1"/>
          </p:cNvSpPr>
          <p:nvPr>
            <p:ph type="title" idx="4294967295"/>
          </p:nvPr>
        </p:nvSpPr>
        <p:spPr/>
        <p:txBody>
          <a:bodyPr anchor="b"/>
          <a:lstStyle/>
          <a:p>
            <a:pPr eaLnBrk="1" hangingPunct="1"/>
            <a:r>
              <a:rPr lang="en-US" altLang="zh-CN">
                <a:ea typeface="宋体" pitchFamily="2" charset="-122"/>
              </a:rPr>
              <a:t>8.10.1	</a:t>
            </a:r>
            <a:r>
              <a:rPr lang="zh-CN" altLang="en-US">
                <a:ea typeface="宋体" pitchFamily="2" charset="-122"/>
              </a:rPr>
              <a:t>设置信号放大器</a:t>
            </a:r>
            <a:endParaRPr lang="zh-CN" altLang="en-US">
              <a:ea typeface="宋体" pitchFamily="2" charset="-122"/>
            </a:endParaRPr>
          </a:p>
        </p:txBody>
      </p:sp>
      <p:sp>
        <p:nvSpPr>
          <p:cNvPr id="100357" name="Rectangle 3"/>
          <p:cNvSpPr>
            <a:spLocks noGrp="1" noChangeArrowheads="1"/>
          </p:cNvSpPr>
          <p:nvPr>
            <p:ph type="body" idx="4294967295"/>
          </p:nvPr>
        </p:nvSpPr>
        <p:spPr>
          <a:xfrm>
            <a:off x="0" y="260350"/>
            <a:ext cx="9144000" cy="6408738"/>
          </a:xfrm>
          <a:solidFill>
            <a:srgbClr val="CCECFF"/>
          </a:solidFill>
        </p:spPr>
        <p:txBody>
          <a:bodyPr/>
          <a:lstStyle/>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template &lt;class T&gt; class BinaryTreeNode;</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class </a:t>
            </a:r>
            <a:r>
              <a:rPr lang="en-US" altLang="zh-CN" sz="2400">
                <a:solidFill>
                  <a:schemeClr val="hlink"/>
                </a:solidFill>
                <a:latin typeface="Times New Roman" panose="02020503050405090304" pitchFamily="18" charset="0"/>
                <a:ea typeface="宋体" pitchFamily="2" charset="-122"/>
              </a:rPr>
              <a:t>Booster</a:t>
            </a:r>
            <a:r>
              <a:rPr lang="en-US" altLang="zh-CN" sz="2400">
                <a:latin typeface="Times New Roman" panose="02020503050405090304" pitchFamily="18" charset="0"/>
                <a:ea typeface="宋体" pitchFamily="2" charset="-122"/>
              </a:rPr>
              <a:t> {</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   friend void main(void);</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   friend void PlaceBoosters(BinaryTreeNode&lt;Booster&gt; *);</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  public:</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      void Output(ostream&amp; out) const</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      {out &lt;&lt; boost &lt;&lt; ' ' &lt;&lt; D &lt;&lt; ' ' &lt;&lt; d &lt;&lt; ' ';}</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   private:</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      int  D,       // </a:t>
            </a:r>
            <a:r>
              <a:rPr lang="zh-CN" altLang="en-US" sz="2400">
                <a:latin typeface="Times New Roman" panose="02020503050405090304" pitchFamily="18" charset="0"/>
                <a:ea typeface="宋体" pitchFamily="2" charset="-122"/>
              </a:rPr>
              <a:t>叶节点的衰减量 </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           d;       // </a:t>
            </a:r>
            <a:r>
              <a:rPr lang="zh-CN" altLang="en-US" sz="2400">
                <a:latin typeface="Times New Roman" panose="02020503050405090304" pitchFamily="18" charset="0"/>
                <a:ea typeface="宋体" pitchFamily="2" charset="-122"/>
              </a:rPr>
              <a:t>父节点的衰减量</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      bool boost;  // </a:t>
            </a:r>
            <a:r>
              <a:rPr lang="zh-CN" altLang="en-US" sz="2400">
                <a:latin typeface="Times New Roman" panose="02020503050405090304" pitchFamily="18" charset="0"/>
                <a:ea typeface="宋体" pitchFamily="2" charset="-122"/>
              </a:rPr>
              <a:t>当且仅当本处设置放大器，为</a:t>
            </a:r>
            <a:r>
              <a:rPr lang="en-US" altLang="zh-CN" sz="2400">
                <a:latin typeface="Times New Roman" panose="02020503050405090304" pitchFamily="18" charset="0"/>
                <a:ea typeface="宋体" pitchFamily="2" charset="-122"/>
              </a:rPr>
              <a:t>true </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 //</a:t>
            </a:r>
            <a:r>
              <a:rPr lang="zh-CN" altLang="en-US" sz="2400">
                <a:latin typeface="Times New Roman" panose="02020503050405090304" pitchFamily="18" charset="0"/>
                <a:ea typeface="宋体" pitchFamily="2" charset="-122"/>
              </a:rPr>
              <a:t>程序</a:t>
            </a:r>
            <a:r>
              <a:rPr lang="en-US" altLang="zh-CN" sz="2400">
                <a:latin typeface="Times New Roman" panose="02020503050405090304" pitchFamily="18" charset="0"/>
                <a:ea typeface="宋体" pitchFamily="2" charset="-122"/>
              </a:rPr>
              <a:t>8-13</a:t>
            </a:r>
            <a:r>
              <a:rPr lang="zh-CN" altLang="en-US" sz="2400">
                <a:latin typeface="Times New Roman" panose="02020503050405090304" pitchFamily="18" charset="0"/>
                <a:ea typeface="宋体" pitchFamily="2" charset="-122"/>
              </a:rPr>
              <a:t>类</a:t>
            </a:r>
            <a:r>
              <a:rPr lang="en-US" altLang="zh-CN" sz="2400">
                <a:latin typeface="Times New Roman" panose="02020503050405090304" pitchFamily="18" charset="0"/>
                <a:ea typeface="宋体" pitchFamily="2" charset="-122"/>
              </a:rPr>
              <a:t>Booster</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ostream&amp; operator&lt;&lt;(ostream&amp; out, Booster x)</a:t>
            </a:r>
            <a:endParaRPr lang="en-US" altLang="zh-CN" sz="24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400">
                <a:latin typeface="Times New Roman" panose="02020503050405090304" pitchFamily="18" charset="0"/>
                <a:ea typeface="宋体" pitchFamily="2" charset="-122"/>
              </a:rPr>
              <a:t>   {x.Output(out); return out;}</a:t>
            </a:r>
            <a:endParaRPr lang="zh-CN" altLang="en-US" sz="2400">
              <a:latin typeface="Times New Roman" panose="02020503050405090304" pitchFamily="18" charset="0"/>
              <a:ea typeface="宋体"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593BE6C5-7BFA-4033-A7AD-F01A127B75ED}"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38AB98CD-9305-46C5-9E63-5BE2BEAE606D}" type="datetime7">
              <a:rPr lang="zh-CN" altLang="en-US" sz="1200" b="0">
                <a:latin typeface="+mn-ea"/>
              </a:rPr>
            </a:fld>
            <a:endParaRPr lang="en-US" altLang="zh-CN" sz="1200" b="0">
              <a:latin typeface="+mn-ea"/>
            </a:endParaRPr>
          </a:p>
        </p:txBody>
      </p:sp>
      <p:sp>
        <p:nvSpPr>
          <p:cNvPr id="101380" name="Rectangle 2"/>
          <p:cNvSpPr>
            <a:spLocks noGrp="1" noChangeArrowheads="1"/>
          </p:cNvSpPr>
          <p:nvPr>
            <p:ph type="title" idx="4294967295"/>
          </p:nvPr>
        </p:nvSpPr>
        <p:spPr/>
        <p:txBody>
          <a:bodyPr anchor="b"/>
          <a:lstStyle/>
          <a:p>
            <a:pPr eaLnBrk="1" hangingPunct="1"/>
            <a:r>
              <a:rPr lang="en-US" altLang="zh-CN">
                <a:ea typeface="宋体" pitchFamily="2" charset="-122"/>
              </a:rPr>
              <a:t>8.10.1	</a:t>
            </a:r>
            <a:r>
              <a:rPr lang="zh-CN" altLang="en-US">
                <a:ea typeface="宋体" pitchFamily="2" charset="-122"/>
              </a:rPr>
              <a:t>设置信号放大器</a:t>
            </a:r>
            <a:endParaRPr lang="zh-CN" altLang="en-US">
              <a:ea typeface="宋体" pitchFamily="2" charset="-122"/>
            </a:endParaRPr>
          </a:p>
        </p:txBody>
      </p:sp>
      <p:sp>
        <p:nvSpPr>
          <p:cNvPr id="101381" name="Rectangle 3"/>
          <p:cNvSpPr>
            <a:spLocks noGrp="1" noChangeArrowheads="1"/>
          </p:cNvSpPr>
          <p:nvPr>
            <p:ph type="body" idx="4294967295"/>
          </p:nvPr>
        </p:nvSpPr>
        <p:spPr>
          <a:xfrm>
            <a:off x="0" y="260350"/>
            <a:ext cx="9144000" cy="6408738"/>
          </a:xfrm>
          <a:solidFill>
            <a:srgbClr val="CCECFF"/>
          </a:solidFill>
        </p:spPr>
        <p:txBody>
          <a:bodyPr/>
          <a:lstStyle/>
          <a:p>
            <a:pPr eaLnBrk="1" hangingPunct="1">
              <a:lnSpc>
                <a:spcPct val="80000"/>
              </a:lnSpc>
              <a:buFont typeface="Wingdings" panose="05000000000000000000" pitchFamily="2" charset="2"/>
              <a:buNone/>
            </a:pPr>
            <a:r>
              <a:rPr lang="en-US" altLang="zh-CN" sz="1800" dirty="0" err="1">
                <a:latin typeface="Times New Roman" panose="02020503050405090304" pitchFamily="18" charset="0"/>
                <a:ea typeface="宋体" pitchFamily="2" charset="-122"/>
              </a:rPr>
              <a:t>int</a:t>
            </a:r>
            <a:r>
              <a:rPr lang="en-US" altLang="zh-CN" sz="1800" dirty="0">
                <a:latin typeface="Times New Roman" panose="02020503050405090304" pitchFamily="18" charset="0"/>
                <a:ea typeface="宋体" pitchFamily="2" charset="-122"/>
              </a:rPr>
              <a:t> tolerance = 3;</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void </a:t>
            </a:r>
            <a:r>
              <a:rPr lang="en-US" altLang="zh-CN" sz="1800" dirty="0" err="1">
                <a:solidFill>
                  <a:schemeClr val="hlink"/>
                </a:solidFill>
                <a:latin typeface="Times New Roman" panose="02020503050405090304" pitchFamily="18" charset="0"/>
                <a:ea typeface="宋体" pitchFamily="2" charset="-122"/>
              </a:rPr>
              <a:t>PlaceBoosters</a:t>
            </a:r>
            <a:r>
              <a:rPr lang="en-US" altLang="zh-CN" sz="1800" dirty="0">
                <a:latin typeface="Times New Roman" panose="02020503050405090304" pitchFamily="18" charset="0"/>
                <a:ea typeface="宋体" pitchFamily="2" charset="-122"/>
              </a:rPr>
              <a:t>(</a:t>
            </a:r>
            <a:r>
              <a:rPr lang="en-US" altLang="zh-CN" sz="1800" dirty="0" err="1">
                <a:latin typeface="Times New Roman" panose="02020503050405090304" pitchFamily="18" charset="0"/>
                <a:ea typeface="宋体" pitchFamily="2" charset="-122"/>
              </a:rPr>
              <a:t>BinaryTreeNode</a:t>
            </a:r>
            <a:r>
              <a:rPr lang="en-US" altLang="zh-CN" sz="1800" dirty="0">
                <a:latin typeface="Times New Roman" panose="02020503050405090304" pitchFamily="18" charset="0"/>
                <a:ea typeface="宋体" pitchFamily="2" charset="-122"/>
              </a:rPr>
              <a:t>&lt;Booster&gt; *x)</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a:t>
            </a:r>
            <a:r>
              <a:rPr lang="zh-CN" altLang="en-US" sz="1800" dirty="0">
                <a:latin typeface="Times New Roman" panose="02020503050405090304" pitchFamily="18" charset="0"/>
                <a:ea typeface="宋体" pitchFamily="2" charset="-122"/>
              </a:rPr>
              <a:t>计算*</a:t>
            </a:r>
            <a:r>
              <a:rPr lang="en-US" altLang="zh-CN" sz="1800" dirty="0">
                <a:latin typeface="Times New Roman" panose="02020503050405090304" pitchFamily="18" charset="0"/>
                <a:ea typeface="宋体" pitchFamily="2" charset="-122"/>
              </a:rPr>
              <a:t>x.</a:t>
            </a:r>
            <a:r>
              <a:rPr lang="zh-CN" altLang="en-US" sz="1800" dirty="0">
                <a:latin typeface="Times New Roman" panose="02020503050405090304" pitchFamily="18" charset="0"/>
                <a:ea typeface="宋体" pitchFamily="2" charset="-122"/>
              </a:rPr>
              <a:t>处的衰减量，如果衰减量超出了容忍值，则设置放大器 </a:t>
            </a:r>
            <a:r>
              <a:rPr lang="en-US" altLang="zh-CN" sz="1800" dirty="0">
                <a:latin typeface="Times New Roman" panose="02020503050405090304" pitchFamily="18" charset="0"/>
                <a:ea typeface="宋体" pitchFamily="2" charset="-122"/>
              </a:rPr>
              <a:t>.</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a:t>
            </a:r>
            <a:r>
              <a:rPr lang="en-US" altLang="zh-CN" sz="1800" dirty="0" err="1">
                <a:latin typeface="Times New Roman" panose="02020503050405090304" pitchFamily="18" charset="0"/>
                <a:ea typeface="宋体" pitchFamily="2" charset="-122"/>
              </a:rPr>
              <a:t>BinaryTreeNode</a:t>
            </a:r>
            <a:r>
              <a:rPr lang="en-US" altLang="zh-CN" sz="1800" dirty="0">
                <a:latin typeface="Times New Roman" panose="02020503050405090304" pitchFamily="18" charset="0"/>
                <a:ea typeface="宋体" pitchFamily="2" charset="-122"/>
              </a:rPr>
              <a:t>&lt;Booster&gt; *y = x-&gt;</a:t>
            </a:r>
            <a:r>
              <a:rPr lang="en-US" altLang="zh-CN" sz="1800" dirty="0" err="1">
                <a:latin typeface="Times New Roman" panose="02020503050405090304" pitchFamily="18" charset="0"/>
                <a:ea typeface="宋体" pitchFamily="2" charset="-122"/>
              </a:rPr>
              <a:t>LeftChild</a:t>
            </a:r>
            <a:r>
              <a:rPr lang="en-US" altLang="zh-CN" sz="1800" dirty="0">
                <a:latin typeface="Times New Roman" panose="02020503050405090304" pitchFamily="18" charset="0"/>
                <a:ea typeface="宋体" pitchFamily="2" charset="-122"/>
              </a:rPr>
              <a:t>;</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a:t>
            </a:r>
            <a:r>
              <a:rPr lang="en-US" altLang="zh-CN" sz="1800" dirty="0" err="1">
                <a:latin typeface="Times New Roman" panose="02020503050405090304" pitchFamily="18" charset="0"/>
                <a:ea typeface="宋体" pitchFamily="2" charset="-122"/>
              </a:rPr>
              <a:t>int</a:t>
            </a:r>
            <a:r>
              <a:rPr lang="en-US" altLang="zh-CN" sz="1800" dirty="0">
                <a:latin typeface="Times New Roman" panose="02020503050405090304" pitchFamily="18" charset="0"/>
                <a:ea typeface="宋体" pitchFamily="2" charset="-122"/>
              </a:rPr>
              <a:t> degradation;</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a:t>
            </a:r>
            <a:r>
              <a:rPr lang="en-US" altLang="zh-CN" sz="1800" dirty="0">
                <a:solidFill>
                  <a:schemeClr val="folHlink"/>
                </a:solidFill>
                <a:latin typeface="Times New Roman" panose="02020503050405090304" pitchFamily="18" charset="0"/>
                <a:ea typeface="宋体" pitchFamily="2" charset="-122"/>
              </a:rPr>
              <a:t>x-&gt;</a:t>
            </a:r>
            <a:r>
              <a:rPr lang="en-US" altLang="zh-CN" sz="1800" dirty="0" err="1">
                <a:solidFill>
                  <a:schemeClr val="folHlink"/>
                </a:solidFill>
                <a:latin typeface="Times New Roman" panose="02020503050405090304" pitchFamily="18" charset="0"/>
                <a:ea typeface="宋体" pitchFamily="2" charset="-122"/>
              </a:rPr>
              <a:t>data.D</a:t>
            </a:r>
            <a:r>
              <a:rPr lang="en-US" altLang="zh-CN" sz="1800" dirty="0">
                <a:latin typeface="Times New Roman" panose="02020503050405090304" pitchFamily="18" charset="0"/>
                <a:ea typeface="宋体" pitchFamily="2" charset="-122"/>
              </a:rPr>
              <a:t> = 0;  	// initialize degradation at x</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if (y) { 		// compute from left child</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degradation = y-&gt;</a:t>
            </a:r>
            <a:r>
              <a:rPr lang="en-US" altLang="zh-CN" sz="1800" dirty="0" err="1">
                <a:latin typeface="Times New Roman" panose="02020503050405090304" pitchFamily="18" charset="0"/>
                <a:ea typeface="宋体" pitchFamily="2" charset="-122"/>
              </a:rPr>
              <a:t>data.D</a:t>
            </a:r>
            <a:r>
              <a:rPr lang="en-US" altLang="zh-CN" sz="1800" dirty="0">
                <a:latin typeface="Times New Roman" panose="02020503050405090304" pitchFamily="18" charset="0"/>
                <a:ea typeface="宋体" pitchFamily="2" charset="-122"/>
              </a:rPr>
              <a:t> + y-&gt;</a:t>
            </a:r>
            <a:r>
              <a:rPr lang="en-US" altLang="zh-CN" sz="1800" dirty="0" err="1">
                <a:latin typeface="Times New Roman" panose="02020503050405090304" pitchFamily="18" charset="0"/>
                <a:ea typeface="宋体" pitchFamily="2" charset="-122"/>
              </a:rPr>
              <a:t>data.d</a:t>
            </a:r>
            <a:r>
              <a:rPr lang="en-US" altLang="zh-CN" sz="1800" dirty="0">
                <a:latin typeface="Times New Roman" panose="02020503050405090304" pitchFamily="18" charset="0"/>
                <a:ea typeface="宋体" pitchFamily="2" charset="-122"/>
              </a:rPr>
              <a:t>;</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if (degradation &gt; </a:t>
            </a:r>
            <a:r>
              <a:rPr lang="en-US" altLang="zh-CN" sz="1800" dirty="0">
                <a:solidFill>
                  <a:srgbClr val="CC0099"/>
                </a:solidFill>
                <a:latin typeface="Times New Roman" panose="02020503050405090304" pitchFamily="18" charset="0"/>
                <a:ea typeface="宋体" pitchFamily="2" charset="-122"/>
              </a:rPr>
              <a:t>tolerance</a:t>
            </a:r>
            <a:r>
              <a:rPr lang="en-US" altLang="zh-CN" sz="1800" dirty="0">
                <a:latin typeface="Times New Roman" panose="02020503050405090304" pitchFamily="18" charset="0"/>
                <a:ea typeface="宋体" pitchFamily="2" charset="-122"/>
              </a:rPr>
              <a:t>)</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{y-&gt;</a:t>
            </a:r>
            <a:r>
              <a:rPr lang="en-US" altLang="zh-CN" sz="1800" dirty="0" err="1">
                <a:latin typeface="Times New Roman" panose="02020503050405090304" pitchFamily="18" charset="0"/>
                <a:ea typeface="宋体" pitchFamily="2" charset="-122"/>
              </a:rPr>
              <a:t>data.boost</a:t>
            </a:r>
            <a:r>
              <a:rPr lang="en-US" altLang="zh-CN" sz="1800" dirty="0">
                <a:latin typeface="Times New Roman" panose="02020503050405090304" pitchFamily="18" charset="0"/>
                <a:ea typeface="宋体" pitchFamily="2" charset="-122"/>
              </a:rPr>
              <a:t> = </a:t>
            </a:r>
            <a:r>
              <a:rPr lang="en-US" altLang="zh-CN" sz="1800" dirty="0">
                <a:solidFill>
                  <a:schemeClr val="hlink"/>
                </a:solidFill>
                <a:latin typeface="Times New Roman" panose="02020503050405090304" pitchFamily="18" charset="0"/>
                <a:ea typeface="宋体" pitchFamily="2" charset="-122"/>
              </a:rPr>
              <a:t>true</a:t>
            </a:r>
            <a:r>
              <a:rPr lang="en-US" altLang="zh-CN" sz="1800" dirty="0">
                <a:latin typeface="Times New Roman" panose="02020503050405090304" pitchFamily="18" charset="0"/>
                <a:ea typeface="宋体" pitchFamily="2" charset="-122"/>
              </a:rPr>
              <a:t>;</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a:t>
            </a:r>
            <a:r>
              <a:rPr lang="en-US" altLang="zh-CN" sz="1800" dirty="0">
                <a:solidFill>
                  <a:schemeClr val="folHlink"/>
                </a:solidFill>
                <a:latin typeface="Times New Roman" panose="02020503050405090304" pitchFamily="18" charset="0"/>
                <a:ea typeface="宋体" pitchFamily="2" charset="-122"/>
              </a:rPr>
              <a:t>x-&gt;</a:t>
            </a:r>
            <a:r>
              <a:rPr lang="en-US" altLang="zh-CN" sz="1800" dirty="0" err="1">
                <a:solidFill>
                  <a:schemeClr val="folHlink"/>
                </a:solidFill>
                <a:latin typeface="Times New Roman" panose="02020503050405090304" pitchFamily="18" charset="0"/>
                <a:ea typeface="宋体" pitchFamily="2" charset="-122"/>
              </a:rPr>
              <a:t>data.D</a:t>
            </a:r>
            <a:r>
              <a:rPr lang="en-US" altLang="zh-CN" sz="1800" dirty="0">
                <a:latin typeface="Times New Roman" panose="02020503050405090304" pitchFamily="18" charset="0"/>
                <a:ea typeface="宋体" pitchFamily="2" charset="-122"/>
              </a:rPr>
              <a:t> = y-&gt;</a:t>
            </a:r>
            <a:r>
              <a:rPr lang="en-US" altLang="zh-CN" sz="1800" dirty="0" err="1">
                <a:latin typeface="Times New Roman" panose="02020503050405090304" pitchFamily="18" charset="0"/>
                <a:ea typeface="宋体" pitchFamily="2" charset="-122"/>
              </a:rPr>
              <a:t>data.d</a:t>
            </a:r>
            <a:r>
              <a:rPr lang="en-US" altLang="zh-CN" sz="1800" dirty="0">
                <a:latin typeface="Times New Roman" panose="02020503050405090304" pitchFamily="18" charset="0"/>
                <a:ea typeface="宋体" pitchFamily="2" charset="-122"/>
              </a:rPr>
              <a:t>;}</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else </a:t>
            </a:r>
            <a:r>
              <a:rPr lang="en-US" altLang="zh-CN" sz="1800" dirty="0">
                <a:solidFill>
                  <a:schemeClr val="folHlink"/>
                </a:solidFill>
                <a:latin typeface="Times New Roman" panose="02020503050405090304" pitchFamily="18" charset="0"/>
                <a:ea typeface="宋体" pitchFamily="2" charset="-122"/>
              </a:rPr>
              <a:t>x-&gt;</a:t>
            </a:r>
            <a:r>
              <a:rPr lang="en-US" altLang="zh-CN" sz="1800" dirty="0" err="1">
                <a:solidFill>
                  <a:schemeClr val="folHlink"/>
                </a:solidFill>
                <a:latin typeface="Times New Roman" panose="02020503050405090304" pitchFamily="18" charset="0"/>
                <a:ea typeface="宋体" pitchFamily="2" charset="-122"/>
              </a:rPr>
              <a:t>data.D</a:t>
            </a:r>
            <a:r>
              <a:rPr lang="en-US" altLang="zh-CN" sz="1800" dirty="0">
                <a:latin typeface="Times New Roman" panose="02020503050405090304" pitchFamily="18" charset="0"/>
                <a:ea typeface="宋体" pitchFamily="2" charset="-122"/>
              </a:rPr>
              <a:t> = degradation;</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y = x-&gt;</a:t>
            </a:r>
            <a:r>
              <a:rPr lang="en-US" altLang="zh-CN" sz="1800" dirty="0" err="1">
                <a:latin typeface="Times New Roman" panose="02020503050405090304" pitchFamily="18" charset="0"/>
                <a:ea typeface="宋体" pitchFamily="2" charset="-122"/>
              </a:rPr>
              <a:t>RightChild</a:t>
            </a:r>
            <a:r>
              <a:rPr lang="en-US" altLang="zh-CN" sz="1800" dirty="0">
                <a:latin typeface="Times New Roman" panose="02020503050405090304" pitchFamily="18" charset="0"/>
                <a:ea typeface="宋体" pitchFamily="2" charset="-122"/>
              </a:rPr>
              <a:t>;</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if (y) {// compute from right child</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degradation = y-&gt;</a:t>
            </a:r>
            <a:r>
              <a:rPr lang="en-US" altLang="zh-CN" sz="1800" dirty="0" err="1">
                <a:latin typeface="Times New Roman" panose="02020503050405090304" pitchFamily="18" charset="0"/>
                <a:ea typeface="宋体" pitchFamily="2" charset="-122"/>
              </a:rPr>
              <a:t>data.D</a:t>
            </a:r>
            <a:r>
              <a:rPr lang="en-US" altLang="zh-CN" sz="1800" dirty="0">
                <a:latin typeface="Times New Roman" panose="02020503050405090304" pitchFamily="18" charset="0"/>
                <a:ea typeface="宋体" pitchFamily="2" charset="-122"/>
              </a:rPr>
              <a:t> + y-&gt;</a:t>
            </a:r>
            <a:r>
              <a:rPr lang="en-US" altLang="zh-CN" sz="1800" dirty="0" err="1">
                <a:latin typeface="Times New Roman" panose="02020503050405090304" pitchFamily="18" charset="0"/>
                <a:ea typeface="宋体" pitchFamily="2" charset="-122"/>
              </a:rPr>
              <a:t>data.d</a:t>
            </a:r>
            <a:r>
              <a:rPr lang="en-US" altLang="zh-CN" sz="1800" dirty="0">
                <a:latin typeface="Times New Roman" panose="02020503050405090304" pitchFamily="18" charset="0"/>
                <a:ea typeface="宋体" pitchFamily="2" charset="-122"/>
              </a:rPr>
              <a:t>;</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if (degradation &gt; </a:t>
            </a:r>
            <a:r>
              <a:rPr lang="en-US" altLang="zh-CN" sz="1800" dirty="0">
                <a:solidFill>
                  <a:srgbClr val="CC0099"/>
                </a:solidFill>
                <a:latin typeface="Times New Roman" panose="02020503050405090304" pitchFamily="18" charset="0"/>
                <a:ea typeface="宋体" pitchFamily="2" charset="-122"/>
              </a:rPr>
              <a:t>tolerance</a:t>
            </a:r>
            <a:r>
              <a:rPr lang="en-US" altLang="zh-CN" sz="1800" dirty="0">
                <a:latin typeface="Times New Roman" panose="02020503050405090304" pitchFamily="18" charset="0"/>
                <a:ea typeface="宋体" pitchFamily="2" charset="-122"/>
              </a:rPr>
              <a:t>)</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{y-&gt;</a:t>
            </a:r>
            <a:r>
              <a:rPr lang="en-US" altLang="zh-CN" sz="1800" dirty="0" err="1">
                <a:latin typeface="Times New Roman" panose="02020503050405090304" pitchFamily="18" charset="0"/>
                <a:ea typeface="宋体" pitchFamily="2" charset="-122"/>
              </a:rPr>
              <a:t>data.boost</a:t>
            </a:r>
            <a:r>
              <a:rPr lang="en-US" altLang="zh-CN" sz="1800" dirty="0">
                <a:latin typeface="Times New Roman" panose="02020503050405090304" pitchFamily="18" charset="0"/>
                <a:ea typeface="宋体" pitchFamily="2" charset="-122"/>
              </a:rPr>
              <a:t> = </a:t>
            </a:r>
            <a:r>
              <a:rPr lang="en-US" altLang="zh-CN" sz="1800" dirty="0">
                <a:solidFill>
                  <a:schemeClr val="hlink"/>
                </a:solidFill>
                <a:latin typeface="Times New Roman" panose="02020503050405090304" pitchFamily="18" charset="0"/>
                <a:ea typeface="宋体" pitchFamily="2" charset="-122"/>
              </a:rPr>
              <a:t>true</a:t>
            </a:r>
            <a:r>
              <a:rPr lang="en-US" altLang="zh-CN" sz="1800" dirty="0">
                <a:latin typeface="Times New Roman" panose="02020503050405090304" pitchFamily="18" charset="0"/>
                <a:ea typeface="宋体" pitchFamily="2" charset="-122"/>
              </a:rPr>
              <a:t>;</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degradation = y-&gt;</a:t>
            </a:r>
            <a:r>
              <a:rPr lang="en-US" altLang="zh-CN" sz="1800" dirty="0" err="1">
                <a:latin typeface="Times New Roman" panose="02020503050405090304" pitchFamily="18" charset="0"/>
                <a:ea typeface="宋体" pitchFamily="2" charset="-122"/>
              </a:rPr>
              <a:t>data.d</a:t>
            </a:r>
            <a:r>
              <a:rPr lang="en-US" altLang="zh-CN" sz="1800" dirty="0">
                <a:latin typeface="Times New Roman" panose="02020503050405090304" pitchFamily="18" charset="0"/>
                <a:ea typeface="宋体" pitchFamily="2" charset="-122"/>
              </a:rPr>
              <a:t>;}</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if (</a:t>
            </a:r>
            <a:r>
              <a:rPr lang="en-US" altLang="zh-CN" sz="1800" dirty="0">
                <a:solidFill>
                  <a:schemeClr val="folHlink"/>
                </a:solidFill>
                <a:latin typeface="Times New Roman" panose="02020503050405090304" pitchFamily="18" charset="0"/>
                <a:ea typeface="宋体" pitchFamily="2" charset="-122"/>
              </a:rPr>
              <a:t>x-&gt;</a:t>
            </a:r>
            <a:r>
              <a:rPr lang="en-US" altLang="zh-CN" sz="1800" dirty="0" err="1">
                <a:solidFill>
                  <a:schemeClr val="folHlink"/>
                </a:solidFill>
                <a:latin typeface="Times New Roman" panose="02020503050405090304" pitchFamily="18" charset="0"/>
                <a:ea typeface="宋体" pitchFamily="2" charset="-122"/>
              </a:rPr>
              <a:t>data.D</a:t>
            </a:r>
            <a:r>
              <a:rPr lang="en-US" altLang="zh-CN" sz="1800" dirty="0">
                <a:latin typeface="Times New Roman" panose="02020503050405090304" pitchFamily="18" charset="0"/>
                <a:ea typeface="宋体" pitchFamily="2" charset="-122"/>
              </a:rPr>
              <a:t> &lt; degradation)</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a:t>
            </a:r>
            <a:r>
              <a:rPr lang="en-US" altLang="zh-CN" sz="1800" dirty="0">
                <a:solidFill>
                  <a:schemeClr val="folHlink"/>
                </a:solidFill>
                <a:latin typeface="Times New Roman" panose="02020503050405090304" pitchFamily="18" charset="0"/>
                <a:ea typeface="宋体" pitchFamily="2" charset="-122"/>
              </a:rPr>
              <a:t>x-&gt;</a:t>
            </a:r>
            <a:r>
              <a:rPr lang="en-US" altLang="zh-CN" sz="1800" dirty="0" err="1">
                <a:solidFill>
                  <a:schemeClr val="folHlink"/>
                </a:solidFill>
                <a:latin typeface="Times New Roman" panose="02020503050405090304" pitchFamily="18" charset="0"/>
                <a:ea typeface="宋体" pitchFamily="2" charset="-122"/>
              </a:rPr>
              <a:t>data.D</a:t>
            </a:r>
            <a:r>
              <a:rPr lang="en-US" altLang="zh-CN" sz="1800" dirty="0">
                <a:latin typeface="Times New Roman" panose="02020503050405090304" pitchFamily="18" charset="0"/>
                <a:ea typeface="宋体" pitchFamily="2" charset="-122"/>
              </a:rPr>
              <a:t> = degradation;</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   }</a:t>
            </a:r>
            <a:endParaRPr lang="en-US" altLang="zh-CN" sz="1800" dirty="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en-US" altLang="zh-CN" sz="1800" dirty="0">
                <a:latin typeface="Times New Roman" panose="02020503050405090304" pitchFamily="18" charset="0"/>
                <a:ea typeface="宋体" pitchFamily="2" charset="-122"/>
              </a:rPr>
              <a:t>}//</a:t>
            </a:r>
            <a:r>
              <a:rPr lang="zh-CN" altLang="en-US" sz="1800" dirty="0">
                <a:latin typeface="Times New Roman" panose="02020503050405090304" pitchFamily="18" charset="0"/>
                <a:ea typeface="宋体" pitchFamily="2" charset="-122"/>
              </a:rPr>
              <a:t>程序</a:t>
            </a:r>
            <a:r>
              <a:rPr lang="en-US" altLang="zh-CN" sz="1800" dirty="0">
                <a:latin typeface="Times New Roman" panose="02020503050405090304" pitchFamily="18" charset="0"/>
                <a:ea typeface="宋体" pitchFamily="2" charset="-122"/>
              </a:rPr>
              <a:t>8-14</a:t>
            </a:r>
            <a:r>
              <a:rPr lang="zh-CN" altLang="en-US" sz="1800" dirty="0">
                <a:latin typeface="Times New Roman" panose="02020503050405090304" pitchFamily="18" charset="0"/>
                <a:ea typeface="宋体" pitchFamily="2" charset="-122"/>
              </a:rPr>
              <a:t>在二叉树中放置放大器并计算</a:t>
            </a:r>
            <a:r>
              <a:rPr lang="en-US" altLang="zh-CN" sz="1800" dirty="0">
                <a:latin typeface="Times New Roman" panose="02020503050405090304" pitchFamily="18" charset="0"/>
                <a:ea typeface="宋体" pitchFamily="2" charset="-122"/>
              </a:rPr>
              <a:t>D</a:t>
            </a:r>
            <a:r>
              <a:rPr lang="zh-CN" altLang="en-US" sz="1800" dirty="0">
                <a:latin typeface="Times New Roman" panose="02020503050405090304" pitchFamily="18" charset="0"/>
                <a:ea typeface="宋体" pitchFamily="2" charset="-122"/>
              </a:rPr>
              <a:t>值</a:t>
            </a:r>
            <a:endParaRPr lang="en-US" altLang="zh-CN" sz="1800" dirty="0">
              <a:latin typeface="Times New Roman" panose="02020503050405090304" pitchFamily="18" charset="0"/>
              <a:ea typeface="宋体"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日期占位符 3"/>
          <p:cNvSpPr>
            <a:spLocks noGrp="1"/>
          </p:cNvSpPr>
          <p:nvPr>
            <p:ph type="dt" sz="quarter" idx="10"/>
          </p:nvPr>
        </p:nvSpPr>
        <p:spPr>
          <a:noFill/>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04254FAB-0773-4A2D-B98A-59CAC795E392}" type="datetime7">
              <a:rPr lang="zh-CN" altLang="en-US" smtClean="0"/>
            </a:fld>
            <a:endParaRPr lang="en-US" altLang="zh-CN"/>
          </a:p>
        </p:txBody>
      </p:sp>
      <p:sp>
        <p:nvSpPr>
          <p:cNvPr id="96259" name="灯片编号占位符 5"/>
          <p:cNvSpPr>
            <a:spLocks noGrp="1"/>
          </p:cNvSpPr>
          <p:nvPr>
            <p:ph type="sldNum" sz="quarter" idx="12"/>
          </p:nvPr>
        </p:nvSpPr>
        <p:spPr>
          <a:noFill/>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00B27BC8-ECD3-4E41-AD0C-2797EA05E441}" type="slidenum">
              <a:rPr lang="zh-CN" altLang="en-US" smtClean="0"/>
            </a:fld>
            <a:endParaRPr lang="en-US" altLang="zh-CN"/>
          </a:p>
        </p:txBody>
      </p:sp>
      <p:sp>
        <p:nvSpPr>
          <p:cNvPr id="96260" name="Rectangle 2"/>
          <p:cNvSpPr>
            <a:spLocks noGrp="1" noChangeArrowheads="1"/>
          </p:cNvSpPr>
          <p:nvPr>
            <p:ph type="title"/>
          </p:nvPr>
        </p:nvSpPr>
        <p:spPr/>
        <p:txBody>
          <a:bodyPr/>
          <a:lstStyle/>
          <a:p>
            <a:pPr eaLnBrk="1" hangingPunct="1"/>
            <a:r>
              <a:rPr lang="en-US" altLang="zh-CN">
                <a:ea typeface="宋体" pitchFamily="2" charset="-122"/>
              </a:rPr>
              <a:t>3.8.3 Equivalence Classes</a:t>
            </a:r>
            <a:endParaRPr lang="zh-CN" altLang="en-US">
              <a:ea typeface="宋体" pitchFamily="2" charset="-122"/>
            </a:endParaRPr>
          </a:p>
        </p:txBody>
      </p:sp>
      <p:sp>
        <p:nvSpPr>
          <p:cNvPr id="96261" name="Rectangle 3"/>
          <p:cNvSpPr>
            <a:spLocks noGrp="1" noChangeArrowheads="1"/>
          </p:cNvSpPr>
          <p:nvPr>
            <p:ph type="body" idx="1"/>
          </p:nvPr>
        </p:nvSpPr>
        <p:spPr>
          <a:xfrm>
            <a:off x="468313" y="1412875"/>
            <a:ext cx="8229600" cy="4530725"/>
          </a:xfrm>
        </p:spPr>
        <p:txBody>
          <a:bodyPr/>
          <a:lstStyle/>
          <a:p>
            <a:pPr eaLnBrk="1" hangingPunct="1">
              <a:lnSpc>
                <a:spcPct val="130000"/>
              </a:lnSpc>
            </a:pPr>
            <a:r>
              <a:rPr lang="en-US" altLang="zh-CN" sz="1800">
                <a:latin typeface="Times New Roman" panose="02020503050405090304" pitchFamily="18" charset="0"/>
                <a:ea typeface="宋体" pitchFamily="2" charset="-122"/>
              </a:rPr>
              <a:t>1.</a:t>
            </a:r>
            <a:r>
              <a:rPr lang="zh-CN" altLang="en-US" sz="1800">
                <a:latin typeface="Times New Roman" panose="02020503050405090304" pitchFamily="18" charset="0"/>
                <a:ea typeface="宋体" pitchFamily="2" charset="-122"/>
              </a:rPr>
              <a:t>定义和动机</a:t>
            </a:r>
            <a:endParaRPr lang="zh-CN" altLang="en-US" sz="1800">
              <a:latin typeface="Times New Roman" panose="02020503050405090304" pitchFamily="18" charset="0"/>
              <a:ea typeface="宋体" pitchFamily="2" charset="-122"/>
            </a:endParaRPr>
          </a:p>
          <a:p>
            <a:pPr eaLnBrk="1" hangingPunct="1">
              <a:lnSpc>
                <a:spcPct val="130000"/>
              </a:lnSpc>
            </a:pPr>
            <a:r>
              <a:rPr lang="zh-CN" altLang="en-US" sz="1800">
                <a:latin typeface="Times New Roman" panose="02020503050405090304" pitchFamily="18" charset="0"/>
                <a:ea typeface="宋体" pitchFamily="2" charset="-122"/>
              </a:rPr>
              <a:t>一个具有</a:t>
            </a:r>
            <a:r>
              <a:rPr lang="en-US" altLang="zh-CN" sz="1800">
                <a:latin typeface="Times New Roman" panose="02020503050405090304" pitchFamily="18" charset="0"/>
                <a:ea typeface="宋体" pitchFamily="2" charset="-122"/>
              </a:rPr>
              <a:t>n</a:t>
            </a:r>
            <a:r>
              <a:rPr lang="zh-CN" altLang="en-US" sz="1800">
                <a:latin typeface="Times New Roman" panose="02020503050405090304" pitchFamily="18" charset="0"/>
                <a:ea typeface="宋体" pitchFamily="2" charset="-122"/>
              </a:rPr>
              <a:t>个元素的集合</a:t>
            </a:r>
            <a:r>
              <a:rPr lang="en-US" altLang="zh-CN" sz="1800">
                <a:solidFill>
                  <a:schemeClr val="hlink"/>
                </a:solidFill>
                <a:latin typeface="Times New Roman" panose="02020503050405090304" pitchFamily="18" charset="0"/>
                <a:ea typeface="宋体" pitchFamily="2" charset="-122"/>
              </a:rPr>
              <a:t>U</a:t>
            </a:r>
            <a:r>
              <a:rPr lang="en-US" altLang="zh-CN" sz="1800">
                <a:latin typeface="Times New Roman" panose="02020503050405090304" pitchFamily="18" charset="0"/>
                <a:ea typeface="宋体" pitchFamily="2" charset="-122"/>
              </a:rPr>
              <a:t>={1,2,...,n}</a:t>
            </a:r>
            <a:r>
              <a:rPr lang="zh-CN" altLang="en-US" sz="1800">
                <a:latin typeface="Times New Roman" panose="02020503050405090304" pitchFamily="18" charset="0"/>
                <a:ea typeface="宋体" pitchFamily="2" charset="-122"/>
              </a:rPr>
              <a:t>，</a:t>
            </a:r>
            <a:endParaRPr lang="zh-CN" altLang="en-US" sz="1800">
              <a:latin typeface="Times New Roman" panose="02020503050405090304" pitchFamily="18" charset="0"/>
              <a:ea typeface="宋体" pitchFamily="2" charset="-122"/>
            </a:endParaRPr>
          </a:p>
          <a:p>
            <a:pPr eaLnBrk="1" hangingPunct="1">
              <a:lnSpc>
                <a:spcPct val="130000"/>
              </a:lnSpc>
            </a:pPr>
            <a:r>
              <a:rPr lang="zh-CN" altLang="en-US" sz="1800">
                <a:latin typeface="Times New Roman" panose="02020503050405090304" pitchFamily="18" charset="0"/>
                <a:ea typeface="宋体" pitchFamily="2" charset="-122"/>
              </a:rPr>
              <a:t>一个具有</a:t>
            </a:r>
            <a:r>
              <a:rPr lang="en-US" altLang="zh-CN" sz="1800">
                <a:latin typeface="Times New Roman" panose="02020503050405090304" pitchFamily="18" charset="0"/>
                <a:ea typeface="宋体" pitchFamily="2" charset="-122"/>
              </a:rPr>
              <a:t>r</a:t>
            </a:r>
            <a:r>
              <a:rPr lang="zh-CN" altLang="en-US" sz="1800">
                <a:latin typeface="Times New Roman" panose="02020503050405090304" pitchFamily="18" charset="0"/>
                <a:ea typeface="宋体" pitchFamily="2" charset="-122"/>
              </a:rPr>
              <a:t>个关系的集合</a:t>
            </a:r>
            <a:r>
              <a:rPr lang="en-US" altLang="zh-CN" sz="1800">
                <a:solidFill>
                  <a:schemeClr val="hlink"/>
                </a:solidFill>
                <a:latin typeface="Times New Roman" panose="02020503050405090304" pitchFamily="18" charset="0"/>
                <a:ea typeface="宋体" pitchFamily="2" charset="-122"/>
              </a:rPr>
              <a:t>R</a:t>
            </a:r>
            <a:r>
              <a:rPr lang="en-US" altLang="zh-CN" sz="1800">
                <a:latin typeface="Times New Roman" panose="02020503050405090304" pitchFamily="18" charset="0"/>
                <a:ea typeface="宋体" pitchFamily="2" charset="-122"/>
              </a:rPr>
              <a:t>={(i</a:t>
            </a:r>
            <a:r>
              <a:rPr lang="en-US" altLang="zh-CN" sz="1800" baseline="-25000">
                <a:latin typeface="Times New Roman" panose="02020503050405090304" pitchFamily="18" charset="0"/>
                <a:ea typeface="宋体" pitchFamily="2" charset="-122"/>
              </a:rPr>
              <a:t>1</a:t>
            </a:r>
            <a:r>
              <a:rPr lang="en-US" altLang="zh-CN" sz="1800">
                <a:latin typeface="Times New Roman" panose="02020503050405090304" pitchFamily="18" charset="0"/>
                <a:ea typeface="宋体" pitchFamily="2" charset="-122"/>
              </a:rPr>
              <a:t>,j</a:t>
            </a:r>
            <a:r>
              <a:rPr lang="en-US" altLang="zh-CN" sz="1800" baseline="-25000">
                <a:latin typeface="Times New Roman" panose="02020503050405090304" pitchFamily="18" charset="0"/>
                <a:ea typeface="宋体" pitchFamily="2" charset="-122"/>
              </a:rPr>
              <a:t>1</a:t>
            </a:r>
            <a:r>
              <a:rPr lang="en-US" altLang="zh-CN" sz="1800">
                <a:latin typeface="Times New Roman" panose="02020503050405090304" pitchFamily="18" charset="0"/>
                <a:ea typeface="宋体" pitchFamily="2" charset="-122"/>
              </a:rPr>
              <a:t>),(i</a:t>
            </a:r>
            <a:r>
              <a:rPr lang="en-US" altLang="zh-CN" sz="1800" baseline="-25000">
                <a:latin typeface="Times New Roman" panose="02020503050405090304" pitchFamily="18" charset="0"/>
                <a:ea typeface="宋体" pitchFamily="2" charset="-122"/>
              </a:rPr>
              <a:t>2</a:t>
            </a:r>
            <a:r>
              <a:rPr lang="en-US" altLang="zh-CN" sz="1800">
                <a:latin typeface="Times New Roman" panose="02020503050405090304" pitchFamily="18" charset="0"/>
                <a:ea typeface="宋体" pitchFamily="2" charset="-122"/>
              </a:rPr>
              <a:t>,j</a:t>
            </a:r>
            <a:r>
              <a:rPr lang="en-US" altLang="zh-CN" sz="1800" baseline="-25000">
                <a:latin typeface="Times New Roman" panose="02020503050405090304" pitchFamily="18" charset="0"/>
                <a:ea typeface="宋体" pitchFamily="2" charset="-122"/>
              </a:rPr>
              <a:t>2</a:t>
            </a:r>
            <a:r>
              <a:rPr lang="en-US" altLang="zh-CN" sz="1800">
                <a:latin typeface="Times New Roman" panose="02020503050405090304" pitchFamily="18" charset="0"/>
                <a:ea typeface="宋体" pitchFamily="2" charset="-122"/>
              </a:rPr>
              <a:t>),...,(i</a:t>
            </a:r>
            <a:r>
              <a:rPr lang="en-US" altLang="zh-CN" sz="1800" baseline="-25000">
                <a:latin typeface="Times New Roman" panose="02020503050405090304" pitchFamily="18" charset="0"/>
                <a:ea typeface="宋体" pitchFamily="2" charset="-122"/>
              </a:rPr>
              <a:t>r</a:t>
            </a:r>
            <a:r>
              <a:rPr lang="en-US" altLang="zh-CN" sz="1800">
                <a:latin typeface="Times New Roman" panose="02020503050405090304" pitchFamily="18" charset="0"/>
                <a:ea typeface="宋体" pitchFamily="2" charset="-122"/>
              </a:rPr>
              <a:t>,j</a:t>
            </a:r>
            <a:r>
              <a:rPr lang="en-US" altLang="zh-CN" sz="1800" baseline="-25000">
                <a:latin typeface="Times New Roman" panose="02020503050405090304" pitchFamily="18" charset="0"/>
                <a:ea typeface="宋体" pitchFamily="2" charset="-122"/>
              </a:rPr>
              <a:t>r</a:t>
            </a:r>
            <a:r>
              <a:rPr lang="en-US" altLang="zh-CN" sz="1800">
                <a:latin typeface="Times New Roman" panose="02020503050405090304" pitchFamily="18" charset="0"/>
                <a:ea typeface="宋体" pitchFamily="2" charset="-122"/>
              </a:rPr>
              <a:t>)}</a:t>
            </a:r>
            <a:r>
              <a:rPr lang="zh-CN" altLang="en-US" sz="1800">
                <a:latin typeface="Times New Roman" panose="02020503050405090304" pitchFamily="18" charset="0"/>
                <a:ea typeface="宋体" pitchFamily="2" charset="-122"/>
              </a:rPr>
              <a:t>，其中</a:t>
            </a:r>
            <a:r>
              <a:rPr lang="en-US" altLang="zh-CN" sz="1800">
                <a:latin typeface="Times New Roman" panose="02020503050405090304" pitchFamily="18" charset="0"/>
                <a:ea typeface="宋体" pitchFamily="2" charset="-122"/>
              </a:rPr>
              <a:t>(i</a:t>
            </a:r>
            <a:r>
              <a:rPr lang="en-US" altLang="zh-CN" sz="1800" baseline="-25000">
                <a:latin typeface="Times New Roman" panose="02020503050405090304" pitchFamily="18" charset="0"/>
                <a:ea typeface="宋体" pitchFamily="2" charset="-122"/>
              </a:rPr>
              <a:t>1</a:t>
            </a:r>
            <a:r>
              <a:rPr lang="en-US" altLang="zh-CN" sz="1800">
                <a:latin typeface="Times New Roman" panose="02020503050405090304" pitchFamily="18" charset="0"/>
                <a:ea typeface="宋体" pitchFamily="2" charset="-122"/>
              </a:rPr>
              <a:t>,i</a:t>
            </a:r>
            <a:r>
              <a:rPr lang="en-US" altLang="zh-CN" sz="1800" baseline="-25000">
                <a:latin typeface="Times New Roman" panose="02020503050405090304" pitchFamily="18" charset="0"/>
                <a:ea typeface="宋体" pitchFamily="2" charset="-122"/>
              </a:rPr>
              <a:t>2</a:t>
            </a:r>
            <a:r>
              <a:rPr lang="en-US" altLang="zh-CN" sz="1800">
                <a:latin typeface="Times New Roman" panose="02020503050405090304" pitchFamily="18" charset="0"/>
                <a:ea typeface="宋体" pitchFamily="2" charset="-122"/>
              </a:rPr>
              <a:t>,…i</a:t>
            </a:r>
            <a:r>
              <a:rPr lang="en-US" altLang="zh-CN" sz="1800" baseline="-25000">
                <a:latin typeface="Times New Roman" panose="02020503050405090304" pitchFamily="18" charset="0"/>
                <a:ea typeface="宋体" pitchFamily="2" charset="-122"/>
              </a:rPr>
              <a:t>r</a:t>
            </a:r>
            <a:r>
              <a:rPr lang="en-US" altLang="zh-CN" sz="1800">
                <a:latin typeface="Times New Roman" panose="02020503050405090304" pitchFamily="18" charset="0"/>
                <a:ea typeface="宋体" pitchFamily="2" charset="-122"/>
              </a:rPr>
              <a:t>) </a:t>
            </a:r>
            <a:r>
              <a:rPr lang="en-US" altLang="zh-CN" sz="1900">
                <a:latin typeface="宋体" pitchFamily="2" charset="-122"/>
                <a:ea typeface="宋体" pitchFamily="2" charset="-122"/>
                <a:sym typeface="Math B" pitchFamily="2" charset="2"/>
              </a:rPr>
              <a:t>∈</a:t>
            </a:r>
            <a:r>
              <a:rPr lang="en-US" altLang="zh-CN" sz="1800">
                <a:solidFill>
                  <a:schemeClr val="hlink"/>
                </a:solidFill>
                <a:latin typeface="Times New Roman" panose="02020503050405090304" pitchFamily="18" charset="0"/>
                <a:ea typeface="宋体" pitchFamily="2" charset="-122"/>
              </a:rPr>
              <a:t>U</a:t>
            </a:r>
            <a:r>
              <a:rPr lang="zh-CN" altLang="en-US" sz="1800">
                <a:latin typeface="Times New Roman" panose="02020503050405090304" pitchFamily="18" charset="0"/>
                <a:ea typeface="宋体" pitchFamily="2" charset="-122"/>
              </a:rPr>
              <a:t>且</a:t>
            </a:r>
            <a:r>
              <a:rPr lang="en-US" altLang="zh-CN" sz="1800">
                <a:latin typeface="Times New Roman" panose="02020503050405090304" pitchFamily="18" charset="0"/>
                <a:ea typeface="宋体" pitchFamily="2" charset="-122"/>
              </a:rPr>
              <a:t>(j</a:t>
            </a:r>
            <a:r>
              <a:rPr lang="en-US" altLang="zh-CN" sz="1800" baseline="-25000">
                <a:latin typeface="Times New Roman" panose="02020503050405090304" pitchFamily="18" charset="0"/>
                <a:ea typeface="宋体" pitchFamily="2" charset="-122"/>
              </a:rPr>
              <a:t>1</a:t>
            </a:r>
            <a:r>
              <a:rPr lang="en-US" altLang="zh-CN" sz="1800">
                <a:latin typeface="Times New Roman" panose="02020503050405090304" pitchFamily="18" charset="0"/>
                <a:ea typeface="宋体" pitchFamily="2" charset="-122"/>
              </a:rPr>
              <a:t>,j</a:t>
            </a:r>
            <a:r>
              <a:rPr lang="en-US" altLang="zh-CN" sz="1800" baseline="-25000">
                <a:latin typeface="Times New Roman" panose="02020503050405090304" pitchFamily="18" charset="0"/>
                <a:ea typeface="宋体" pitchFamily="2" charset="-122"/>
              </a:rPr>
              <a:t>2</a:t>
            </a:r>
            <a:r>
              <a:rPr lang="en-US" altLang="zh-CN" sz="1800">
                <a:latin typeface="Times New Roman" panose="02020503050405090304" pitchFamily="18" charset="0"/>
                <a:ea typeface="宋体" pitchFamily="2" charset="-122"/>
              </a:rPr>
              <a:t>,…j</a:t>
            </a:r>
            <a:r>
              <a:rPr lang="en-US" altLang="zh-CN" sz="1800" baseline="-25000">
                <a:latin typeface="Times New Roman" panose="02020503050405090304" pitchFamily="18" charset="0"/>
                <a:ea typeface="宋体" pitchFamily="2" charset="-122"/>
              </a:rPr>
              <a:t>r</a:t>
            </a:r>
            <a:r>
              <a:rPr lang="en-US" altLang="zh-CN" sz="1800">
                <a:latin typeface="Times New Roman" panose="02020503050405090304" pitchFamily="18" charset="0"/>
                <a:ea typeface="宋体" pitchFamily="2" charset="-122"/>
              </a:rPr>
              <a:t>) </a:t>
            </a:r>
            <a:r>
              <a:rPr lang="en-US" altLang="zh-CN" sz="1900">
                <a:latin typeface="宋体" pitchFamily="2" charset="-122"/>
                <a:ea typeface="宋体" pitchFamily="2" charset="-122"/>
                <a:sym typeface="Math B" pitchFamily="2" charset="2"/>
              </a:rPr>
              <a:t>∈</a:t>
            </a:r>
            <a:r>
              <a:rPr lang="en-US" altLang="zh-CN" sz="1800">
                <a:solidFill>
                  <a:schemeClr val="hlink"/>
                </a:solidFill>
                <a:latin typeface="Times New Roman" panose="02020503050405090304" pitchFamily="18" charset="0"/>
                <a:ea typeface="宋体" pitchFamily="2" charset="-122"/>
              </a:rPr>
              <a:t>U</a:t>
            </a:r>
            <a:r>
              <a:rPr lang="zh-CN" altLang="en-US" sz="1800">
                <a:solidFill>
                  <a:schemeClr val="hlink"/>
                </a:solidFill>
                <a:latin typeface="Times New Roman" panose="02020503050405090304" pitchFamily="18" charset="0"/>
                <a:ea typeface="宋体" pitchFamily="2" charset="-122"/>
              </a:rPr>
              <a:t>。</a:t>
            </a:r>
            <a:endParaRPr lang="zh-CN" altLang="en-US" sz="1800">
              <a:solidFill>
                <a:schemeClr val="hlink"/>
              </a:solidFill>
              <a:latin typeface="Times New Roman" panose="02020503050405090304" pitchFamily="18" charset="0"/>
              <a:ea typeface="宋体" pitchFamily="2" charset="-122"/>
            </a:endParaRPr>
          </a:p>
          <a:p>
            <a:pPr eaLnBrk="1" hangingPunct="1">
              <a:lnSpc>
                <a:spcPct val="130000"/>
              </a:lnSpc>
            </a:pPr>
            <a:r>
              <a:rPr lang="zh-CN" altLang="en-US" sz="1800">
                <a:latin typeface="Times New Roman" panose="02020503050405090304" pitchFamily="18" charset="0"/>
                <a:ea typeface="宋体" pitchFamily="2" charset="-122"/>
              </a:rPr>
              <a:t>关系</a:t>
            </a:r>
            <a:r>
              <a:rPr lang="en-US" altLang="zh-CN" sz="1800">
                <a:solidFill>
                  <a:schemeClr val="hlink"/>
                </a:solidFill>
                <a:latin typeface="Times New Roman" panose="02020503050405090304" pitchFamily="18" charset="0"/>
                <a:ea typeface="宋体" pitchFamily="2" charset="-122"/>
              </a:rPr>
              <a:t>R</a:t>
            </a:r>
            <a:r>
              <a:rPr lang="zh-CN" altLang="en-US" sz="1800">
                <a:latin typeface="Times New Roman" panose="02020503050405090304" pitchFamily="18" charset="0"/>
                <a:ea typeface="宋体" pitchFamily="2" charset="-122"/>
              </a:rPr>
              <a:t>是一个</a:t>
            </a:r>
            <a:r>
              <a:rPr lang="zh-CN" altLang="en-US" sz="1800">
                <a:solidFill>
                  <a:schemeClr val="hlink"/>
                </a:solidFill>
                <a:latin typeface="Times New Roman" panose="02020503050405090304" pitchFamily="18" charset="0"/>
                <a:ea typeface="宋体" pitchFamily="2" charset="-122"/>
              </a:rPr>
              <a:t>等价关系</a:t>
            </a:r>
            <a:r>
              <a:rPr lang="zh-CN" altLang="en-US" sz="1800">
                <a:latin typeface="Times New Roman" panose="02020503050405090304" pitchFamily="18" charset="0"/>
                <a:ea typeface="宋体" pitchFamily="2" charset="-122"/>
              </a:rPr>
              <a:t>（</a:t>
            </a:r>
            <a:r>
              <a:rPr lang="en-US" altLang="zh-CN" sz="1800">
                <a:latin typeface="Times New Roman" panose="02020503050405090304" pitchFamily="18" charset="0"/>
                <a:ea typeface="宋体" pitchFamily="2" charset="-122"/>
              </a:rPr>
              <a:t>equivalence relation</a:t>
            </a:r>
            <a:r>
              <a:rPr lang="zh-CN" altLang="en-US" sz="1800">
                <a:latin typeface="Times New Roman" panose="02020503050405090304" pitchFamily="18" charset="0"/>
                <a:ea typeface="宋体" pitchFamily="2" charset="-122"/>
              </a:rPr>
              <a:t>），当且仅当如下条件为真时成立：</a:t>
            </a:r>
            <a:endParaRPr lang="zh-CN" altLang="en-US" sz="1800">
              <a:latin typeface="Times New Roman" panose="02020503050405090304" pitchFamily="18" charset="0"/>
              <a:ea typeface="宋体" pitchFamily="2" charset="-122"/>
            </a:endParaRPr>
          </a:p>
          <a:p>
            <a:pPr lvl="1" eaLnBrk="1" hangingPunct="1">
              <a:lnSpc>
                <a:spcPct val="130000"/>
              </a:lnSpc>
            </a:pPr>
            <a:r>
              <a:rPr lang="zh-CN" altLang="en-US" sz="1600">
                <a:latin typeface="Times New Roman" panose="02020503050405090304" pitchFamily="18" charset="0"/>
                <a:ea typeface="宋体" pitchFamily="2" charset="-122"/>
              </a:rPr>
              <a:t>对于所有的</a:t>
            </a:r>
            <a:r>
              <a:rPr lang="en-US" altLang="zh-CN" sz="1600">
                <a:latin typeface="Times New Roman" panose="02020503050405090304" pitchFamily="18" charset="0"/>
                <a:ea typeface="宋体" pitchFamily="2" charset="-122"/>
              </a:rPr>
              <a:t>a</a:t>
            </a:r>
            <a:r>
              <a:rPr lang="zh-CN" altLang="en-US" sz="1600">
                <a:latin typeface="Times New Roman" panose="02020503050405090304" pitchFamily="18" charset="0"/>
                <a:ea typeface="宋体" pitchFamily="2" charset="-122"/>
              </a:rPr>
              <a:t>，有</a:t>
            </a:r>
            <a:r>
              <a:rPr lang="en-US" altLang="zh-CN" sz="1600">
                <a:latin typeface="Times New Roman" panose="02020503050405090304" pitchFamily="18" charset="0"/>
                <a:ea typeface="宋体" pitchFamily="2" charset="-122"/>
              </a:rPr>
              <a:t>(a,a)</a:t>
            </a:r>
            <a:r>
              <a:rPr lang="en-US" altLang="zh-CN" sz="1600">
                <a:latin typeface="宋体" pitchFamily="2" charset="-122"/>
                <a:ea typeface="宋体" pitchFamily="2" charset="-122"/>
                <a:sym typeface="Math B" pitchFamily="2" charset="2"/>
              </a:rPr>
              <a:t>∈</a:t>
            </a:r>
            <a:r>
              <a:rPr lang="en-US" altLang="zh-CN" sz="1600">
                <a:latin typeface="Times New Roman" panose="02020503050405090304" pitchFamily="18" charset="0"/>
                <a:ea typeface="宋体" pitchFamily="2" charset="-122"/>
              </a:rPr>
              <a:t>R</a:t>
            </a:r>
            <a:r>
              <a:rPr lang="zh-CN" altLang="en-US" sz="1600">
                <a:latin typeface="Times New Roman" panose="02020503050405090304" pitchFamily="18" charset="0"/>
                <a:ea typeface="宋体" pitchFamily="2" charset="-122"/>
              </a:rPr>
              <a:t>时（即关系是反身的）。</a:t>
            </a:r>
            <a:endParaRPr lang="zh-CN" altLang="en-US" sz="1600">
              <a:latin typeface="Times New Roman" panose="02020503050405090304" pitchFamily="18" charset="0"/>
              <a:ea typeface="宋体" pitchFamily="2" charset="-122"/>
            </a:endParaRPr>
          </a:p>
          <a:p>
            <a:pPr lvl="1" eaLnBrk="1" hangingPunct="1">
              <a:lnSpc>
                <a:spcPct val="130000"/>
              </a:lnSpc>
            </a:pPr>
            <a:r>
              <a:rPr lang="zh-CN" altLang="en-US" sz="1600">
                <a:latin typeface="Times New Roman" panose="02020503050405090304" pitchFamily="18" charset="0"/>
                <a:ea typeface="宋体" pitchFamily="2" charset="-122"/>
              </a:rPr>
              <a:t>当且仅当</a:t>
            </a:r>
            <a:r>
              <a:rPr lang="en-US" altLang="zh-CN" sz="1600">
                <a:latin typeface="Times New Roman" panose="02020503050405090304" pitchFamily="18" charset="0"/>
                <a:ea typeface="宋体" pitchFamily="2" charset="-122"/>
              </a:rPr>
              <a:t>(b,a) </a:t>
            </a:r>
            <a:r>
              <a:rPr lang="en-US" altLang="zh-CN" sz="1600">
                <a:latin typeface="宋体" pitchFamily="2" charset="-122"/>
                <a:ea typeface="宋体" pitchFamily="2" charset="-122"/>
                <a:sym typeface="Math B" pitchFamily="2" charset="2"/>
              </a:rPr>
              <a:t>∈</a:t>
            </a:r>
            <a:r>
              <a:rPr lang="en-US" altLang="zh-CN" sz="1600">
                <a:latin typeface="Times New Roman" panose="02020503050405090304" pitchFamily="18" charset="0"/>
                <a:ea typeface="宋体" pitchFamily="2" charset="-122"/>
              </a:rPr>
              <a:t> R</a:t>
            </a:r>
            <a:r>
              <a:rPr lang="zh-CN" altLang="en-US" sz="1600">
                <a:latin typeface="Times New Roman" panose="02020503050405090304" pitchFamily="18" charset="0"/>
                <a:ea typeface="宋体" pitchFamily="2" charset="-122"/>
              </a:rPr>
              <a:t>时</a:t>
            </a:r>
            <a:r>
              <a:rPr lang="en-US" altLang="zh-CN" sz="1600">
                <a:latin typeface="Times New Roman" panose="02020503050405090304" pitchFamily="18" charset="0"/>
                <a:ea typeface="宋体" pitchFamily="2" charset="-122"/>
              </a:rPr>
              <a:t>(a,b) </a:t>
            </a:r>
            <a:r>
              <a:rPr lang="en-US" altLang="zh-CN" sz="1600">
                <a:latin typeface="宋体" pitchFamily="2" charset="-122"/>
                <a:ea typeface="宋体" pitchFamily="2" charset="-122"/>
                <a:sym typeface="Math B" pitchFamily="2" charset="2"/>
              </a:rPr>
              <a:t>∈</a:t>
            </a:r>
            <a:r>
              <a:rPr lang="en-US" altLang="zh-CN" sz="1600">
                <a:latin typeface="Times New Roman" panose="02020503050405090304" pitchFamily="18" charset="0"/>
                <a:ea typeface="宋体" pitchFamily="2" charset="-122"/>
              </a:rPr>
              <a:t> R</a:t>
            </a:r>
            <a:r>
              <a:rPr lang="zh-CN" altLang="en-US" sz="1600">
                <a:latin typeface="Times New Roman" panose="02020503050405090304" pitchFamily="18" charset="0"/>
                <a:ea typeface="宋体" pitchFamily="2" charset="-122"/>
              </a:rPr>
              <a:t>（即关系是对称的）。</a:t>
            </a:r>
            <a:endParaRPr lang="zh-CN" altLang="en-US" sz="1600">
              <a:latin typeface="Times New Roman" panose="02020503050405090304" pitchFamily="18" charset="0"/>
              <a:ea typeface="宋体" pitchFamily="2" charset="-122"/>
            </a:endParaRPr>
          </a:p>
          <a:p>
            <a:pPr lvl="1" eaLnBrk="1" hangingPunct="1">
              <a:lnSpc>
                <a:spcPct val="130000"/>
              </a:lnSpc>
            </a:pPr>
            <a:r>
              <a:rPr lang="zh-CN" altLang="en-US" sz="1600">
                <a:latin typeface="Times New Roman" panose="02020503050405090304" pitchFamily="18" charset="0"/>
                <a:ea typeface="宋体" pitchFamily="2" charset="-122"/>
              </a:rPr>
              <a:t>若</a:t>
            </a:r>
            <a:r>
              <a:rPr lang="en-US" altLang="zh-CN" sz="1600">
                <a:latin typeface="Times New Roman" panose="02020503050405090304" pitchFamily="18" charset="0"/>
                <a:ea typeface="宋体" pitchFamily="2" charset="-122"/>
              </a:rPr>
              <a:t>(a,b) </a:t>
            </a:r>
            <a:r>
              <a:rPr lang="en-US" altLang="zh-CN" sz="1600">
                <a:latin typeface="宋体" pitchFamily="2" charset="-122"/>
                <a:ea typeface="宋体" pitchFamily="2" charset="-122"/>
                <a:sym typeface="Math B" pitchFamily="2" charset="2"/>
              </a:rPr>
              <a:t>∈</a:t>
            </a:r>
            <a:r>
              <a:rPr lang="en-US" altLang="zh-CN" sz="1600">
                <a:latin typeface="Times New Roman" panose="02020503050405090304" pitchFamily="18" charset="0"/>
                <a:ea typeface="宋体" pitchFamily="2" charset="-122"/>
              </a:rPr>
              <a:t> R</a:t>
            </a:r>
            <a:r>
              <a:rPr lang="zh-CN" altLang="en-US" sz="1600">
                <a:latin typeface="Times New Roman" panose="02020503050405090304" pitchFamily="18" charset="0"/>
                <a:ea typeface="宋体" pitchFamily="2" charset="-122"/>
              </a:rPr>
              <a:t>且</a:t>
            </a:r>
            <a:r>
              <a:rPr lang="en-US" altLang="zh-CN" sz="1600">
                <a:latin typeface="Times New Roman" panose="02020503050405090304" pitchFamily="18" charset="0"/>
                <a:ea typeface="宋体" pitchFamily="2" charset="-122"/>
              </a:rPr>
              <a:t>(b,c) </a:t>
            </a:r>
            <a:r>
              <a:rPr lang="en-US" altLang="zh-CN" sz="1600">
                <a:latin typeface="宋体" pitchFamily="2" charset="-122"/>
                <a:ea typeface="宋体" pitchFamily="2" charset="-122"/>
                <a:sym typeface="Math B" pitchFamily="2" charset="2"/>
              </a:rPr>
              <a:t>∈</a:t>
            </a:r>
            <a:r>
              <a:rPr lang="en-US" altLang="zh-CN" sz="1600">
                <a:latin typeface="Times New Roman" panose="02020503050405090304" pitchFamily="18" charset="0"/>
                <a:ea typeface="宋体" pitchFamily="2" charset="-122"/>
              </a:rPr>
              <a:t> R</a:t>
            </a:r>
            <a:r>
              <a:rPr lang="zh-CN" altLang="en-US" sz="1600">
                <a:latin typeface="Times New Roman" panose="02020503050405090304" pitchFamily="18" charset="0"/>
                <a:ea typeface="宋体" pitchFamily="2" charset="-122"/>
              </a:rPr>
              <a:t>，则有</a:t>
            </a:r>
            <a:r>
              <a:rPr lang="en-US" altLang="zh-CN" sz="1600">
                <a:latin typeface="Times New Roman" panose="02020503050405090304" pitchFamily="18" charset="0"/>
                <a:ea typeface="宋体" pitchFamily="2" charset="-122"/>
              </a:rPr>
              <a:t>(a,c) </a:t>
            </a:r>
            <a:r>
              <a:rPr lang="en-US" altLang="zh-CN" sz="1600">
                <a:latin typeface="宋体" pitchFamily="2" charset="-122"/>
                <a:ea typeface="宋体" pitchFamily="2" charset="-122"/>
                <a:sym typeface="Math B" pitchFamily="2" charset="2"/>
              </a:rPr>
              <a:t>∈</a:t>
            </a:r>
            <a:r>
              <a:rPr lang="en-US" altLang="zh-CN" sz="1600">
                <a:latin typeface="Times New Roman" panose="02020503050405090304" pitchFamily="18" charset="0"/>
                <a:ea typeface="宋体" pitchFamily="2" charset="-122"/>
                <a:sym typeface="Math B" pitchFamily="2" charset="2"/>
              </a:rPr>
              <a:t> </a:t>
            </a:r>
            <a:r>
              <a:rPr lang="en-US" altLang="zh-CN" sz="1600">
                <a:latin typeface="Times New Roman" panose="02020503050405090304" pitchFamily="18" charset="0"/>
                <a:ea typeface="宋体" pitchFamily="2" charset="-122"/>
              </a:rPr>
              <a:t>R</a:t>
            </a:r>
            <a:r>
              <a:rPr lang="zh-CN" altLang="en-US" sz="1600">
                <a:latin typeface="Times New Roman" panose="02020503050405090304" pitchFamily="18" charset="0"/>
                <a:ea typeface="宋体" pitchFamily="2" charset="-122"/>
              </a:rPr>
              <a:t>（即关系是传递的）。</a:t>
            </a:r>
            <a:endParaRPr lang="zh-CN" altLang="en-US" sz="1600">
              <a:latin typeface="Times New Roman" panose="02020503050405090304" pitchFamily="18" charset="0"/>
              <a:ea typeface="宋体" pitchFamily="2" charset="-122"/>
            </a:endParaRPr>
          </a:p>
          <a:p>
            <a:pPr lvl="2" eaLnBrk="1" hangingPunct="1">
              <a:lnSpc>
                <a:spcPct val="130000"/>
              </a:lnSpc>
            </a:pPr>
            <a:r>
              <a:rPr lang="zh-CN" altLang="en-US" sz="1400">
                <a:latin typeface="Times New Roman" panose="02020503050405090304" pitchFamily="18" charset="0"/>
                <a:ea typeface="宋体" pitchFamily="2" charset="-122"/>
              </a:rPr>
              <a:t>其中</a:t>
            </a:r>
            <a:r>
              <a:rPr lang="en-US" altLang="zh-CN" sz="1400">
                <a:latin typeface="Times New Roman" panose="02020503050405090304" pitchFamily="18" charset="0"/>
                <a:ea typeface="宋体" pitchFamily="2" charset="-122"/>
              </a:rPr>
              <a:t>(a,b,c) </a:t>
            </a:r>
            <a:r>
              <a:rPr lang="en-US" altLang="zh-CN" sz="1400">
                <a:latin typeface="宋体" pitchFamily="2" charset="-122"/>
                <a:ea typeface="宋体" pitchFamily="2" charset="-122"/>
                <a:sym typeface="Math B" pitchFamily="2" charset="2"/>
              </a:rPr>
              <a:t>∈</a:t>
            </a:r>
            <a:r>
              <a:rPr lang="en-US" altLang="zh-CN" sz="1400">
                <a:solidFill>
                  <a:schemeClr val="hlink"/>
                </a:solidFill>
                <a:latin typeface="Times New Roman" panose="02020503050405090304" pitchFamily="18" charset="0"/>
                <a:ea typeface="宋体" pitchFamily="2" charset="-122"/>
              </a:rPr>
              <a:t>U</a:t>
            </a:r>
            <a:endParaRPr lang="en-US" altLang="zh-CN" sz="1400">
              <a:latin typeface="Times New Roman" panose="02020503050405090304" pitchFamily="18" charset="0"/>
              <a:ea typeface="宋体" pitchFamily="2" charset="-122"/>
            </a:endParaRPr>
          </a:p>
          <a:p>
            <a:pPr eaLnBrk="1" hangingPunct="1">
              <a:lnSpc>
                <a:spcPct val="130000"/>
              </a:lnSpc>
            </a:pPr>
            <a:r>
              <a:rPr lang="zh-CN" altLang="en-US" sz="1800">
                <a:latin typeface="Times New Roman" panose="02020503050405090304" pitchFamily="18" charset="0"/>
                <a:ea typeface="宋体" pitchFamily="2" charset="-122"/>
              </a:rPr>
              <a:t>忽略可以利用等价关系的反身、对称和传递属性来获得。</a:t>
            </a:r>
            <a:endParaRPr lang="zh-CN" altLang="en-US" sz="1800">
              <a:latin typeface="Times New Roman" panose="02020503050405090304" pitchFamily="18" charset="0"/>
              <a:ea typeface="宋体"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B5092AB4-2EE2-4389-B822-D72D87CF35F6}" type="datetime7">
              <a:rPr lang="zh-CN" altLang="en-US" smtClean="0"/>
            </a:fld>
            <a:endParaRPr lang="en-US" altLang="zh-CN"/>
          </a:p>
        </p:txBody>
      </p:sp>
      <p:sp>
        <p:nvSpPr>
          <p:cNvPr id="97283" name="灯片编号占位符 5"/>
          <p:cNvSpPr>
            <a:spLocks noGrp="1"/>
          </p:cNvSpPr>
          <p:nvPr>
            <p:ph type="sldNum" sz="quarter" idx="12"/>
          </p:nvPr>
        </p:nvSpPr>
        <p:spPr>
          <a:noFill/>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4EBFFCE9-9C6D-4202-B421-3DD938B5AEAD}" type="slidenum">
              <a:rPr lang="zh-CN" altLang="en-US" smtClean="0"/>
            </a:fld>
            <a:endParaRPr lang="en-US" altLang="zh-CN"/>
          </a:p>
        </p:txBody>
      </p:sp>
      <p:sp>
        <p:nvSpPr>
          <p:cNvPr id="97284" name="Rectangle 2"/>
          <p:cNvSpPr>
            <a:spLocks noGrp="1" noChangeArrowheads="1"/>
          </p:cNvSpPr>
          <p:nvPr>
            <p:ph type="title"/>
          </p:nvPr>
        </p:nvSpPr>
        <p:spPr/>
        <p:txBody>
          <a:bodyPr/>
          <a:lstStyle/>
          <a:p>
            <a:pPr eaLnBrk="1" hangingPunct="1"/>
            <a:r>
              <a:rPr lang="en-US" altLang="zh-CN">
                <a:ea typeface="宋体" pitchFamily="2" charset="-122"/>
              </a:rPr>
              <a:t>3.8.3 Equivalence Classes</a:t>
            </a:r>
            <a:endParaRPr lang="zh-CN" altLang="en-US">
              <a:ea typeface="宋体" pitchFamily="2" charset="-122"/>
            </a:endParaRPr>
          </a:p>
        </p:txBody>
      </p:sp>
      <p:sp>
        <p:nvSpPr>
          <p:cNvPr id="624643" name="Rectangle 3"/>
          <p:cNvSpPr>
            <a:spLocks noGrp="1" noChangeArrowheads="1"/>
          </p:cNvSpPr>
          <p:nvPr>
            <p:ph type="body" idx="1"/>
          </p:nvPr>
        </p:nvSpPr>
        <p:spPr>
          <a:xfrm>
            <a:off x="395536" y="1268760"/>
            <a:ext cx="8229600" cy="4530725"/>
          </a:xfrm>
        </p:spPr>
        <p:txBody>
          <a:bodyPr/>
          <a:lstStyle/>
          <a:p>
            <a:pPr eaLnBrk="1" hangingPunct="1">
              <a:lnSpc>
                <a:spcPct val="110000"/>
              </a:lnSpc>
            </a:pPr>
            <a:r>
              <a:rPr lang="zh-CN" altLang="en-US" sz="2400" dirty="0">
                <a:latin typeface="Times New Roman" panose="02020503050405090304" pitchFamily="18" charset="0"/>
                <a:ea typeface="宋体" pitchFamily="2" charset="-122"/>
              </a:rPr>
              <a:t>例</a:t>
            </a:r>
            <a:r>
              <a:rPr lang="en-US" altLang="zh-CN" sz="2400" dirty="0">
                <a:latin typeface="Times New Roman" panose="02020503050405090304" pitchFamily="18" charset="0"/>
                <a:ea typeface="宋体" pitchFamily="2" charset="-122"/>
              </a:rPr>
              <a:t>3-3</a:t>
            </a:r>
            <a:r>
              <a:rPr lang="zh-CN" altLang="en-US" sz="2400" dirty="0">
                <a:latin typeface="Times New Roman" panose="02020503050405090304" pitchFamily="18" charset="0"/>
                <a:ea typeface="宋体" pitchFamily="2" charset="-122"/>
              </a:rPr>
              <a:t>：假定</a:t>
            </a:r>
            <a:r>
              <a:rPr lang="en-US" altLang="zh-CN" sz="2400" dirty="0">
                <a:latin typeface="Times New Roman" panose="02020503050405090304" pitchFamily="18" charset="0"/>
                <a:ea typeface="宋体" pitchFamily="2" charset="-122"/>
              </a:rPr>
              <a:t>n=14</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R={(1,11)</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(7,11)</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(2,12)</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(12,8)</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(11,12)</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(3,13)</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(4,13)</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(13,14)</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(14,9)</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(5,14)</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(6,10)}</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a:p>
            <a:pPr marL="0" indent="0" eaLnBrk="1" hangingPunct="1">
              <a:lnSpc>
                <a:spcPct val="110000"/>
              </a:lnSpc>
              <a:buNone/>
            </a:pPr>
            <a:endParaRPr lang="zh-CN" altLang="en-US" sz="2400" dirty="0">
              <a:latin typeface="Times New Roman" panose="02020503050405090304" pitchFamily="18" charset="0"/>
              <a:ea typeface="宋体" pitchFamily="2" charset="-122"/>
            </a:endParaRPr>
          </a:p>
          <a:p>
            <a:pPr eaLnBrk="1" hangingPunct="1">
              <a:lnSpc>
                <a:spcPct val="110000"/>
              </a:lnSpc>
            </a:pPr>
            <a:r>
              <a:rPr lang="zh-CN" altLang="en-US" sz="2400" dirty="0">
                <a:solidFill>
                  <a:schemeClr val="folHlink"/>
                </a:solidFill>
                <a:latin typeface="Times New Roman" panose="02020503050405090304" pitchFamily="18" charset="0"/>
                <a:ea typeface="宋体" pitchFamily="2" charset="-122"/>
              </a:rPr>
              <a:t>如果</a:t>
            </a:r>
            <a:r>
              <a:rPr lang="en-US" altLang="zh-CN" sz="2400" dirty="0">
                <a:solidFill>
                  <a:schemeClr val="folHlink"/>
                </a:solidFill>
                <a:latin typeface="Times New Roman" panose="02020503050405090304" pitchFamily="18" charset="0"/>
                <a:ea typeface="宋体" pitchFamily="2" charset="-122"/>
              </a:rPr>
              <a:t>(</a:t>
            </a:r>
            <a:r>
              <a:rPr lang="en-US" altLang="zh-CN" sz="2400" dirty="0" err="1">
                <a:solidFill>
                  <a:schemeClr val="folHlink"/>
                </a:solidFill>
                <a:latin typeface="Times New Roman" panose="02020503050405090304" pitchFamily="18" charset="0"/>
                <a:ea typeface="宋体" pitchFamily="2" charset="-122"/>
              </a:rPr>
              <a:t>a,b</a:t>
            </a:r>
            <a:r>
              <a:rPr lang="en-US" altLang="zh-CN" sz="2400" dirty="0">
                <a:solidFill>
                  <a:schemeClr val="folHlink"/>
                </a:solidFill>
                <a:latin typeface="Times New Roman" panose="02020503050405090304" pitchFamily="18" charset="0"/>
                <a:ea typeface="宋体" pitchFamily="2" charset="-122"/>
              </a:rPr>
              <a:t>) </a:t>
            </a:r>
            <a:r>
              <a:rPr lang="en-US" altLang="zh-CN" sz="2400" dirty="0">
                <a:latin typeface="宋体" pitchFamily="2" charset="-122"/>
                <a:ea typeface="宋体" pitchFamily="2" charset="-122"/>
                <a:sym typeface="Math B" pitchFamily="2" charset="2"/>
              </a:rPr>
              <a:t>∈</a:t>
            </a:r>
            <a:r>
              <a:rPr lang="en-US" altLang="zh-CN" sz="2400" dirty="0">
                <a:solidFill>
                  <a:schemeClr val="folHlink"/>
                </a:solidFill>
                <a:latin typeface="Times New Roman" panose="02020503050405090304" pitchFamily="18" charset="0"/>
                <a:ea typeface="宋体" pitchFamily="2" charset="-122"/>
              </a:rPr>
              <a:t> R</a:t>
            </a:r>
            <a:r>
              <a:rPr lang="zh-CN" altLang="en-US" sz="2400" dirty="0">
                <a:solidFill>
                  <a:schemeClr val="folHlink"/>
                </a:solidFill>
                <a:latin typeface="Times New Roman" panose="02020503050405090304" pitchFamily="18" charset="0"/>
                <a:ea typeface="宋体" pitchFamily="2" charset="-122"/>
              </a:rPr>
              <a:t>，则元素</a:t>
            </a:r>
            <a:r>
              <a:rPr lang="en-US" altLang="zh-CN" sz="2400" dirty="0">
                <a:solidFill>
                  <a:schemeClr val="folHlink"/>
                </a:solidFill>
                <a:latin typeface="Times New Roman" panose="02020503050405090304" pitchFamily="18" charset="0"/>
                <a:ea typeface="宋体" pitchFamily="2" charset="-122"/>
              </a:rPr>
              <a:t>a</a:t>
            </a:r>
            <a:r>
              <a:rPr lang="zh-CN" altLang="en-US" sz="2400" dirty="0">
                <a:solidFill>
                  <a:schemeClr val="folHlink"/>
                </a:solidFill>
                <a:latin typeface="Times New Roman" panose="02020503050405090304" pitchFamily="18" charset="0"/>
                <a:ea typeface="宋体" pitchFamily="2" charset="-122"/>
              </a:rPr>
              <a:t>和</a:t>
            </a:r>
            <a:r>
              <a:rPr lang="en-US" altLang="zh-CN" sz="2400" dirty="0">
                <a:solidFill>
                  <a:schemeClr val="folHlink"/>
                </a:solidFill>
                <a:latin typeface="Times New Roman" panose="02020503050405090304" pitchFamily="18" charset="0"/>
                <a:ea typeface="宋体" pitchFamily="2" charset="-122"/>
              </a:rPr>
              <a:t>b</a:t>
            </a:r>
            <a:r>
              <a:rPr lang="zh-CN" altLang="en-US" sz="2400" dirty="0">
                <a:solidFill>
                  <a:schemeClr val="folHlink"/>
                </a:solidFill>
                <a:latin typeface="Times New Roman" panose="02020503050405090304" pitchFamily="18" charset="0"/>
                <a:ea typeface="宋体" pitchFamily="2" charset="-122"/>
              </a:rPr>
              <a:t>是</a:t>
            </a:r>
            <a:r>
              <a:rPr lang="zh-CN" altLang="en-US" sz="2400" dirty="0">
                <a:solidFill>
                  <a:schemeClr val="hlink"/>
                </a:solidFill>
                <a:latin typeface="Times New Roman" panose="02020503050405090304" pitchFamily="18" charset="0"/>
                <a:ea typeface="宋体" pitchFamily="2" charset="-122"/>
              </a:rPr>
              <a:t>等价的</a:t>
            </a:r>
            <a:endParaRPr lang="zh-CN" altLang="en-US" sz="2400" dirty="0">
              <a:solidFill>
                <a:schemeClr val="hlink"/>
              </a:solidFill>
              <a:latin typeface="Times New Roman" panose="02020503050405090304" pitchFamily="18" charset="0"/>
              <a:ea typeface="宋体" pitchFamily="2" charset="-122"/>
            </a:endParaRPr>
          </a:p>
          <a:p>
            <a:pPr eaLnBrk="1" hangingPunct="1">
              <a:lnSpc>
                <a:spcPct val="110000"/>
              </a:lnSpc>
            </a:pPr>
            <a:r>
              <a:rPr lang="zh-CN" altLang="en-US" sz="2400" dirty="0">
                <a:solidFill>
                  <a:schemeClr val="hlink"/>
                </a:solidFill>
                <a:latin typeface="Times New Roman" panose="02020503050405090304" pitchFamily="18" charset="0"/>
                <a:ea typeface="宋体" pitchFamily="2" charset="-122"/>
              </a:rPr>
              <a:t>等价类</a:t>
            </a:r>
            <a:r>
              <a:rPr lang="zh-CN" altLang="en-US" sz="2400" dirty="0">
                <a:latin typeface="Times New Roman" panose="02020503050405090304" pitchFamily="18" charset="0"/>
                <a:ea typeface="宋体" pitchFamily="2" charset="-122"/>
              </a:rPr>
              <a:t>（</a:t>
            </a:r>
            <a:r>
              <a:rPr lang="en-US" altLang="zh-CN" sz="2400" dirty="0">
                <a:latin typeface="Times New Roman" panose="02020503050405090304" pitchFamily="18" charset="0"/>
                <a:ea typeface="宋体" pitchFamily="2" charset="-122"/>
              </a:rPr>
              <a:t>equivalence class</a:t>
            </a:r>
            <a:r>
              <a:rPr lang="zh-CN" altLang="en-US" sz="2400" dirty="0">
                <a:latin typeface="Times New Roman" panose="02020503050405090304" pitchFamily="18" charset="0"/>
                <a:ea typeface="宋体" pitchFamily="2" charset="-122"/>
              </a:rPr>
              <a:t>）是指相互等价的元素的</a:t>
            </a:r>
            <a:r>
              <a:rPr lang="zh-CN" altLang="en-US" sz="2400" b="1" dirty="0">
                <a:solidFill>
                  <a:srgbClr val="FF0000"/>
                </a:solidFill>
                <a:latin typeface="Times New Roman" panose="02020503050405090304" pitchFamily="18" charset="0"/>
                <a:ea typeface="宋体" pitchFamily="2" charset="-122"/>
              </a:rPr>
              <a:t>最大集合</a:t>
            </a:r>
            <a:r>
              <a:rPr lang="zh-CN" altLang="en-US" sz="2400" dirty="0">
                <a:latin typeface="Times New Roman" panose="02020503050405090304" pitchFamily="18" charset="0"/>
                <a:ea typeface="宋体" pitchFamily="2" charset="-122"/>
              </a:rPr>
              <a:t>，不存在类以外的元素，与类内部的元素等价。</a:t>
            </a:r>
            <a:endParaRPr lang="zh-CN" altLang="en-US" sz="2400" dirty="0">
              <a:latin typeface="Times New Roman" panose="0202050305040509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43">
                                            <p:txEl>
                                              <p:pRg st="2" end="2"/>
                                            </p:txEl>
                                          </p:spTgt>
                                        </p:tgtEl>
                                        <p:attrNameLst>
                                          <p:attrName>style.visibility</p:attrName>
                                        </p:attrNameLst>
                                      </p:cBhvr>
                                      <p:to>
                                        <p:strVal val="visible"/>
                                      </p:to>
                                    </p:set>
                                    <p:anim calcmode="lin" valueType="num">
                                      <p:cBhvr additive="base">
                                        <p:cTn id="7" dur="500" fill="hold"/>
                                        <p:tgtEl>
                                          <p:spTgt spid="6246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43">
                                            <p:txEl>
                                              <p:pRg st="3" end="3"/>
                                            </p:txEl>
                                          </p:spTgt>
                                        </p:tgtEl>
                                        <p:attrNameLst>
                                          <p:attrName>style.visibility</p:attrName>
                                        </p:attrNameLst>
                                      </p:cBhvr>
                                      <p:to>
                                        <p:strVal val="visible"/>
                                      </p:to>
                                    </p:set>
                                    <p:anim calcmode="lin" valueType="num">
                                      <p:cBhvr additive="base">
                                        <p:cTn id="13" dur="500" fill="hold"/>
                                        <p:tgtEl>
                                          <p:spTgt spid="62464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日期占位符 3"/>
          <p:cNvSpPr>
            <a:spLocks noGrp="1"/>
          </p:cNvSpPr>
          <p:nvPr>
            <p:ph type="dt" sz="quarter" idx="10"/>
          </p:nvPr>
        </p:nvSpPr>
        <p:spPr>
          <a:noFill/>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7E089DE1-DA9A-4272-B92A-F9D2530B4C4F}" type="datetime7">
              <a:rPr lang="zh-CN" altLang="en-US" smtClean="0"/>
            </a:fld>
            <a:endParaRPr lang="en-US" altLang="zh-CN"/>
          </a:p>
        </p:txBody>
      </p:sp>
      <p:sp>
        <p:nvSpPr>
          <p:cNvPr id="98307" name="灯片编号占位符 5"/>
          <p:cNvSpPr>
            <a:spLocks noGrp="1"/>
          </p:cNvSpPr>
          <p:nvPr>
            <p:ph type="sldNum" sz="quarter" idx="12"/>
          </p:nvPr>
        </p:nvSpPr>
        <p:spPr>
          <a:noFill/>
        </p:spPr>
        <p:txBody>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fld id="{D585BB7C-A65F-4B14-BED1-587BF9039285}" type="slidenum">
              <a:rPr lang="zh-CN" altLang="en-US" smtClean="0"/>
            </a:fld>
            <a:endParaRPr lang="en-US" altLang="zh-CN"/>
          </a:p>
        </p:txBody>
      </p:sp>
      <p:sp>
        <p:nvSpPr>
          <p:cNvPr id="98308" name="Rectangle 2"/>
          <p:cNvSpPr>
            <a:spLocks noGrp="1" noChangeArrowheads="1"/>
          </p:cNvSpPr>
          <p:nvPr>
            <p:ph type="title"/>
          </p:nvPr>
        </p:nvSpPr>
        <p:spPr/>
        <p:txBody>
          <a:bodyPr/>
          <a:lstStyle/>
          <a:p>
            <a:pPr eaLnBrk="1" hangingPunct="1"/>
            <a:r>
              <a:rPr lang="en-US" altLang="zh-CN">
                <a:ea typeface="宋体" pitchFamily="2" charset="-122"/>
              </a:rPr>
              <a:t>3.8.3 Equivalence Classes</a:t>
            </a:r>
            <a:endParaRPr lang="zh-CN" altLang="en-US">
              <a:ea typeface="宋体" pitchFamily="2" charset="-122"/>
            </a:endParaRPr>
          </a:p>
        </p:txBody>
      </p:sp>
      <p:sp>
        <p:nvSpPr>
          <p:cNvPr id="625667" name="Rectangle 3"/>
          <p:cNvSpPr>
            <a:spLocks noGrp="1" noChangeArrowheads="1"/>
          </p:cNvSpPr>
          <p:nvPr>
            <p:ph type="body" idx="1"/>
          </p:nvPr>
        </p:nvSpPr>
        <p:spPr/>
        <p:txBody>
          <a:bodyPr/>
          <a:lstStyle/>
          <a:p>
            <a:pPr eaLnBrk="1" hangingPunct="1">
              <a:lnSpc>
                <a:spcPct val="110000"/>
              </a:lnSpc>
            </a:pPr>
            <a:r>
              <a:rPr lang="zh-CN" altLang="en-US" sz="2400" dirty="0">
                <a:latin typeface="Times New Roman" panose="02020503050405090304" pitchFamily="18" charset="0"/>
                <a:ea typeface="宋体" pitchFamily="2" charset="-122"/>
              </a:rPr>
              <a:t>例</a:t>
            </a:r>
            <a:r>
              <a:rPr lang="en-US" altLang="zh-CN" sz="2400" dirty="0">
                <a:latin typeface="Times New Roman" panose="02020503050405090304" pitchFamily="18" charset="0"/>
                <a:ea typeface="宋体" pitchFamily="2" charset="-122"/>
              </a:rPr>
              <a:t>3-4</a:t>
            </a:r>
            <a:r>
              <a:rPr lang="zh-CN" altLang="en-US" sz="2400" dirty="0">
                <a:latin typeface="Times New Roman" panose="02020503050405090304" pitchFamily="18" charset="0"/>
                <a:ea typeface="宋体" pitchFamily="2" charset="-122"/>
              </a:rPr>
              <a:t>：找出前面例子的等价类。</a:t>
            </a:r>
            <a:endParaRPr lang="zh-CN" altLang="en-US" sz="2400" dirty="0">
              <a:latin typeface="Times New Roman" panose="02020503050405090304" pitchFamily="18" charset="0"/>
              <a:ea typeface="宋体" pitchFamily="2" charset="-122"/>
            </a:endParaRPr>
          </a:p>
          <a:p>
            <a:pPr eaLnBrk="1" hangingPunct="1">
              <a:lnSpc>
                <a:spcPct val="110000"/>
              </a:lnSpc>
            </a:pPr>
            <a:r>
              <a:rPr lang="zh-CN" altLang="en-US" sz="2400" dirty="0">
                <a:latin typeface="Times New Roman" panose="02020503050405090304" pitchFamily="18" charset="0"/>
                <a:ea typeface="宋体" pitchFamily="2" charset="-122"/>
              </a:rPr>
              <a:t>等价类：</a:t>
            </a:r>
            <a:r>
              <a:rPr lang="en-US" altLang="zh-CN" sz="2400" dirty="0">
                <a:latin typeface="Times New Roman" panose="02020503050405090304" pitchFamily="18" charset="0"/>
                <a:ea typeface="宋体" pitchFamily="2" charset="-122"/>
              </a:rPr>
              <a:t>{1,2,7,8,11,12}</a:t>
            </a:r>
            <a:r>
              <a:rPr lang="zh-CN" altLang="en-US" sz="2400" dirty="0">
                <a:latin typeface="Times New Roman" panose="02020503050405090304" pitchFamily="18" charset="0"/>
                <a:ea typeface="宋体" pitchFamily="2" charset="-122"/>
              </a:rPr>
              <a:t>、 </a:t>
            </a:r>
            <a:r>
              <a:rPr lang="en-US" altLang="zh-CN" sz="2400" dirty="0">
                <a:latin typeface="Times New Roman" panose="02020503050405090304" pitchFamily="18" charset="0"/>
                <a:ea typeface="宋体" pitchFamily="2" charset="-122"/>
              </a:rPr>
              <a:t>{3,4,5,9,13,14}</a:t>
            </a:r>
            <a:r>
              <a:rPr lang="zh-CN" altLang="en-US" sz="2400" dirty="0">
                <a:latin typeface="Times New Roman" panose="02020503050405090304" pitchFamily="18" charset="0"/>
                <a:ea typeface="宋体" pitchFamily="2" charset="-122"/>
              </a:rPr>
              <a:t>和</a:t>
            </a:r>
            <a:r>
              <a:rPr lang="en-US" altLang="zh-CN" sz="2400" dirty="0">
                <a:latin typeface="Times New Roman" panose="02020503050405090304" pitchFamily="18" charset="0"/>
                <a:ea typeface="宋体" pitchFamily="2" charset="-122"/>
              </a:rPr>
              <a:t>{6,10}</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a:p>
            <a:pPr eaLnBrk="1" hangingPunct="1">
              <a:lnSpc>
                <a:spcPct val="110000"/>
              </a:lnSpc>
            </a:pPr>
            <a:r>
              <a:rPr lang="zh-CN" altLang="en-US" sz="2400" dirty="0">
                <a:solidFill>
                  <a:schemeClr val="hlink"/>
                </a:solidFill>
                <a:latin typeface="Times New Roman" panose="02020503050405090304" pitchFamily="18" charset="0"/>
                <a:ea typeface="宋体" pitchFamily="2" charset="-122"/>
              </a:rPr>
              <a:t>离线等价类</a:t>
            </a:r>
            <a:r>
              <a:rPr lang="en-US" altLang="zh-CN" sz="2400" dirty="0">
                <a:latin typeface="Times New Roman" panose="02020503050405090304" pitchFamily="18" charset="0"/>
                <a:ea typeface="宋体" pitchFamily="2" charset="-122"/>
              </a:rPr>
              <a:t>(offline </a:t>
            </a:r>
            <a:r>
              <a:rPr lang="en-US" altLang="zh-CN" sz="2400" dirty="0" err="1">
                <a:latin typeface="Times New Roman" panose="02020503050405090304" pitchFamily="18" charset="0"/>
                <a:ea typeface="宋体" pitchFamily="2" charset="-122"/>
              </a:rPr>
              <a:t>equiralence</a:t>
            </a:r>
            <a:r>
              <a:rPr lang="en-US" altLang="zh-CN" sz="2400" dirty="0">
                <a:latin typeface="Times New Roman" panose="02020503050405090304" pitchFamily="18" charset="0"/>
                <a:ea typeface="宋体" pitchFamily="2" charset="-122"/>
              </a:rPr>
              <a:t> class)</a:t>
            </a:r>
            <a:r>
              <a:rPr lang="zh-CN" altLang="en-US" sz="2400" dirty="0">
                <a:latin typeface="Times New Roman" panose="02020503050405090304" pitchFamily="18" charset="0"/>
                <a:ea typeface="宋体" pitchFamily="2" charset="-122"/>
              </a:rPr>
              <a:t>问题，</a:t>
            </a:r>
            <a:r>
              <a:rPr lang="zh-CN" altLang="en-US" sz="2400" dirty="0">
                <a:solidFill>
                  <a:schemeClr val="folHlink"/>
                </a:solidFill>
                <a:latin typeface="Times New Roman" panose="02020503050405090304" pitchFamily="18" charset="0"/>
                <a:ea typeface="宋体" pitchFamily="2" charset="-122"/>
              </a:rPr>
              <a:t>是在已知</a:t>
            </a:r>
            <a:r>
              <a:rPr lang="en-US" altLang="zh-CN" sz="2400" dirty="0">
                <a:solidFill>
                  <a:schemeClr val="folHlink"/>
                </a:solidFill>
                <a:latin typeface="Times New Roman" panose="02020503050405090304" pitchFamily="18" charset="0"/>
                <a:ea typeface="宋体" pitchFamily="2" charset="-122"/>
              </a:rPr>
              <a:t>n</a:t>
            </a:r>
            <a:r>
              <a:rPr lang="zh-CN" altLang="en-US" sz="2400" dirty="0">
                <a:solidFill>
                  <a:schemeClr val="folHlink"/>
                </a:solidFill>
                <a:latin typeface="Times New Roman" panose="02020503050405090304" pitchFamily="18" charset="0"/>
                <a:ea typeface="宋体" pitchFamily="2" charset="-122"/>
              </a:rPr>
              <a:t>和</a:t>
            </a:r>
            <a:r>
              <a:rPr lang="en-US" altLang="zh-CN" sz="2400" dirty="0">
                <a:solidFill>
                  <a:schemeClr val="folHlink"/>
                </a:solidFill>
                <a:latin typeface="Times New Roman" panose="02020503050405090304" pitchFamily="18" charset="0"/>
                <a:ea typeface="宋体" pitchFamily="2" charset="-122"/>
              </a:rPr>
              <a:t>R</a:t>
            </a:r>
            <a:r>
              <a:rPr lang="zh-CN" altLang="en-US" sz="2400" dirty="0">
                <a:solidFill>
                  <a:schemeClr val="folHlink"/>
                </a:solidFill>
                <a:latin typeface="Times New Roman" panose="02020503050405090304" pitchFamily="18" charset="0"/>
                <a:ea typeface="宋体" pitchFamily="2" charset="-122"/>
              </a:rPr>
              <a:t>，来确定所有的等价类</a:t>
            </a:r>
            <a:r>
              <a:rPr lang="zh-CN" altLang="en-US" sz="2400" dirty="0">
                <a:latin typeface="Times New Roman" panose="02020503050405090304" pitchFamily="18" charset="0"/>
                <a:ea typeface="宋体" pitchFamily="2" charset="-122"/>
              </a:rPr>
              <a:t>（栈的应用）。</a:t>
            </a:r>
            <a:endParaRPr lang="en-US" altLang="zh-CN" sz="2400" dirty="0">
              <a:latin typeface="Times New Roman" panose="02020503050405090304" pitchFamily="18" charset="0"/>
              <a:ea typeface="宋体" pitchFamily="2" charset="-122"/>
            </a:endParaRPr>
          </a:p>
          <a:p>
            <a:pPr eaLnBrk="1" hangingPunct="1">
              <a:lnSpc>
                <a:spcPct val="110000"/>
              </a:lnSpc>
            </a:pPr>
            <a:r>
              <a:rPr lang="zh-CN" altLang="en-US" sz="2400" dirty="0">
                <a:solidFill>
                  <a:schemeClr val="hlink"/>
                </a:solidFill>
                <a:latin typeface="Times New Roman" panose="02020503050405090304" pitchFamily="18" charset="0"/>
                <a:ea typeface="宋体" pitchFamily="2" charset="-122"/>
              </a:rPr>
              <a:t>在线等价类</a:t>
            </a:r>
            <a:r>
              <a:rPr lang="en-US" altLang="zh-CN" sz="2400" dirty="0">
                <a:latin typeface="Times New Roman" panose="02020503050405090304" pitchFamily="18" charset="0"/>
                <a:ea typeface="宋体" pitchFamily="2" charset="-122"/>
              </a:rPr>
              <a:t>(online equivalence class)</a:t>
            </a:r>
            <a:r>
              <a:rPr lang="zh-CN" altLang="en-US" sz="2400" dirty="0">
                <a:latin typeface="Times New Roman" panose="02020503050405090304" pitchFamily="18" charset="0"/>
                <a:ea typeface="宋体" pitchFamily="2" charset="-122"/>
              </a:rPr>
              <a:t>问题，也称为</a:t>
            </a:r>
            <a:r>
              <a:rPr lang="zh-CN" altLang="en-US" sz="2400" b="1" i="1" u="sng" dirty="0">
                <a:solidFill>
                  <a:srgbClr val="FF0000"/>
                </a:solidFill>
                <a:latin typeface="Times New Roman" panose="02020503050405090304" pitchFamily="18" charset="0"/>
                <a:ea typeface="宋体" pitchFamily="2" charset="-122"/>
              </a:rPr>
              <a:t>并查集问题</a:t>
            </a:r>
            <a:r>
              <a:rPr lang="zh-CN" altLang="en-US" sz="2400" dirty="0">
                <a:latin typeface="Times New Roman" panose="02020503050405090304" pitchFamily="18" charset="0"/>
                <a:ea typeface="宋体" pitchFamily="2" charset="-122"/>
              </a:rPr>
              <a:t>，</a:t>
            </a:r>
            <a:r>
              <a:rPr lang="zh-CN" altLang="en-US" sz="2400" dirty="0">
                <a:solidFill>
                  <a:schemeClr val="folHlink"/>
                </a:solidFill>
                <a:latin typeface="Times New Roman" panose="02020503050405090304" pitchFamily="18" charset="0"/>
                <a:ea typeface="宋体" pitchFamily="2" charset="-122"/>
              </a:rPr>
              <a:t>是对</a:t>
            </a:r>
            <a:r>
              <a:rPr lang="en-US" altLang="zh-CN" sz="2400" dirty="0">
                <a:solidFill>
                  <a:schemeClr val="folHlink"/>
                </a:solidFill>
                <a:latin typeface="Times New Roman" panose="02020503050405090304" pitchFamily="18" charset="0"/>
                <a:ea typeface="宋体" pitchFamily="2" charset="-122"/>
              </a:rPr>
              <a:t>n</a:t>
            </a:r>
            <a:r>
              <a:rPr lang="zh-CN" altLang="en-US" sz="2400" dirty="0">
                <a:solidFill>
                  <a:schemeClr val="folHlink"/>
                </a:solidFill>
                <a:latin typeface="Times New Roman" panose="02020503050405090304" pitchFamily="18" charset="0"/>
                <a:ea typeface="宋体" pitchFamily="2" charset="-122"/>
              </a:rPr>
              <a:t>个元素，每个元素都属于一个独立的等价类，讨论对等价类的操作。</a:t>
            </a:r>
            <a:endParaRPr lang="zh-CN" altLang="en-US" sz="2400" dirty="0">
              <a:solidFill>
                <a:schemeClr val="folHlink"/>
              </a:solidFill>
              <a:latin typeface="Times New Roman" panose="02020503050405090304" pitchFamily="18" charset="0"/>
              <a:ea typeface="宋体" pitchFamily="2" charset="-122"/>
            </a:endParaRPr>
          </a:p>
          <a:p>
            <a:pPr lvl="1" eaLnBrk="1" hangingPunct="1">
              <a:lnSpc>
                <a:spcPct val="110000"/>
              </a:lnSpc>
            </a:pPr>
            <a:r>
              <a:rPr lang="en-US" altLang="zh-CN" sz="2025" dirty="0">
                <a:latin typeface="Times New Roman" panose="02020503050405090304" pitchFamily="18" charset="0"/>
                <a:ea typeface="宋体" pitchFamily="2" charset="-122"/>
              </a:rPr>
              <a:t>Union(</a:t>
            </a:r>
            <a:r>
              <a:rPr lang="en-US" altLang="zh-CN" sz="2025" dirty="0" err="1">
                <a:latin typeface="Times New Roman" panose="02020503050405090304" pitchFamily="18" charset="0"/>
                <a:ea typeface="宋体" pitchFamily="2" charset="-122"/>
              </a:rPr>
              <a:t>a,b</a:t>
            </a:r>
            <a:r>
              <a:rPr lang="en-US" altLang="zh-CN" sz="2025" dirty="0">
                <a:latin typeface="Times New Roman" panose="02020503050405090304" pitchFamily="18" charset="0"/>
                <a:ea typeface="宋体" pitchFamily="2" charset="-122"/>
              </a:rPr>
              <a:t>)</a:t>
            </a:r>
            <a:r>
              <a:rPr lang="zh-CN" altLang="en-US" sz="2025" dirty="0">
                <a:latin typeface="Times New Roman" panose="02020503050405090304" pitchFamily="18" charset="0"/>
                <a:ea typeface="宋体" pitchFamily="2" charset="-122"/>
              </a:rPr>
              <a:t>：把包含</a:t>
            </a:r>
            <a:r>
              <a:rPr lang="en-US" altLang="zh-CN" sz="2025" dirty="0">
                <a:latin typeface="Times New Roman" panose="02020503050405090304" pitchFamily="18" charset="0"/>
                <a:ea typeface="宋体" pitchFamily="2" charset="-122"/>
              </a:rPr>
              <a:t>a</a:t>
            </a:r>
            <a:r>
              <a:rPr lang="zh-CN" altLang="en-US" sz="2025" dirty="0">
                <a:latin typeface="Times New Roman" panose="02020503050405090304" pitchFamily="18" charset="0"/>
                <a:ea typeface="宋体" pitchFamily="2" charset="-122"/>
              </a:rPr>
              <a:t>和</a:t>
            </a:r>
            <a:r>
              <a:rPr lang="en-US" altLang="zh-CN" sz="2025" dirty="0">
                <a:latin typeface="Times New Roman" panose="02020503050405090304" pitchFamily="18" charset="0"/>
                <a:ea typeface="宋体" pitchFamily="2" charset="-122"/>
              </a:rPr>
              <a:t>b</a:t>
            </a:r>
            <a:r>
              <a:rPr lang="zh-CN" altLang="en-US" sz="2025" dirty="0">
                <a:latin typeface="Times New Roman" panose="02020503050405090304" pitchFamily="18" charset="0"/>
                <a:ea typeface="宋体" pitchFamily="2" charset="-122"/>
              </a:rPr>
              <a:t>的等价类合并成一个等价类</a:t>
            </a:r>
            <a:endParaRPr lang="zh-CN" altLang="en-US" sz="2025" dirty="0">
              <a:latin typeface="Times New Roman" panose="02020503050405090304" pitchFamily="18" charset="0"/>
              <a:ea typeface="宋体" pitchFamily="2" charset="-122"/>
            </a:endParaRPr>
          </a:p>
          <a:p>
            <a:pPr lvl="1" eaLnBrk="1" hangingPunct="1">
              <a:lnSpc>
                <a:spcPct val="110000"/>
              </a:lnSpc>
            </a:pPr>
            <a:r>
              <a:rPr lang="en-US" altLang="zh-CN" sz="2025" dirty="0">
                <a:latin typeface="Times New Roman" panose="02020503050405090304" pitchFamily="18" charset="0"/>
                <a:ea typeface="宋体" pitchFamily="2" charset="-122"/>
              </a:rPr>
              <a:t>Find(e)</a:t>
            </a:r>
            <a:r>
              <a:rPr lang="zh-CN" altLang="en-US" sz="2025" dirty="0">
                <a:latin typeface="Times New Roman" panose="02020503050405090304" pitchFamily="18" charset="0"/>
                <a:ea typeface="宋体" pitchFamily="2" charset="-122"/>
              </a:rPr>
              <a:t>：确定哪个类包含元素</a:t>
            </a:r>
            <a:r>
              <a:rPr lang="en-US" altLang="zh-CN" sz="2025" dirty="0">
                <a:latin typeface="Times New Roman" panose="02020503050405090304" pitchFamily="18" charset="0"/>
                <a:ea typeface="宋体" pitchFamily="2" charset="-122"/>
              </a:rPr>
              <a:t>e</a:t>
            </a:r>
            <a:r>
              <a:rPr lang="zh-CN" altLang="en-US" sz="2025" dirty="0">
                <a:latin typeface="Times New Roman" panose="02020503050405090304" pitchFamily="18" charset="0"/>
                <a:ea typeface="宋体" pitchFamily="2" charset="-122"/>
              </a:rPr>
              <a:t>，可以确定两个元素是否在同一等价类，同一个等价类返回结果相同。</a:t>
            </a:r>
            <a:endParaRPr lang="zh-CN" altLang="en-US" sz="2025" dirty="0">
              <a:latin typeface="Times New Roman" panose="02020503050405090304" pitchFamily="18" charset="0"/>
              <a:ea typeface="宋体" pitchFamily="2" charset="-122"/>
            </a:endParaRPr>
          </a:p>
        </p:txBody>
      </p:sp>
      <p:sp>
        <p:nvSpPr>
          <p:cNvPr id="98310" name="Rectangle 4"/>
          <p:cNvSpPr>
            <a:spLocks noChangeArrowheads="1"/>
          </p:cNvSpPr>
          <p:nvPr/>
        </p:nvSpPr>
        <p:spPr bwMode="auto">
          <a:xfrm>
            <a:off x="46038" y="0"/>
            <a:ext cx="8974137"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20000"/>
              </a:spcBef>
              <a:buClr>
                <a:schemeClr val="folHlink"/>
              </a:buClr>
              <a:buSzPct val="60000"/>
              <a:buFont typeface="Wingdings" panose="05000000000000000000" pitchFamily="2" charset="2"/>
              <a:buNone/>
            </a:pPr>
            <a:r>
              <a:rPr kumimoji="1" lang="en-US" altLang="zh-CN" sz="1400" b="1">
                <a:latin typeface="Tahoma" panose="020B0804030504040204" pitchFamily="34" charset="0"/>
              </a:rPr>
              <a:t>R={(1,11)</a:t>
            </a:r>
            <a:r>
              <a:rPr kumimoji="1" lang="zh-CN" altLang="en-US" sz="1400" b="1">
                <a:latin typeface="Tahoma" panose="020B0804030504040204" pitchFamily="34" charset="0"/>
              </a:rPr>
              <a:t>，</a:t>
            </a:r>
            <a:r>
              <a:rPr kumimoji="1" lang="en-US" altLang="zh-CN" sz="1400" b="1">
                <a:latin typeface="Tahoma" panose="020B0804030504040204" pitchFamily="34" charset="0"/>
              </a:rPr>
              <a:t>(7,11)</a:t>
            </a:r>
            <a:r>
              <a:rPr kumimoji="1" lang="zh-CN" altLang="en-US" sz="1400" b="1">
                <a:latin typeface="Tahoma" panose="020B0804030504040204" pitchFamily="34" charset="0"/>
              </a:rPr>
              <a:t>，</a:t>
            </a:r>
            <a:r>
              <a:rPr kumimoji="1" lang="en-US" altLang="zh-CN" sz="1400" b="1">
                <a:latin typeface="Tahoma" panose="020B0804030504040204" pitchFamily="34" charset="0"/>
              </a:rPr>
              <a:t>(2,12)</a:t>
            </a:r>
            <a:r>
              <a:rPr kumimoji="1" lang="zh-CN" altLang="en-US" sz="1400" b="1">
                <a:latin typeface="Tahoma" panose="020B0804030504040204" pitchFamily="34" charset="0"/>
              </a:rPr>
              <a:t>，</a:t>
            </a:r>
            <a:r>
              <a:rPr kumimoji="1" lang="en-US" altLang="zh-CN" sz="1400" b="1">
                <a:latin typeface="Tahoma" panose="020B0804030504040204" pitchFamily="34" charset="0"/>
              </a:rPr>
              <a:t>(12,8)</a:t>
            </a:r>
            <a:r>
              <a:rPr kumimoji="1" lang="zh-CN" altLang="en-US" sz="1400" b="1">
                <a:latin typeface="Tahoma" panose="020B0804030504040204" pitchFamily="34" charset="0"/>
              </a:rPr>
              <a:t>，</a:t>
            </a:r>
            <a:r>
              <a:rPr kumimoji="1" lang="en-US" altLang="zh-CN" sz="1400" b="1">
                <a:latin typeface="Tahoma" panose="020B0804030504040204" pitchFamily="34" charset="0"/>
              </a:rPr>
              <a:t>(11,12)</a:t>
            </a:r>
            <a:r>
              <a:rPr kumimoji="1" lang="zh-CN" altLang="en-US" sz="1400" b="1">
                <a:latin typeface="Tahoma" panose="020B0804030504040204" pitchFamily="34" charset="0"/>
              </a:rPr>
              <a:t>，</a:t>
            </a:r>
            <a:r>
              <a:rPr kumimoji="1" lang="en-US" altLang="zh-CN" sz="1400" b="1">
                <a:latin typeface="Tahoma" panose="020B0804030504040204" pitchFamily="34" charset="0"/>
              </a:rPr>
              <a:t>(3,13)</a:t>
            </a:r>
            <a:r>
              <a:rPr kumimoji="1" lang="zh-CN" altLang="en-US" sz="1400" b="1">
                <a:latin typeface="Tahoma" panose="020B0804030504040204" pitchFamily="34" charset="0"/>
              </a:rPr>
              <a:t>，</a:t>
            </a:r>
            <a:r>
              <a:rPr kumimoji="1" lang="en-US" altLang="zh-CN" sz="1400" b="1">
                <a:latin typeface="Tahoma" panose="020B0804030504040204" pitchFamily="34" charset="0"/>
              </a:rPr>
              <a:t>(4,13)</a:t>
            </a:r>
            <a:r>
              <a:rPr kumimoji="1" lang="zh-CN" altLang="en-US" sz="1400" b="1">
                <a:latin typeface="Tahoma" panose="020B0804030504040204" pitchFamily="34" charset="0"/>
              </a:rPr>
              <a:t>，</a:t>
            </a:r>
            <a:r>
              <a:rPr kumimoji="1" lang="en-US" altLang="zh-CN" sz="1400" b="1">
                <a:latin typeface="Tahoma" panose="020B0804030504040204" pitchFamily="34" charset="0"/>
              </a:rPr>
              <a:t>(13,14)</a:t>
            </a:r>
            <a:r>
              <a:rPr kumimoji="1" lang="zh-CN" altLang="en-US" sz="1400" b="1">
                <a:latin typeface="Tahoma" panose="020B0804030504040204" pitchFamily="34" charset="0"/>
              </a:rPr>
              <a:t>，</a:t>
            </a:r>
            <a:r>
              <a:rPr kumimoji="1" lang="en-US" altLang="zh-CN" sz="1400" b="1">
                <a:latin typeface="Tahoma" panose="020B0804030504040204" pitchFamily="34" charset="0"/>
              </a:rPr>
              <a:t>(14,9)</a:t>
            </a:r>
            <a:r>
              <a:rPr kumimoji="1" lang="zh-CN" altLang="en-US" sz="1400" b="1">
                <a:latin typeface="Tahoma" panose="020B0804030504040204" pitchFamily="34" charset="0"/>
              </a:rPr>
              <a:t>，</a:t>
            </a:r>
            <a:r>
              <a:rPr kumimoji="1" lang="en-US" altLang="zh-CN" sz="1400" b="1">
                <a:latin typeface="Tahoma" panose="020B0804030504040204" pitchFamily="34" charset="0"/>
              </a:rPr>
              <a:t>(5,14)</a:t>
            </a:r>
            <a:r>
              <a:rPr kumimoji="1" lang="zh-CN" altLang="en-US" sz="1400" b="1">
                <a:latin typeface="Tahoma" panose="020B0804030504040204" pitchFamily="34" charset="0"/>
              </a:rPr>
              <a:t>，</a:t>
            </a:r>
            <a:r>
              <a:rPr kumimoji="1" lang="en-US" altLang="zh-CN" sz="1400" b="1">
                <a:latin typeface="Tahoma" panose="020B0804030504040204" pitchFamily="34" charset="0"/>
              </a:rPr>
              <a:t>(6,10)}</a:t>
            </a:r>
            <a:r>
              <a:rPr kumimoji="1" lang="zh-CN" altLang="en-US" sz="1400" b="1">
                <a:latin typeface="Tahoma" panose="020B0804030504040204" pitchFamily="34" charset="0"/>
              </a:rPr>
              <a:t>。</a:t>
            </a:r>
            <a:endParaRPr kumimoji="1" lang="zh-CN" altLang="en-US" sz="1400" b="1">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5667">
                                            <p:txEl>
                                              <p:pRg st="1" end="1"/>
                                            </p:txEl>
                                          </p:spTgt>
                                        </p:tgtEl>
                                        <p:attrNameLst>
                                          <p:attrName>style.visibility</p:attrName>
                                        </p:attrNameLst>
                                      </p:cBhvr>
                                      <p:to>
                                        <p:strVal val="visible"/>
                                      </p:to>
                                    </p:set>
                                    <p:anim calcmode="lin" valueType="num">
                                      <p:cBhvr additive="base">
                                        <p:cTn id="7" dur="500" fill="hold"/>
                                        <p:tgtEl>
                                          <p:spTgt spid="6256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5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5667">
                                            <p:txEl>
                                              <p:pRg st="2" end="2"/>
                                            </p:txEl>
                                          </p:spTgt>
                                        </p:tgtEl>
                                        <p:attrNameLst>
                                          <p:attrName>style.visibility</p:attrName>
                                        </p:attrNameLst>
                                      </p:cBhvr>
                                      <p:to>
                                        <p:strVal val="visible"/>
                                      </p:to>
                                    </p:set>
                                    <p:anim calcmode="lin" valueType="num">
                                      <p:cBhvr additive="base">
                                        <p:cTn id="13" dur="500" fill="hold"/>
                                        <p:tgtEl>
                                          <p:spTgt spid="6256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5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25667">
                                            <p:txEl>
                                              <p:pRg st="3" end="3"/>
                                            </p:txEl>
                                          </p:spTgt>
                                        </p:tgtEl>
                                        <p:attrNameLst>
                                          <p:attrName>style.visibility</p:attrName>
                                        </p:attrNameLst>
                                      </p:cBhvr>
                                      <p:to>
                                        <p:strVal val="visible"/>
                                      </p:to>
                                    </p:set>
                                    <p:anim calcmode="lin" valueType="num">
                                      <p:cBhvr additive="base">
                                        <p:cTn id="19" dur="500" fill="hold"/>
                                        <p:tgtEl>
                                          <p:spTgt spid="6256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5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25667">
                                            <p:txEl>
                                              <p:pRg st="4" end="4"/>
                                            </p:txEl>
                                          </p:spTgt>
                                        </p:tgtEl>
                                        <p:attrNameLst>
                                          <p:attrName>style.visibility</p:attrName>
                                        </p:attrNameLst>
                                      </p:cBhvr>
                                      <p:to>
                                        <p:strVal val="visible"/>
                                      </p:to>
                                    </p:set>
                                    <p:anim calcmode="lin" valueType="num">
                                      <p:cBhvr additive="base">
                                        <p:cTn id="25" dur="500" fill="hold"/>
                                        <p:tgtEl>
                                          <p:spTgt spid="6256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56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25667">
                                            <p:txEl>
                                              <p:pRg st="5" end="5"/>
                                            </p:txEl>
                                          </p:spTgt>
                                        </p:tgtEl>
                                        <p:attrNameLst>
                                          <p:attrName>style.visibility</p:attrName>
                                        </p:attrNameLst>
                                      </p:cBhvr>
                                      <p:to>
                                        <p:strVal val="visible"/>
                                      </p:to>
                                    </p:set>
                                    <p:anim calcmode="lin" valueType="num">
                                      <p:cBhvr additive="base">
                                        <p:cTn id="31" dur="500" fill="hold"/>
                                        <p:tgtEl>
                                          <p:spTgt spid="6256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56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2F57F3CD-9B1E-4CCB-B335-46440B93FCF2}"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DE4044B-0C7A-4DAE-9D2C-606EFB746468}" type="datetime7">
              <a:rPr lang="zh-CN" altLang="en-US" sz="1200" b="0">
                <a:latin typeface="+mn-ea"/>
              </a:rPr>
            </a:fld>
            <a:endParaRPr lang="en-US" altLang="zh-CN" sz="1200" b="0">
              <a:latin typeface="+mn-ea"/>
            </a:endParaRPr>
          </a:p>
        </p:txBody>
      </p:sp>
      <p:sp>
        <p:nvSpPr>
          <p:cNvPr id="102404"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在线等价类（并查集问题）</a:t>
            </a:r>
            <a:endParaRPr lang="zh-CN" altLang="en-US">
              <a:ea typeface="宋体" pitchFamily="2" charset="-122"/>
            </a:endParaRPr>
          </a:p>
        </p:txBody>
      </p:sp>
      <p:sp>
        <p:nvSpPr>
          <p:cNvPr id="102405" name="Rectangle 3"/>
          <p:cNvSpPr>
            <a:spLocks noGrp="1" noChangeArrowheads="1"/>
          </p:cNvSpPr>
          <p:nvPr>
            <p:ph type="body" idx="4294967295"/>
          </p:nvPr>
        </p:nvSpPr>
        <p:spPr>
          <a:xfrm>
            <a:off x="179388" y="1484313"/>
            <a:ext cx="8713787" cy="5184775"/>
          </a:xfrm>
        </p:spPr>
        <p:txBody>
          <a:bodyPr/>
          <a:lstStyle/>
          <a:p>
            <a:pPr eaLnBrk="1" hangingPunct="1"/>
            <a:r>
              <a:rPr lang="zh-CN" altLang="en-US" sz="2800" dirty="0">
                <a:latin typeface="Times New Roman" panose="02020503050405090304" pitchFamily="18" charset="0"/>
                <a:ea typeface="宋体" pitchFamily="2" charset="-122"/>
                <a:sym typeface="+mn-ea"/>
              </a:rPr>
              <a:t>在线等价类问题也称作</a:t>
            </a:r>
            <a:r>
              <a:rPr lang="zh-CN" altLang="en-US" sz="2800" dirty="0">
                <a:solidFill>
                  <a:schemeClr val="folHlink"/>
                </a:solidFill>
                <a:latin typeface="Times New Roman" panose="02020503050405090304" pitchFamily="18" charset="0"/>
                <a:ea typeface="宋体" pitchFamily="2" charset="-122"/>
                <a:sym typeface="+mn-ea"/>
              </a:rPr>
              <a:t>离散集合合并</a:t>
            </a:r>
            <a:r>
              <a:rPr lang="en-US" altLang="zh-CN" sz="2800" dirty="0">
                <a:solidFill>
                  <a:schemeClr val="folHlink"/>
                </a:solidFill>
                <a:latin typeface="Times New Roman" panose="02020503050405090304" pitchFamily="18" charset="0"/>
                <a:ea typeface="宋体" pitchFamily="2" charset="-122"/>
                <a:sym typeface="+mn-ea"/>
              </a:rPr>
              <a:t>/</a:t>
            </a:r>
            <a:r>
              <a:rPr lang="zh-CN" altLang="en-US" sz="2800" dirty="0">
                <a:solidFill>
                  <a:schemeClr val="folHlink"/>
                </a:solidFill>
                <a:latin typeface="Times New Roman" panose="02020503050405090304" pitchFamily="18" charset="0"/>
                <a:ea typeface="宋体" pitchFamily="2" charset="-122"/>
                <a:sym typeface="+mn-ea"/>
              </a:rPr>
              <a:t>搜索问题</a:t>
            </a:r>
            <a:r>
              <a:rPr lang="zh-CN" altLang="en-US" sz="2800" dirty="0">
                <a:latin typeface="Times New Roman" panose="02020503050405090304" pitchFamily="18" charset="0"/>
                <a:ea typeface="宋体" pitchFamily="2" charset="-122"/>
                <a:sym typeface="+mn-ea"/>
              </a:rPr>
              <a:t>（</a:t>
            </a:r>
            <a:r>
              <a:rPr lang="en-US" altLang="zh-CN" sz="2800" dirty="0">
                <a:latin typeface="Times New Roman" panose="02020503050405090304" pitchFamily="18" charset="0"/>
                <a:ea typeface="宋体" pitchFamily="2" charset="-122"/>
                <a:sym typeface="+mn-ea"/>
              </a:rPr>
              <a:t>disjoint set union-find problem</a:t>
            </a:r>
            <a:r>
              <a:rPr lang="zh-CN" altLang="en-US" sz="2800" dirty="0">
                <a:latin typeface="Times New Roman" panose="02020503050405090304" pitchFamily="18" charset="0"/>
                <a:ea typeface="宋体" pitchFamily="2" charset="-122"/>
                <a:sym typeface="+mn-ea"/>
              </a:rPr>
              <a:t>）</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使用链表，复杂性为</a:t>
            </a:r>
            <a:r>
              <a:rPr lang="en-US" altLang="zh-CN" sz="2800" dirty="0">
                <a:solidFill>
                  <a:srgbClr val="CC0099"/>
                </a:solidFill>
                <a:latin typeface="Times New Roman" panose="02020503050405090304" pitchFamily="18" charset="0"/>
                <a:ea typeface="宋体" pitchFamily="2" charset="-122"/>
              </a:rPr>
              <a:t>O(</a:t>
            </a:r>
            <a:r>
              <a:rPr lang="en-US" altLang="zh-CN" sz="2800" dirty="0" err="1">
                <a:solidFill>
                  <a:srgbClr val="CC0099"/>
                </a:solidFill>
                <a:latin typeface="Times New Roman" panose="02020503050405090304" pitchFamily="18" charset="0"/>
                <a:ea typeface="宋体" pitchFamily="2" charset="-122"/>
              </a:rPr>
              <a:t>n+ulogu+f</a:t>
            </a:r>
            <a:r>
              <a:rPr lang="en-US" altLang="zh-CN" sz="2800" dirty="0">
                <a:solidFill>
                  <a:srgbClr val="CC0099"/>
                </a:solidFill>
                <a:latin typeface="Times New Roman" panose="02020503050405090304" pitchFamily="18" charset="0"/>
                <a:ea typeface="宋体" pitchFamily="2" charset="-122"/>
              </a:rPr>
              <a:t>)</a:t>
            </a:r>
            <a:r>
              <a:rPr lang="zh-CN" altLang="en-US" sz="2800" dirty="0">
                <a:solidFill>
                  <a:srgbClr val="CC0099"/>
                </a:solidFill>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其中</a:t>
            </a:r>
            <a:r>
              <a:rPr lang="en-US" altLang="zh-CN" sz="2800" dirty="0">
                <a:latin typeface="Times New Roman" panose="02020503050405090304" pitchFamily="18" charset="0"/>
                <a:ea typeface="宋体" pitchFamily="2" charset="-122"/>
              </a:rPr>
              <a:t>n</a:t>
            </a:r>
            <a:r>
              <a:rPr lang="zh-CN" altLang="en-US" sz="2800" dirty="0">
                <a:latin typeface="Times New Roman" panose="02020503050405090304" pitchFamily="18" charset="0"/>
                <a:ea typeface="宋体" pitchFamily="2" charset="-122"/>
              </a:rPr>
              <a:t>为元素个数（</a:t>
            </a:r>
            <a:r>
              <a:rPr lang="en-US" altLang="zh-CN" sz="2800" dirty="0">
                <a:latin typeface="Times New Roman" panose="02020503050405090304" pitchFamily="18" charset="0"/>
                <a:ea typeface="宋体" pitchFamily="2" charset="-122"/>
              </a:rPr>
              <a:t>1</a:t>
            </a:r>
            <a:r>
              <a:rPr lang="zh-CN" altLang="en-US" sz="2800" dirty="0">
                <a:latin typeface="Times New Roman" panose="02020503050405090304" pitchFamily="18" charset="0"/>
                <a:ea typeface="宋体" pitchFamily="2" charset="-122"/>
              </a:rPr>
              <a:t>次初始化），</a:t>
            </a:r>
            <a:r>
              <a:rPr lang="en-US" altLang="zh-CN" sz="2800" dirty="0">
                <a:latin typeface="Times New Roman" panose="02020503050405090304" pitchFamily="18" charset="0"/>
                <a:ea typeface="宋体" pitchFamily="2" charset="-122"/>
              </a:rPr>
              <a:t>u</a:t>
            </a:r>
            <a:r>
              <a:rPr lang="zh-CN" altLang="en-US" sz="2800" dirty="0">
                <a:latin typeface="Times New Roman" panose="02020503050405090304" pitchFamily="18" charset="0"/>
                <a:ea typeface="宋体" pitchFamily="2" charset="-122"/>
              </a:rPr>
              <a:t>是合并操作的次数，</a:t>
            </a:r>
            <a:r>
              <a:rPr lang="en-US" altLang="zh-CN" sz="2800" dirty="0">
                <a:latin typeface="Times New Roman" panose="02020503050405090304" pitchFamily="18" charset="0"/>
                <a:ea typeface="宋体" pitchFamily="2" charset="-122"/>
              </a:rPr>
              <a:t>f</a:t>
            </a:r>
            <a:r>
              <a:rPr lang="zh-CN" altLang="en-US" sz="2800" dirty="0">
                <a:latin typeface="Times New Roman" panose="02020503050405090304" pitchFamily="18" charset="0"/>
                <a:ea typeface="宋体" pitchFamily="2" charset="-122"/>
              </a:rPr>
              <a:t>是查找操作的次数。</a:t>
            </a:r>
            <a:endParaRPr lang="zh-CN" altLang="en-US" sz="2800" dirty="0">
              <a:latin typeface="Times New Roman" panose="02020503050405090304" pitchFamily="18" charset="0"/>
              <a:ea typeface="宋体"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EAE89DF7-1C81-43E9-AFD6-ECF753DEBD49}"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3"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59BF453A-6AD5-4242-BB5E-EB77E4DFB22C}" type="datetime7">
              <a:rPr lang="zh-CN" altLang="en-US" sz="1200" b="0">
                <a:latin typeface="+mn-ea"/>
              </a:rPr>
            </a:fld>
            <a:endParaRPr lang="en-US" altLang="zh-CN" sz="1200" b="0">
              <a:latin typeface="+mn-ea"/>
            </a:endParaRPr>
          </a:p>
        </p:txBody>
      </p:sp>
      <p:sp>
        <p:nvSpPr>
          <p:cNvPr id="103428"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03429" name="Rectangle 3"/>
          <p:cNvSpPr>
            <a:spLocks noGrp="1" noChangeArrowheads="1"/>
          </p:cNvSpPr>
          <p:nvPr>
            <p:ph type="body" idx="4294967295"/>
          </p:nvPr>
        </p:nvSpPr>
        <p:spPr>
          <a:xfrm>
            <a:off x="179388" y="1412875"/>
            <a:ext cx="8785225" cy="3384550"/>
          </a:xfrm>
        </p:spPr>
        <p:txBody>
          <a:bodyPr/>
          <a:lstStyle/>
          <a:p>
            <a:pPr eaLnBrk="1" hangingPunct="1"/>
            <a:r>
              <a:rPr lang="zh-CN" altLang="en-US" sz="2800" dirty="0">
                <a:latin typeface="Times New Roman" panose="02020503050405090304" pitchFamily="18" charset="0"/>
                <a:ea typeface="宋体" pitchFamily="2" charset="-122"/>
              </a:rPr>
              <a:t>每个等价类描述为一棵树。</a:t>
            </a:r>
            <a:endParaRPr lang="zh-CN" altLang="en-US" sz="2800" dirty="0">
              <a:latin typeface="Times New Roman" panose="02020503050405090304" pitchFamily="18" charset="0"/>
              <a:ea typeface="宋体" pitchFamily="2" charset="-122"/>
            </a:endParaRPr>
          </a:p>
          <a:p>
            <a:pPr eaLnBrk="1" hangingPunct="1"/>
            <a:r>
              <a:rPr lang="zh-CN" altLang="en-US" sz="2800" dirty="0">
                <a:latin typeface="Times New Roman" panose="02020503050405090304" pitchFamily="18" charset="0"/>
                <a:ea typeface="宋体" pitchFamily="2" charset="-122"/>
              </a:rPr>
              <a:t>用根元素作为该等价类的标识符。</a:t>
            </a:r>
            <a:endParaRPr lang="zh-CN" altLang="en-US" sz="2800" dirty="0">
              <a:latin typeface="Times New Roman" panose="02020503050405090304" pitchFamily="18" charset="0"/>
              <a:ea typeface="宋体" pitchFamily="2" charset="-122"/>
            </a:endParaRPr>
          </a:p>
          <a:p>
            <a:pPr marL="0" indent="0" eaLnBrk="1" hangingPunct="1">
              <a:buNone/>
            </a:pPr>
            <a:r>
              <a:rPr lang="zh-CN" altLang="en-US" sz="2800" dirty="0">
                <a:latin typeface="Times New Roman" panose="02020503050405090304" pitchFamily="18" charset="0"/>
                <a:ea typeface="宋体" pitchFamily="2" charset="-122"/>
              </a:rPr>
              <a:t>   </a:t>
            </a:r>
            <a:endParaRPr lang="zh-CN" altLang="en-US" sz="2800" dirty="0">
              <a:latin typeface="Times New Roman" panose="02020503050405090304" pitchFamily="18" charset="0"/>
              <a:ea typeface="宋体" pitchFamily="2" charset="-122"/>
            </a:endParaRPr>
          </a:p>
        </p:txBody>
      </p:sp>
      <p:sp>
        <p:nvSpPr>
          <p:cNvPr id="103430" name="Oval 4"/>
          <p:cNvSpPr>
            <a:spLocks noChangeArrowheads="1"/>
          </p:cNvSpPr>
          <p:nvPr/>
        </p:nvSpPr>
        <p:spPr bwMode="auto">
          <a:xfrm>
            <a:off x="2701925" y="544671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a:t>
            </a:r>
            <a:endParaRPr lang="en-US" altLang="zh-CN" sz="2000">
              <a:latin typeface="Tahoma" panose="020B0804030504040204" pitchFamily="34" charset="0"/>
            </a:endParaRPr>
          </a:p>
        </p:txBody>
      </p:sp>
      <p:sp>
        <p:nvSpPr>
          <p:cNvPr id="103431" name="Oval 5"/>
          <p:cNvSpPr>
            <a:spLocks noChangeArrowheads="1"/>
          </p:cNvSpPr>
          <p:nvPr/>
        </p:nvSpPr>
        <p:spPr bwMode="auto">
          <a:xfrm>
            <a:off x="2414588" y="61658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103432" name="Line 6"/>
          <p:cNvSpPr>
            <a:spLocks noChangeShapeType="1"/>
          </p:cNvSpPr>
          <p:nvPr/>
        </p:nvSpPr>
        <p:spPr bwMode="auto">
          <a:xfrm flipV="1">
            <a:off x="2630488" y="5805488"/>
            <a:ext cx="214312"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33" name="Line 7"/>
          <p:cNvSpPr>
            <a:spLocks noChangeShapeType="1"/>
          </p:cNvSpPr>
          <p:nvPr/>
        </p:nvSpPr>
        <p:spPr bwMode="auto">
          <a:xfrm flipH="1" flipV="1">
            <a:off x="2917825" y="5805488"/>
            <a:ext cx="288925"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34" name="Oval 8"/>
          <p:cNvSpPr>
            <a:spLocks noChangeArrowheads="1"/>
          </p:cNvSpPr>
          <p:nvPr/>
        </p:nvSpPr>
        <p:spPr bwMode="auto">
          <a:xfrm>
            <a:off x="2990850" y="61658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4</a:t>
            </a:r>
            <a:endParaRPr lang="en-US" altLang="zh-CN" sz="2000">
              <a:latin typeface="Tahoma" panose="020B0804030504040204" pitchFamily="34" charset="0"/>
            </a:endParaRPr>
          </a:p>
        </p:txBody>
      </p:sp>
      <p:sp>
        <p:nvSpPr>
          <p:cNvPr id="103435" name="Oval 9"/>
          <p:cNvSpPr>
            <a:spLocks noChangeArrowheads="1"/>
          </p:cNvSpPr>
          <p:nvPr/>
        </p:nvSpPr>
        <p:spPr bwMode="auto">
          <a:xfrm>
            <a:off x="1404938" y="54467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03436" name="Oval 10"/>
          <p:cNvSpPr>
            <a:spLocks noChangeArrowheads="1"/>
          </p:cNvSpPr>
          <p:nvPr/>
        </p:nvSpPr>
        <p:spPr bwMode="auto">
          <a:xfrm>
            <a:off x="1117600" y="61658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03437" name="Line 11"/>
          <p:cNvSpPr>
            <a:spLocks noChangeShapeType="1"/>
          </p:cNvSpPr>
          <p:nvPr/>
        </p:nvSpPr>
        <p:spPr bwMode="auto">
          <a:xfrm flipV="1">
            <a:off x="1622425" y="5084763"/>
            <a:ext cx="431800" cy="3619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38" name="Line 12"/>
          <p:cNvSpPr>
            <a:spLocks noChangeShapeType="1"/>
          </p:cNvSpPr>
          <p:nvPr/>
        </p:nvSpPr>
        <p:spPr bwMode="auto">
          <a:xfrm flipV="1">
            <a:off x="1333500" y="5805488"/>
            <a:ext cx="214313"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39" name="Line 13"/>
          <p:cNvSpPr>
            <a:spLocks noChangeShapeType="1"/>
          </p:cNvSpPr>
          <p:nvPr/>
        </p:nvSpPr>
        <p:spPr bwMode="auto">
          <a:xfrm flipH="1" flipV="1">
            <a:off x="2343150" y="5156200"/>
            <a:ext cx="431800" cy="360363"/>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40" name="Line 14"/>
          <p:cNvSpPr>
            <a:spLocks noChangeShapeType="1"/>
          </p:cNvSpPr>
          <p:nvPr/>
        </p:nvSpPr>
        <p:spPr bwMode="auto">
          <a:xfrm flipH="1" flipV="1">
            <a:off x="1620838" y="5805488"/>
            <a:ext cx="288925"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41" name="Oval 15"/>
          <p:cNvSpPr>
            <a:spLocks noChangeArrowheads="1"/>
          </p:cNvSpPr>
          <p:nvPr/>
        </p:nvSpPr>
        <p:spPr bwMode="auto">
          <a:xfrm>
            <a:off x="1693863" y="61658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03442" name="Oval 16"/>
          <p:cNvSpPr>
            <a:spLocks noChangeArrowheads="1"/>
          </p:cNvSpPr>
          <p:nvPr/>
        </p:nvSpPr>
        <p:spPr bwMode="auto">
          <a:xfrm>
            <a:off x="2054225" y="47974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03443" name="Oval 17"/>
          <p:cNvSpPr>
            <a:spLocks noChangeArrowheads="1"/>
          </p:cNvSpPr>
          <p:nvPr/>
        </p:nvSpPr>
        <p:spPr bwMode="auto">
          <a:xfrm>
            <a:off x="2052638" y="54467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6</a:t>
            </a:r>
            <a:endParaRPr lang="en-US" altLang="zh-CN" sz="2000">
              <a:latin typeface="Tahoma" panose="020B0804030504040204" pitchFamily="34" charset="0"/>
            </a:endParaRPr>
          </a:p>
        </p:txBody>
      </p:sp>
      <p:sp>
        <p:nvSpPr>
          <p:cNvPr id="103444" name="Line 18"/>
          <p:cNvSpPr>
            <a:spLocks noChangeShapeType="1"/>
          </p:cNvSpPr>
          <p:nvPr/>
        </p:nvSpPr>
        <p:spPr bwMode="auto">
          <a:xfrm flipV="1">
            <a:off x="2197100" y="5156200"/>
            <a:ext cx="1588"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45" name="Oval 19"/>
          <p:cNvSpPr>
            <a:spLocks noChangeArrowheads="1"/>
          </p:cNvSpPr>
          <p:nvPr/>
        </p:nvSpPr>
        <p:spPr bwMode="auto">
          <a:xfrm>
            <a:off x="3276600" y="544671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30</a:t>
            </a:r>
            <a:endParaRPr lang="en-US" altLang="zh-CN" sz="2000">
              <a:latin typeface="Tahoma" panose="020B0804030504040204" pitchFamily="34" charset="0"/>
            </a:endParaRPr>
          </a:p>
        </p:txBody>
      </p:sp>
      <p:sp>
        <p:nvSpPr>
          <p:cNvPr id="103446" name="Line 20"/>
          <p:cNvSpPr>
            <a:spLocks noChangeShapeType="1"/>
          </p:cNvSpPr>
          <p:nvPr/>
        </p:nvSpPr>
        <p:spPr bwMode="auto">
          <a:xfrm flipH="1" flipV="1">
            <a:off x="2413000" y="5014913"/>
            <a:ext cx="865188" cy="5016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47" name="Oval 21"/>
          <p:cNvSpPr>
            <a:spLocks noChangeArrowheads="1"/>
          </p:cNvSpPr>
          <p:nvPr/>
        </p:nvSpPr>
        <p:spPr bwMode="auto">
          <a:xfrm>
            <a:off x="5724525" y="58801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28</a:t>
            </a:r>
            <a:endParaRPr lang="en-US" altLang="zh-CN" sz="2000">
              <a:latin typeface="Tahoma" panose="020B0804030504040204" pitchFamily="34" charset="0"/>
            </a:endParaRPr>
          </a:p>
        </p:txBody>
      </p:sp>
      <p:sp>
        <p:nvSpPr>
          <p:cNvPr id="103448" name="Oval 22"/>
          <p:cNvSpPr>
            <a:spLocks noChangeArrowheads="1"/>
          </p:cNvSpPr>
          <p:nvPr/>
        </p:nvSpPr>
        <p:spPr bwMode="auto">
          <a:xfrm>
            <a:off x="4427538" y="58801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11</a:t>
            </a:r>
            <a:endParaRPr lang="en-US" altLang="zh-CN" sz="2000">
              <a:latin typeface="Tahoma" panose="020B0804030504040204" pitchFamily="34" charset="0"/>
            </a:endParaRPr>
          </a:p>
        </p:txBody>
      </p:sp>
      <p:sp>
        <p:nvSpPr>
          <p:cNvPr id="103449" name="Line 23"/>
          <p:cNvSpPr>
            <a:spLocks noChangeShapeType="1"/>
          </p:cNvSpPr>
          <p:nvPr/>
        </p:nvSpPr>
        <p:spPr bwMode="auto">
          <a:xfrm flipV="1">
            <a:off x="4645025" y="5518150"/>
            <a:ext cx="431800" cy="3619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50" name="Line 24"/>
          <p:cNvSpPr>
            <a:spLocks noChangeShapeType="1"/>
          </p:cNvSpPr>
          <p:nvPr/>
        </p:nvSpPr>
        <p:spPr bwMode="auto">
          <a:xfrm flipH="1" flipV="1">
            <a:off x="5365750" y="5589588"/>
            <a:ext cx="431800"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51" name="Oval 25"/>
          <p:cNvSpPr>
            <a:spLocks noChangeArrowheads="1"/>
          </p:cNvSpPr>
          <p:nvPr/>
        </p:nvSpPr>
        <p:spPr bwMode="auto">
          <a:xfrm>
            <a:off x="5076825" y="523081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16</a:t>
            </a:r>
            <a:endParaRPr lang="en-US" altLang="zh-CN" sz="2000">
              <a:latin typeface="Tahoma" panose="020B0804030504040204" pitchFamily="34" charset="0"/>
            </a:endParaRPr>
          </a:p>
        </p:txBody>
      </p:sp>
      <p:sp>
        <p:nvSpPr>
          <p:cNvPr id="103452" name="Oval 26"/>
          <p:cNvSpPr>
            <a:spLocks noChangeArrowheads="1"/>
          </p:cNvSpPr>
          <p:nvPr/>
        </p:nvSpPr>
        <p:spPr bwMode="auto">
          <a:xfrm>
            <a:off x="5075238" y="588010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25</a:t>
            </a:r>
            <a:endParaRPr lang="en-US" altLang="zh-CN" sz="2000">
              <a:latin typeface="Tahoma" panose="020B0804030504040204" pitchFamily="34" charset="0"/>
            </a:endParaRPr>
          </a:p>
        </p:txBody>
      </p:sp>
      <p:sp>
        <p:nvSpPr>
          <p:cNvPr id="103453" name="Line 27"/>
          <p:cNvSpPr>
            <a:spLocks noChangeShapeType="1"/>
          </p:cNvSpPr>
          <p:nvPr/>
        </p:nvSpPr>
        <p:spPr bwMode="auto">
          <a:xfrm flipV="1">
            <a:off x="5219700" y="5589588"/>
            <a:ext cx="1588"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54" name="Oval 28"/>
          <p:cNvSpPr>
            <a:spLocks noChangeArrowheads="1"/>
          </p:cNvSpPr>
          <p:nvPr/>
        </p:nvSpPr>
        <p:spPr bwMode="auto">
          <a:xfrm>
            <a:off x="7162800" y="588010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32</a:t>
            </a:r>
            <a:endParaRPr lang="en-US" altLang="zh-CN" sz="2000">
              <a:latin typeface="Tahoma" panose="020B0804030504040204" pitchFamily="34" charset="0"/>
            </a:endParaRPr>
          </a:p>
        </p:txBody>
      </p:sp>
      <p:sp>
        <p:nvSpPr>
          <p:cNvPr id="103455" name="Line 29"/>
          <p:cNvSpPr>
            <a:spLocks noChangeShapeType="1"/>
          </p:cNvSpPr>
          <p:nvPr/>
        </p:nvSpPr>
        <p:spPr bwMode="auto">
          <a:xfrm flipV="1">
            <a:off x="7453313" y="5591175"/>
            <a:ext cx="431800" cy="35877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3456" name="Oval 30"/>
          <p:cNvSpPr>
            <a:spLocks noChangeArrowheads="1"/>
          </p:cNvSpPr>
          <p:nvPr/>
        </p:nvSpPr>
        <p:spPr bwMode="auto">
          <a:xfrm>
            <a:off x="7812088" y="52308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26</a:t>
            </a:r>
            <a:endParaRPr lang="en-US" altLang="zh-CN" sz="2000">
              <a:latin typeface="Tahoma" panose="020B0804030504040204" pitchFamily="34" charset="0"/>
            </a:endParaRPr>
          </a:p>
        </p:txBody>
      </p:sp>
      <p:sp>
        <p:nvSpPr>
          <p:cNvPr id="103457" name="Oval 31"/>
          <p:cNvSpPr>
            <a:spLocks noChangeArrowheads="1"/>
          </p:cNvSpPr>
          <p:nvPr/>
        </p:nvSpPr>
        <p:spPr bwMode="auto">
          <a:xfrm>
            <a:off x="6875463" y="52308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15</a:t>
            </a:r>
            <a:endParaRPr lang="en-US" altLang="zh-CN" sz="2000">
              <a:latin typeface="Tahoma" panose="020B08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灯片编号占位符 3"/>
          <p:cNvSpPr>
            <a:spLocks noGrp="1"/>
          </p:cNvSpPr>
          <p:nvPr>
            <p:ph type="sldNum" sz="quarter" idx="12"/>
          </p:nvPr>
        </p:nvSpPr>
        <p:spPr>
          <a:xfrm>
            <a:off x="323850" y="404813"/>
            <a:ext cx="504825" cy="431800"/>
          </a:xfrm>
          <a:ln>
            <a:miter lim="800000"/>
          </a:ln>
        </p:spPr>
        <p:txBody>
          <a:bodyPr anchor="b"/>
          <a:lstStyle/>
          <a:p>
            <a:pPr>
              <a:defRPr/>
            </a:pPr>
            <a:fld id="{79AE8D4E-EF0A-4A47-AB07-940EC5A49083}" type="slidenum">
              <a:rPr lang="zh-CN" altLang="en-US" sz="1200">
                <a:solidFill>
                  <a:schemeClr val="bg2"/>
                </a:solidFill>
              </a:rPr>
            </a:fld>
            <a:endParaRPr lang="en-US" altLang="zh-CN" sz="1200">
              <a:solidFill>
                <a:schemeClr val="bg2"/>
              </a:solidFill>
            </a:endParaRPr>
          </a:p>
        </p:txBody>
      </p:sp>
      <p:sp>
        <p:nvSpPr>
          <p:cNvPr id="52" name="日期占位符 4"/>
          <p:cNvSpPr>
            <a:spLocks noGrp="1"/>
          </p:cNvSpPr>
          <p:nvPr>
            <p:ph type="dt" sz="quarter" idx="10"/>
          </p:nvPr>
        </p:nvSpPr>
        <p:spPr>
          <a:xfrm>
            <a:off x="34925" y="836613"/>
            <a:ext cx="1042988" cy="549275"/>
          </a:xfrm>
          <a:ln>
            <a:miter lim="800000"/>
          </a:ln>
        </p:spPr>
        <p:txBody>
          <a:bodyPr/>
          <a:lstStyle/>
          <a:p>
            <a:pPr>
              <a:defRPr/>
            </a:pPr>
            <a:fld id="{3592E904-53DB-4927-96F8-56E40317F15E}" type="datetime7">
              <a:rPr kumimoji="1" lang="zh-CN" altLang="en-US" sz="1200">
                <a:latin typeface="+mn-ea"/>
              </a:rPr>
            </a:fld>
            <a:endParaRPr kumimoji="1" lang="en-US" altLang="zh-CN" sz="1200">
              <a:latin typeface="+mn-ea"/>
            </a:endParaRPr>
          </a:p>
        </p:txBody>
      </p:sp>
      <p:sp>
        <p:nvSpPr>
          <p:cNvPr id="15364" name="Text Box 3"/>
          <p:cNvSpPr txBox="1">
            <a:spLocks noChangeArrowheads="1"/>
          </p:cNvSpPr>
          <p:nvPr/>
        </p:nvSpPr>
        <p:spPr bwMode="auto">
          <a:xfrm>
            <a:off x="214313" y="1557338"/>
            <a:ext cx="133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a:latin typeface="宋体" pitchFamily="2" charset="-122"/>
              </a:rPr>
              <a:t>例</a:t>
            </a:r>
            <a:r>
              <a:rPr lang="en-US" altLang="zh-CN">
                <a:latin typeface="宋体" pitchFamily="2" charset="-122"/>
              </a:rPr>
              <a:t>3</a:t>
            </a:r>
            <a:r>
              <a:rPr lang="zh-CN" altLang="en-US">
                <a:latin typeface="宋体" pitchFamily="2" charset="-122"/>
              </a:rPr>
              <a:t>：</a:t>
            </a:r>
            <a:endParaRPr lang="zh-CN" altLang="en-US">
              <a:latin typeface="Times New Roman" panose="02020503050405090304" pitchFamily="18" charset="0"/>
              <a:ea typeface="楷体_GB2312" pitchFamily="49" charset="-122"/>
            </a:endParaRPr>
          </a:p>
        </p:txBody>
      </p:sp>
      <p:grpSp>
        <p:nvGrpSpPr>
          <p:cNvPr id="15365" name="Group 4"/>
          <p:cNvGrpSpPr/>
          <p:nvPr/>
        </p:nvGrpSpPr>
        <p:grpSpPr bwMode="auto">
          <a:xfrm>
            <a:off x="4067175" y="2781300"/>
            <a:ext cx="4554538" cy="3201988"/>
            <a:chOff x="2603" y="106"/>
            <a:chExt cx="2869" cy="2017"/>
          </a:xfrm>
        </p:grpSpPr>
        <p:sp>
          <p:nvSpPr>
            <p:cNvPr id="15375" name="Oval 5"/>
            <p:cNvSpPr>
              <a:spLocks noChangeArrowheads="1"/>
            </p:cNvSpPr>
            <p:nvPr/>
          </p:nvSpPr>
          <p:spPr bwMode="auto">
            <a:xfrm>
              <a:off x="4032" y="144"/>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376" name="Text Box 6"/>
            <p:cNvSpPr txBox="1">
              <a:spLocks noChangeArrowheads="1"/>
            </p:cNvSpPr>
            <p:nvPr/>
          </p:nvSpPr>
          <p:spPr bwMode="auto">
            <a:xfrm>
              <a:off x="4048" y="10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A</a:t>
              </a:r>
              <a:endParaRPr lang="en-US" altLang="zh-CN">
                <a:latin typeface="宋体" pitchFamily="2" charset="-122"/>
              </a:endParaRPr>
            </a:p>
          </p:txBody>
        </p:sp>
        <p:sp>
          <p:nvSpPr>
            <p:cNvPr id="15377" name="Line 7"/>
            <p:cNvSpPr>
              <a:spLocks noChangeShapeType="1"/>
            </p:cNvSpPr>
            <p:nvPr/>
          </p:nvSpPr>
          <p:spPr bwMode="auto">
            <a:xfrm flipH="1">
              <a:off x="3408" y="336"/>
              <a:ext cx="624"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378" name="Oval 8"/>
            <p:cNvSpPr>
              <a:spLocks noChangeArrowheads="1"/>
            </p:cNvSpPr>
            <p:nvPr/>
          </p:nvSpPr>
          <p:spPr bwMode="auto">
            <a:xfrm>
              <a:off x="3248" y="758"/>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379" name="Text Box 9"/>
            <p:cNvSpPr txBox="1">
              <a:spLocks noChangeArrowheads="1"/>
            </p:cNvSpPr>
            <p:nvPr/>
          </p:nvSpPr>
          <p:spPr bwMode="auto">
            <a:xfrm>
              <a:off x="3264"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B</a:t>
              </a:r>
              <a:endParaRPr lang="en-US" altLang="zh-CN">
                <a:latin typeface="宋体" pitchFamily="2" charset="-122"/>
              </a:endParaRPr>
            </a:p>
          </p:txBody>
        </p:sp>
        <p:sp>
          <p:nvSpPr>
            <p:cNvPr id="15380" name="Line 10"/>
            <p:cNvSpPr>
              <a:spLocks noChangeShapeType="1"/>
            </p:cNvSpPr>
            <p:nvPr/>
          </p:nvSpPr>
          <p:spPr bwMode="auto">
            <a:xfrm>
              <a:off x="4155" y="415"/>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latin typeface="Times New Roman" panose="02020503050405090304" pitchFamily="18" charset="0"/>
              </a:endParaRPr>
            </a:p>
          </p:txBody>
        </p:sp>
        <p:sp>
          <p:nvSpPr>
            <p:cNvPr id="15381" name="Oval 11"/>
            <p:cNvSpPr>
              <a:spLocks noChangeArrowheads="1"/>
            </p:cNvSpPr>
            <p:nvPr/>
          </p:nvSpPr>
          <p:spPr bwMode="auto">
            <a:xfrm>
              <a:off x="4022" y="761"/>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382" name="Text Box 12"/>
            <p:cNvSpPr txBox="1">
              <a:spLocks noChangeArrowheads="1"/>
            </p:cNvSpPr>
            <p:nvPr/>
          </p:nvSpPr>
          <p:spPr bwMode="auto">
            <a:xfrm>
              <a:off x="4038" y="723"/>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C</a:t>
              </a:r>
              <a:endParaRPr lang="en-US" altLang="zh-CN">
                <a:latin typeface="宋体" pitchFamily="2" charset="-122"/>
              </a:endParaRPr>
            </a:p>
          </p:txBody>
        </p:sp>
        <p:sp>
          <p:nvSpPr>
            <p:cNvPr id="15383" name="Line 13"/>
            <p:cNvSpPr>
              <a:spLocks noChangeShapeType="1"/>
            </p:cNvSpPr>
            <p:nvPr/>
          </p:nvSpPr>
          <p:spPr bwMode="auto">
            <a:xfrm>
              <a:off x="4272" y="336"/>
              <a:ext cx="720" cy="4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384" name="Oval 14"/>
            <p:cNvSpPr>
              <a:spLocks noChangeArrowheads="1"/>
            </p:cNvSpPr>
            <p:nvPr/>
          </p:nvSpPr>
          <p:spPr bwMode="auto">
            <a:xfrm>
              <a:off x="4832" y="758"/>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385" name="Text Box 15"/>
            <p:cNvSpPr txBox="1">
              <a:spLocks noChangeArrowheads="1"/>
            </p:cNvSpPr>
            <p:nvPr/>
          </p:nvSpPr>
          <p:spPr bwMode="auto">
            <a:xfrm>
              <a:off x="4869" y="7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D</a:t>
              </a:r>
              <a:endParaRPr lang="en-US" altLang="zh-CN">
                <a:latin typeface="宋体" pitchFamily="2" charset="-122"/>
              </a:endParaRPr>
            </a:p>
          </p:txBody>
        </p:sp>
        <p:sp>
          <p:nvSpPr>
            <p:cNvPr id="15386" name="Line 16"/>
            <p:cNvSpPr>
              <a:spLocks noChangeShapeType="1"/>
            </p:cNvSpPr>
            <p:nvPr/>
          </p:nvSpPr>
          <p:spPr bwMode="auto">
            <a:xfrm flipH="1">
              <a:off x="3120" y="1008"/>
              <a:ext cx="192"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387" name="Oval 17"/>
            <p:cNvSpPr>
              <a:spLocks noChangeArrowheads="1"/>
            </p:cNvSpPr>
            <p:nvPr/>
          </p:nvSpPr>
          <p:spPr bwMode="auto">
            <a:xfrm>
              <a:off x="2891"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388" name="Text Box 18"/>
            <p:cNvSpPr txBox="1">
              <a:spLocks noChangeArrowheads="1"/>
            </p:cNvSpPr>
            <p:nvPr/>
          </p:nvSpPr>
          <p:spPr bwMode="auto">
            <a:xfrm>
              <a:off x="2928"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E</a:t>
              </a:r>
              <a:endParaRPr lang="en-US" altLang="zh-CN">
                <a:latin typeface="宋体" pitchFamily="2" charset="-122"/>
              </a:endParaRPr>
            </a:p>
          </p:txBody>
        </p:sp>
        <p:sp>
          <p:nvSpPr>
            <p:cNvPr id="15389" name="Line 19"/>
            <p:cNvSpPr>
              <a:spLocks noChangeShapeType="1"/>
            </p:cNvSpPr>
            <p:nvPr/>
          </p:nvSpPr>
          <p:spPr bwMode="auto">
            <a:xfrm>
              <a:off x="3456" y="1008"/>
              <a:ext cx="144"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390" name="Oval 20"/>
            <p:cNvSpPr>
              <a:spLocks noChangeArrowheads="1"/>
            </p:cNvSpPr>
            <p:nvPr/>
          </p:nvSpPr>
          <p:spPr bwMode="auto">
            <a:xfrm>
              <a:off x="3467"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391" name="Text Box 21"/>
            <p:cNvSpPr txBox="1">
              <a:spLocks noChangeArrowheads="1"/>
            </p:cNvSpPr>
            <p:nvPr/>
          </p:nvSpPr>
          <p:spPr bwMode="auto">
            <a:xfrm>
              <a:off x="3504"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F</a:t>
              </a:r>
              <a:endParaRPr lang="en-US" altLang="zh-CN">
                <a:latin typeface="宋体" pitchFamily="2" charset="-122"/>
              </a:endParaRPr>
            </a:p>
          </p:txBody>
        </p:sp>
        <p:sp>
          <p:nvSpPr>
            <p:cNvPr id="15392" name="Line 22"/>
            <p:cNvSpPr>
              <a:spLocks noChangeShapeType="1"/>
            </p:cNvSpPr>
            <p:nvPr/>
          </p:nvSpPr>
          <p:spPr bwMode="auto">
            <a:xfrm>
              <a:off x="4160" y="1024"/>
              <a:ext cx="0" cy="2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393" name="Oval 23"/>
            <p:cNvSpPr>
              <a:spLocks noChangeArrowheads="1"/>
            </p:cNvSpPr>
            <p:nvPr/>
          </p:nvSpPr>
          <p:spPr bwMode="auto">
            <a:xfrm>
              <a:off x="4043"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394" name="Text Box 24"/>
            <p:cNvSpPr txBox="1">
              <a:spLocks noChangeArrowheads="1"/>
            </p:cNvSpPr>
            <p:nvPr/>
          </p:nvSpPr>
          <p:spPr bwMode="auto">
            <a:xfrm>
              <a:off x="4080"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G</a:t>
              </a:r>
              <a:endParaRPr lang="en-US" altLang="zh-CN">
                <a:latin typeface="宋体" pitchFamily="2" charset="-122"/>
              </a:endParaRPr>
            </a:p>
          </p:txBody>
        </p:sp>
        <p:sp>
          <p:nvSpPr>
            <p:cNvPr id="15395" name="Line 25"/>
            <p:cNvSpPr>
              <a:spLocks noChangeShapeType="1"/>
            </p:cNvSpPr>
            <p:nvPr/>
          </p:nvSpPr>
          <p:spPr bwMode="auto">
            <a:xfrm flipH="1">
              <a:off x="4656" y="960"/>
              <a:ext cx="192"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396" name="Oval 26"/>
            <p:cNvSpPr>
              <a:spLocks noChangeArrowheads="1"/>
            </p:cNvSpPr>
            <p:nvPr/>
          </p:nvSpPr>
          <p:spPr bwMode="auto">
            <a:xfrm>
              <a:off x="4523"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397" name="Text Box 27"/>
            <p:cNvSpPr txBox="1">
              <a:spLocks noChangeArrowheads="1"/>
            </p:cNvSpPr>
            <p:nvPr/>
          </p:nvSpPr>
          <p:spPr bwMode="auto">
            <a:xfrm>
              <a:off x="4550" y="1259"/>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H</a:t>
              </a:r>
              <a:endParaRPr lang="en-US" altLang="zh-CN">
                <a:latin typeface="宋体" pitchFamily="2" charset="-122"/>
              </a:endParaRPr>
            </a:p>
          </p:txBody>
        </p:sp>
        <p:sp>
          <p:nvSpPr>
            <p:cNvPr id="15398" name="Line 28"/>
            <p:cNvSpPr>
              <a:spLocks noChangeShapeType="1"/>
            </p:cNvSpPr>
            <p:nvPr/>
          </p:nvSpPr>
          <p:spPr bwMode="auto">
            <a:xfrm>
              <a:off x="4973" y="1016"/>
              <a:ext cx="0" cy="2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399" name="Oval 29"/>
            <p:cNvSpPr>
              <a:spLocks noChangeArrowheads="1"/>
            </p:cNvSpPr>
            <p:nvPr/>
          </p:nvSpPr>
          <p:spPr bwMode="auto">
            <a:xfrm>
              <a:off x="4859"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400" name="Text Box 30"/>
            <p:cNvSpPr txBox="1">
              <a:spLocks noChangeArrowheads="1"/>
            </p:cNvSpPr>
            <p:nvPr/>
          </p:nvSpPr>
          <p:spPr bwMode="auto">
            <a:xfrm>
              <a:off x="4896"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I</a:t>
              </a:r>
              <a:endParaRPr lang="en-US" altLang="zh-CN">
                <a:latin typeface="宋体" pitchFamily="2" charset="-122"/>
              </a:endParaRPr>
            </a:p>
          </p:txBody>
        </p:sp>
        <p:sp>
          <p:nvSpPr>
            <p:cNvPr id="15401" name="Line 31"/>
            <p:cNvSpPr>
              <a:spLocks noChangeShapeType="1"/>
            </p:cNvSpPr>
            <p:nvPr/>
          </p:nvSpPr>
          <p:spPr bwMode="auto">
            <a:xfrm>
              <a:off x="5088" y="960"/>
              <a:ext cx="192"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402" name="Oval 32"/>
            <p:cNvSpPr>
              <a:spLocks noChangeArrowheads="1"/>
            </p:cNvSpPr>
            <p:nvPr/>
          </p:nvSpPr>
          <p:spPr bwMode="auto">
            <a:xfrm>
              <a:off x="5195" y="1286"/>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403" name="Text Box 33"/>
            <p:cNvSpPr txBox="1">
              <a:spLocks noChangeArrowheads="1"/>
            </p:cNvSpPr>
            <p:nvPr/>
          </p:nvSpPr>
          <p:spPr bwMode="auto">
            <a:xfrm>
              <a:off x="5232" y="124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J</a:t>
              </a:r>
              <a:endParaRPr lang="en-US" altLang="zh-CN">
                <a:latin typeface="宋体" pitchFamily="2" charset="-122"/>
              </a:endParaRPr>
            </a:p>
          </p:txBody>
        </p:sp>
        <p:sp>
          <p:nvSpPr>
            <p:cNvPr id="15404" name="Line 34"/>
            <p:cNvSpPr>
              <a:spLocks noChangeShapeType="1"/>
            </p:cNvSpPr>
            <p:nvPr/>
          </p:nvSpPr>
          <p:spPr bwMode="auto">
            <a:xfrm flipH="1">
              <a:off x="2784" y="1536"/>
              <a:ext cx="192"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405" name="Oval 35"/>
            <p:cNvSpPr>
              <a:spLocks noChangeArrowheads="1"/>
            </p:cNvSpPr>
            <p:nvPr/>
          </p:nvSpPr>
          <p:spPr bwMode="auto">
            <a:xfrm>
              <a:off x="2603" y="1862"/>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406" name="Text Box 36"/>
            <p:cNvSpPr txBox="1">
              <a:spLocks noChangeArrowheads="1"/>
            </p:cNvSpPr>
            <p:nvPr/>
          </p:nvSpPr>
          <p:spPr bwMode="auto">
            <a:xfrm>
              <a:off x="2640"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K</a:t>
              </a:r>
              <a:endParaRPr lang="en-US" altLang="zh-CN">
                <a:latin typeface="宋体" pitchFamily="2" charset="-122"/>
              </a:endParaRPr>
            </a:p>
          </p:txBody>
        </p:sp>
        <p:sp>
          <p:nvSpPr>
            <p:cNvPr id="15407" name="Line 37"/>
            <p:cNvSpPr>
              <a:spLocks noChangeShapeType="1"/>
            </p:cNvSpPr>
            <p:nvPr/>
          </p:nvSpPr>
          <p:spPr bwMode="auto">
            <a:xfrm>
              <a:off x="2976" y="1536"/>
              <a:ext cx="192"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408" name="Oval 38"/>
            <p:cNvSpPr>
              <a:spLocks noChangeArrowheads="1"/>
            </p:cNvSpPr>
            <p:nvPr/>
          </p:nvSpPr>
          <p:spPr bwMode="auto">
            <a:xfrm>
              <a:off x="3035" y="1862"/>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409" name="Text Box 39"/>
            <p:cNvSpPr txBox="1">
              <a:spLocks noChangeArrowheads="1"/>
            </p:cNvSpPr>
            <p:nvPr/>
          </p:nvSpPr>
          <p:spPr bwMode="auto">
            <a:xfrm>
              <a:off x="3072" y="182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L</a:t>
              </a:r>
              <a:endParaRPr lang="en-US" altLang="zh-CN">
                <a:latin typeface="宋体" pitchFamily="2" charset="-122"/>
              </a:endParaRPr>
            </a:p>
          </p:txBody>
        </p:sp>
        <p:sp>
          <p:nvSpPr>
            <p:cNvPr id="15410" name="Line 40"/>
            <p:cNvSpPr>
              <a:spLocks noChangeShapeType="1"/>
            </p:cNvSpPr>
            <p:nvPr/>
          </p:nvSpPr>
          <p:spPr bwMode="auto">
            <a:xfrm>
              <a:off x="4656" y="1536"/>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411" name="Oval 41"/>
            <p:cNvSpPr>
              <a:spLocks noChangeArrowheads="1"/>
            </p:cNvSpPr>
            <p:nvPr/>
          </p:nvSpPr>
          <p:spPr bwMode="auto">
            <a:xfrm>
              <a:off x="4523" y="1862"/>
              <a:ext cx="263" cy="25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latin typeface="Times New Roman" panose="02020503050405090304" pitchFamily="18" charset="0"/>
              </a:endParaRPr>
            </a:p>
          </p:txBody>
        </p:sp>
        <p:sp>
          <p:nvSpPr>
            <p:cNvPr id="15412" name="Text Box 42"/>
            <p:cNvSpPr txBox="1">
              <a:spLocks noChangeArrowheads="1"/>
            </p:cNvSpPr>
            <p:nvPr/>
          </p:nvSpPr>
          <p:spPr bwMode="auto">
            <a:xfrm>
              <a:off x="4550" y="183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a:latin typeface="宋体" pitchFamily="2" charset="-122"/>
                </a:rPr>
                <a:t>M</a:t>
              </a:r>
              <a:endParaRPr lang="en-US" altLang="zh-CN">
                <a:latin typeface="宋体" pitchFamily="2" charset="-122"/>
              </a:endParaRPr>
            </a:p>
          </p:txBody>
        </p:sp>
      </p:grpSp>
      <p:sp>
        <p:nvSpPr>
          <p:cNvPr id="15366" name="Line 43"/>
          <p:cNvSpPr>
            <a:spLocks noChangeShapeType="1"/>
          </p:cNvSpPr>
          <p:nvPr/>
        </p:nvSpPr>
        <p:spPr bwMode="auto">
          <a:xfrm flipH="1">
            <a:off x="7596188" y="3575050"/>
            <a:ext cx="304800" cy="533400"/>
          </a:xfrm>
          <a:prstGeom prst="line">
            <a:avLst/>
          </a:prstGeom>
          <a:noFill/>
          <a:ln w="6350">
            <a:solidFill>
              <a:srgbClr val="FFFF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367" name="Text Box 44"/>
          <p:cNvSpPr txBox="1">
            <a:spLocks noChangeArrowheads="1"/>
          </p:cNvSpPr>
          <p:nvPr/>
        </p:nvSpPr>
        <p:spPr bwMode="auto">
          <a:xfrm>
            <a:off x="1116013" y="1557338"/>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a:latin typeface="宋体" pitchFamily="2" charset="-122"/>
              </a:rPr>
              <a:t>不是一棵树</a:t>
            </a:r>
            <a:r>
              <a:rPr lang="en-US" altLang="zh-CN">
                <a:latin typeface="宋体" pitchFamily="2" charset="-122"/>
              </a:rPr>
              <a:t>, </a:t>
            </a:r>
            <a:r>
              <a:rPr lang="zh-CN" altLang="en-US">
                <a:latin typeface="宋体" pitchFamily="2" charset="-122"/>
              </a:rPr>
              <a:t>因为</a:t>
            </a:r>
            <a:r>
              <a:rPr lang="en-US" altLang="zh-CN">
                <a:latin typeface="宋体" pitchFamily="2" charset="-122"/>
              </a:rPr>
              <a:t>:</a:t>
            </a:r>
            <a:endParaRPr lang="en-US" altLang="zh-CN">
              <a:latin typeface="Times New Roman" panose="02020503050405090304" pitchFamily="18" charset="0"/>
              <a:ea typeface="楷体_GB2312" pitchFamily="49" charset="-122"/>
            </a:endParaRPr>
          </a:p>
        </p:txBody>
      </p:sp>
      <p:sp>
        <p:nvSpPr>
          <p:cNvPr id="15368" name="Text Box 45"/>
          <p:cNvSpPr txBox="1">
            <a:spLocks noChangeArrowheads="1"/>
          </p:cNvSpPr>
          <p:nvPr/>
        </p:nvSpPr>
        <p:spPr bwMode="auto">
          <a:xfrm>
            <a:off x="1116013" y="2060575"/>
            <a:ext cx="3684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a:latin typeface="宋体" pitchFamily="2" charset="-122"/>
              </a:rPr>
              <a:t>子树 </a:t>
            </a:r>
            <a:r>
              <a:rPr lang="en-US" altLang="zh-CN">
                <a:latin typeface="宋体" pitchFamily="2" charset="-122"/>
              </a:rPr>
              <a:t>Tree-H={H</a:t>
            </a:r>
            <a:r>
              <a:rPr lang="zh-CN" altLang="en-US">
                <a:latin typeface="宋体" pitchFamily="2" charset="-122"/>
              </a:rPr>
              <a:t>，</a:t>
            </a:r>
            <a:r>
              <a:rPr lang="en-US" altLang="zh-CN">
                <a:latin typeface="宋体" pitchFamily="2" charset="-122"/>
              </a:rPr>
              <a:t>M}</a:t>
            </a:r>
            <a:endParaRPr lang="en-US" altLang="zh-CN">
              <a:latin typeface="Times New Roman" panose="02020503050405090304" pitchFamily="18" charset="0"/>
              <a:ea typeface="楷体_GB2312" pitchFamily="49" charset="-122"/>
            </a:endParaRPr>
          </a:p>
        </p:txBody>
      </p:sp>
      <p:sp>
        <p:nvSpPr>
          <p:cNvPr id="15369" name="Text Box 46"/>
          <p:cNvSpPr txBox="1">
            <a:spLocks noChangeArrowheads="1"/>
          </p:cNvSpPr>
          <p:nvPr/>
        </p:nvSpPr>
        <p:spPr bwMode="auto">
          <a:xfrm>
            <a:off x="4140200" y="2060575"/>
            <a:ext cx="3240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a:latin typeface="宋体" pitchFamily="2" charset="-122"/>
              </a:rPr>
              <a:t>子树 </a:t>
            </a:r>
            <a:r>
              <a:rPr lang="en-US" altLang="zh-CN">
                <a:latin typeface="宋体" pitchFamily="2" charset="-122"/>
              </a:rPr>
              <a:t>Tree-I={I</a:t>
            </a:r>
            <a:r>
              <a:rPr lang="zh-CN" altLang="en-US">
                <a:latin typeface="宋体" pitchFamily="2" charset="-122"/>
              </a:rPr>
              <a:t>，</a:t>
            </a:r>
            <a:r>
              <a:rPr lang="en-US" altLang="zh-CN">
                <a:latin typeface="宋体" pitchFamily="2" charset="-122"/>
              </a:rPr>
              <a:t>M}</a:t>
            </a:r>
            <a:endParaRPr lang="en-US" altLang="zh-CN">
              <a:latin typeface="Times New Roman" panose="02020503050405090304" pitchFamily="18" charset="0"/>
              <a:ea typeface="楷体_GB2312" pitchFamily="49" charset="-122"/>
            </a:endParaRPr>
          </a:p>
        </p:txBody>
      </p:sp>
      <p:sp>
        <p:nvSpPr>
          <p:cNvPr id="15371" name="Text Box 48"/>
          <p:cNvSpPr txBox="1">
            <a:spLocks noChangeArrowheads="1"/>
          </p:cNvSpPr>
          <p:nvPr/>
        </p:nvSpPr>
        <p:spPr bwMode="auto">
          <a:xfrm>
            <a:off x="0" y="3141663"/>
            <a:ext cx="388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sz="2800">
                <a:solidFill>
                  <a:schemeClr val="folHlink"/>
                </a:solidFill>
                <a:latin typeface="宋体" pitchFamily="2" charset="-122"/>
              </a:rPr>
              <a:t>树的其它表示形式</a:t>
            </a:r>
            <a:endParaRPr lang="zh-CN" altLang="en-US" sz="2800">
              <a:solidFill>
                <a:schemeClr val="folHlink"/>
              </a:solidFill>
              <a:latin typeface="Times New Roman" panose="02020503050405090304" pitchFamily="18" charset="0"/>
              <a:ea typeface="楷体_GB2312" pitchFamily="49" charset="-122"/>
            </a:endParaRPr>
          </a:p>
        </p:txBody>
      </p:sp>
      <p:sp>
        <p:nvSpPr>
          <p:cNvPr id="15372" name="Text Box 49"/>
          <p:cNvSpPr txBox="1">
            <a:spLocks noChangeArrowheads="1"/>
          </p:cNvSpPr>
          <p:nvPr/>
        </p:nvSpPr>
        <p:spPr bwMode="auto">
          <a:xfrm>
            <a:off x="250825" y="3644900"/>
            <a:ext cx="3024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en-US" altLang="zh-CN" sz="2800">
                <a:latin typeface="宋体" pitchFamily="2" charset="-122"/>
              </a:rPr>
              <a:t>Tree-A</a:t>
            </a:r>
            <a:r>
              <a:rPr lang="zh-CN" altLang="en-US" sz="2800">
                <a:latin typeface="宋体" pitchFamily="2" charset="-122"/>
              </a:rPr>
              <a:t>的结构：</a:t>
            </a:r>
            <a:endParaRPr lang="zh-CN" altLang="en-US" sz="2800">
              <a:latin typeface="宋体" pitchFamily="2" charset="-122"/>
            </a:endParaRPr>
          </a:p>
        </p:txBody>
      </p:sp>
      <p:sp>
        <p:nvSpPr>
          <p:cNvPr id="15373" name="Line 50"/>
          <p:cNvSpPr>
            <a:spLocks noChangeShapeType="1"/>
          </p:cNvSpPr>
          <p:nvPr/>
        </p:nvSpPr>
        <p:spPr bwMode="auto">
          <a:xfrm flipH="1">
            <a:off x="7524750" y="5013325"/>
            <a:ext cx="360363" cy="677863"/>
          </a:xfrm>
          <a:prstGeom prst="line">
            <a:avLst/>
          </a:prstGeom>
          <a:noFill/>
          <a:ln w="28575">
            <a:solidFill>
              <a:srgbClr val="FF3300"/>
            </a:solidFill>
            <a:round/>
          </a:ln>
          <a:extLst>
            <a:ext uri="{909E8E84-426E-40DD-AFC4-6F175D3DCCD1}">
              <a14:hiddenFill xmlns:a14="http://schemas.microsoft.com/office/drawing/2010/main">
                <a:noFill/>
              </a14:hiddenFill>
            </a:ext>
          </a:extLst>
        </p:spPr>
        <p:txBody>
          <a:bodyPr anchor="ctr">
            <a:spAutoFit/>
          </a:bodyPr>
          <a:lstStyle/>
          <a:p>
            <a:endParaRPr lang="zh-CN" altLang="en-US">
              <a:latin typeface="Times New Roman" panose="02020503050405090304" pitchFamily="18" charset="0"/>
            </a:endParaRPr>
          </a:p>
        </p:txBody>
      </p:sp>
      <p:sp>
        <p:nvSpPr>
          <p:cNvPr id="15374" name="Text Box 51"/>
          <p:cNvSpPr txBox="1">
            <a:spLocks noChangeArrowheads="1"/>
          </p:cNvSpPr>
          <p:nvPr/>
        </p:nvSpPr>
        <p:spPr bwMode="auto">
          <a:xfrm>
            <a:off x="611188" y="4221163"/>
            <a:ext cx="2743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algn="just"/>
            <a:r>
              <a:rPr lang="zh-CN" altLang="en-US">
                <a:latin typeface="宋体" pitchFamily="2" charset="-122"/>
              </a:rPr>
              <a:t>节点</a:t>
            </a:r>
            <a:r>
              <a:rPr lang="en-US" altLang="zh-CN">
                <a:latin typeface="宋体" pitchFamily="2" charset="-122"/>
              </a:rPr>
              <a:t>A</a:t>
            </a:r>
            <a:r>
              <a:rPr lang="zh-CN" altLang="en-US">
                <a:latin typeface="宋体" pitchFamily="2" charset="-122"/>
              </a:rPr>
              <a:t>包括</a:t>
            </a:r>
            <a:r>
              <a:rPr lang="en-US" altLang="zh-CN">
                <a:latin typeface="宋体" pitchFamily="2" charset="-122"/>
              </a:rPr>
              <a:t>{B,C,D}</a:t>
            </a:r>
            <a:endParaRPr lang="en-US" altLang="zh-CN">
              <a:latin typeface="宋体" pitchFamily="2" charset="-122"/>
            </a:endParaRPr>
          </a:p>
          <a:p>
            <a:pPr algn="just"/>
            <a:r>
              <a:rPr lang="zh-CN" altLang="en-US">
                <a:latin typeface="宋体" pitchFamily="2" charset="-122"/>
              </a:rPr>
              <a:t>节点</a:t>
            </a:r>
            <a:r>
              <a:rPr lang="en-US" altLang="zh-CN">
                <a:latin typeface="宋体" pitchFamily="2" charset="-122"/>
              </a:rPr>
              <a:t>B</a:t>
            </a:r>
            <a:r>
              <a:rPr lang="zh-CN" altLang="en-US">
                <a:latin typeface="宋体" pitchFamily="2" charset="-122"/>
              </a:rPr>
              <a:t>包括</a:t>
            </a:r>
            <a:r>
              <a:rPr lang="en-US" altLang="zh-CN">
                <a:latin typeface="宋体" pitchFamily="2" charset="-122"/>
              </a:rPr>
              <a:t>{E,F}</a:t>
            </a:r>
            <a:endParaRPr lang="en-US" altLang="zh-CN">
              <a:latin typeface="宋体" pitchFamily="2" charset="-122"/>
            </a:endParaRPr>
          </a:p>
          <a:p>
            <a:pPr algn="just"/>
            <a:r>
              <a:rPr lang="zh-CN" altLang="en-US">
                <a:latin typeface="宋体" pitchFamily="2" charset="-122"/>
              </a:rPr>
              <a:t>节点</a:t>
            </a:r>
            <a:r>
              <a:rPr lang="en-US" altLang="zh-CN">
                <a:latin typeface="宋体" pitchFamily="2" charset="-122"/>
              </a:rPr>
              <a:t>C</a:t>
            </a:r>
            <a:r>
              <a:rPr lang="zh-CN" altLang="en-US">
                <a:latin typeface="宋体" pitchFamily="2" charset="-122"/>
              </a:rPr>
              <a:t>包括</a:t>
            </a:r>
            <a:r>
              <a:rPr lang="en-US" altLang="zh-CN">
                <a:latin typeface="宋体" pitchFamily="2" charset="-122"/>
              </a:rPr>
              <a:t>{G}</a:t>
            </a:r>
            <a:endParaRPr lang="en-US" altLang="zh-CN">
              <a:latin typeface="宋体" pitchFamily="2" charset="-122"/>
            </a:endParaRPr>
          </a:p>
          <a:p>
            <a:pPr algn="just"/>
            <a:r>
              <a:rPr lang="zh-CN" altLang="en-US">
                <a:latin typeface="宋体" pitchFamily="2" charset="-122"/>
              </a:rPr>
              <a:t>节点</a:t>
            </a:r>
            <a:r>
              <a:rPr lang="en-US" altLang="zh-CN">
                <a:latin typeface="宋体" pitchFamily="2" charset="-122"/>
              </a:rPr>
              <a:t>D</a:t>
            </a:r>
            <a:r>
              <a:rPr lang="zh-CN" altLang="en-US">
                <a:latin typeface="宋体" pitchFamily="2" charset="-122"/>
              </a:rPr>
              <a:t>包括</a:t>
            </a:r>
            <a:r>
              <a:rPr lang="en-US" altLang="zh-CN">
                <a:latin typeface="宋体" pitchFamily="2" charset="-122"/>
              </a:rPr>
              <a:t>{H,I,J}</a:t>
            </a:r>
            <a:endParaRPr lang="en-US" altLang="zh-CN">
              <a:latin typeface="宋体" pitchFamily="2" charset="-122"/>
            </a:endParaRPr>
          </a:p>
          <a:p>
            <a:pPr algn="just"/>
            <a:r>
              <a:rPr lang="zh-CN" altLang="en-US">
                <a:latin typeface="宋体" pitchFamily="2" charset="-122"/>
              </a:rPr>
              <a:t>节点</a:t>
            </a:r>
            <a:r>
              <a:rPr lang="en-US" altLang="zh-CN">
                <a:latin typeface="宋体" pitchFamily="2" charset="-122"/>
              </a:rPr>
              <a:t>E</a:t>
            </a:r>
            <a:r>
              <a:rPr lang="zh-CN" altLang="en-US">
                <a:latin typeface="宋体" pitchFamily="2" charset="-122"/>
              </a:rPr>
              <a:t>包括</a:t>
            </a:r>
            <a:r>
              <a:rPr lang="en-US" altLang="zh-CN">
                <a:latin typeface="宋体" pitchFamily="2" charset="-122"/>
              </a:rPr>
              <a:t>{K,L}</a:t>
            </a:r>
            <a:endParaRPr lang="en-US" altLang="zh-CN">
              <a:latin typeface="宋体" pitchFamily="2" charset="-122"/>
            </a:endParaRPr>
          </a:p>
          <a:p>
            <a:pPr algn="just"/>
            <a:r>
              <a:rPr lang="zh-CN" altLang="en-US">
                <a:latin typeface="宋体" pitchFamily="2" charset="-122"/>
              </a:rPr>
              <a:t>节点</a:t>
            </a:r>
            <a:r>
              <a:rPr lang="en-US" altLang="zh-CN">
                <a:latin typeface="宋体" pitchFamily="2" charset="-122"/>
              </a:rPr>
              <a:t>H</a:t>
            </a:r>
            <a:r>
              <a:rPr lang="zh-CN" altLang="en-US">
                <a:latin typeface="宋体" pitchFamily="2" charset="-122"/>
              </a:rPr>
              <a:t>包括</a:t>
            </a:r>
            <a:r>
              <a:rPr lang="en-US" altLang="zh-CN">
                <a:latin typeface="宋体" pitchFamily="2" charset="-122"/>
              </a:rPr>
              <a:t>{M}</a:t>
            </a:r>
            <a:endParaRPr lang="en-US" altLang="zh-CN">
              <a:latin typeface="宋体"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61BB67CE-80BB-459E-AD37-99AD43BD1798}"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49"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FD44F35-179F-4DD7-978F-E0A9E25DEC83}" type="datetime7">
              <a:rPr lang="zh-CN" altLang="en-US" sz="1200" b="0">
                <a:latin typeface="+mn-ea"/>
              </a:rPr>
            </a:fld>
            <a:endParaRPr lang="en-US" altLang="zh-CN" sz="1200" b="0">
              <a:latin typeface="+mn-ea"/>
            </a:endParaRPr>
          </a:p>
        </p:txBody>
      </p:sp>
      <p:sp>
        <p:nvSpPr>
          <p:cNvPr id="104452"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04453" name="Rectangle 3"/>
          <p:cNvSpPr>
            <a:spLocks noGrp="1" noChangeArrowheads="1"/>
          </p:cNvSpPr>
          <p:nvPr>
            <p:ph type="body" idx="4294967295"/>
          </p:nvPr>
        </p:nvSpPr>
        <p:spPr>
          <a:xfrm>
            <a:off x="179388" y="1268413"/>
            <a:ext cx="8713787" cy="3600450"/>
          </a:xfrm>
        </p:spPr>
        <p:txBody>
          <a:bodyPr/>
          <a:lstStyle/>
          <a:p>
            <a:pPr marL="0" indent="0" eaLnBrk="1" hangingPunct="1">
              <a:lnSpc>
                <a:spcPct val="90000"/>
              </a:lnSpc>
              <a:buNone/>
            </a:pPr>
            <a:r>
              <a:rPr lang="en-US" altLang="zh-CN" dirty="0">
                <a:solidFill>
                  <a:schemeClr val="folHlink"/>
                </a:solidFill>
                <a:latin typeface="Times New Roman" panose="02020503050405090304" pitchFamily="18" charset="0"/>
                <a:ea typeface="宋体" pitchFamily="2" charset="-122"/>
              </a:rPr>
              <a:t>1.</a:t>
            </a:r>
            <a:r>
              <a:rPr lang="zh-CN" altLang="en-US" dirty="0">
                <a:solidFill>
                  <a:schemeClr val="folHlink"/>
                </a:solidFill>
                <a:latin typeface="Times New Roman" panose="02020503050405090304" pitchFamily="18" charset="0"/>
                <a:ea typeface="宋体" pitchFamily="2" charset="-122"/>
              </a:rPr>
              <a:t>树形描述</a:t>
            </a:r>
            <a:endParaRPr lang="zh-CN" altLang="en-US" dirty="0">
              <a:solidFill>
                <a:schemeClr val="folHlink"/>
              </a:solidFill>
              <a:latin typeface="Times New Roman" panose="02020503050405090304" pitchFamily="18" charset="0"/>
              <a:ea typeface="宋体" pitchFamily="2" charset="-122"/>
            </a:endParaRPr>
          </a:p>
          <a:p>
            <a:pPr eaLnBrk="1" hangingPunct="1">
              <a:lnSpc>
                <a:spcPct val="90000"/>
              </a:lnSpc>
            </a:pPr>
            <a:r>
              <a:rPr lang="zh-CN" altLang="en-US" sz="2400" dirty="0">
                <a:latin typeface="Times New Roman" panose="02020503050405090304" pitchFamily="18" charset="0"/>
                <a:ea typeface="宋体" pitchFamily="2" charset="-122"/>
              </a:rPr>
              <a:t>每个节点具有</a:t>
            </a:r>
            <a:r>
              <a:rPr lang="en-US" altLang="zh-CN" sz="2400" dirty="0">
                <a:solidFill>
                  <a:schemeClr val="folHlink"/>
                </a:solidFill>
                <a:latin typeface="Times New Roman" panose="02020503050405090304" pitchFamily="18" charset="0"/>
                <a:ea typeface="宋体" pitchFamily="2" charset="-122"/>
              </a:rPr>
              <a:t>parent</a:t>
            </a:r>
            <a:r>
              <a:rPr lang="zh-CN" altLang="en-US" sz="2400" dirty="0">
                <a:latin typeface="Times New Roman" panose="02020503050405090304" pitchFamily="18" charset="0"/>
                <a:ea typeface="宋体" pitchFamily="2" charset="-122"/>
              </a:rPr>
              <a:t>域，置于节点内，由其</a:t>
            </a:r>
            <a:r>
              <a:rPr lang="en-US" altLang="zh-CN" sz="2400" dirty="0">
                <a:solidFill>
                  <a:schemeClr val="folHlink"/>
                </a:solidFill>
                <a:latin typeface="Times New Roman" panose="02020503050405090304" pitchFamily="18" charset="0"/>
                <a:ea typeface="宋体" pitchFamily="2" charset="-122"/>
              </a:rPr>
              <a:t>parent</a:t>
            </a:r>
            <a:r>
              <a:rPr lang="zh-CN" altLang="en-US" sz="2400" dirty="0">
                <a:latin typeface="Times New Roman" panose="02020503050405090304" pitchFamily="18" charset="0"/>
                <a:ea typeface="宋体" pitchFamily="2" charset="-122"/>
              </a:rPr>
              <a:t>域一直搜索至根，</a:t>
            </a:r>
            <a:r>
              <a:rPr lang="zh-CN" altLang="en-US" sz="2400" dirty="0">
                <a:latin typeface="Times New Roman" panose="02020503050405090304" pitchFamily="18" charset="0"/>
                <a:ea typeface="宋体" pitchFamily="2" charset="-122"/>
                <a:sym typeface="+mn-ea"/>
              </a:rPr>
              <a:t>根节点的</a:t>
            </a:r>
            <a:r>
              <a:rPr lang="en-US" altLang="zh-CN" sz="2400" dirty="0">
                <a:latin typeface="Times New Roman" panose="02020503050405090304" pitchFamily="18" charset="0"/>
                <a:ea typeface="宋体" pitchFamily="2" charset="-122"/>
                <a:sym typeface="+mn-ea"/>
              </a:rPr>
              <a:t>parent=0</a:t>
            </a:r>
            <a:r>
              <a:rPr lang="zh-CN" altLang="en-US" sz="2400" dirty="0">
                <a:latin typeface="Times New Roman" panose="02020503050405090304" pitchFamily="18" charset="0"/>
                <a:ea typeface="宋体" pitchFamily="2" charset="-122"/>
              </a:rPr>
              <a:t>。</a:t>
            </a:r>
            <a:endParaRPr lang="zh-CN" altLang="en-US" sz="2400" dirty="0">
              <a:latin typeface="Times New Roman" panose="02020503050405090304" pitchFamily="18" charset="0"/>
              <a:ea typeface="宋体" pitchFamily="2" charset="-122"/>
            </a:endParaRPr>
          </a:p>
          <a:p>
            <a:pPr eaLnBrk="1" hangingPunct="1">
              <a:lnSpc>
                <a:spcPct val="90000"/>
              </a:lnSpc>
            </a:pPr>
            <a:r>
              <a:rPr lang="zh-CN" altLang="en-US" sz="2400" dirty="0">
                <a:solidFill>
                  <a:srgbClr val="0000FF"/>
                </a:solidFill>
                <a:latin typeface="Times New Roman" panose="02020503050405090304" pitchFamily="18" charset="0"/>
                <a:ea typeface="宋体" pitchFamily="2" charset="-122"/>
              </a:rPr>
              <a:t>设节点索引号为</a:t>
            </a:r>
            <a:r>
              <a:rPr lang="en-US" altLang="zh-CN" sz="2400" dirty="0">
                <a:solidFill>
                  <a:srgbClr val="0000FF"/>
                </a:solidFill>
                <a:latin typeface="Times New Roman" panose="02020503050405090304" pitchFamily="18" charset="0"/>
                <a:ea typeface="宋体" pitchFamily="2" charset="-122"/>
              </a:rPr>
              <a:t>1</a:t>
            </a:r>
            <a:r>
              <a:rPr lang="zh-CN" altLang="en-US" sz="2400" dirty="0">
                <a:solidFill>
                  <a:srgbClr val="0000FF"/>
                </a:solidFill>
                <a:latin typeface="Times New Roman" panose="02020503050405090304" pitchFamily="18" charset="0"/>
                <a:ea typeface="宋体" pitchFamily="2" charset="-122"/>
              </a:rPr>
              <a:t>到</a:t>
            </a:r>
            <a:r>
              <a:rPr lang="en-US" altLang="zh-CN" sz="2400" dirty="0">
                <a:solidFill>
                  <a:srgbClr val="0000FF"/>
                </a:solidFill>
                <a:latin typeface="Times New Roman" panose="02020503050405090304" pitchFamily="18" charset="0"/>
                <a:ea typeface="宋体" pitchFamily="2" charset="-122"/>
              </a:rPr>
              <a:t>n</a:t>
            </a:r>
            <a:r>
              <a:rPr lang="zh-CN" altLang="en-US" sz="2400" dirty="0">
                <a:solidFill>
                  <a:srgbClr val="0000FF"/>
                </a:solidFill>
                <a:latin typeface="Times New Roman" panose="02020503050405090304" pitchFamily="18" charset="0"/>
                <a:ea typeface="宋体" pitchFamily="2" charset="-122"/>
              </a:rPr>
              <a:t>且节点</a:t>
            </a:r>
            <a:r>
              <a:rPr lang="en-US" altLang="zh-CN" sz="2400" dirty="0">
                <a:solidFill>
                  <a:srgbClr val="0000FF"/>
                </a:solidFill>
                <a:latin typeface="Times New Roman" panose="02020503050405090304" pitchFamily="18" charset="0"/>
                <a:ea typeface="宋体" pitchFamily="2" charset="-122"/>
              </a:rPr>
              <a:t>e</a:t>
            </a:r>
            <a:r>
              <a:rPr lang="zh-CN" altLang="en-US" sz="2400" dirty="0">
                <a:solidFill>
                  <a:srgbClr val="0000FF"/>
                </a:solidFill>
                <a:latin typeface="Times New Roman" panose="02020503050405090304" pitchFamily="18" charset="0"/>
                <a:ea typeface="宋体" pitchFamily="2" charset="-122"/>
              </a:rPr>
              <a:t>表示元素</a:t>
            </a:r>
            <a:r>
              <a:rPr lang="en-US" altLang="zh-CN" sz="2400" dirty="0">
                <a:solidFill>
                  <a:srgbClr val="0000FF"/>
                </a:solidFill>
                <a:latin typeface="Times New Roman" panose="02020503050405090304" pitchFamily="18" charset="0"/>
                <a:ea typeface="宋体" pitchFamily="2" charset="-122"/>
              </a:rPr>
              <a:t>e</a:t>
            </a:r>
            <a:r>
              <a:rPr lang="zh-CN" altLang="en-US" sz="2400" dirty="0">
                <a:latin typeface="Times New Roman" panose="02020503050405090304" pitchFamily="18" charset="0"/>
                <a:ea typeface="宋体" pitchFamily="2" charset="-122"/>
              </a:rPr>
              <a:t>，置于节点外。</a:t>
            </a:r>
            <a:endParaRPr lang="zh-CN" altLang="en-US" sz="2400" dirty="0">
              <a:latin typeface="Times New Roman" panose="02020503050405090304" pitchFamily="18" charset="0"/>
              <a:ea typeface="宋体" pitchFamily="2" charset="-122"/>
            </a:endParaRPr>
          </a:p>
        </p:txBody>
      </p:sp>
      <p:sp>
        <p:nvSpPr>
          <p:cNvPr id="104454" name="Oval 4"/>
          <p:cNvSpPr>
            <a:spLocks noChangeArrowheads="1"/>
          </p:cNvSpPr>
          <p:nvPr/>
        </p:nvSpPr>
        <p:spPr bwMode="auto">
          <a:xfrm>
            <a:off x="7597775" y="566261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20</a:t>
            </a:r>
            <a:endParaRPr lang="en-US" altLang="zh-CN" sz="1800">
              <a:latin typeface="Tahoma" panose="020B0804030504040204" pitchFamily="34" charset="0"/>
            </a:endParaRPr>
          </a:p>
        </p:txBody>
      </p:sp>
      <p:sp>
        <p:nvSpPr>
          <p:cNvPr id="104455" name="Oval 5"/>
          <p:cNvSpPr>
            <a:spLocks noChangeArrowheads="1"/>
          </p:cNvSpPr>
          <p:nvPr/>
        </p:nvSpPr>
        <p:spPr bwMode="auto">
          <a:xfrm>
            <a:off x="7310438" y="63817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8</a:t>
            </a:r>
            <a:endParaRPr lang="en-US" altLang="zh-CN" sz="1800">
              <a:latin typeface="Tahoma" panose="020B0804030504040204" pitchFamily="34" charset="0"/>
            </a:endParaRPr>
          </a:p>
        </p:txBody>
      </p:sp>
      <p:sp>
        <p:nvSpPr>
          <p:cNvPr id="104456" name="Oval 6"/>
          <p:cNvSpPr>
            <a:spLocks noChangeArrowheads="1"/>
          </p:cNvSpPr>
          <p:nvPr/>
        </p:nvSpPr>
        <p:spPr bwMode="auto">
          <a:xfrm>
            <a:off x="7886700" y="63817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8</a:t>
            </a:r>
            <a:endParaRPr lang="en-US" altLang="zh-CN" sz="1800">
              <a:latin typeface="Tahoma" panose="020B0804030504040204" pitchFamily="34" charset="0"/>
            </a:endParaRPr>
          </a:p>
        </p:txBody>
      </p:sp>
      <p:sp>
        <p:nvSpPr>
          <p:cNvPr id="104457" name="Oval 7"/>
          <p:cNvSpPr>
            <a:spLocks noChangeArrowheads="1"/>
          </p:cNvSpPr>
          <p:nvPr/>
        </p:nvSpPr>
        <p:spPr bwMode="auto">
          <a:xfrm>
            <a:off x="6300788" y="56626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20</a:t>
            </a:r>
            <a:endParaRPr lang="en-US" altLang="zh-CN" sz="1800">
              <a:latin typeface="Tahoma" panose="020B0804030504040204" pitchFamily="34" charset="0"/>
            </a:endParaRPr>
          </a:p>
        </p:txBody>
      </p:sp>
      <p:sp>
        <p:nvSpPr>
          <p:cNvPr id="104458" name="Oval 8"/>
          <p:cNvSpPr>
            <a:spLocks noChangeArrowheads="1"/>
          </p:cNvSpPr>
          <p:nvPr/>
        </p:nvSpPr>
        <p:spPr bwMode="auto">
          <a:xfrm>
            <a:off x="6013450" y="63817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5</a:t>
            </a:r>
            <a:endParaRPr lang="en-US" altLang="zh-CN" sz="1800">
              <a:latin typeface="Tahoma" panose="020B0804030504040204" pitchFamily="34" charset="0"/>
            </a:endParaRPr>
          </a:p>
        </p:txBody>
      </p:sp>
      <p:sp>
        <p:nvSpPr>
          <p:cNvPr id="104459" name="Oval 9"/>
          <p:cNvSpPr>
            <a:spLocks noChangeArrowheads="1"/>
          </p:cNvSpPr>
          <p:nvPr/>
        </p:nvSpPr>
        <p:spPr bwMode="auto">
          <a:xfrm>
            <a:off x="6589713" y="63817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5</a:t>
            </a:r>
            <a:endParaRPr lang="en-US" altLang="zh-CN" sz="1800">
              <a:latin typeface="Tahoma" panose="020B0804030504040204" pitchFamily="34" charset="0"/>
            </a:endParaRPr>
          </a:p>
        </p:txBody>
      </p:sp>
      <p:sp>
        <p:nvSpPr>
          <p:cNvPr id="104460" name="Oval 10"/>
          <p:cNvSpPr>
            <a:spLocks noChangeArrowheads="1"/>
          </p:cNvSpPr>
          <p:nvPr/>
        </p:nvSpPr>
        <p:spPr bwMode="auto">
          <a:xfrm>
            <a:off x="6950075" y="50133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0</a:t>
            </a:r>
            <a:endParaRPr lang="en-US" altLang="zh-CN" sz="1800">
              <a:latin typeface="Tahoma" panose="020B0804030504040204" pitchFamily="34" charset="0"/>
            </a:endParaRPr>
          </a:p>
        </p:txBody>
      </p:sp>
      <p:sp>
        <p:nvSpPr>
          <p:cNvPr id="104461" name="Oval 11"/>
          <p:cNvSpPr>
            <a:spLocks noChangeArrowheads="1"/>
          </p:cNvSpPr>
          <p:nvPr/>
        </p:nvSpPr>
        <p:spPr bwMode="auto">
          <a:xfrm>
            <a:off x="6948488" y="566261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20</a:t>
            </a:r>
            <a:endParaRPr lang="en-US" altLang="zh-CN" sz="1800">
              <a:latin typeface="Tahoma" panose="020B0804030504040204" pitchFamily="34" charset="0"/>
            </a:endParaRPr>
          </a:p>
        </p:txBody>
      </p:sp>
      <p:sp>
        <p:nvSpPr>
          <p:cNvPr id="104462" name="Oval 12"/>
          <p:cNvSpPr>
            <a:spLocks noChangeArrowheads="1"/>
          </p:cNvSpPr>
          <p:nvPr/>
        </p:nvSpPr>
        <p:spPr bwMode="auto">
          <a:xfrm>
            <a:off x="8172450" y="566261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20</a:t>
            </a:r>
            <a:endParaRPr lang="en-US" altLang="zh-CN" sz="1800">
              <a:latin typeface="Tahoma" panose="020B0804030504040204" pitchFamily="34" charset="0"/>
            </a:endParaRPr>
          </a:p>
        </p:txBody>
      </p:sp>
      <p:sp>
        <p:nvSpPr>
          <p:cNvPr id="104463" name="Oval 13"/>
          <p:cNvSpPr>
            <a:spLocks noChangeArrowheads="1"/>
          </p:cNvSpPr>
          <p:nvPr/>
        </p:nvSpPr>
        <p:spPr bwMode="auto">
          <a:xfrm>
            <a:off x="5076825" y="635635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16</a:t>
            </a:r>
            <a:endParaRPr lang="en-US" altLang="zh-CN" sz="1800">
              <a:latin typeface="Tahoma" panose="020B0804030504040204" pitchFamily="34" charset="0"/>
            </a:endParaRPr>
          </a:p>
        </p:txBody>
      </p:sp>
      <p:sp>
        <p:nvSpPr>
          <p:cNvPr id="104464" name="Oval 14"/>
          <p:cNvSpPr>
            <a:spLocks noChangeArrowheads="1"/>
          </p:cNvSpPr>
          <p:nvPr/>
        </p:nvSpPr>
        <p:spPr bwMode="auto">
          <a:xfrm>
            <a:off x="3779838" y="63563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16</a:t>
            </a:r>
            <a:endParaRPr lang="en-US" altLang="zh-CN" sz="1800">
              <a:latin typeface="Tahoma" panose="020B0804030504040204" pitchFamily="34" charset="0"/>
            </a:endParaRPr>
          </a:p>
        </p:txBody>
      </p:sp>
      <p:sp>
        <p:nvSpPr>
          <p:cNvPr id="104465" name="Oval 15"/>
          <p:cNvSpPr>
            <a:spLocks noChangeArrowheads="1"/>
          </p:cNvSpPr>
          <p:nvPr/>
        </p:nvSpPr>
        <p:spPr bwMode="auto">
          <a:xfrm>
            <a:off x="4429125" y="5707063"/>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0</a:t>
            </a:r>
            <a:endParaRPr lang="en-US" altLang="zh-CN" sz="1800">
              <a:latin typeface="Tahoma" panose="020B0804030504040204" pitchFamily="34" charset="0"/>
            </a:endParaRPr>
          </a:p>
        </p:txBody>
      </p:sp>
      <p:sp>
        <p:nvSpPr>
          <p:cNvPr id="104466" name="Oval 16"/>
          <p:cNvSpPr>
            <a:spLocks noChangeArrowheads="1"/>
          </p:cNvSpPr>
          <p:nvPr/>
        </p:nvSpPr>
        <p:spPr bwMode="auto">
          <a:xfrm>
            <a:off x="4427538" y="63563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16</a:t>
            </a:r>
            <a:endParaRPr lang="en-US" altLang="zh-CN" sz="1800">
              <a:latin typeface="Tahoma" panose="020B0804030504040204" pitchFamily="34" charset="0"/>
            </a:endParaRPr>
          </a:p>
        </p:txBody>
      </p:sp>
      <p:sp>
        <p:nvSpPr>
          <p:cNvPr id="104467" name="Oval 17"/>
          <p:cNvSpPr>
            <a:spLocks noChangeArrowheads="1"/>
          </p:cNvSpPr>
          <p:nvPr/>
        </p:nvSpPr>
        <p:spPr bwMode="auto">
          <a:xfrm>
            <a:off x="1763713" y="6381750"/>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26</a:t>
            </a:r>
            <a:endParaRPr lang="en-US" altLang="zh-CN" sz="1800">
              <a:latin typeface="Tahoma" panose="020B0804030504040204" pitchFamily="34" charset="0"/>
            </a:endParaRPr>
          </a:p>
        </p:txBody>
      </p:sp>
      <p:sp>
        <p:nvSpPr>
          <p:cNvPr id="104468" name="Oval 18"/>
          <p:cNvSpPr>
            <a:spLocks noChangeArrowheads="1"/>
          </p:cNvSpPr>
          <p:nvPr/>
        </p:nvSpPr>
        <p:spPr bwMode="auto">
          <a:xfrm>
            <a:off x="2195513" y="57070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0</a:t>
            </a:r>
            <a:endParaRPr lang="en-US" altLang="zh-CN" sz="1800">
              <a:latin typeface="Tahoma" panose="020B0804030504040204" pitchFamily="34" charset="0"/>
            </a:endParaRPr>
          </a:p>
        </p:txBody>
      </p:sp>
      <p:sp>
        <p:nvSpPr>
          <p:cNvPr id="104469" name="Oval 19"/>
          <p:cNvSpPr>
            <a:spLocks noChangeArrowheads="1"/>
          </p:cNvSpPr>
          <p:nvPr/>
        </p:nvSpPr>
        <p:spPr bwMode="auto">
          <a:xfrm>
            <a:off x="1258888" y="57070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0</a:t>
            </a:r>
            <a:endParaRPr lang="en-US" altLang="zh-CN" sz="1800">
              <a:latin typeface="Tahoma" panose="020B0804030504040204" pitchFamily="34" charset="0"/>
            </a:endParaRPr>
          </a:p>
        </p:txBody>
      </p:sp>
      <p:sp>
        <p:nvSpPr>
          <p:cNvPr id="104470" name="Text Box 20"/>
          <p:cNvSpPr txBox="1">
            <a:spLocks noChangeArrowheads="1"/>
          </p:cNvSpPr>
          <p:nvPr/>
        </p:nvSpPr>
        <p:spPr bwMode="auto">
          <a:xfrm>
            <a:off x="6588125" y="504190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20</a:t>
            </a:r>
            <a:endParaRPr lang="en-US" altLang="zh-CN" sz="1400">
              <a:latin typeface="Tahoma" panose="020B0804030504040204" pitchFamily="34" charset="0"/>
            </a:endParaRPr>
          </a:p>
        </p:txBody>
      </p:sp>
      <p:sp>
        <p:nvSpPr>
          <p:cNvPr id="104471" name="Text Box 21"/>
          <p:cNvSpPr txBox="1">
            <a:spLocks noChangeArrowheads="1"/>
          </p:cNvSpPr>
          <p:nvPr/>
        </p:nvSpPr>
        <p:spPr bwMode="auto">
          <a:xfrm>
            <a:off x="6227763" y="54006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5</a:t>
            </a:r>
            <a:endParaRPr lang="en-US" altLang="zh-CN" sz="1400">
              <a:latin typeface="Tahoma" panose="020B0804030504040204" pitchFamily="34" charset="0"/>
            </a:endParaRPr>
          </a:p>
        </p:txBody>
      </p:sp>
      <p:sp>
        <p:nvSpPr>
          <p:cNvPr id="104472" name="Text Box 22"/>
          <p:cNvSpPr txBox="1">
            <a:spLocks noChangeArrowheads="1"/>
          </p:cNvSpPr>
          <p:nvPr/>
        </p:nvSpPr>
        <p:spPr bwMode="auto">
          <a:xfrm>
            <a:off x="6875463" y="5400675"/>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6</a:t>
            </a:r>
            <a:endParaRPr lang="en-US" altLang="zh-CN" sz="1400">
              <a:latin typeface="Tahoma" panose="020B0804030504040204" pitchFamily="34" charset="0"/>
            </a:endParaRPr>
          </a:p>
        </p:txBody>
      </p:sp>
      <p:sp>
        <p:nvSpPr>
          <p:cNvPr id="104473" name="Text Box 23"/>
          <p:cNvSpPr txBox="1">
            <a:spLocks noChangeArrowheads="1"/>
          </p:cNvSpPr>
          <p:nvPr/>
        </p:nvSpPr>
        <p:spPr bwMode="auto">
          <a:xfrm>
            <a:off x="7451725" y="54006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8</a:t>
            </a:r>
            <a:endParaRPr lang="en-US" altLang="zh-CN" sz="1400">
              <a:latin typeface="Tahoma" panose="020B0804030504040204" pitchFamily="34" charset="0"/>
            </a:endParaRPr>
          </a:p>
        </p:txBody>
      </p:sp>
      <p:sp>
        <p:nvSpPr>
          <p:cNvPr id="104474" name="Text Box 24"/>
          <p:cNvSpPr txBox="1">
            <a:spLocks noChangeArrowheads="1"/>
          </p:cNvSpPr>
          <p:nvPr/>
        </p:nvSpPr>
        <p:spPr bwMode="auto">
          <a:xfrm>
            <a:off x="7956550" y="54006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30</a:t>
            </a:r>
            <a:endParaRPr lang="en-US" altLang="zh-CN" sz="1400">
              <a:latin typeface="Tahoma" panose="020B0804030504040204" pitchFamily="34" charset="0"/>
            </a:endParaRPr>
          </a:p>
        </p:txBody>
      </p:sp>
      <p:sp>
        <p:nvSpPr>
          <p:cNvPr id="104475" name="Text Box 25"/>
          <p:cNvSpPr txBox="1">
            <a:spLocks noChangeArrowheads="1"/>
          </p:cNvSpPr>
          <p:nvPr/>
        </p:nvSpPr>
        <p:spPr bwMode="auto">
          <a:xfrm>
            <a:off x="5940425" y="612140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1</a:t>
            </a:r>
            <a:endParaRPr lang="en-US" altLang="zh-CN" sz="1400">
              <a:latin typeface="Tahoma" panose="020B0804030504040204" pitchFamily="34" charset="0"/>
            </a:endParaRPr>
          </a:p>
        </p:txBody>
      </p:sp>
      <p:sp>
        <p:nvSpPr>
          <p:cNvPr id="104476" name="Text Box 26"/>
          <p:cNvSpPr txBox="1">
            <a:spLocks noChangeArrowheads="1"/>
          </p:cNvSpPr>
          <p:nvPr/>
        </p:nvSpPr>
        <p:spPr bwMode="auto">
          <a:xfrm>
            <a:off x="6443663" y="6121400"/>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a:t>
            </a:r>
            <a:endParaRPr lang="en-US" altLang="zh-CN" sz="1400">
              <a:latin typeface="Tahoma" panose="020B0804030504040204" pitchFamily="34" charset="0"/>
            </a:endParaRPr>
          </a:p>
        </p:txBody>
      </p:sp>
      <p:sp>
        <p:nvSpPr>
          <p:cNvPr id="104477" name="Text Box 27"/>
          <p:cNvSpPr txBox="1">
            <a:spLocks noChangeArrowheads="1"/>
          </p:cNvSpPr>
          <p:nvPr/>
        </p:nvSpPr>
        <p:spPr bwMode="auto">
          <a:xfrm>
            <a:off x="7164388" y="6121400"/>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3</a:t>
            </a:r>
            <a:endParaRPr lang="en-US" altLang="zh-CN" sz="1400">
              <a:latin typeface="Tahoma" panose="020B0804030504040204" pitchFamily="34" charset="0"/>
            </a:endParaRPr>
          </a:p>
        </p:txBody>
      </p:sp>
      <p:sp>
        <p:nvSpPr>
          <p:cNvPr id="104478" name="Text Box 28"/>
          <p:cNvSpPr txBox="1">
            <a:spLocks noChangeArrowheads="1"/>
          </p:cNvSpPr>
          <p:nvPr/>
        </p:nvSpPr>
        <p:spPr bwMode="auto">
          <a:xfrm>
            <a:off x="7812088" y="6121400"/>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4</a:t>
            </a:r>
            <a:endParaRPr lang="en-US" altLang="zh-CN" sz="1400">
              <a:latin typeface="Tahoma" panose="020B0804030504040204" pitchFamily="34" charset="0"/>
            </a:endParaRPr>
          </a:p>
        </p:txBody>
      </p:sp>
      <p:sp>
        <p:nvSpPr>
          <p:cNvPr id="104479" name="Text Box 29"/>
          <p:cNvSpPr txBox="1">
            <a:spLocks noChangeArrowheads="1"/>
          </p:cNvSpPr>
          <p:nvPr/>
        </p:nvSpPr>
        <p:spPr bwMode="auto">
          <a:xfrm>
            <a:off x="4284663" y="544512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16</a:t>
            </a:r>
            <a:endParaRPr lang="en-US" altLang="zh-CN" sz="1400">
              <a:latin typeface="Tahoma" panose="020B0804030504040204" pitchFamily="34" charset="0"/>
            </a:endParaRPr>
          </a:p>
        </p:txBody>
      </p:sp>
      <p:sp>
        <p:nvSpPr>
          <p:cNvPr id="104480" name="Text Box 30"/>
          <p:cNvSpPr txBox="1">
            <a:spLocks noChangeArrowheads="1"/>
          </p:cNvSpPr>
          <p:nvPr/>
        </p:nvSpPr>
        <p:spPr bwMode="auto">
          <a:xfrm>
            <a:off x="3636963" y="6094413"/>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11</a:t>
            </a:r>
            <a:endParaRPr lang="en-US" altLang="zh-CN" sz="1400">
              <a:latin typeface="Tahoma" panose="020B0804030504040204" pitchFamily="34" charset="0"/>
            </a:endParaRPr>
          </a:p>
        </p:txBody>
      </p:sp>
      <p:sp>
        <p:nvSpPr>
          <p:cNvPr id="104481" name="Text Box 31"/>
          <p:cNvSpPr txBox="1">
            <a:spLocks noChangeArrowheads="1"/>
          </p:cNvSpPr>
          <p:nvPr/>
        </p:nvSpPr>
        <p:spPr bwMode="auto">
          <a:xfrm>
            <a:off x="4284663" y="6094413"/>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25</a:t>
            </a:r>
            <a:endParaRPr lang="en-US" altLang="zh-CN" sz="1400">
              <a:latin typeface="Tahoma" panose="020B0804030504040204" pitchFamily="34" charset="0"/>
            </a:endParaRPr>
          </a:p>
        </p:txBody>
      </p:sp>
      <p:sp>
        <p:nvSpPr>
          <p:cNvPr id="104482" name="Text Box 32"/>
          <p:cNvSpPr txBox="1">
            <a:spLocks noChangeArrowheads="1"/>
          </p:cNvSpPr>
          <p:nvPr/>
        </p:nvSpPr>
        <p:spPr bwMode="auto">
          <a:xfrm>
            <a:off x="4860925" y="6094413"/>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28</a:t>
            </a:r>
            <a:endParaRPr lang="en-US" altLang="zh-CN" sz="1400">
              <a:latin typeface="Tahoma" panose="020B0804030504040204" pitchFamily="34" charset="0"/>
            </a:endParaRPr>
          </a:p>
        </p:txBody>
      </p:sp>
      <p:sp>
        <p:nvSpPr>
          <p:cNvPr id="104483" name="Text Box 33"/>
          <p:cNvSpPr txBox="1">
            <a:spLocks noChangeArrowheads="1"/>
          </p:cNvSpPr>
          <p:nvPr/>
        </p:nvSpPr>
        <p:spPr bwMode="auto">
          <a:xfrm>
            <a:off x="971550" y="5589588"/>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15</a:t>
            </a:r>
            <a:endParaRPr lang="en-US" altLang="zh-CN" sz="1400">
              <a:latin typeface="Tahoma" panose="020B0804030504040204" pitchFamily="34" charset="0"/>
            </a:endParaRPr>
          </a:p>
        </p:txBody>
      </p:sp>
      <p:sp>
        <p:nvSpPr>
          <p:cNvPr id="104484" name="Text Box 34"/>
          <p:cNvSpPr txBox="1">
            <a:spLocks noChangeArrowheads="1"/>
          </p:cNvSpPr>
          <p:nvPr/>
        </p:nvSpPr>
        <p:spPr bwMode="auto">
          <a:xfrm>
            <a:off x="1549400" y="619125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32</a:t>
            </a:r>
            <a:endParaRPr lang="en-US" altLang="zh-CN" sz="1400">
              <a:latin typeface="Tahoma" panose="020B0804030504040204" pitchFamily="34" charset="0"/>
            </a:endParaRPr>
          </a:p>
        </p:txBody>
      </p:sp>
      <p:sp>
        <p:nvSpPr>
          <p:cNvPr id="104485" name="Text Box 35"/>
          <p:cNvSpPr txBox="1">
            <a:spLocks noChangeArrowheads="1"/>
          </p:cNvSpPr>
          <p:nvPr/>
        </p:nvSpPr>
        <p:spPr bwMode="auto">
          <a:xfrm>
            <a:off x="1908175" y="551815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26</a:t>
            </a:r>
            <a:endParaRPr lang="en-US" altLang="zh-CN" sz="1400">
              <a:latin typeface="Tahoma" panose="020B0804030504040204" pitchFamily="34" charset="0"/>
            </a:endParaRPr>
          </a:p>
        </p:txBody>
      </p:sp>
      <p:sp>
        <p:nvSpPr>
          <p:cNvPr id="104486" name="Line 36"/>
          <p:cNvSpPr>
            <a:spLocks noChangeShapeType="1"/>
          </p:cNvSpPr>
          <p:nvPr/>
        </p:nvSpPr>
        <p:spPr bwMode="auto">
          <a:xfrm flipV="1">
            <a:off x="2051050" y="6092825"/>
            <a:ext cx="217488" cy="288925"/>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87" name="Line 37"/>
          <p:cNvSpPr>
            <a:spLocks noChangeShapeType="1"/>
          </p:cNvSpPr>
          <p:nvPr/>
        </p:nvSpPr>
        <p:spPr bwMode="auto">
          <a:xfrm flipV="1">
            <a:off x="3995738" y="5949950"/>
            <a:ext cx="431800" cy="358775"/>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88" name="Line 38"/>
          <p:cNvSpPr>
            <a:spLocks noChangeShapeType="1"/>
          </p:cNvSpPr>
          <p:nvPr/>
        </p:nvSpPr>
        <p:spPr bwMode="auto">
          <a:xfrm flipV="1">
            <a:off x="4643438" y="6092825"/>
            <a:ext cx="0" cy="2159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89" name="Line 39"/>
          <p:cNvSpPr>
            <a:spLocks noChangeShapeType="1"/>
          </p:cNvSpPr>
          <p:nvPr/>
        </p:nvSpPr>
        <p:spPr bwMode="auto">
          <a:xfrm flipH="1" flipV="1">
            <a:off x="4787900" y="6021388"/>
            <a:ext cx="360363" cy="28733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90" name="Line 40"/>
          <p:cNvSpPr>
            <a:spLocks noChangeShapeType="1"/>
          </p:cNvSpPr>
          <p:nvPr/>
        </p:nvSpPr>
        <p:spPr bwMode="auto">
          <a:xfrm flipV="1">
            <a:off x="6227763" y="6021388"/>
            <a:ext cx="215900"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91" name="Line 41"/>
          <p:cNvSpPr>
            <a:spLocks noChangeShapeType="1"/>
          </p:cNvSpPr>
          <p:nvPr/>
        </p:nvSpPr>
        <p:spPr bwMode="auto">
          <a:xfrm flipH="1" flipV="1">
            <a:off x="6588125" y="6021388"/>
            <a:ext cx="144463" cy="28733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92" name="Line 42"/>
          <p:cNvSpPr>
            <a:spLocks noChangeShapeType="1"/>
          </p:cNvSpPr>
          <p:nvPr/>
        </p:nvSpPr>
        <p:spPr bwMode="auto">
          <a:xfrm flipV="1">
            <a:off x="7451725" y="6021388"/>
            <a:ext cx="215900"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93" name="Line 43"/>
          <p:cNvSpPr>
            <a:spLocks noChangeShapeType="1"/>
          </p:cNvSpPr>
          <p:nvPr/>
        </p:nvSpPr>
        <p:spPr bwMode="auto">
          <a:xfrm flipH="1" flipV="1">
            <a:off x="7885113" y="6021388"/>
            <a:ext cx="142875"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94" name="Line 44"/>
          <p:cNvSpPr>
            <a:spLocks noChangeShapeType="1"/>
          </p:cNvSpPr>
          <p:nvPr/>
        </p:nvSpPr>
        <p:spPr bwMode="auto">
          <a:xfrm flipH="1" flipV="1">
            <a:off x="7308850" y="5300663"/>
            <a:ext cx="1008063"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95" name="Line 45"/>
          <p:cNvSpPr>
            <a:spLocks noChangeShapeType="1"/>
          </p:cNvSpPr>
          <p:nvPr/>
        </p:nvSpPr>
        <p:spPr bwMode="auto">
          <a:xfrm flipH="1" flipV="1">
            <a:off x="7235825" y="5300663"/>
            <a:ext cx="431800"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96" name="Line 46"/>
          <p:cNvSpPr>
            <a:spLocks noChangeShapeType="1"/>
          </p:cNvSpPr>
          <p:nvPr/>
        </p:nvSpPr>
        <p:spPr bwMode="auto">
          <a:xfrm flipV="1">
            <a:off x="7092950" y="5373688"/>
            <a:ext cx="71438" cy="287337"/>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4497" name="Line 47"/>
          <p:cNvSpPr>
            <a:spLocks noChangeShapeType="1"/>
          </p:cNvSpPr>
          <p:nvPr/>
        </p:nvSpPr>
        <p:spPr bwMode="auto">
          <a:xfrm flipV="1">
            <a:off x="6516688" y="5300663"/>
            <a:ext cx="431800" cy="360362"/>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B7ECB914-9E21-4A0E-9BB6-BC1E1376E52A}"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C9E2D34-9F3F-4EF8-A62B-C34EC70E9224}" type="datetime7">
              <a:rPr lang="zh-CN" altLang="en-US" sz="1200" b="0">
                <a:latin typeface="+mn-ea"/>
              </a:rPr>
            </a:fld>
            <a:endParaRPr lang="en-US" altLang="zh-CN" sz="1200" b="0">
              <a:latin typeface="+mn-ea"/>
            </a:endParaRPr>
          </a:p>
        </p:txBody>
      </p:sp>
      <p:sp>
        <p:nvSpPr>
          <p:cNvPr id="106500"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06501" name="Rectangle 3"/>
          <p:cNvSpPr>
            <a:spLocks noGrp="1" noChangeArrowheads="1"/>
          </p:cNvSpPr>
          <p:nvPr>
            <p:ph type="body" idx="4294967295"/>
          </p:nvPr>
        </p:nvSpPr>
        <p:spPr>
          <a:xfrm>
            <a:off x="179388" y="260350"/>
            <a:ext cx="8713787" cy="6264275"/>
          </a:xfrm>
          <a:solidFill>
            <a:srgbClr val="CCECFF"/>
          </a:solidFill>
        </p:spPr>
        <p:txBody>
          <a:bodyPr/>
          <a:lstStyle/>
          <a:p>
            <a:pPr eaLnBrk="1" hangingPunct="1">
              <a:lnSpc>
                <a:spcPct val="80000"/>
              </a:lnSpc>
              <a:buFont typeface="Wingdings" panose="05000000000000000000" pitchFamily="2" charset="2"/>
              <a:buNone/>
            </a:pPr>
            <a:r>
              <a:rPr lang="en-US" altLang="zh-CN" sz="2400">
                <a:latin typeface="Times New Roman" panose="02020503050405090304" pitchFamily="18" charset="0"/>
                <a:ea typeface="宋体" pitchFamily="2" charset="-122"/>
              </a:rPr>
              <a:t>int *parent;</a:t>
            </a:r>
            <a:endParaRPr lang="zh-CN" altLang="en-US"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void </a:t>
            </a:r>
            <a:r>
              <a:rPr lang="zh-CN" altLang="zh-CN" sz="2400">
                <a:solidFill>
                  <a:schemeClr val="hlink"/>
                </a:solidFill>
                <a:latin typeface="Times New Roman" panose="02020503050405090304" pitchFamily="18" charset="0"/>
                <a:ea typeface="宋体" pitchFamily="2" charset="-122"/>
              </a:rPr>
              <a:t>Initialize</a:t>
            </a:r>
            <a:r>
              <a:rPr lang="zh-CN" altLang="zh-CN" sz="2400">
                <a:latin typeface="Times New Roman" panose="02020503050405090304" pitchFamily="18" charset="0"/>
                <a:ea typeface="宋体" pitchFamily="2" charset="-122"/>
              </a:rPr>
              <a:t>(int n)</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a:t>
            </a:r>
            <a:r>
              <a:rPr lang="zh-CN" altLang="en-US" sz="2400">
                <a:latin typeface="Times New Roman" panose="02020503050405090304" pitchFamily="18" charset="0"/>
                <a:ea typeface="宋体" pitchFamily="2" charset="-122"/>
              </a:rPr>
              <a:t>初始化，每个类</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树有一个元素</a:t>
            </a:r>
            <a:r>
              <a:rPr lang="zh-CN" altLang="zh-CN" sz="2400">
                <a:latin typeface="Times New Roman" panose="02020503050405090304" pitchFamily="18" charset="0"/>
                <a:ea typeface="宋体" pitchFamily="2" charset="-122"/>
              </a:rPr>
              <a: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parent = new int[n+1];</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for (int e = 1; e &lt;= n; e++)</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parent[e] = 0;</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int </a:t>
            </a:r>
            <a:r>
              <a:rPr lang="zh-CN" altLang="zh-CN" sz="2400">
                <a:solidFill>
                  <a:schemeClr val="hlink"/>
                </a:solidFill>
                <a:latin typeface="Times New Roman" panose="02020503050405090304" pitchFamily="18" charset="0"/>
                <a:ea typeface="宋体" pitchFamily="2" charset="-122"/>
              </a:rPr>
              <a:t>Find</a:t>
            </a:r>
            <a:r>
              <a:rPr lang="zh-CN" altLang="zh-CN" sz="2400">
                <a:latin typeface="Times New Roman" panose="02020503050405090304" pitchFamily="18" charset="0"/>
                <a:ea typeface="宋体" pitchFamily="2" charset="-122"/>
              </a:rPr>
              <a:t>(int e)</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返回包含</a:t>
            </a:r>
            <a:r>
              <a:rPr lang="en-US" altLang="zh-CN" sz="2400">
                <a:latin typeface="Times New Roman" panose="02020503050405090304" pitchFamily="18" charset="0"/>
                <a:ea typeface="宋体" pitchFamily="2" charset="-122"/>
              </a:rPr>
              <a:t>e</a:t>
            </a:r>
            <a:r>
              <a:rPr lang="zh-CN" altLang="en-US" sz="2400">
                <a:latin typeface="Times New Roman" panose="02020503050405090304" pitchFamily="18" charset="0"/>
                <a:ea typeface="宋体" pitchFamily="2" charset="-122"/>
              </a:rPr>
              <a:t>的树的根节点 </a:t>
            </a:r>
            <a:r>
              <a:rPr lang="zh-CN" altLang="zh-CN" sz="2400">
                <a:latin typeface="Times New Roman" panose="02020503050405090304" pitchFamily="18" charset="0"/>
                <a:ea typeface="宋体" pitchFamily="2" charset="-122"/>
              </a:rPr>
              <a: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while (parent[e])</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e = parent[e];  // move up one level</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return e;</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void </a:t>
            </a:r>
            <a:r>
              <a:rPr lang="zh-CN" altLang="zh-CN" sz="2400">
                <a:solidFill>
                  <a:schemeClr val="hlink"/>
                </a:solidFill>
                <a:latin typeface="Times New Roman" panose="02020503050405090304" pitchFamily="18" charset="0"/>
                <a:ea typeface="宋体" pitchFamily="2" charset="-122"/>
              </a:rPr>
              <a:t>Union</a:t>
            </a:r>
            <a:r>
              <a:rPr lang="zh-CN" altLang="zh-CN" sz="2400">
                <a:latin typeface="Times New Roman" panose="02020503050405090304" pitchFamily="18" charset="0"/>
                <a:ea typeface="宋体" pitchFamily="2" charset="-122"/>
              </a:rPr>
              <a:t>(int i, int j)</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将根为</a:t>
            </a:r>
            <a:r>
              <a:rPr lang="en-US" altLang="zh-CN" sz="2400">
                <a:latin typeface="Times New Roman" panose="02020503050405090304" pitchFamily="18" charset="0"/>
                <a:ea typeface="宋体" pitchFamily="2" charset="-122"/>
              </a:rPr>
              <a:t>i</a:t>
            </a:r>
            <a:r>
              <a:rPr lang="zh-CN" altLang="en-US" sz="2400">
                <a:latin typeface="Times New Roman" panose="02020503050405090304" pitchFamily="18" charset="0"/>
                <a:ea typeface="宋体" pitchFamily="2" charset="-122"/>
              </a:rPr>
              <a:t>和</a:t>
            </a:r>
            <a:r>
              <a:rPr lang="en-US" altLang="zh-CN" sz="2400">
                <a:latin typeface="Times New Roman" panose="02020503050405090304" pitchFamily="18" charset="0"/>
                <a:ea typeface="宋体" pitchFamily="2" charset="-122"/>
              </a:rPr>
              <a:t>j</a:t>
            </a:r>
            <a:r>
              <a:rPr lang="zh-CN" altLang="en-US" sz="2400">
                <a:latin typeface="Times New Roman" panose="02020503050405090304" pitchFamily="18" charset="0"/>
                <a:ea typeface="宋体" pitchFamily="2" charset="-122"/>
              </a:rPr>
              <a:t>的两棵树进行合并 </a:t>
            </a:r>
            <a:r>
              <a:rPr lang="zh-CN" altLang="zh-CN" sz="2400">
                <a:latin typeface="Times New Roman" panose="02020503050405090304" pitchFamily="18" charset="0"/>
                <a:ea typeface="宋体" pitchFamily="2" charset="-122"/>
              </a:rPr>
              <a:t>.</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   parent[j] = i;</a:t>
            </a:r>
            <a:endParaRPr lang="zh-CN" altLang="zh-CN" sz="2400">
              <a:latin typeface="Times New Roman" panose="02020503050405090304" pitchFamily="18" charset="0"/>
              <a:ea typeface="宋体" pitchFamily="2" charset="-122"/>
            </a:endParaRPr>
          </a:p>
          <a:p>
            <a:pPr eaLnBrk="1" hangingPunct="1">
              <a:lnSpc>
                <a:spcPct val="80000"/>
              </a:lnSpc>
              <a:buFont typeface="Wingdings" panose="05000000000000000000" pitchFamily="2" charset="2"/>
              <a:buNone/>
            </a:pPr>
            <a:r>
              <a:rPr lang="zh-CN"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//程序</a:t>
            </a:r>
            <a:r>
              <a:rPr lang="en-US" altLang="zh-CN" sz="2400">
                <a:latin typeface="Times New Roman" panose="02020503050405090304" pitchFamily="18" charset="0"/>
                <a:ea typeface="宋体" pitchFamily="2" charset="-122"/>
              </a:rPr>
              <a:t>8-15</a:t>
            </a:r>
            <a:r>
              <a:rPr lang="zh-CN" altLang="en-US" sz="2400">
                <a:latin typeface="Times New Roman" panose="02020503050405090304" pitchFamily="18" charset="0"/>
                <a:ea typeface="宋体" pitchFamily="2" charset="-122"/>
              </a:rPr>
              <a:t>基于树结构的合并</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搜索问题解决方案</a:t>
            </a:r>
            <a:endParaRPr lang="en-US" altLang="zh-CN" sz="2400">
              <a:latin typeface="Times New Roman" panose="02020503050405090304" pitchFamily="18" charset="0"/>
              <a:ea typeface="宋体"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D341FDA9-4328-48C0-B062-A17048FDCE94}"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1EBDA09-3306-4258-92EC-9E152374D646}" type="datetime7">
              <a:rPr lang="zh-CN" altLang="en-US" sz="1200" b="0">
                <a:latin typeface="+mn-ea"/>
              </a:rPr>
            </a:fld>
            <a:endParaRPr lang="en-US" altLang="zh-CN" sz="1200" b="0">
              <a:latin typeface="+mn-ea"/>
            </a:endParaRPr>
          </a:p>
        </p:txBody>
      </p:sp>
      <p:sp>
        <p:nvSpPr>
          <p:cNvPr id="107524"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07525" name="Rectangle 3"/>
          <p:cNvSpPr>
            <a:spLocks noGrp="1" noChangeArrowheads="1"/>
          </p:cNvSpPr>
          <p:nvPr>
            <p:ph type="body" idx="4294967295"/>
          </p:nvPr>
        </p:nvSpPr>
        <p:spPr>
          <a:xfrm>
            <a:off x="179388" y="1412875"/>
            <a:ext cx="8713787" cy="5256213"/>
          </a:xfrm>
          <a:solidFill>
            <a:srgbClr val="CCECFF"/>
          </a:solidFill>
        </p:spPr>
        <p:txBody>
          <a:bodyPr/>
          <a:lstStyle/>
          <a:p>
            <a:pPr eaLnBrk="1" hangingPunct="1">
              <a:lnSpc>
                <a:spcPct val="90000"/>
              </a:lnSpc>
              <a:buFont typeface="Wingdings" panose="05000000000000000000" pitchFamily="2" charset="2"/>
              <a:buNone/>
            </a:pPr>
            <a:r>
              <a:rPr lang="en-US" altLang="en-US" sz="2400">
                <a:latin typeface="Times New Roman" panose="02020503050405090304" pitchFamily="18" charset="0"/>
              </a:rPr>
              <a:t>void main(void)</a:t>
            </a:r>
            <a:endParaRPr lang="en-US" altLang="en-US" sz="240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400">
                <a:latin typeface="Times New Roman" panose="02020503050405090304" pitchFamily="18" charset="0"/>
              </a:rPr>
              <a:t>{</a:t>
            </a:r>
            <a:endParaRPr lang="en-US" altLang="en-US" sz="240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400">
                <a:latin typeface="Times New Roman" panose="02020503050405090304" pitchFamily="18" charset="0"/>
              </a:rPr>
              <a:t>   Initialize(10);</a:t>
            </a:r>
            <a:endParaRPr lang="en-US" altLang="en-US" sz="240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400">
                <a:latin typeface="Times New Roman" panose="02020503050405090304" pitchFamily="18" charset="0"/>
              </a:rPr>
              <a:t>   Union(1,2);</a:t>
            </a:r>
            <a:endParaRPr lang="en-US" altLang="en-US" sz="240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400">
                <a:latin typeface="Times New Roman" panose="02020503050405090304" pitchFamily="18" charset="0"/>
              </a:rPr>
              <a:t>   Union(3,4);</a:t>
            </a:r>
            <a:endParaRPr lang="en-US" altLang="en-US" sz="240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400">
                <a:latin typeface="Times New Roman" panose="02020503050405090304" pitchFamily="18" charset="0"/>
              </a:rPr>
              <a:t>   Union(1,3);</a:t>
            </a:r>
            <a:endParaRPr lang="en-US" altLang="en-US" sz="240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400">
                <a:latin typeface="Times New Roman" panose="02020503050405090304" pitchFamily="18" charset="0"/>
              </a:rPr>
              <a:t>   cout &lt;&lt; "Find(1) = " &lt;&lt; Find(1) &lt;&lt; " Find(2) = " &lt;&lt; Find(2) &lt;&lt; endl;</a:t>
            </a:r>
            <a:endParaRPr lang="en-US" altLang="en-US" sz="240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400">
                <a:latin typeface="Times New Roman" panose="02020503050405090304" pitchFamily="18" charset="0"/>
              </a:rPr>
              <a:t>   cout &lt;&lt; "Find(3) = " &lt;&lt; Find(3) &lt;&lt; " Find(4) = " &lt;&lt; Find(4) &lt;&lt; endl;</a:t>
            </a:r>
            <a:endParaRPr lang="en-US" altLang="en-US" sz="240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400">
                <a:latin typeface="Times New Roman" panose="02020503050405090304" pitchFamily="18" charset="0"/>
              </a:rPr>
              <a:t>   cout &lt;&lt; "Find(5) = " &lt;&lt; Find(</a:t>
            </a:r>
            <a:r>
              <a:rPr lang="en-US" altLang="en-US" sz="2400">
                <a:solidFill>
                  <a:schemeClr val="folHlink"/>
                </a:solidFill>
                <a:latin typeface="Times New Roman" panose="02020503050405090304" pitchFamily="18" charset="0"/>
              </a:rPr>
              <a:t>5</a:t>
            </a:r>
            <a:r>
              <a:rPr lang="en-US" altLang="en-US" sz="2400">
                <a:latin typeface="Times New Roman" panose="02020503050405090304" pitchFamily="18" charset="0"/>
              </a:rPr>
              <a:t>) &lt;&lt; " Find(</a:t>
            </a:r>
            <a:r>
              <a:rPr lang="en-US" altLang="en-US" sz="2400">
                <a:solidFill>
                  <a:schemeClr val="folHlink"/>
                </a:solidFill>
                <a:latin typeface="Times New Roman" panose="02020503050405090304" pitchFamily="18" charset="0"/>
              </a:rPr>
              <a:t>6</a:t>
            </a:r>
            <a:r>
              <a:rPr lang="en-US" altLang="en-US" sz="2400">
                <a:latin typeface="Times New Roman" panose="02020503050405090304" pitchFamily="18" charset="0"/>
              </a:rPr>
              <a:t>) = " &lt;&lt; Find(6) &lt;&lt; endl;</a:t>
            </a:r>
            <a:endParaRPr lang="en-US" altLang="en-US" sz="240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400">
                <a:latin typeface="Times New Roman" panose="02020503050405090304" pitchFamily="18" charset="0"/>
              </a:rPr>
              <a:t>}</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程序</a:t>
            </a:r>
            <a:r>
              <a:rPr lang="en-US" altLang="zh-CN" sz="2400">
                <a:latin typeface="Times New Roman" panose="02020503050405090304" pitchFamily="18" charset="0"/>
                <a:ea typeface="宋体" pitchFamily="2" charset="-122"/>
              </a:rPr>
              <a:t>8-15</a:t>
            </a:r>
            <a:r>
              <a:rPr lang="zh-CN" altLang="en-US" sz="2400">
                <a:latin typeface="Times New Roman" panose="02020503050405090304" pitchFamily="18" charset="0"/>
                <a:ea typeface="宋体" pitchFamily="2" charset="-122"/>
              </a:rPr>
              <a:t>基于树结构的合并</a:t>
            </a:r>
            <a:r>
              <a:rPr lang="en-US" altLang="zh-CN" sz="2400">
                <a:latin typeface="Times New Roman" panose="02020503050405090304" pitchFamily="18" charset="0"/>
                <a:ea typeface="宋体" pitchFamily="2" charset="-122"/>
              </a:rPr>
              <a:t>/</a:t>
            </a:r>
            <a:r>
              <a:rPr lang="zh-CN" altLang="en-US" sz="2400">
                <a:latin typeface="Times New Roman" panose="02020503050405090304" pitchFamily="18" charset="0"/>
                <a:ea typeface="宋体" pitchFamily="2" charset="-122"/>
              </a:rPr>
              <a:t>搜索问题解决方案</a:t>
            </a:r>
            <a:endParaRPr lang="zh-CN" altLang="en-US" sz="2400">
              <a:latin typeface="Times New Roman" panose="02020503050405090304" pitchFamily="18" charset="0"/>
              <a:ea typeface="宋体"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365F21EF-0097-42A8-A24E-97673C3D4B30}"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73"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24C69623-706E-43E9-81B6-93F588AFE451}" type="datetime7">
              <a:rPr lang="zh-CN" altLang="en-US" sz="1200" b="0">
                <a:latin typeface="+mn-ea"/>
              </a:rPr>
            </a:fld>
            <a:endParaRPr lang="en-US" altLang="zh-CN" sz="1200" b="0">
              <a:latin typeface="+mn-ea"/>
            </a:endParaRPr>
          </a:p>
        </p:txBody>
      </p:sp>
      <p:sp>
        <p:nvSpPr>
          <p:cNvPr id="108548"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08549" name="Rectangle 3"/>
          <p:cNvSpPr>
            <a:spLocks noGrp="1" noChangeArrowheads="1"/>
          </p:cNvSpPr>
          <p:nvPr>
            <p:ph type="body" idx="4294967295"/>
          </p:nvPr>
        </p:nvSpPr>
        <p:spPr>
          <a:xfrm>
            <a:off x="179388" y="1989138"/>
            <a:ext cx="8713787" cy="3095625"/>
          </a:xfrm>
        </p:spPr>
        <p:txBody>
          <a:bodyPr/>
          <a:lstStyle/>
          <a:p>
            <a:pPr marL="0" indent="0" eaLnBrk="1" hangingPunct="1">
              <a:lnSpc>
                <a:spcPct val="80000"/>
              </a:lnSpc>
              <a:buFont typeface="Wingdings" panose="05000000000000000000" charset="0"/>
              <a:buNone/>
            </a:pPr>
            <a:endParaRPr lang="zh-CN" altLang="en-US" sz="2400">
              <a:latin typeface="Times New Roman" panose="02020503050405090304" pitchFamily="18" charset="0"/>
              <a:ea typeface="宋体" pitchFamily="2" charset="-122"/>
            </a:endParaRPr>
          </a:p>
          <a:p>
            <a:pPr marL="0" lvl="1" eaLnBrk="1" hangingPunct="1">
              <a:lnSpc>
                <a:spcPct val="80000"/>
              </a:lnSpc>
            </a:pPr>
            <a:r>
              <a:rPr lang="en-US" altLang="zh-CN" sz="2400">
                <a:latin typeface="Times New Roman" panose="02020503050405090304" pitchFamily="18" charset="0"/>
                <a:ea typeface="宋体" pitchFamily="2" charset="-122"/>
                <a:sym typeface="+mn-ea"/>
              </a:rPr>
              <a:t>Find(e)：的时间复杂性为O(h)</a:t>
            </a:r>
            <a:r>
              <a:rPr lang="zh-CN" altLang="en-US" sz="2400">
                <a:latin typeface="Times New Roman" panose="02020503050405090304" pitchFamily="18" charset="0"/>
                <a:ea typeface="宋体" pitchFamily="2" charset="-122"/>
                <a:sym typeface="+mn-ea"/>
              </a:rPr>
              <a:t>，</a:t>
            </a:r>
            <a:r>
              <a:rPr lang="en-US" altLang="zh-CN" sz="2400">
                <a:latin typeface="Times New Roman" panose="02020503050405090304" pitchFamily="18" charset="0"/>
                <a:ea typeface="宋体" pitchFamily="2" charset="-122"/>
                <a:sym typeface="+mn-ea"/>
              </a:rPr>
              <a:t>h为包含元素e</a:t>
            </a:r>
            <a:r>
              <a:rPr lang="en-US" altLang="zh-CN" sz="2400">
                <a:latin typeface="Times New Roman" panose="02020503050405090304" pitchFamily="18" charset="0"/>
                <a:ea typeface="宋体" pitchFamily="2" charset="-122"/>
                <a:cs typeface="+mn-cs"/>
                <a:sym typeface="+mn-ea"/>
              </a:rPr>
              <a:t>的树的高度。</a:t>
            </a:r>
            <a:endParaRPr lang="en-US" altLang="zh-CN" sz="2400">
              <a:latin typeface="Times New Roman" panose="02020503050405090304" pitchFamily="18" charset="0"/>
              <a:ea typeface="宋体" pitchFamily="2" charset="-122"/>
              <a:cs typeface="+mn-cs"/>
              <a:sym typeface="+mn-ea"/>
            </a:endParaRPr>
          </a:p>
          <a:p>
            <a:pPr marL="0" lvl="1" eaLnBrk="1" hangingPunct="1">
              <a:lnSpc>
                <a:spcPct val="80000"/>
              </a:lnSpc>
            </a:pPr>
            <a:endParaRPr lang="en-US" altLang="zh-CN" sz="2400">
              <a:latin typeface="Times New Roman" panose="02020503050405090304" pitchFamily="18" charset="0"/>
              <a:ea typeface="宋体" pitchFamily="2" charset="-122"/>
              <a:cs typeface="+mn-cs"/>
              <a:sym typeface="+mn-ea"/>
            </a:endParaRPr>
          </a:p>
          <a:p>
            <a:pPr marL="0" lvl="1" eaLnBrk="1" hangingPunct="1">
              <a:lnSpc>
                <a:spcPct val="80000"/>
              </a:lnSpc>
            </a:pPr>
            <a:r>
              <a:rPr lang="en-US" altLang="zh-CN" sz="2400">
                <a:latin typeface="Times New Roman" panose="02020503050405090304" pitchFamily="18" charset="0"/>
                <a:ea typeface="宋体" pitchFamily="2" charset="-122"/>
                <a:cs typeface="+mn-cs"/>
              </a:rPr>
              <a:t>Union(i,j)：把根为i和j(i≠j)的集合合并，把i作为j的子树，或把j作为i的子树，</a:t>
            </a:r>
            <a:r>
              <a:rPr lang="en-US" altLang="zh-CN" sz="2400">
                <a:latin typeface="Times New Roman" panose="02020503050405090304" pitchFamily="18" charset="0"/>
                <a:ea typeface="宋体" pitchFamily="2" charset="-122"/>
                <a:cs typeface="+mn-cs"/>
                <a:sym typeface="+mn-ea"/>
              </a:rPr>
              <a:t>时间复杂性为Θ(1)。</a:t>
            </a:r>
            <a:endParaRPr lang="zh-CN" altLang="en-US" sz="2025">
              <a:latin typeface="Times New Roman" panose="02020503050405090304" pitchFamily="18" charset="0"/>
              <a:ea typeface="宋体" pitchFamily="2" charset="-122"/>
            </a:endParaRPr>
          </a:p>
          <a:p>
            <a:pPr marL="0" indent="0" eaLnBrk="1" hangingPunct="1">
              <a:lnSpc>
                <a:spcPct val="80000"/>
              </a:lnSpc>
              <a:buNone/>
            </a:pPr>
            <a:endParaRPr lang="zh-CN" altLang="en-US" sz="2025">
              <a:latin typeface="Times New Roman" panose="02020503050405090304" pitchFamily="18" charset="0"/>
              <a:ea typeface="宋体" pitchFamily="2" charset="-122"/>
            </a:endParaRPr>
          </a:p>
        </p:txBody>
      </p:sp>
      <p:sp>
        <p:nvSpPr>
          <p:cNvPr id="108550" name="Rectangle 4"/>
          <p:cNvSpPr>
            <a:spLocks noChangeArrowheads="1"/>
          </p:cNvSpPr>
          <p:nvPr/>
        </p:nvSpPr>
        <p:spPr bwMode="auto">
          <a:xfrm>
            <a:off x="3492500" y="333375"/>
            <a:ext cx="4103688" cy="863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latin typeface="Times New Roman" panose="02020503050405090304" pitchFamily="18" charset="0"/>
            </a:endParaRPr>
          </a:p>
        </p:txBody>
      </p:sp>
      <p:sp>
        <p:nvSpPr>
          <p:cNvPr id="108551" name="Oval 5"/>
          <p:cNvSpPr>
            <a:spLocks noChangeArrowheads="1"/>
          </p:cNvSpPr>
          <p:nvPr/>
        </p:nvSpPr>
        <p:spPr bwMode="auto">
          <a:xfrm>
            <a:off x="5149850" y="6492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8</a:t>
            </a:r>
            <a:endParaRPr lang="en-US" altLang="zh-CN" sz="2000">
              <a:latin typeface="Tahoma" panose="020B0804030504040204" pitchFamily="34" charset="0"/>
            </a:endParaRPr>
          </a:p>
        </p:txBody>
      </p:sp>
      <p:sp>
        <p:nvSpPr>
          <p:cNvPr id="108552" name="Oval 6"/>
          <p:cNvSpPr>
            <a:spLocks noChangeArrowheads="1"/>
          </p:cNvSpPr>
          <p:nvPr/>
        </p:nvSpPr>
        <p:spPr bwMode="auto">
          <a:xfrm>
            <a:off x="4862513" y="13684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a:t>
            </a:r>
            <a:endParaRPr lang="en-US" altLang="zh-CN" sz="2000">
              <a:latin typeface="Tahoma" panose="020B0804030504040204" pitchFamily="34" charset="0"/>
            </a:endParaRPr>
          </a:p>
        </p:txBody>
      </p:sp>
      <p:sp>
        <p:nvSpPr>
          <p:cNvPr id="108553" name="Line 7"/>
          <p:cNvSpPr>
            <a:spLocks noChangeShapeType="1"/>
          </p:cNvSpPr>
          <p:nvPr/>
        </p:nvSpPr>
        <p:spPr bwMode="auto">
          <a:xfrm flipV="1">
            <a:off x="5078413" y="1008063"/>
            <a:ext cx="214312"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54" name="Line 8"/>
          <p:cNvSpPr>
            <a:spLocks noChangeShapeType="1"/>
          </p:cNvSpPr>
          <p:nvPr/>
        </p:nvSpPr>
        <p:spPr bwMode="auto">
          <a:xfrm flipH="1" flipV="1">
            <a:off x="5365750" y="1008063"/>
            <a:ext cx="288925"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55" name="Oval 9"/>
          <p:cNvSpPr>
            <a:spLocks noChangeArrowheads="1"/>
          </p:cNvSpPr>
          <p:nvPr/>
        </p:nvSpPr>
        <p:spPr bwMode="auto">
          <a:xfrm>
            <a:off x="5438775" y="1368425"/>
            <a:ext cx="360363" cy="360363"/>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4</a:t>
            </a:r>
            <a:endParaRPr lang="en-US" altLang="zh-CN" sz="2000">
              <a:latin typeface="Tahoma" panose="020B0804030504040204" pitchFamily="34" charset="0"/>
            </a:endParaRPr>
          </a:p>
        </p:txBody>
      </p:sp>
      <p:sp>
        <p:nvSpPr>
          <p:cNvPr id="108556" name="Oval 10"/>
          <p:cNvSpPr>
            <a:spLocks noChangeArrowheads="1"/>
          </p:cNvSpPr>
          <p:nvPr/>
        </p:nvSpPr>
        <p:spPr bwMode="auto">
          <a:xfrm>
            <a:off x="3852863" y="649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08557" name="Oval 11"/>
          <p:cNvSpPr>
            <a:spLocks noChangeArrowheads="1"/>
          </p:cNvSpPr>
          <p:nvPr/>
        </p:nvSpPr>
        <p:spPr bwMode="auto">
          <a:xfrm>
            <a:off x="3565525" y="13684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08558" name="Line 12"/>
          <p:cNvSpPr>
            <a:spLocks noChangeShapeType="1"/>
          </p:cNvSpPr>
          <p:nvPr/>
        </p:nvSpPr>
        <p:spPr bwMode="auto">
          <a:xfrm flipV="1">
            <a:off x="4070350" y="287338"/>
            <a:ext cx="431800" cy="3619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59" name="Line 13"/>
          <p:cNvSpPr>
            <a:spLocks noChangeShapeType="1"/>
          </p:cNvSpPr>
          <p:nvPr/>
        </p:nvSpPr>
        <p:spPr bwMode="auto">
          <a:xfrm flipV="1">
            <a:off x="3781425" y="1008063"/>
            <a:ext cx="214313"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60" name="Line 14"/>
          <p:cNvSpPr>
            <a:spLocks noChangeShapeType="1"/>
          </p:cNvSpPr>
          <p:nvPr/>
        </p:nvSpPr>
        <p:spPr bwMode="auto">
          <a:xfrm flipH="1" flipV="1">
            <a:off x="4791075" y="358775"/>
            <a:ext cx="431800" cy="360363"/>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61" name="Line 15"/>
          <p:cNvSpPr>
            <a:spLocks noChangeShapeType="1"/>
          </p:cNvSpPr>
          <p:nvPr/>
        </p:nvSpPr>
        <p:spPr bwMode="auto">
          <a:xfrm flipH="1" flipV="1">
            <a:off x="4068763" y="1008063"/>
            <a:ext cx="288925"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62" name="Oval 16"/>
          <p:cNvSpPr>
            <a:spLocks noChangeArrowheads="1"/>
          </p:cNvSpPr>
          <p:nvPr/>
        </p:nvSpPr>
        <p:spPr bwMode="auto">
          <a:xfrm>
            <a:off x="4141788" y="13684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08563" name="Oval 17"/>
          <p:cNvSpPr>
            <a:spLocks noChangeArrowheads="1"/>
          </p:cNvSpPr>
          <p:nvPr/>
        </p:nvSpPr>
        <p:spPr bwMode="auto">
          <a:xfrm>
            <a:off x="4502150" y="0"/>
            <a:ext cx="360363" cy="360363"/>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08564" name="Oval 18"/>
          <p:cNvSpPr>
            <a:spLocks noChangeArrowheads="1"/>
          </p:cNvSpPr>
          <p:nvPr/>
        </p:nvSpPr>
        <p:spPr bwMode="auto">
          <a:xfrm>
            <a:off x="4500563" y="649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6</a:t>
            </a:r>
            <a:endParaRPr lang="en-US" altLang="zh-CN" sz="2000">
              <a:latin typeface="Tahoma" panose="020B0804030504040204" pitchFamily="34" charset="0"/>
            </a:endParaRPr>
          </a:p>
        </p:txBody>
      </p:sp>
      <p:sp>
        <p:nvSpPr>
          <p:cNvPr id="108565" name="Line 19"/>
          <p:cNvSpPr>
            <a:spLocks noChangeShapeType="1"/>
          </p:cNvSpPr>
          <p:nvPr/>
        </p:nvSpPr>
        <p:spPr bwMode="auto">
          <a:xfrm flipV="1">
            <a:off x="4645025" y="358775"/>
            <a:ext cx="1588"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66" name="Oval 20"/>
          <p:cNvSpPr>
            <a:spLocks noChangeArrowheads="1"/>
          </p:cNvSpPr>
          <p:nvPr/>
        </p:nvSpPr>
        <p:spPr bwMode="auto">
          <a:xfrm>
            <a:off x="5724525" y="649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30</a:t>
            </a:r>
            <a:endParaRPr lang="en-US" altLang="zh-CN" sz="2000">
              <a:latin typeface="Tahoma" panose="020B0804030504040204" pitchFamily="34" charset="0"/>
            </a:endParaRPr>
          </a:p>
        </p:txBody>
      </p:sp>
      <p:sp>
        <p:nvSpPr>
          <p:cNvPr id="108567" name="Line 21"/>
          <p:cNvSpPr>
            <a:spLocks noChangeShapeType="1"/>
          </p:cNvSpPr>
          <p:nvPr/>
        </p:nvSpPr>
        <p:spPr bwMode="auto">
          <a:xfrm flipH="1" flipV="1">
            <a:off x="4860925" y="217488"/>
            <a:ext cx="865188" cy="5016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68" name="Oval 22"/>
          <p:cNvSpPr>
            <a:spLocks noChangeArrowheads="1"/>
          </p:cNvSpPr>
          <p:nvPr/>
        </p:nvSpPr>
        <p:spPr bwMode="auto">
          <a:xfrm>
            <a:off x="7813675" y="649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08569" name="Oval 23"/>
          <p:cNvSpPr>
            <a:spLocks noChangeArrowheads="1"/>
          </p:cNvSpPr>
          <p:nvPr/>
        </p:nvSpPr>
        <p:spPr bwMode="auto">
          <a:xfrm>
            <a:off x="7526338" y="13684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a:t>
            </a:r>
            <a:endParaRPr lang="en-US" altLang="zh-CN" sz="2000">
              <a:latin typeface="Tahoma" panose="020B0804030504040204" pitchFamily="34" charset="0"/>
            </a:endParaRPr>
          </a:p>
        </p:txBody>
      </p:sp>
      <p:sp>
        <p:nvSpPr>
          <p:cNvPr id="108570" name="Oval 24"/>
          <p:cNvSpPr>
            <a:spLocks noChangeArrowheads="1"/>
          </p:cNvSpPr>
          <p:nvPr/>
        </p:nvSpPr>
        <p:spPr bwMode="auto">
          <a:xfrm>
            <a:off x="8102600" y="13684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a:t>
            </a:r>
            <a:endParaRPr lang="en-US" altLang="zh-CN" sz="2000">
              <a:latin typeface="Tahoma" panose="020B0804030504040204" pitchFamily="34" charset="0"/>
            </a:endParaRPr>
          </a:p>
        </p:txBody>
      </p:sp>
      <p:sp>
        <p:nvSpPr>
          <p:cNvPr id="108571" name="Oval 25"/>
          <p:cNvSpPr>
            <a:spLocks noChangeArrowheads="1"/>
          </p:cNvSpPr>
          <p:nvPr/>
        </p:nvSpPr>
        <p:spPr bwMode="auto">
          <a:xfrm>
            <a:off x="6516688" y="649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08572" name="Oval 26"/>
          <p:cNvSpPr>
            <a:spLocks noChangeArrowheads="1"/>
          </p:cNvSpPr>
          <p:nvPr/>
        </p:nvSpPr>
        <p:spPr bwMode="auto">
          <a:xfrm>
            <a:off x="6229350" y="13684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08573" name="Oval 27"/>
          <p:cNvSpPr>
            <a:spLocks noChangeArrowheads="1"/>
          </p:cNvSpPr>
          <p:nvPr/>
        </p:nvSpPr>
        <p:spPr bwMode="auto">
          <a:xfrm>
            <a:off x="6805613" y="13684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08574" name="Oval 28"/>
          <p:cNvSpPr>
            <a:spLocks noChangeArrowheads="1"/>
          </p:cNvSpPr>
          <p:nvPr/>
        </p:nvSpPr>
        <p:spPr bwMode="auto">
          <a:xfrm>
            <a:off x="7165975" y="0"/>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0</a:t>
            </a:r>
            <a:endParaRPr lang="en-US" altLang="zh-CN" sz="2000">
              <a:latin typeface="Tahoma" panose="020B0804030504040204" pitchFamily="34" charset="0"/>
            </a:endParaRPr>
          </a:p>
        </p:txBody>
      </p:sp>
      <p:sp>
        <p:nvSpPr>
          <p:cNvPr id="108575" name="Oval 29"/>
          <p:cNvSpPr>
            <a:spLocks noChangeArrowheads="1"/>
          </p:cNvSpPr>
          <p:nvPr/>
        </p:nvSpPr>
        <p:spPr bwMode="auto">
          <a:xfrm>
            <a:off x="7164388" y="6492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08576" name="Oval 30"/>
          <p:cNvSpPr>
            <a:spLocks noChangeArrowheads="1"/>
          </p:cNvSpPr>
          <p:nvPr/>
        </p:nvSpPr>
        <p:spPr bwMode="auto">
          <a:xfrm>
            <a:off x="8388350" y="6492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08577" name="Text Box 31"/>
          <p:cNvSpPr txBox="1">
            <a:spLocks noChangeArrowheads="1"/>
          </p:cNvSpPr>
          <p:nvPr/>
        </p:nvSpPr>
        <p:spPr bwMode="auto">
          <a:xfrm>
            <a:off x="6804025" y="285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20</a:t>
            </a:r>
            <a:endParaRPr lang="en-US" altLang="zh-CN" sz="1400">
              <a:latin typeface="Tahoma" panose="020B0804030504040204" pitchFamily="34" charset="0"/>
            </a:endParaRPr>
          </a:p>
        </p:txBody>
      </p:sp>
      <p:sp>
        <p:nvSpPr>
          <p:cNvPr id="108578" name="Text Box 32"/>
          <p:cNvSpPr txBox="1">
            <a:spLocks noChangeArrowheads="1"/>
          </p:cNvSpPr>
          <p:nvPr/>
        </p:nvSpPr>
        <p:spPr bwMode="auto">
          <a:xfrm>
            <a:off x="6443663" y="387350"/>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5</a:t>
            </a:r>
            <a:endParaRPr lang="en-US" altLang="zh-CN" sz="1400">
              <a:latin typeface="Tahoma" panose="020B0804030504040204" pitchFamily="34" charset="0"/>
            </a:endParaRPr>
          </a:p>
        </p:txBody>
      </p:sp>
      <p:sp>
        <p:nvSpPr>
          <p:cNvPr id="108579" name="Text Box 33"/>
          <p:cNvSpPr txBox="1">
            <a:spLocks noChangeArrowheads="1"/>
          </p:cNvSpPr>
          <p:nvPr/>
        </p:nvSpPr>
        <p:spPr bwMode="auto">
          <a:xfrm>
            <a:off x="7091363" y="387350"/>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6</a:t>
            </a:r>
            <a:endParaRPr lang="en-US" altLang="zh-CN" sz="1400">
              <a:latin typeface="Tahoma" panose="020B0804030504040204" pitchFamily="34" charset="0"/>
            </a:endParaRPr>
          </a:p>
        </p:txBody>
      </p:sp>
      <p:sp>
        <p:nvSpPr>
          <p:cNvPr id="108580" name="Text Box 34"/>
          <p:cNvSpPr txBox="1">
            <a:spLocks noChangeArrowheads="1"/>
          </p:cNvSpPr>
          <p:nvPr/>
        </p:nvSpPr>
        <p:spPr bwMode="auto">
          <a:xfrm>
            <a:off x="7667625" y="38735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8</a:t>
            </a:r>
            <a:endParaRPr lang="en-US" altLang="zh-CN" sz="1400">
              <a:latin typeface="Tahoma" panose="020B0804030504040204" pitchFamily="34" charset="0"/>
            </a:endParaRPr>
          </a:p>
        </p:txBody>
      </p:sp>
      <p:sp>
        <p:nvSpPr>
          <p:cNvPr id="108581" name="Text Box 35"/>
          <p:cNvSpPr txBox="1">
            <a:spLocks noChangeArrowheads="1"/>
          </p:cNvSpPr>
          <p:nvPr/>
        </p:nvSpPr>
        <p:spPr bwMode="auto">
          <a:xfrm>
            <a:off x="8172450" y="38735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30</a:t>
            </a:r>
            <a:endParaRPr lang="en-US" altLang="zh-CN" sz="1400">
              <a:latin typeface="Tahoma" panose="020B0804030504040204" pitchFamily="34" charset="0"/>
            </a:endParaRPr>
          </a:p>
        </p:txBody>
      </p:sp>
      <p:sp>
        <p:nvSpPr>
          <p:cNvPr id="108582" name="Text Box 36"/>
          <p:cNvSpPr txBox="1">
            <a:spLocks noChangeArrowheads="1"/>
          </p:cNvSpPr>
          <p:nvPr/>
        </p:nvSpPr>
        <p:spPr bwMode="auto">
          <a:xfrm>
            <a:off x="6156325" y="11080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1</a:t>
            </a:r>
            <a:endParaRPr lang="en-US" altLang="zh-CN" sz="1400">
              <a:latin typeface="Tahoma" panose="020B0804030504040204" pitchFamily="34" charset="0"/>
            </a:endParaRPr>
          </a:p>
        </p:txBody>
      </p:sp>
      <p:sp>
        <p:nvSpPr>
          <p:cNvPr id="108583" name="Text Box 37"/>
          <p:cNvSpPr txBox="1">
            <a:spLocks noChangeArrowheads="1"/>
          </p:cNvSpPr>
          <p:nvPr/>
        </p:nvSpPr>
        <p:spPr bwMode="auto">
          <a:xfrm>
            <a:off x="6659563" y="11080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a:t>
            </a:r>
            <a:endParaRPr lang="en-US" altLang="zh-CN" sz="1400">
              <a:latin typeface="Tahoma" panose="020B0804030504040204" pitchFamily="34" charset="0"/>
            </a:endParaRPr>
          </a:p>
        </p:txBody>
      </p:sp>
      <p:sp>
        <p:nvSpPr>
          <p:cNvPr id="108584" name="Text Box 38"/>
          <p:cNvSpPr txBox="1">
            <a:spLocks noChangeArrowheads="1"/>
          </p:cNvSpPr>
          <p:nvPr/>
        </p:nvSpPr>
        <p:spPr bwMode="auto">
          <a:xfrm>
            <a:off x="7380288" y="11080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3</a:t>
            </a:r>
            <a:endParaRPr lang="en-US" altLang="zh-CN" sz="1400">
              <a:latin typeface="Tahoma" panose="020B0804030504040204" pitchFamily="34" charset="0"/>
            </a:endParaRPr>
          </a:p>
        </p:txBody>
      </p:sp>
      <p:sp>
        <p:nvSpPr>
          <p:cNvPr id="108585" name="Text Box 39"/>
          <p:cNvSpPr txBox="1">
            <a:spLocks noChangeArrowheads="1"/>
          </p:cNvSpPr>
          <p:nvPr/>
        </p:nvSpPr>
        <p:spPr bwMode="auto">
          <a:xfrm>
            <a:off x="8027988" y="11080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4</a:t>
            </a:r>
            <a:endParaRPr lang="en-US" altLang="zh-CN" sz="1400">
              <a:latin typeface="Tahoma" panose="020B0804030504040204" pitchFamily="34" charset="0"/>
            </a:endParaRPr>
          </a:p>
        </p:txBody>
      </p:sp>
      <p:sp>
        <p:nvSpPr>
          <p:cNvPr id="108586" name="Oval 40"/>
          <p:cNvSpPr>
            <a:spLocks noChangeArrowheads="1"/>
          </p:cNvSpPr>
          <p:nvPr/>
        </p:nvSpPr>
        <p:spPr bwMode="auto">
          <a:xfrm>
            <a:off x="1547813" y="60229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28</a:t>
            </a:r>
            <a:endParaRPr lang="en-US" altLang="zh-CN" sz="2000">
              <a:latin typeface="Tahoma" panose="020B0804030504040204" pitchFamily="34" charset="0"/>
            </a:endParaRPr>
          </a:p>
        </p:txBody>
      </p:sp>
      <p:sp>
        <p:nvSpPr>
          <p:cNvPr id="108587" name="Oval 41"/>
          <p:cNvSpPr>
            <a:spLocks noChangeArrowheads="1"/>
          </p:cNvSpPr>
          <p:nvPr/>
        </p:nvSpPr>
        <p:spPr bwMode="auto">
          <a:xfrm>
            <a:off x="250825" y="60229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11</a:t>
            </a:r>
            <a:endParaRPr lang="en-US" altLang="zh-CN" sz="2000">
              <a:latin typeface="Tahoma" panose="020B0804030504040204" pitchFamily="34" charset="0"/>
            </a:endParaRPr>
          </a:p>
        </p:txBody>
      </p:sp>
      <p:sp>
        <p:nvSpPr>
          <p:cNvPr id="108588" name="Line 42"/>
          <p:cNvSpPr>
            <a:spLocks noChangeShapeType="1"/>
          </p:cNvSpPr>
          <p:nvPr/>
        </p:nvSpPr>
        <p:spPr bwMode="auto">
          <a:xfrm flipV="1">
            <a:off x="468313" y="5661025"/>
            <a:ext cx="431800" cy="3619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89" name="Line 43"/>
          <p:cNvSpPr>
            <a:spLocks noChangeShapeType="1"/>
          </p:cNvSpPr>
          <p:nvPr/>
        </p:nvSpPr>
        <p:spPr bwMode="auto">
          <a:xfrm flipH="1" flipV="1">
            <a:off x="1189038" y="5732463"/>
            <a:ext cx="431800"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90" name="Oval 44"/>
          <p:cNvSpPr>
            <a:spLocks noChangeArrowheads="1"/>
          </p:cNvSpPr>
          <p:nvPr/>
        </p:nvSpPr>
        <p:spPr bwMode="auto">
          <a:xfrm>
            <a:off x="900113" y="53736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16</a:t>
            </a:r>
            <a:endParaRPr lang="en-US" altLang="zh-CN" sz="2000">
              <a:latin typeface="Tahoma" panose="020B0804030504040204" pitchFamily="34" charset="0"/>
            </a:endParaRPr>
          </a:p>
        </p:txBody>
      </p:sp>
      <p:sp>
        <p:nvSpPr>
          <p:cNvPr id="108591" name="Oval 45"/>
          <p:cNvSpPr>
            <a:spLocks noChangeArrowheads="1"/>
          </p:cNvSpPr>
          <p:nvPr/>
        </p:nvSpPr>
        <p:spPr bwMode="auto">
          <a:xfrm>
            <a:off x="898525" y="60229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25</a:t>
            </a:r>
            <a:endParaRPr lang="en-US" altLang="zh-CN" sz="2000">
              <a:latin typeface="Tahoma" panose="020B0804030504040204" pitchFamily="34" charset="0"/>
            </a:endParaRPr>
          </a:p>
        </p:txBody>
      </p:sp>
      <p:sp>
        <p:nvSpPr>
          <p:cNvPr id="108592" name="Line 46"/>
          <p:cNvSpPr>
            <a:spLocks noChangeShapeType="1"/>
          </p:cNvSpPr>
          <p:nvPr/>
        </p:nvSpPr>
        <p:spPr bwMode="auto">
          <a:xfrm flipV="1">
            <a:off x="1042988" y="5732463"/>
            <a:ext cx="1587"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93" name="Oval 47"/>
          <p:cNvSpPr>
            <a:spLocks noChangeArrowheads="1"/>
          </p:cNvSpPr>
          <p:nvPr/>
        </p:nvSpPr>
        <p:spPr bwMode="auto">
          <a:xfrm>
            <a:off x="2049463" y="60229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32</a:t>
            </a:r>
            <a:endParaRPr lang="en-US" altLang="zh-CN" sz="2000">
              <a:latin typeface="Tahoma" panose="020B0804030504040204" pitchFamily="34" charset="0"/>
            </a:endParaRPr>
          </a:p>
        </p:txBody>
      </p:sp>
      <p:sp>
        <p:nvSpPr>
          <p:cNvPr id="108594" name="Line 48"/>
          <p:cNvSpPr>
            <a:spLocks noChangeShapeType="1"/>
          </p:cNvSpPr>
          <p:nvPr/>
        </p:nvSpPr>
        <p:spPr bwMode="auto">
          <a:xfrm flipV="1">
            <a:off x="2339975" y="5734050"/>
            <a:ext cx="431800" cy="35877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95" name="Oval 49"/>
          <p:cNvSpPr>
            <a:spLocks noChangeArrowheads="1"/>
          </p:cNvSpPr>
          <p:nvPr/>
        </p:nvSpPr>
        <p:spPr bwMode="auto">
          <a:xfrm>
            <a:off x="2698750" y="53736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26</a:t>
            </a:r>
            <a:endParaRPr lang="en-US" altLang="zh-CN" sz="2000">
              <a:latin typeface="Tahoma" panose="020B0804030504040204" pitchFamily="34" charset="0"/>
            </a:endParaRPr>
          </a:p>
        </p:txBody>
      </p:sp>
      <p:sp>
        <p:nvSpPr>
          <p:cNvPr id="108596" name="Oval 50"/>
          <p:cNvSpPr>
            <a:spLocks noChangeArrowheads="1"/>
          </p:cNvSpPr>
          <p:nvPr/>
        </p:nvSpPr>
        <p:spPr bwMode="auto">
          <a:xfrm>
            <a:off x="7235825" y="58070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28</a:t>
            </a:r>
            <a:endParaRPr lang="en-US" altLang="zh-CN" sz="2000">
              <a:latin typeface="Tahoma" panose="020B0804030504040204" pitchFamily="34" charset="0"/>
            </a:endParaRPr>
          </a:p>
        </p:txBody>
      </p:sp>
      <p:sp>
        <p:nvSpPr>
          <p:cNvPr id="108597" name="Oval 51"/>
          <p:cNvSpPr>
            <a:spLocks noChangeArrowheads="1"/>
          </p:cNvSpPr>
          <p:nvPr/>
        </p:nvSpPr>
        <p:spPr bwMode="auto">
          <a:xfrm>
            <a:off x="5938838" y="58070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11</a:t>
            </a:r>
            <a:endParaRPr lang="en-US" altLang="zh-CN" sz="2000">
              <a:latin typeface="Tahoma" panose="020B0804030504040204" pitchFamily="34" charset="0"/>
            </a:endParaRPr>
          </a:p>
        </p:txBody>
      </p:sp>
      <p:sp>
        <p:nvSpPr>
          <p:cNvPr id="108598" name="Line 52"/>
          <p:cNvSpPr>
            <a:spLocks noChangeShapeType="1"/>
          </p:cNvSpPr>
          <p:nvPr/>
        </p:nvSpPr>
        <p:spPr bwMode="auto">
          <a:xfrm flipV="1">
            <a:off x="6156325" y="5445125"/>
            <a:ext cx="431800" cy="3619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599" name="Line 53"/>
          <p:cNvSpPr>
            <a:spLocks noChangeShapeType="1"/>
          </p:cNvSpPr>
          <p:nvPr/>
        </p:nvSpPr>
        <p:spPr bwMode="auto">
          <a:xfrm flipH="1" flipV="1">
            <a:off x="6877050" y="5516563"/>
            <a:ext cx="431800"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600" name="Oval 54"/>
          <p:cNvSpPr>
            <a:spLocks noChangeArrowheads="1"/>
          </p:cNvSpPr>
          <p:nvPr/>
        </p:nvSpPr>
        <p:spPr bwMode="auto">
          <a:xfrm>
            <a:off x="6588125" y="51577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16</a:t>
            </a:r>
            <a:endParaRPr lang="en-US" altLang="zh-CN" sz="2000">
              <a:latin typeface="Tahoma" panose="020B0804030504040204" pitchFamily="34" charset="0"/>
            </a:endParaRPr>
          </a:p>
        </p:txBody>
      </p:sp>
      <p:sp>
        <p:nvSpPr>
          <p:cNvPr id="108601" name="Oval 55"/>
          <p:cNvSpPr>
            <a:spLocks noChangeArrowheads="1"/>
          </p:cNvSpPr>
          <p:nvPr/>
        </p:nvSpPr>
        <p:spPr bwMode="auto">
          <a:xfrm>
            <a:off x="6586538" y="58070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25</a:t>
            </a:r>
            <a:endParaRPr lang="en-US" altLang="zh-CN" sz="2000">
              <a:latin typeface="Tahoma" panose="020B0804030504040204" pitchFamily="34" charset="0"/>
            </a:endParaRPr>
          </a:p>
        </p:txBody>
      </p:sp>
      <p:sp>
        <p:nvSpPr>
          <p:cNvPr id="108602" name="Line 56"/>
          <p:cNvSpPr>
            <a:spLocks noChangeShapeType="1"/>
          </p:cNvSpPr>
          <p:nvPr/>
        </p:nvSpPr>
        <p:spPr bwMode="auto">
          <a:xfrm flipV="1">
            <a:off x="6731000" y="5516563"/>
            <a:ext cx="1588"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603" name="Oval 57"/>
          <p:cNvSpPr>
            <a:spLocks noChangeArrowheads="1"/>
          </p:cNvSpPr>
          <p:nvPr/>
        </p:nvSpPr>
        <p:spPr bwMode="auto">
          <a:xfrm>
            <a:off x="8388350" y="63087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32</a:t>
            </a:r>
            <a:endParaRPr lang="en-US" altLang="zh-CN" sz="2000">
              <a:latin typeface="Tahoma" panose="020B0804030504040204" pitchFamily="34" charset="0"/>
            </a:endParaRPr>
          </a:p>
        </p:txBody>
      </p:sp>
      <p:sp>
        <p:nvSpPr>
          <p:cNvPr id="108604" name="Line 58"/>
          <p:cNvSpPr>
            <a:spLocks noChangeShapeType="1"/>
          </p:cNvSpPr>
          <p:nvPr/>
        </p:nvSpPr>
        <p:spPr bwMode="auto">
          <a:xfrm flipH="1" flipV="1">
            <a:off x="8101013" y="6092825"/>
            <a:ext cx="358775"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605" name="Oval 59"/>
          <p:cNvSpPr>
            <a:spLocks noChangeArrowheads="1"/>
          </p:cNvSpPr>
          <p:nvPr/>
        </p:nvSpPr>
        <p:spPr bwMode="auto">
          <a:xfrm>
            <a:off x="7812088" y="58054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26</a:t>
            </a:r>
            <a:endParaRPr lang="en-US" altLang="zh-CN" sz="2000">
              <a:latin typeface="Tahoma" panose="020B0804030504040204" pitchFamily="34" charset="0"/>
            </a:endParaRPr>
          </a:p>
        </p:txBody>
      </p:sp>
      <p:sp>
        <p:nvSpPr>
          <p:cNvPr id="108606" name="Oval 60"/>
          <p:cNvSpPr>
            <a:spLocks noChangeArrowheads="1"/>
          </p:cNvSpPr>
          <p:nvPr/>
        </p:nvSpPr>
        <p:spPr bwMode="auto">
          <a:xfrm>
            <a:off x="4284663" y="62388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28</a:t>
            </a:r>
            <a:endParaRPr lang="en-US" altLang="zh-CN" sz="2000">
              <a:latin typeface="Tahoma" panose="020B0804030504040204" pitchFamily="34" charset="0"/>
            </a:endParaRPr>
          </a:p>
        </p:txBody>
      </p:sp>
      <p:sp>
        <p:nvSpPr>
          <p:cNvPr id="108607" name="Oval 61"/>
          <p:cNvSpPr>
            <a:spLocks noChangeArrowheads="1"/>
          </p:cNvSpPr>
          <p:nvPr/>
        </p:nvSpPr>
        <p:spPr bwMode="auto">
          <a:xfrm>
            <a:off x="2987675" y="62388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11</a:t>
            </a:r>
            <a:endParaRPr lang="en-US" altLang="zh-CN" sz="2000">
              <a:latin typeface="Tahoma" panose="020B0804030504040204" pitchFamily="34" charset="0"/>
            </a:endParaRPr>
          </a:p>
        </p:txBody>
      </p:sp>
      <p:sp>
        <p:nvSpPr>
          <p:cNvPr id="108608" name="Line 62"/>
          <p:cNvSpPr>
            <a:spLocks noChangeShapeType="1"/>
          </p:cNvSpPr>
          <p:nvPr/>
        </p:nvSpPr>
        <p:spPr bwMode="auto">
          <a:xfrm flipV="1">
            <a:off x="3205163" y="5876925"/>
            <a:ext cx="431800" cy="36195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609" name="Line 63"/>
          <p:cNvSpPr>
            <a:spLocks noChangeShapeType="1"/>
          </p:cNvSpPr>
          <p:nvPr/>
        </p:nvSpPr>
        <p:spPr bwMode="auto">
          <a:xfrm flipH="1" flipV="1">
            <a:off x="3925888" y="5948363"/>
            <a:ext cx="431800" cy="360362"/>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610" name="Oval 64"/>
          <p:cNvSpPr>
            <a:spLocks noChangeArrowheads="1"/>
          </p:cNvSpPr>
          <p:nvPr/>
        </p:nvSpPr>
        <p:spPr bwMode="auto">
          <a:xfrm>
            <a:off x="3636963" y="55895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16</a:t>
            </a:r>
            <a:endParaRPr lang="en-US" altLang="zh-CN" sz="2000">
              <a:latin typeface="Tahoma" panose="020B0804030504040204" pitchFamily="34" charset="0"/>
            </a:endParaRPr>
          </a:p>
        </p:txBody>
      </p:sp>
      <p:sp>
        <p:nvSpPr>
          <p:cNvPr id="108611" name="Oval 65"/>
          <p:cNvSpPr>
            <a:spLocks noChangeArrowheads="1"/>
          </p:cNvSpPr>
          <p:nvPr/>
        </p:nvSpPr>
        <p:spPr bwMode="auto">
          <a:xfrm>
            <a:off x="3635375" y="62388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25</a:t>
            </a:r>
            <a:endParaRPr lang="en-US" altLang="zh-CN" sz="2000">
              <a:latin typeface="Tahoma" panose="020B0804030504040204" pitchFamily="34" charset="0"/>
            </a:endParaRPr>
          </a:p>
        </p:txBody>
      </p:sp>
      <p:sp>
        <p:nvSpPr>
          <p:cNvPr id="108612" name="Line 66"/>
          <p:cNvSpPr>
            <a:spLocks noChangeShapeType="1"/>
          </p:cNvSpPr>
          <p:nvPr/>
        </p:nvSpPr>
        <p:spPr bwMode="auto">
          <a:xfrm flipV="1">
            <a:off x="3779838" y="5948363"/>
            <a:ext cx="1587" cy="288925"/>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613" name="Oval 67"/>
          <p:cNvSpPr>
            <a:spLocks noChangeArrowheads="1"/>
          </p:cNvSpPr>
          <p:nvPr/>
        </p:nvSpPr>
        <p:spPr bwMode="auto">
          <a:xfrm>
            <a:off x="4787900" y="55895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32</a:t>
            </a:r>
            <a:endParaRPr lang="en-US" altLang="zh-CN" sz="2000">
              <a:latin typeface="Tahoma" panose="020B0804030504040204" pitchFamily="34" charset="0"/>
            </a:endParaRPr>
          </a:p>
        </p:txBody>
      </p:sp>
      <p:sp>
        <p:nvSpPr>
          <p:cNvPr id="108614" name="Line 68"/>
          <p:cNvSpPr>
            <a:spLocks noChangeShapeType="1"/>
          </p:cNvSpPr>
          <p:nvPr/>
        </p:nvSpPr>
        <p:spPr bwMode="auto">
          <a:xfrm flipV="1">
            <a:off x="3995738" y="5445125"/>
            <a:ext cx="288925" cy="21590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615" name="Oval 69"/>
          <p:cNvSpPr>
            <a:spLocks noChangeArrowheads="1"/>
          </p:cNvSpPr>
          <p:nvPr/>
        </p:nvSpPr>
        <p:spPr bwMode="auto">
          <a:xfrm>
            <a:off x="4211638" y="5084763"/>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26</a:t>
            </a:r>
            <a:endParaRPr lang="en-US" altLang="zh-CN" sz="2000">
              <a:latin typeface="Tahoma" panose="020B0804030504040204" pitchFamily="34" charset="0"/>
            </a:endParaRPr>
          </a:p>
        </p:txBody>
      </p:sp>
      <p:sp>
        <p:nvSpPr>
          <p:cNvPr id="108616" name="Line 70"/>
          <p:cNvSpPr>
            <a:spLocks noChangeShapeType="1"/>
          </p:cNvSpPr>
          <p:nvPr/>
        </p:nvSpPr>
        <p:spPr bwMode="auto">
          <a:xfrm flipH="1" flipV="1">
            <a:off x="4500563" y="5445125"/>
            <a:ext cx="287337" cy="21590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
        <p:nvSpPr>
          <p:cNvPr id="108617" name="Line 71"/>
          <p:cNvSpPr>
            <a:spLocks noChangeShapeType="1"/>
          </p:cNvSpPr>
          <p:nvPr/>
        </p:nvSpPr>
        <p:spPr bwMode="auto">
          <a:xfrm flipH="1" flipV="1">
            <a:off x="6948488" y="5445125"/>
            <a:ext cx="936625" cy="431800"/>
          </a:xfrm>
          <a:prstGeom prst="line">
            <a:avLst/>
          </a:prstGeom>
          <a:noFill/>
          <a:ln w="952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503050405090304"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8D840D04-95D0-446E-83F6-BAC36A73CB42}"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A47271DA-5B60-47E0-BC80-CE8E90C56B03}" type="datetime7">
              <a:rPr lang="zh-CN" altLang="en-US" sz="1200" b="0">
                <a:latin typeface="+mn-ea"/>
              </a:rPr>
            </a:fld>
            <a:endParaRPr lang="en-US" altLang="zh-CN" sz="1200" b="0">
              <a:latin typeface="+mn-ea"/>
            </a:endParaRPr>
          </a:p>
        </p:txBody>
      </p:sp>
      <p:sp>
        <p:nvSpPr>
          <p:cNvPr id="109572"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09573" name="Rectangle 3"/>
          <p:cNvSpPr>
            <a:spLocks noGrp="1" noChangeArrowheads="1"/>
          </p:cNvSpPr>
          <p:nvPr>
            <p:ph type="body" idx="4294967295"/>
          </p:nvPr>
        </p:nvSpPr>
        <p:spPr>
          <a:xfrm>
            <a:off x="179388" y="1412875"/>
            <a:ext cx="8713787" cy="5256213"/>
          </a:xfrm>
        </p:spPr>
        <p:txBody>
          <a:bodyPr/>
          <a:lstStyle/>
          <a:p>
            <a:pPr eaLnBrk="1" hangingPunct="1">
              <a:lnSpc>
                <a:spcPct val="90000"/>
              </a:lnSpc>
            </a:pPr>
            <a:r>
              <a:rPr lang="en-US" altLang="zh-CN">
                <a:solidFill>
                  <a:schemeClr val="folHlink"/>
                </a:solidFill>
                <a:latin typeface="Times New Roman" panose="02020503050405090304" pitchFamily="18" charset="0"/>
                <a:ea typeface="宋体" pitchFamily="2" charset="-122"/>
              </a:rPr>
              <a:t>3.</a:t>
            </a:r>
            <a:r>
              <a:rPr lang="zh-CN" altLang="en-US">
                <a:solidFill>
                  <a:schemeClr val="folHlink"/>
                </a:solidFill>
                <a:latin typeface="Times New Roman" panose="02020503050405090304" pitchFamily="18" charset="0"/>
                <a:ea typeface="宋体" pitchFamily="2" charset="-122"/>
              </a:rPr>
              <a:t>性能评价</a:t>
            </a:r>
            <a:endParaRPr lang="zh-CN" altLang="en-US">
              <a:solidFill>
                <a:schemeClr val="folHlink"/>
              </a:solidFill>
              <a:latin typeface="Times New Roman" panose="02020503050405090304" pitchFamily="18" charset="0"/>
              <a:ea typeface="宋体" pitchFamily="2" charset="-122"/>
            </a:endParaRPr>
          </a:p>
          <a:p>
            <a:pPr eaLnBrk="1" hangingPunct="1">
              <a:lnSpc>
                <a:spcPct val="90000"/>
              </a:lnSpc>
            </a:pPr>
            <a:r>
              <a:rPr lang="zh-CN" altLang="en-US">
                <a:latin typeface="Times New Roman" panose="02020503050405090304" pitchFamily="18" charset="0"/>
                <a:ea typeface="宋体" pitchFamily="2" charset="-122"/>
              </a:rPr>
              <a:t>假设要执行</a:t>
            </a:r>
            <a:r>
              <a:rPr lang="en-US" altLang="zh-CN">
                <a:latin typeface="Times New Roman" panose="02020503050405090304" pitchFamily="18" charset="0"/>
                <a:ea typeface="宋体" pitchFamily="2" charset="-122"/>
              </a:rPr>
              <a:t>u</a:t>
            </a:r>
            <a:r>
              <a:rPr lang="zh-CN" altLang="en-US">
                <a:latin typeface="Times New Roman" panose="02020503050405090304" pitchFamily="18" charset="0"/>
                <a:ea typeface="宋体" pitchFamily="2" charset="-122"/>
              </a:rPr>
              <a:t>次合并和</a:t>
            </a:r>
            <a:r>
              <a:rPr lang="en-US" altLang="zh-CN">
                <a:latin typeface="Times New Roman" panose="02020503050405090304" pitchFamily="18" charset="0"/>
                <a:ea typeface="宋体" pitchFamily="2" charset="-122"/>
              </a:rPr>
              <a:t>f</a:t>
            </a:r>
            <a:r>
              <a:rPr lang="zh-CN" altLang="en-US">
                <a:latin typeface="Times New Roman" panose="02020503050405090304" pitchFamily="18" charset="0"/>
                <a:ea typeface="宋体" pitchFamily="2" charset="-122"/>
              </a:rPr>
              <a:t>次查找，且</a:t>
            </a:r>
            <a:r>
              <a:rPr lang="en-US" altLang="zh-CN">
                <a:latin typeface="Times New Roman" panose="02020503050405090304" pitchFamily="18" charset="0"/>
                <a:ea typeface="宋体" pitchFamily="2" charset="-122"/>
              </a:rPr>
              <a:t>f</a:t>
            </a:r>
            <a:r>
              <a:rPr lang="zh-CN" altLang="en-US">
                <a:latin typeface="Times New Roman" panose="02020503050405090304" pitchFamily="18" charset="0"/>
                <a:ea typeface="宋体" pitchFamily="2" charset="-122"/>
              </a:rPr>
              <a:t>＞</a:t>
            </a:r>
            <a:r>
              <a:rPr lang="en-US" altLang="zh-CN">
                <a:latin typeface="Times New Roman" panose="02020503050405090304" pitchFamily="18" charset="0"/>
                <a:ea typeface="宋体" pitchFamily="2" charset="-122"/>
              </a:rPr>
              <a:t>u</a:t>
            </a:r>
            <a:r>
              <a:rPr lang="zh-CN" altLang="en-US">
                <a:latin typeface="Times New Roman" panose="02020503050405090304" pitchFamily="18" charset="0"/>
                <a:ea typeface="宋体" pitchFamily="2" charset="-122"/>
              </a:rPr>
              <a:t>。</a:t>
            </a:r>
            <a:endParaRPr lang="zh-CN" altLang="en-US">
              <a:latin typeface="Times New Roman" panose="02020503050405090304" pitchFamily="18" charset="0"/>
              <a:ea typeface="宋体" pitchFamily="2" charset="-122"/>
            </a:endParaRPr>
          </a:p>
          <a:p>
            <a:pPr eaLnBrk="1" hangingPunct="1">
              <a:lnSpc>
                <a:spcPct val="90000"/>
              </a:lnSpc>
            </a:pPr>
            <a:r>
              <a:rPr lang="zh-CN" altLang="en-US">
                <a:latin typeface="Times New Roman" panose="02020503050405090304" pitchFamily="18" charset="0"/>
                <a:ea typeface="宋体" pitchFamily="2" charset="-122"/>
              </a:rPr>
              <a:t>查找的最坏情况：有</a:t>
            </a:r>
            <a:r>
              <a:rPr lang="en-US" altLang="zh-CN">
                <a:latin typeface="Times New Roman" panose="02020503050405090304" pitchFamily="18" charset="0"/>
                <a:ea typeface="宋体" pitchFamily="2" charset="-122"/>
              </a:rPr>
              <a:t>m</a:t>
            </a:r>
            <a:r>
              <a:rPr lang="zh-CN" altLang="en-US">
                <a:latin typeface="Times New Roman" panose="02020503050405090304" pitchFamily="18" charset="0"/>
                <a:ea typeface="宋体" pitchFamily="2" charset="-122"/>
              </a:rPr>
              <a:t>个元素的树的高度为</a:t>
            </a:r>
            <a:r>
              <a:rPr lang="en-US" altLang="zh-CN">
                <a:latin typeface="Times New Roman" panose="02020503050405090304" pitchFamily="18" charset="0"/>
                <a:ea typeface="宋体" pitchFamily="2" charset="-122"/>
              </a:rPr>
              <a:t>m</a:t>
            </a:r>
            <a:r>
              <a:rPr lang="zh-CN" altLang="en-US">
                <a:latin typeface="Times New Roman" panose="02020503050405090304" pitchFamily="18" charset="0"/>
                <a:ea typeface="宋体" pitchFamily="2" charset="-122"/>
              </a:rPr>
              <a:t>。</a:t>
            </a:r>
            <a:endParaRPr lang="zh-CN" altLang="en-US">
              <a:latin typeface="Times New Roman" panose="02020503050405090304" pitchFamily="18" charset="0"/>
              <a:ea typeface="宋体" pitchFamily="2" charset="-122"/>
            </a:endParaRPr>
          </a:p>
          <a:p>
            <a:pPr lvl="1" eaLnBrk="1" hangingPunct="1">
              <a:lnSpc>
                <a:spcPct val="90000"/>
              </a:lnSpc>
            </a:pPr>
            <a:r>
              <a:rPr lang="en-US" altLang="zh-CN">
                <a:latin typeface="Times New Roman" panose="02020503050405090304" pitchFamily="18" charset="0"/>
                <a:ea typeface="宋体" pitchFamily="2" charset="-122"/>
              </a:rPr>
              <a:t>Union(2,1)</a:t>
            </a:r>
            <a:r>
              <a:rPr lang="zh-CN" altLang="en-US">
                <a:latin typeface="Times New Roman" panose="02020503050405090304" pitchFamily="18" charset="0"/>
                <a:ea typeface="宋体" pitchFamily="2" charset="-122"/>
              </a:rPr>
              <a:t>，</a:t>
            </a:r>
            <a:r>
              <a:rPr lang="en-US" altLang="zh-CN">
                <a:latin typeface="Times New Roman" panose="02020503050405090304" pitchFamily="18" charset="0"/>
                <a:ea typeface="宋体" pitchFamily="2" charset="-122"/>
              </a:rPr>
              <a:t>Union(3,2)</a:t>
            </a:r>
            <a:r>
              <a:rPr lang="zh-CN" altLang="en-US">
                <a:latin typeface="Times New Roman" panose="02020503050405090304" pitchFamily="18" charset="0"/>
                <a:ea typeface="宋体" pitchFamily="2" charset="-122"/>
              </a:rPr>
              <a:t>，</a:t>
            </a:r>
            <a:r>
              <a:rPr lang="en-US" altLang="zh-CN">
                <a:latin typeface="Times New Roman" panose="02020503050405090304" pitchFamily="18" charset="0"/>
                <a:ea typeface="宋体" pitchFamily="2" charset="-122"/>
              </a:rPr>
              <a:t>Union(4,3)</a:t>
            </a:r>
            <a:r>
              <a:rPr lang="zh-CN" altLang="en-US">
                <a:latin typeface="Times New Roman" panose="02020503050405090304" pitchFamily="18" charset="0"/>
                <a:ea typeface="宋体" pitchFamily="2" charset="-122"/>
              </a:rPr>
              <a:t>，</a:t>
            </a:r>
            <a:r>
              <a:rPr lang="en-US" altLang="zh-CN">
                <a:latin typeface="Times New Roman" panose="02020503050405090304" pitchFamily="18" charset="0"/>
                <a:ea typeface="宋体" pitchFamily="2" charset="-122"/>
              </a:rPr>
              <a:t>Union(5,4)</a:t>
            </a:r>
            <a:r>
              <a:rPr lang="zh-CN" altLang="en-US">
                <a:latin typeface="Times New Roman" panose="02020503050405090304" pitchFamily="18" charset="0"/>
                <a:ea typeface="宋体" pitchFamily="2" charset="-122"/>
              </a:rPr>
              <a:t>，</a:t>
            </a:r>
            <a:r>
              <a:rPr lang="en-US" altLang="zh-CN">
                <a:latin typeface="Times New Roman" panose="02020503050405090304" pitchFamily="18" charset="0"/>
                <a:ea typeface="宋体" pitchFamily="2" charset="-122"/>
              </a:rPr>
              <a:t>…</a:t>
            </a:r>
            <a:endParaRPr lang="en-US" altLang="zh-CN">
              <a:latin typeface="Times New Roman" panose="02020503050405090304" pitchFamily="18" charset="0"/>
              <a:ea typeface="宋体" pitchFamily="2" charset="-122"/>
            </a:endParaRPr>
          </a:p>
          <a:p>
            <a:pPr eaLnBrk="1" hangingPunct="1">
              <a:lnSpc>
                <a:spcPct val="90000"/>
              </a:lnSpc>
            </a:pPr>
            <a:r>
              <a:rPr lang="zh-CN" altLang="en-US">
                <a:latin typeface="Times New Roman" panose="02020503050405090304" pitchFamily="18" charset="0"/>
                <a:ea typeface="宋体" pitchFamily="2" charset="-122"/>
              </a:rPr>
              <a:t>每一次查找需花费</a:t>
            </a:r>
            <a:r>
              <a:rPr lang="en-US" altLang="zh-CN">
                <a:latin typeface="Times New Roman" panose="02020503050405090304" pitchFamily="18" charset="0"/>
                <a:ea typeface="宋体" pitchFamily="2" charset="-122"/>
              </a:rPr>
              <a:t>Θ(q)</a:t>
            </a:r>
            <a:r>
              <a:rPr lang="zh-CN" altLang="en-US">
                <a:latin typeface="Times New Roman" panose="02020503050405090304" pitchFamily="18" charset="0"/>
                <a:ea typeface="宋体" pitchFamily="2" charset="-122"/>
              </a:rPr>
              <a:t>时间，其中</a:t>
            </a:r>
            <a:r>
              <a:rPr lang="en-US" altLang="zh-CN">
                <a:latin typeface="Times New Roman" panose="02020503050405090304" pitchFamily="18" charset="0"/>
                <a:ea typeface="宋体" pitchFamily="2" charset="-122"/>
              </a:rPr>
              <a:t>q</a:t>
            </a:r>
            <a:r>
              <a:rPr lang="zh-CN" altLang="en-US">
                <a:latin typeface="Times New Roman" panose="02020503050405090304" pitchFamily="18" charset="0"/>
                <a:ea typeface="宋体" pitchFamily="2" charset="-122"/>
              </a:rPr>
              <a:t>是在执行查找之前所进行的合并操作的次数。 </a:t>
            </a:r>
            <a:endParaRPr lang="zh-CN" altLang="en-US">
              <a:latin typeface="Times New Roman" panose="02020503050405090304" pitchFamily="18" charset="0"/>
              <a:ea typeface="宋体"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D6FED53F-A9F7-45E7-9715-4CCF7274A3AB}"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C43B2ECB-22E3-4C19-99DD-9801671CD0C5}" type="datetime7">
              <a:rPr lang="zh-CN" altLang="en-US" sz="1200" b="0">
                <a:latin typeface="+mn-ea"/>
              </a:rPr>
            </a:fld>
            <a:endParaRPr lang="en-US" altLang="zh-CN" sz="1200" b="0">
              <a:latin typeface="+mn-ea"/>
            </a:endParaRPr>
          </a:p>
        </p:txBody>
      </p:sp>
      <p:sp>
        <p:nvSpPr>
          <p:cNvPr id="110596"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10597" name="Rectangle 3"/>
          <p:cNvSpPr>
            <a:spLocks noGrp="1" noChangeArrowheads="1"/>
          </p:cNvSpPr>
          <p:nvPr>
            <p:ph type="body" idx="4294967295"/>
          </p:nvPr>
        </p:nvSpPr>
        <p:spPr>
          <a:xfrm>
            <a:off x="179388" y="1484313"/>
            <a:ext cx="8713787" cy="5184775"/>
          </a:xfrm>
        </p:spPr>
        <p:txBody>
          <a:bodyPr/>
          <a:lstStyle/>
          <a:p>
            <a:pPr eaLnBrk="1" hangingPunct="1">
              <a:lnSpc>
                <a:spcPct val="90000"/>
              </a:lnSpc>
            </a:pPr>
            <a:r>
              <a:rPr lang="en-US" altLang="zh-CN" sz="3600">
                <a:solidFill>
                  <a:schemeClr val="folHlink"/>
                </a:solidFill>
                <a:latin typeface="Times New Roman" panose="02020503050405090304" pitchFamily="18" charset="0"/>
                <a:ea typeface="宋体" pitchFamily="2" charset="-122"/>
              </a:rPr>
              <a:t>4.</a:t>
            </a:r>
            <a:r>
              <a:rPr lang="zh-CN" altLang="en-US" sz="3600">
                <a:solidFill>
                  <a:schemeClr val="folHlink"/>
                </a:solidFill>
                <a:latin typeface="Times New Roman" panose="02020503050405090304" pitchFamily="18" charset="0"/>
                <a:ea typeface="宋体" pitchFamily="2" charset="-122"/>
              </a:rPr>
              <a:t>性能改进</a:t>
            </a:r>
            <a:endParaRPr lang="zh-CN" altLang="en-US" sz="3600">
              <a:solidFill>
                <a:schemeClr val="folHlink"/>
              </a:solidFill>
              <a:latin typeface="Times New Roman" panose="02020503050405090304" pitchFamily="18" charset="0"/>
              <a:ea typeface="宋体" pitchFamily="2" charset="-122"/>
            </a:endParaRPr>
          </a:p>
          <a:p>
            <a:pPr eaLnBrk="1" hangingPunct="1">
              <a:lnSpc>
                <a:spcPct val="90000"/>
              </a:lnSpc>
            </a:pPr>
            <a:r>
              <a:rPr lang="zh-CN" altLang="en-US">
                <a:latin typeface="Times New Roman" panose="02020503050405090304" pitchFamily="18" charset="0"/>
                <a:ea typeface="宋体" pitchFamily="2" charset="-122"/>
              </a:rPr>
              <a:t>降低合并后树的高度，来提高合并</a:t>
            </a:r>
            <a:r>
              <a:rPr lang="en-US" altLang="zh-CN">
                <a:latin typeface="Times New Roman" panose="02020503050405090304" pitchFamily="18" charset="0"/>
                <a:ea typeface="宋体" pitchFamily="2" charset="-122"/>
              </a:rPr>
              <a:t>/</a:t>
            </a:r>
            <a:r>
              <a:rPr lang="zh-CN" altLang="en-US">
                <a:latin typeface="Times New Roman" panose="02020503050405090304" pitchFamily="18" charset="0"/>
                <a:ea typeface="宋体" pitchFamily="2" charset="-122"/>
              </a:rPr>
              <a:t>搜索算法的性能。</a:t>
            </a:r>
            <a:endParaRPr lang="zh-CN" altLang="en-US">
              <a:latin typeface="Times New Roman" panose="02020503050405090304" pitchFamily="18" charset="0"/>
              <a:ea typeface="宋体" pitchFamily="2" charset="-122"/>
            </a:endParaRPr>
          </a:p>
          <a:p>
            <a:pPr eaLnBrk="1" hangingPunct="1">
              <a:lnSpc>
                <a:spcPct val="90000"/>
              </a:lnSpc>
            </a:pPr>
            <a:r>
              <a:rPr lang="en-US" altLang="zh-CN">
                <a:solidFill>
                  <a:srgbClr val="FF0000"/>
                </a:solidFill>
                <a:latin typeface="Times New Roman" panose="02020503050405090304" pitchFamily="18" charset="0"/>
                <a:ea typeface="宋体" pitchFamily="2" charset="-122"/>
              </a:rPr>
              <a:t>[</a:t>
            </a:r>
            <a:r>
              <a:rPr lang="zh-CN" altLang="en-US">
                <a:solidFill>
                  <a:srgbClr val="FF0000"/>
                </a:solidFill>
                <a:latin typeface="Times New Roman" panose="02020503050405090304" pitchFamily="18" charset="0"/>
                <a:ea typeface="宋体" pitchFamily="2" charset="-122"/>
              </a:rPr>
              <a:t>重量规则</a:t>
            </a:r>
            <a:r>
              <a:rPr lang="en-US" altLang="zh-CN">
                <a:solidFill>
                  <a:srgbClr val="FF0000"/>
                </a:solidFill>
                <a:latin typeface="Times New Roman" panose="02020503050405090304" pitchFamily="18" charset="0"/>
                <a:ea typeface="宋体" pitchFamily="2" charset="-122"/>
              </a:rPr>
              <a:t>]</a:t>
            </a:r>
            <a:r>
              <a:rPr lang="zh-CN" altLang="en-US">
                <a:solidFill>
                  <a:srgbClr val="FF0000"/>
                </a:solidFill>
                <a:latin typeface="Times New Roman" panose="02020503050405090304" pitchFamily="18" charset="0"/>
                <a:ea typeface="宋体" pitchFamily="2" charset="-122"/>
              </a:rPr>
              <a:t>：</a:t>
            </a:r>
            <a:r>
              <a:rPr lang="zh-CN" altLang="en-US">
                <a:latin typeface="Times New Roman" panose="02020503050405090304" pitchFamily="18" charset="0"/>
                <a:ea typeface="宋体" pitchFamily="2" charset="-122"/>
              </a:rPr>
              <a:t>若树</a:t>
            </a:r>
            <a:r>
              <a:rPr lang="en-US" altLang="zh-CN">
                <a:latin typeface="Times New Roman" panose="02020503050405090304" pitchFamily="18" charset="0"/>
                <a:ea typeface="宋体" pitchFamily="2" charset="-122"/>
              </a:rPr>
              <a:t>i</a:t>
            </a:r>
            <a:r>
              <a:rPr lang="zh-CN" altLang="en-US">
                <a:latin typeface="Times New Roman" panose="02020503050405090304" pitchFamily="18" charset="0"/>
                <a:ea typeface="宋体" pitchFamily="2" charset="-122"/>
              </a:rPr>
              <a:t>节点数少于树</a:t>
            </a:r>
            <a:r>
              <a:rPr lang="en-US" altLang="zh-CN">
                <a:latin typeface="Times New Roman" panose="02020503050405090304" pitchFamily="18" charset="0"/>
                <a:ea typeface="宋体" pitchFamily="2" charset="-122"/>
              </a:rPr>
              <a:t>j</a:t>
            </a:r>
            <a:r>
              <a:rPr lang="zh-CN" altLang="en-US">
                <a:latin typeface="Times New Roman" panose="02020503050405090304" pitchFamily="18" charset="0"/>
                <a:ea typeface="宋体" pitchFamily="2" charset="-122"/>
              </a:rPr>
              <a:t>节点数，则将</a:t>
            </a:r>
            <a:r>
              <a:rPr lang="en-US" altLang="zh-CN">
                <a:latin typeface="Times New Roman" panose="02020503050405090304" pitchFamily="18" charset="0"/>
                <a:ea typeface="宋体" pitchFamily="2" charset="-122"/>
              </a:rPr>
              <a:t>j</a:t>
            </a:r>
            <a:r>
              <a:rPr lang="zh-CN" altLang="en-US">
                <a:latin typeface="Times New Roman" panose="02020503050405090304" pitchFamily="18" charset="0"/>
                <a:ea typeface="宋体" pitchFamily="2" charset="-122"/>
              </a:rPr>
              <a:t>作为</a:t>
            </a:r>
            <a:r>
              <a:rPr lang="en-US" altLang="zh-CN">
                <a:latin typeface="Times New Roman" panose="02020503050405090304" pitchFamily="18" charset="0"/>
                <a:ea typeface="宋体" pitchFamily="2" charset="-122"/>
              </a:rPr>
              <a:t>i</a:t>
            </a:r>
            <a:r>
              <a:rPr lang="zh-CN" altLang="en-US">
                <a:latin typeface="Times New Roman" panose="02020503050405090304" pitchFamily="18" charset="0"/>
                <a:ea typeface="宋体" pitchFamily="2" charset="-122"/>
              </a:rPr>
              <a:t>的父节点。否则，将</a:t>
            </a:r>
            <a:r>
              <a:rPr lang="en-US" altLang="zh-CN">
                <a:latin typeface="Times New Roman" panose="02020503050405090304" pitchFamily="18" charset="0"/>
                <a:ea typeface="宋体" pitchFamily="2" charset="-122"/>
              </a:rPr>
              <a:t>i</a:t>
            </a:r>
            <a:r>
              <a:rPr lang="zh-CN" altLang="en-US">
                <a:latin typeface="Times New Roman" panose="02020503050405090304" pitchFamily="18" charset="0"/>
                <a:ea typeface="宋体" pitchFamily="2" charset="-122"/>
              </a:rPr>
              <a:t>作为</a:t>
            </a:r>
            <a:r>
              <a:rPr lang="en-US" altLang="zh-CN">
                <a:latin typeface="Times New Roman" panose="02020503050405090304" pitchFamily="18" charset="0"/>
                <a:ea typeface="宋体" pitchFamily="2" charset="-122"/>
              </a:rPr>
              <a:t>j</a:t>
            </a:r>
            <a:r>
              <a:rPr lang="zh-CN" altLang="en-US">
                <a:latin typeface="Times New Roman" panose="02020503050405090304" pitchFamily="18" charset="0"/>
                <a:ea typeface="宋体" pitchFamily="2" charset="-122"/>
              </a:rPr>
              <a:t>的父节点。</a:t>
            </a:r>
            <a:endParaRPr lang="zh-CN" altLang="en-US">
              <a:latin typeface="Times New Roman" panose="02020503050405090304" pitchFamily="18" charset="0"/>
              <a:ea typeface="宋体" pitchFamily="2" charset="-122"/>
            </a:endParaRPr>
          </a:p>
          <a:p>
            <a:pPr eaLnBrk="1" hangingPunct="1">
              <a:lnSpc>
                <a:spcPct val="90000"/>
              </a:lnSpc>
            </a:pPr>
            <a:r>
              <a:rPr lang="en-US" altLang="zh-CN">
                <a:solidFill>
                  <a:srgbClr val="FF0000"/>
                </a:solidFill>
                <a:latin typeface="Times New Roman" panose="02020503050405090304" pitchFamily="18" charset="0"/>
                <a:ea typeface="宋体" pitchFamily="2" charset="-122"/>
              </a:rPr>
              <a:t>[</a:t>
            </a:r>
            <a:r>
              <a:rPr lang="zh-CN" altLang="en-US">
                <a:solidFill>
                  <a:srgbClr val="FF0000"/>
                </a:solidFill>
                <a:latin typeface="Times New Roman" panose="02020503050405090304" pitchFamily="18" charset="0"/>
                <a:ea typeface="宋体" pitchFamily="2" charset="-122"/>
              </a:rPr>
              <a:t>高度规则</a:t>
            </a:r>
            <a:r>
              <a:rPr lang="en-US" altLang="zh-CN">
                <a:solidFill>
                  <a:srgbClr val="FF0000"/>
                </a:solidFill>
                <a:latin typeface="Times New Roman" panose="02020503050405090304" pitchFamily="18" charset="0"/>
                <a:ea typeface="宋体" pitchFamily="2" charset="-122"/>
              </a:rPr>
              <a:t>]</a:t>
            </a:r>
            <a:r>
              <a:rPr lang="zh-CN" altLang="en-US">
                <a:solidFill>
                  <a:srgbClr val="FF0000"/>
                </a:solidFill>
                <a:latin typeface="Times New Roman" panose="02020503050405090304" pitchFamily="18" charset="0"/>
                <a:ea typeface="宋体" pitchFamily="2" charset="-122"/>
              </a:rPr>
              <a:t>：</a:t>
            </a:r>
            <a:r>
              <a:rPr lang="zh-CN" altLang="en-US">
                <a:latin typeface="Times New Roman" panose="02020503050405090304" pitchFamily="18" charset="0"/>
                <a:ea typeface="宋体" pitchFamily="2" charset="-122"/>
              </a:rPr>
              <a:t>若树</a:t>
            </a:r>
            <a:r>
              <a:rPr lang="en-US" altLang="zh-CN">
                <a:latin typeface="Times New Roman" panose="02020503050405090304" pitchFamily="18" charset="0"/>
                <a:ea typeface="宋体" pitchFamily="2" charset="-122"/>
              </a:rPr>
              <a:t>i</a:t>
            </a:r>
            <a:r>
              <a:rPr lang="zh-CN" altLang="en-US">
                <a:latin typeface="Times New Roman" panose="02020503050405090304" pitchFamily="18" charset="0"/>
                <a:ea typeface="宋体" pitchFamily="2" charset="-122"/>
              </a:rPr>
              <a:t>的高度小于树</a:t>
            </a:r>
            <a:r>
              <a:rPr lang="en-US" altLang="zh-CN">
                <a:latin typeface="Times New Roman" panose="02020503050405090304" pitchFamily="18" charset="0"/>
                <a:ea typeface="宋体" pitchFamily="2" charset="-122"/>
              </a:rPr>
              <a:t>j</a:t>
            </a:r>
            <a:r>
              <a:rPr lang="zh-CN" altLang="en-US">
                <a:latin typeface="Times New Roman" panose="02020503050405090304" pitchFamily="18" charset="0"/>
                <a:ea typeface="宋体" pitchFamily="2" charset="-122"/>
              </a:rPr>
              <a:t>的高度，则将</a:t>
            </a:r>
            <a:r>
              <a:rPr lang="en-US" altLang="zh-CN">
                <a:latin typeface="Times New Roman" panose="02020503050405090304" pitchFamily="18" charset="0"/>
                <a:ea typeface="宋体" pitchFamily="2" charset="-122"/>
              </a:rPr>
              <a:t>j</a:t>
            </a:r>
            <a:r>
              <a:rPr lang="zh-CN" altLang="en-US">
                <a:latin typeface="Times New Roman" panose="02020503050405090304" pitchFamily="18" charset="0"/>
                <a:ea typeface="宋体" pitchFamily="2" charset="-122"/>
              </a:rPr>
              <a:t>作为</a:t>
            </a:r>
            <a:r>
              <a:rPr lang="en-US" altLang="zh-CN">
                <a:latin typeface="Times New Roman" panose="02020503050405090304" pitchFamily="18" charset="0"/>
                <a:ea typeface="宋体" pitchFamily="2" charset="-122"/>
              </a:rPr>
              <a:t>i</a:t>
            </a:r>
            <a:r>
              <a:rPr lang="zh-CN" altLang="en-US">
                <a:latin typeface="Times New Roman" panose="02020503050405090304" pitchFamily="18" charset="0"/>
                <a:ea typeface="宋体" pitchFamily="2" charset="-122"/>
              </a:rPr>
              <a:t>的父节点，否则将</a:t>
            </a:r>
            <a:r>
              <a:rPr lang="en-US" altLang="zh-CN">
                <a:latin typeface="Times New Roman" panose="02020503050405090304" pitchFamily="18" charset="0"/>
                <a:ea typeface="宋体" pitchFamily="2" charset="-122"/>
              </a:rPr>
              <a:t>i</a:t>
            </a:r>
            <a:r>
              <a:rPr lang="zh-CN" altLang="en-US">
                <a:latin typeface="Times New Roman" panose="02020503050405090304" pitchFamily="18" charset="0"/>
                <a:ea typeface="宋体" pitchFamily="2" charset="-122"/>
              </a:rPr>
              <a:t>作为</a:t>
            </a:r>
            <a:r>
              <a:rPr lang="en-US" altLang="zh-CN">
                <a:latin typeface="Times New Roman" panose="02020503050405090304" pitchFamily="18" charset="0"/>
                <a:ea typeface="宋体" pitchFamily="2" charset="-122"/>
              </a:rPr>
              <a:t>j</a:t>
            </a:r>
            <a:r>
              <a:rPr lang="zh-CN" altLang="en-US">
                <a:latin typeface="Times New Roman" panose="02020503050405090304" pitchFamily="18" charset="0"/>
                <a:ea typeface="宋体" pitchFamily="2" charset="-122"/>
              </a:rPr>
              <a:t>的父节点。 </a:t>
            </a:r>
            <a:endParaRPr lang="zh-CN" altLang="en-US">
              <a:latin typeface="Times New Roman" panose="02020503050405090304" pitchFamily="18" charset="0"/>
              <a:ea typeface="宋体"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241D7C5E-D377-44D5-B852-6F4CFEDD441F}"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3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6CD39F38-1F5B-4EF3-AC98-5FA8596CF3D4}" type="datetime7">
              <a:rPr lang="zh-CN" altLang="en-US" sz="1200" b="0">
                <a:latin typeface="+mn-ea"/>
              </a:rPr>
            </a:fld>
            <a:endParaRPr lang="en-US" altLang="zh-CN" sz="1200" b="0">
              <a:latin typeface="+mn-ea"/>
            </a:endParaRPr>
          </a:p>
        </p:txBody>
      </p:sp>
      <p:sp>
        <p:nvSpPr>
          <p:cNvPr id="111620"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11621" name="Rectangle 3"/>
          <p:cNvSpPr>
            <a:spLocks noGrp="1" noChangeArrowheads="1"/>
          </p:cNvSpPr>
          <p:nvPr>
            <p:ph type="body" idx="4294967295"/>
          </p:nvPr>
        </p:nvSpPr>
        <p:spPr>
          <a:xfrm>
            <a:off x="179388" y="1557338"/>
            <a:ext cx="8713787" cy="2735262"/>
          </a:xfrm>
        </p:spPr>
        <p:txBody>
          <a:bodyPr/>
          <a:lstStyle/>
          <a:p>
            <a:pPr eaLnBrk="1" hangingPunct="1">
              <a:lnSpc>
                <a:spcPct val="110000"/>
              </a:lnSpc>
            </a:pPr>
            <a:r>
              <a:rPr lang="zh-CN" altLang="en-US" sz="2800">
                <a:latin typeface="Times New Roman" panose="02020503050405090304" pitchFamily="18" charset="0"/>
                <a:ea typeface="宋体" pitchFamily="2" charset="-122"/>
              </a:rPr>
              <a:t>重量规则下，每个节点上增加一个布尔域</a:t>
            </a:r>
            <a:r>
              <a:rPr lang="en-US" altLang="zh-CN" sz="2800">
                <a:latin typeface="Times New Roman" panose="02020503050405090304" pitchFamily="18" charset="0"/>
                <a:ea typeface="宋体" pitchFamily="2" charset="-122"/>
              </a:rPr>
              <a:t>root</a:t>
            </a:r>
            <a:r>
              <a:rPr lang="zh-CN" altLang="en-US" sz="2800">
                <a:latin typeface="Times New Roman" panose="02020503050405090304" pitchFamily="18" charset="0"/>
                <a:ea typeface="宋体" pitchFamily="2" charset="-122"/>
              </a:rPr>
              <a:t>，根节点时，</a:t>
            </a:r>
            <a:r>
              <a:rPr lang="en-US" altLang="zh-CN" sz="2800">
                <a:latin typeface="Times New Roman" panose="02020503050405090304" pitchFamily="18" charset="0"/>
                <a:ea typeface="宋体" pitchFamily="2" charset="-122"/>
              </a:rPr>
              <a:t>root=true</a:t>
            </a:r>
            <a:r>
              <a:rPr lang="zh-CN" altLang="en-US" sz="2800">
                <a:latin typeface="Times New Roman" panose="02020503050405090304" pitchFamily="18" charset="0"/>
                <a:ea typeface="宋体" pitchFamily="2" charset="-122"/>
              </a:rPr>
              <a:t>。</a:t>
            </a:r>
            <a:endParaRPr lang="zh-CN" altLang="en-US" sz="2800">
              <a:latin typeface="Times New Roman" panose="02020503050405090304" pitchFamily="18" charset="0"/>
              <a:ea typeface="宋体" pitchFamily="2" charset="-122"/>
            </a:endParaRPr>
          </a:p>
          <a:p>
            <a:pPr eaLnBrk="1" hangingPunct="1">
              <a:lnSpc>
                <a:spcPct val="110000"/>
              </a:lnSpc>
            </a:pPr>
            <a:r>
              <a:rPr lang="zh-CN" altLang="en-US" sz="2800">
                <a:latin typeface="Times New Roman" panose="02020503050405090304" pitchFamily="18" charset="0"/>
                <a:ea typeface="宋体" pitchFamily="2" charset="-122"/>
              </a:rPr>
              <a:t>每个根节点的</a:t>
            </a:r>
            <a:r>
              <a:rPr lang="en-US" altLang="zh-CN" sz="2800">
                <a:latin typeface="Times New Roman" panose="02020503050405090304" pitchFamily="18" charset="0"/>
                <a:ea typeface="宋体" pitchFamily="2" charset="-122"/>
              </a:rPr>
              <a:t>parent</a:t>
            </a:r>
            <a:r>
              <a:rPr lang="zh-CN" altLang="en-US" sz="2800">
                <a:latin typeface="Times New Roman" panose="02020503050405090304" pitchFamily="18" charset="0"/>
                <a:ea typeface="宋体" pitchFamily="2" charset="-122"/>
              </a:rPr>
              <a:t>域用来保存该树中节点的总数。余下节点的</a:t>
            </a:r>
            <a:r>
              <a:rPr lang="en-US" altLang="zh-CN" sz="2800">
                <a:latin typeface="Times New Roman" panose="02020503050405090304" pitchFamily="18" charset="0"/>
                <a:ea typeface="宋体" pitchFamily="2" charset="-122"/>
              </a:rPr>
              <a:t>parent</a:t>
            </a:r>
            <a:r>
              <a:rPr lang="zh-CN" altLang="en-US" sz="2800">
                <a:latin typeface="Times New Roman" panose="02020503050405090304" pitchFamily="18" charset="0"/>
                <a:ea typeface="宋体" pitchFamily="2" charset="-122"/>
              </a:rPr>
              <a:t>域不变。 </a:t>
            </a:r>
            <a:endParaRPr lang="zh-CN" altLang="en-US" sz="2800">
              <a:latin typeface="Times New Roman" panose="02020503050405090304" pitchFamily="18" charset="0"/>
              <a:ea typeface="宋体" pitchFamily="2" charset="-122"/>
            </a:endParaRPr>
          </a:p>
        </p:txBody>
      </p:sp>
      <p:sp>
        <p:nvSpPr>
          <p:cNvPr id="111622" name="Oval 4"/>
          <p:cNvSpPr>
            <a:spLocks noChangeArrowheads="1"/>
          </p:cNvSpPr>
          <p:nvPr/>
        </p:nvSpPr>
        <p:spPr bwMode="auto">
          <a:xfrm>
            <a:off x="2341563" y="53736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11623" name="Oval 5"/>
          <p:cNvSpPr>
            <a:spLocks noChangeArrowheads="1"/>
          </p:cNvSpPr>
          <p:nvPr/>
        </p:nvSpPr>
        <p:spPr bwMode="auto">
          <a:xfrm>
            <a:off x="2054225" y="60928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a:t>
            </a:r>
            <a:endParaRPr lang="en-US" altLang="zh-CN" sz="2000">
              <a:latin typeface="Tahoma" panose="020B0804030504040204" pitchFamily="34" charset="0"/>
            </a:endParaRPr>
          </a:p>
        </p:txBody>
      </p:sp>
      <p:sp>
        <p:nvSpPr>
          <p:cNvPr id="111624" name="Oval 6"/>
          <p:cNvSpPr>
            <a:spLocks noChangeArrowheads="1"/>
          </p:cNvSpPr>
          <p:nvPr/>
        </p:nvSpPr>
        <p:spPr bwMode="auto">
          <a:xfrm>
            <a:off x="2630488" y="60928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8</a:t>
            </a:r>
            <a:endParaRPr lang="en-US" altLang="zh-CN" sz="2000">
              <a:latin typeface="Tahoma" panose="020B0804030504040204" pitchFamily="34" charset="0"/>
            </a:endParaRPr>
          </a:p>
        </p:txBody>
      </p:sp>
      <p:sp>
        <p:nvSpPr>
          <p:cNvPr id="111625" name="Oval 7"/>
          <p:cNvSpPr>
            <a:spLocks noChangeArrowheads="1"/>
          </p:cNvSpPr>
          <p:nvPr/>
        </p:nvSpPr>
        <p:spPr bwMode="auto">
          <a:xfrm>
            <a:off x="1044575" y="53736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11626" name="Oval 8"/>
          <p:cNvSpPr>
            <a:spLocks noChangeArrowheads="1"/>
          </p:cNvSpPr>
          <p:nvPr/>
        </p:nvSpPr>
        <p:spPr bwMode="auto">
          <a:xfrm>
            <a:off x="757238" y="609282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11627" name="Oval 9"/>
          <p:cNvSpPr>
            <a:spLocks noChangeArrowheads="1"/>
          </p:cNvSpPr>
          <p:nvPr/>
        </p:nvSpPr>
        <p:spPr bwMode="auto">
          <a:xfrm>
            <a:off x="1333500" y="609282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5</a:t>
            </a:r>
            <a:endParaRPr lang="en-US" altLang="zh-CN" sz="2000">
              <a:latin typeface="Tahoma" panose="020B0804030504040204" pitchFamily="34" charset="0"/>
            </a:endParaRPr>
          </a:p>
        </p:txBody>
      </p:sp>
      <p:sp>
        <p:nvSpPr>
          <p:cNvPr id="111628" name="Oval 10"/>
          <p:cNvSpPr>
            <a:spLocks noChangeArrowheads="1"/>
          </p:cNvSpPr>
          <p:nvPr/>
        </p:nvSpPr>
        <p:spPr bwMode="auto">
          <a:xfrm>
            <a:off x="1693863" y="4724400"/>
            <a:ext cx="360362" cy="360363"/>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9</a:t>
            </a:r>
            <a:endParaRPr lang="en-US" altLang="zh-CN" sz="2000">
              <a:latin typeface="Tahoma" panose="020B0804030504040204" pitchFamily="34" charset="0"/>
            </a:endParaRPr>
          </a:p>
        </p:txBody>
      </p:sp>
      <p:sp>
        <p:nvSpPr>
          <p:cNvPr id="111629" name="Oval 11"/>
          <p:cNvSpPr>
            <a:spLocks noChangeArrowheads="1"/>
          </p:cNvSpPr>
          <p:nvPr/>
        </p:nvSpPr>
        <p:spPr bwMode="auto">
          <a:xfrm>
            <a:off x="1692275" y="5373688"/>
            <a:ext cx="360363"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11630" name="Oval 12"/>
          <p:cNvSpPr>
            <a:spLocks noChangeArrowheads="1"/>
          </p:cNvSpPr>
          <p:nvPr/>
        </p:nvSpPr>
        <p:spPr bwMode="auto">
          <a:xfrm>
            <a:off x="2916238" y="5373688"/>
            <a:ext cx="360362" cy="360362"/>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20</a:t>
            </a:r>
            <a:endParaRPr lang="en-US" altLang="zh-CN" sz="2000">
              <a:latin typeface="Tahoma" panose="020B0804030504040204" pitchFamily="34" charset="0"/>
            </a:endParaRPr>
          </a:p>
        </p:txBody>
      </p:sp>
      <p:sp>
        <p:nvSpPr>
          <p:cNvPr id="111631" name="Oval 13"/>
          <p:cNvSpPr>
            <a:spLocks noChangeArrowheads="1"/>
          </p:cNvSpPr>
          <p:nvPr/>
        </p:nvSpPr>
        <p:spPr bwMode="auto">
          <a:xfrm>
            <a:off x="5364163" y="5807075"/>
            <a:ext cx="360362"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16</a:t>
            </a:r>
            <a:endParaRPr lang="en-US" altLang="zh-CN" sz="2000">
              <a:latin typeface="Tahoma" panose="020B0804030504040204" pitchFamily="34" charset="0"/>
            </a:endParaRPr>
          </a:p>
        </p:txBody>
      </p:sp>
      <p:sp>
        <p:nvSpPr>
          <p:cNvPr id="111632" name="Oval 14"/>
          <p:cNvSpPr>
            <a:spLocks noChangeArrowheads="1"/>
          </p:cNvSpPr>
          <p:nvPr/>
        </p:nvSpPr>
        <p:spPr bwMode="auto">
          <a:xfrm>
            <a:off x="4067175" y="58070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16</a:t>
            </a:r>
            <a:endParaRPr lang="en-US" altLang="zh-CN" sz="2000">
              <a:latin typeface="Tahoma" panose="020B0804030504040204" pitchFamily="34" charset="0"/>
            </a:endParaRPr>
          </a:p>
        </p:txBody>
      </p:sp>
      <p:sp>
        <p:nvSpPr>
          <p:cNvPr id="111633" name="Oval 15"/>
          <p:cNvSpPr>
            <a:spLocks noChangeArrowheads="1"/>
          </p:cNvSpPr>
          <p:nvPr/>
        </p:nvSpPr>
        <p:spPr bwMode="auto">
          <a:xfrm>
            <a:off x="4716463" y="5157788"/>
            <a:ext cx="360362"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4</a:t>
            </a:r>
            <a:endParaRPr lang="en-US" altLang="zh-CN" sz="2000">
              <a:latin typeface="Tahoma" panose="020B0804030504040204" pitchFamily="34" charset="0"/>
            </a:endParaRPr>
          </a:p>
        </p:txBody>
      </p:sp>
      <p:sp>
        <p:nvSpPr>
          <p:cNvPr id="111634" name="Oval 16"/>
          <p:cNvSpPr>
            <a:spLocks noChangeArrowheads="1"/>
          </p:cNvSpPr>
          <p:nvPr/>
        </p:nvSpPr>
        <p:spPr bwMode="auto">
          <a:xfrm>
            <a:off x="4714875" y="58070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16</a:t>
            </a:r>
            <a:endParaRPr lang="en-US" altLang="zh-CN" sz="2000">
              <a:latin typeface="Tahoma" panose="020B0804030504040204" pitchFamily="34" charset="0"/>
            </a:endParaRPr>
          </a:p>
        </p:txBody>
      </p:sp>
      <p:sp>
        <p:nvSpPr>
          <p:cNvPr id="111635" name="Oval 17"/>
          <p:cNvSpPr>
            <a:spLocks noChangeArrowheads="1"/>
          </p:cNvSpPr>
          <p:nvPr/>
        </p:nvSpPr>
        <p:spPr bwMode="auto">
          <a:xfrm>
            <a:off x="7019925" y="5832475"/>
            <a:ext cx="360363" cy="360363"/>
          </a:xfrm>
          <a:prstGeom prst="ellipse">
            <a:avLst/>
          </a:prstGeom>
          <a:solidFill>
            <a:schemeClr val="accent1"/>
          </a:solidFill>
          <a:ln w="9525">
            <a:solidFill>
              <a:schemeClr val="tx1"/>
            </a:solidFill>
            <a:miter lim="800000"/>
          </a:ln>
        </p:spPr>
        <p:txBody>
          <a:bodyPr wrap="none" anchor="ctr"/>
          <a:lstStyle/>
          <a:p>
            <a:pPr algn="ctr"/>
            <a:r>
              <a:rPr lang="en-US" altLang="zh-CN" sz="2000">
                <a:latin typeface="Tahoma" panose="020B0804030504040204" pitchFamily="34" charset="0"/>
              </a:rPr>
              <a:t>26</a:t>
            </a:r>
            <a:endParaRPr lang="en-US" altLang="zh-CN" sz="2000">
              <a:latin typeface="Tahoma" panose="020B0804030504040204" pitchFamily="34" charset="0"/>
            </a:endParaRPr>
          </a:p>
        </p:txBody>
      </p:sp>
      <p:sp>
        <p:nvSpPr>
          <p:cNvPr id="111636" name="Oval 18"/>
          <p:cNvSpPr>
            <a:spLocks noChangeArrowheads="1"/>
          </p:cNvSpPr>
          <p:nvPr/>
        </p:nvSpPr>
        <p:spPr bwMode="auto">
          <a:xfrm>
            <a:off x="7451725" y="51577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2</a:t>
            </a:r>
            <a:endParaRPr lang="en-US" altLang="zh-CN" sz="2000">
              <a:latin typeface="Tahoma" panose="020B0804030504040204" pitchFamily="34" charset="0"/>
            </a:endParaRPr>
          </a:p>
        </p:txBody>
      </p:sp>
      <p:sp>
        <p:nvSpPr>
          <p:cNvPr id="111637" name="Oval 19"/>
          <p:cNvSpPr>
            <a:spLocks noChangeArrowheads="1"/>
          </p:cNvSpPr>
          <p:nvPr/>
        </p:nvSpPr>
        <p:spPr bwMode="auto">
          <a:xfrm>
            <a:off x="6515100" y="5157788"/>
            <a:ext cx="360363" cy="360362"/>
          </a:xfrm>
          <a:prstGeom prst="ellipse">
            <a:avLst/>
          </a:prstGeom>
          <a:solidFill>
            <a:schemeClr val="accent2"/>
          </a:solidFill>
          <a:ln w="9525">
            <a:solidFill>
              <a:schemeClr val="tx1"/>
            </a:solidFill>
            <a:miter lim="800000"/>
          </a:ln>
        </p:spPr>
        <p:txBody>
          <a:bodyPr wrap="none" anchor="ctr"/>
          <a:lstStyle/>
          <a:p>
            <a:pPr algn="ctr"/>
            <a:r>
              <a:rPr lang="en-US" altLang="zh-CN" sz="2000">
                <a:latin typeface="Tahoma" panose="020B0804030504040204" pitchFamily="34" charset="0"/>
              </a:rPr>
              <a:t>1</a:t>
            </a:r>
            <a:endParaRPr lang="en-US" altLang="zh-CN" sz="2000">
              <a:latin typeface="Tahoma" panose="020B0804030504040204" pitchFamily="34" charset="0"/>
            </a:endParaRPr>
          </a:p>
        </p:txBody>
      </p:sp>
      <p:sp>
        <p:nvSpPr>
          <p:cNvPr id="111638" name="Text Box 20"/>
          <p:cNvSpPr txBox="1">
            <a:spLocks noChangeArrowheads="1"/>
          </p:cNvSpPr>
          <p:nvPr/>
        </p:nvSpPr>
        <p:spPr bwMode="auto">
          <a:xfrm>
            <a:off x="1331913" y="47529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20</a:t>
            </a:r>
            <a:endParaRPr lang="en-US" altLang="zh-CN" sz="1400">
              <a:latin typeface="Tahoma" panose="020B0804030504040204" pitchFamily="34" charset="0"/>
            </a:endParaRPr>
          </a:p>
        </p:txBody>
      </p:sp>
      <p:sp>
        <p:nvSpPr>
          <p:cNvPr id="111639" name="Text Box 21"/>
          <p:cNvSpPr txBox="1">
            <a:spLocks noChangeArrowheads="1"/>
          </p:cNvSpPr>
          <p:nvPr/>
        </p:nvSpPr>
        <p:spPr bwMode="auto">
          <a:xfrm>
            <a:off x="971550" y="511175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5</a:t>
            </a:r>
            <a:endParaRPr lang="en-US" altLang="zh-CN" sz="1400">
              <a:latin typeface="Tahoma" panose="020B0804030504040204" pitchFamily="34" charset="0"/>
            </a:endParaRPr>
          </a:p>
        </p:txBody>
      </p:sp>
      <p:sp>
        <p:nvSpPr>
          <p:cNvPr id="111640" name="Text Box 22"/>
          <p:cNvSpPr txBox="1">
            <a:spLocks noChangeArrowheads="1"/>
          </p:cNvSpPr>
          <p:nvPr/>
        </p:nvSpPr>
        <p:spPr bwMode="auto">
          <a:xfrm>
            <a:off x="1619250" y="5111750"/>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6</a:t>
            </a:r>
            <a:endParaRPr lang="en-US" altLang="zh-CN" sz="1400">
              <a:latin typeface="Tahoma" panose="020B0804030504040204" pitchFamily="34" charset="0"/>
            </a:endParaRPr>
          </a:p>
        </p:txBody>
      </p:sp>
      <p:sp>
        <p:nvSpPr>
          <p:cNvPr id="111641" name="Text Box 23"/>
          <p:cNvSpPr txBox="1">
            <a:spLocks noChangeArrowheads="1"/>
          </p:cNvSpPr>
          <p:nvPr/>
        </p:nvSpPr>
        <p:spPr bwMode="auto">
          <a:xfrm>
            <a:off x="2195513" y="5111750"/>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8</a:t>
            </a:r>
            <a:endParaRPr lang="en-US" altLang="zh-CN" sz="1400">
              <a:latin typeface="Tahoma" panose="020B0804030504040204" pitchFamily="34" charset="0"/>
            </a:endParaRPr>
          </a:p>
        </p:txBody>
      </p:sp>
      <p:sp>
        <p:nvSpPr>
          <p:cNvPr id="111642" name="Text Box 24"/>
          <p:cNvSpPr txBox="1">
            <a:spLocks noChangeArrowheads="1"/>
          </p:cNvSpPr>
          <p:nvPr/>
        </p:nvSpPr>
        <p:spPr bwMode="auto">
          <a:xfrm>
            <a:off x="2700338" y="5111750"/>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30</a:t>
            </a:r>
            <a:endParaRPr lang="en-US" altLang="zh-CN" sz="1400">
              <a:latin typeface="Tahoma" panose="020B0804030504040204" pitchFamily="34" charset="0"/>
            </a:endParaRPr>
          </a:p>
        </p:txBody>
      </p:sp>
      <p:sp>
        <p:nvSpPr>
          <p:cNvPr id="111643" name="Text Box 25"/>
          <p:cNvSpPr txBox="1">
            <a:spLocks noChangeArrowheads="1"/>
          </p:cNvSpPr>
          <p:nvPr/>
        </p:nvSpPr>
        <p:spPr bwMode="auto">
          <a:xfrm>
            <a:off x="684213" y="58324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1</a:t>
            </a:r>
            <a:endParaRPr lang="en-US" altLang="zh-CN" sz="1400">
              <a:latin typeface="Tahoma" panose="020B0804030504040204" pitchFamily="34" charset="0"/>
            </a:endParaRPr>
          </a:p>
        </p:txBody>
      </p:sp>
      <p:sp>
        <p:nvSpPr>
          <p:cNvPr id="111644" name="Text Box 26"/>
          <p:cNvSpPr txBox="1">
            <a:spLocks noChangeArrowheads="1"/>
          </p:cNvSpPr>
          <p:nvPr/>
        </p:nvSpPr>
        <p:spPr bwMode="auto">
          <a:xfrm>
            <a:off x="1187450" y="58324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a:t>
            </a:r>
            <a:endParaRPr lang="en-US" altLang="zh-CN" sz="1400">
              <a:latin typeface="Tahoma" panose="020B0804030504040204" pitchFamily="34" charset="0"/>
            </a:endParaRPr>
          </a:p>
        </p:txBody>
      </p:sp>
      <p:sp>
        <p:nvSpPr>
          <p:cNvPr id="111645" name="Text Box 27"/>
          <p:cNvSpPr txBox="1">
            <a:spLocks noChangeArrowheads="1"/>
          </p:cNvSpPr>
          <p:nvPr/>
        </p:nvSpPr>
        <p:spPr bwMode="auto">
          <a:xfrm>
            <a:off x="1908175" y="58324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3</a:t>
            </a:r>
            <a:endParaRPr lang="en-US" altLang="zh-CN" sz="1400">
              <a:latin typeface="Tahoma" panose="020B0804030504040204" pitchFamily="34" charset="0"/>
            </a:endParaRPr>
          </a:p>
        </p:txBody>
      </p:sp>
      <p:sp>
        <p:nvSpPr>
          <p:cNvPr id="111646" name="Text Box 28"/>
          <p:cNvSpPr txBox="1">
            <a:spLocks noChangeArrowheads="1"/>
          </p:cNvSpPr>
          <p:nvPr/>
        </p:nvSpPr>
        <p:spPr bwMode="auto">
          <a:xfrm>
            <a:off x="2555875" y="5832475"/>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4</a:t>
            </a:r>
            <a:endParaRPr lang="en-US" altLang="zh-CN" sz="1400">
              <a:latin typeface="Tahoma" panose="020B0804030504040204" pitchFamily="34" charset="0"/>
            </a:endParaRPr>
          </a:p>
        </p:txBody>
      </p:sp>
      <p:sp>
        <p:nvSpPr>
          <p:cNvPr id="111647" name="Text Box 29"/>
          <p:cNvSpPr txBox="1">
            <a:spLocks noChangeArrowheads="1"/>
          </p:cNvSpPr>
          <p:nvPr/>
        </p:nvSpPr>
        <p:spPr bwMode="auto">
          <a:xfrm>
            <a:off x="4572000" y="4895850"/>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16</a:t>
            </a:r>
            <a:endParaRPr lang="en-US" altLang="zh-CN" sz="1400">
              <a:latin typeface="Tahoma" panose="020B0804030504040204" pitchFamily="34" charset="0"/>
            </a:endParaRPr>
          </a:p>
        </p:txBody>
      </p:sp>
      <p:sp>
        <p:nvSpPr>
          <p:cNvPr id="111648" name="Text Box 30"/>
          <p:cNvSpPr txBox="1">
            <a:spLocks noChangeArrowheads="1"/>
          </p:cNvSpPr>
          <p:nvPr/>
        </p:nvSpPr>
        <p:spPr bwMode="auto">
          <a:xfrm>
            <a:off x="3924300" y="5545138"/>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11</a:t>
            </a:r>
            <a:endParaRPr lang="en-US" altLang="zh-CN" sz="1400">
              <a:latin typeface="Tahoma" panose="020B0804030504040204" pitchFamily="34" charset="0"/>
            </a:endParaRPr>
          </a:p>
        </p:txBody>
      </p:sp>
      <p:sp>
        <p:nvSpPr>
          <p:cNvPr id="111649" name="Text Box 31"/>
          <p:cNvSpPr txBox="1">
            <a:spLocks noChangeArrowheads="1"/>
          </p:cNvSpPr>
          <p:nvPr/>
        </p:nvSpPr>
        <p:spPr bwMode="auto">
          <a:xfrm>
            <a:off x="4572000" y="5545138"/>
            <a:ext cx="433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25</a:t>
            </a:r>
            <a:endParaRPr lang="en-US" altLang="zh-CN" sz="1400">
              <a:latin typeface="Tahoma" panose="020B0804030504040204" pitchFamily="34" charset="0"/>
            </a:endParaRPr>
          </a:p>
        </p:txBody>
      </p:sp>
      <p:sp>
        <p:nvSpPr>
          <p:cNvPr id="111650" name="Text Box 32"/>
          <p:cNvSpPr txBox="1">
            <a:spLocks noChangeArrowheads="1"/>
          </p:cNvSpPr>
          <p:nvPr/>
        </p:nvSpPr>
        <p:spPr bwMode="auto">
          <a:xfrm>
            <a:off x="5148263" y="5545138"/>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28</a:t>
            </a:r>
            <a:endParaRPr lang="en-US" altLang="zh-CN" sz="1400">
              <a:latin typeface="Tahoma" panose="020B0804030504040204" pitchFamily="34" charset="0"/>
            </a:endParaRPr>
          </a:p>
        </p:txBody>
      </p:sp>
      <p:sp>
        <p:nvSpPr>
          <p:cNvPr id="111651" name="Text Box 33"/>
          <p:cNvSpPr txBox="1">
            <a:spLocks noChangeArrowheads="1"/>
          </p:cNvSpPr>
          <p:nvPr/>
        </p:nvSpPr>
        <p:spPr bwMode="auto">
          <a:xfrm>
            <a:off x="6227763" y="5040313"/>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15</a:t>
            </a:r>
            <a:endParaRPr lang="en-US" altLang="zh-CN" sz="1400">
              <a:latin typeface="Tahoma" panose="020B0804030504040204" pitchFamily="34" charset="0"/>
            </a:endParaRPr>
          </a:p>
        </p:txBody>
      </p:sp>
      <p:sp>
        <p:nvSpPr>
          <p:cNvPr id="111652" name="Text Box 34"/>
          <p:cNvSpPr txBox="1">
            <a:spLocks noChangeArrowheads="1"/>
          </p:cNvSpPr>
          <p:nvPr/>
        </p:nvSpPr>
        <p:spPr bwMode="auto">
          <a:xfrm>
            <a:off x="6805613" y="56419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32</a:t>
            </a:r>
            <a:endParaRPr lang="en-US" altLang="zh-CN" sz="1400">
              <a:latin typeface="Tahoma" panose="020B0804030504040204" pitchFamily="34" charset="0"/>
            </a:endParaRPr>
          </a:p>
        </p:txBody>
      </p:sp>
      <p:sp>
        <p:nvSpPr>
          <p:cNvPr id="111653" name="Text Box 35"/>
          <p:cNvSpPr txBox="1">
            <a:spLocks noChangeArrowheads="1"/>
          </p:cNvSpPr>
          <p:nvPr/>
        </p:nvSpPr>
        <p:spPr bwMode="auto">
          <a:xfrm>
            <a:off x="7164388" y="4968875"/>
            <a:ext cx="433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400">
                <a:latin typeface="Tahoma" panose="020B0804030504040204" pitchFamily="34" charset="0"/>
              </a:rPr>
              <a:t>26</a:t>
            </a:r>
            <a:endParaRPr lang="en-US" altLang="zh-CN" sz="1400">
              <a:latin typeface="Tahoma" panose="020B0804030504040204"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ED8ECD42-F541-4BAE-BBB1-532151E30455}"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A2061839-1B9B-4578-9BF3-D4BBF77CC4B5}" type="datetime7">
              <a:rPr lang="zh-CN" altLang="en-US" sz="1200" b="0">
                <a:latin typeface="+mn-ea"/>
              </a:rPr>
            </a:fld>
            <a:endParaRPr lang="en-US" altLang="zh-CN" sz="1200" b="0">
              <a:latin typeface="+mn-ea"/>
            </a:endParaRPr>
          </a:p>
        </p:txBody>
      </p:sp>
      <p:sp>
        <p:nvSpPr>
          <p:cNvPr id="112644"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12645" name="Rectangle 3"/>
          <p:cNvSpPr>
            <a:spLocks noGrp="1" noChangeArrowheads="1"/>
          </p:cNvSpPr>
          <p:nvPr>
            <p:ph type="body" idx="4294967295"/>
          </p:nvPr>
        </p:nvSpPr>
        <p:spPr>
          <a:xfrm>
            <a:off x="179388" y="0"/>
            <a:ext cx="8713787" cy="6669088"/>
          </a:xfrm>
          <a:solidFill>
            <a:srgbClr val="CCECFF"/>
          </a:solidFill>
        </p:spPr>
        <p:txBody>
          <a:bodyPr/>
          <a:lstStyle/>
          <a:p>
            <a:pPr eaLnBrk="1" hangingPunct="1">
              <a:buFont typeface="Wingdings" panose="05000000000000000000" pitchFamily="2" charset="2"/>
              <a:buNone/>
            </a:pPr>
            <a:r>
              <a:rPr lang="en-US" altLang="en-US" sz="2000">
                <a:latin typeface="Times New Roman" panose="02020503050405090304" pitchFamily="18" charset="0"/>
              </a:rPr>
              <a:t>int *parent;</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bool *root;</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void </a:t>
            </a:r>
            <a:r>
              <a:rPr lang="en-US" altLang="en-US" sz="2000">
                <a:solidFill>
                  <a:schemeClr val="hlink"/>
                </a:solidFill>
                <a:latin typeface="Times New Roman" panose="02020503050405090304" pitchFamily="18" charset="0"/>
              </a:rPr>
              <a:t>Initialize</a:t>
            </a:r>
            <a:r>
              <a:rPr lang="en-US" altLang="en-US" sz="2000">
                <a:latin typeface="Times New Roman" panose="02020503050405090304" pitchFamily="18" charset="0"/>
              </a:rPr>
              <a:t>(int n)</a:t>
            </a:r>
            <a:r>
              <a:rPr lang="en-US" altLang="zh-CN" sz="2000">
                <a:latin typeface="Times New Roman" panose="02020503050405090304" pitchFamily="18" charset="0"/>
                <a:ea typeface="宋体" pitchFamily="2" charset="-122"/>
              </a:rPr>
              <a:t>//</a:t>
            </a:r>
            <a:r>
              <a:rPr lang="zh-CN" altLang="en-US" sz="2000">
                <a:latin typeface="Times New Roman" panose="02020503050405090304" pitchFamily="18" charset="0"/>
                <a:ea typeface="宋体" pitchFamily="2" charset="-122"/>
              </a:rPr>
              <a:t>初始化，每个类</a:t>
            </a:r>
            <a:r>
              <a:rPr lang="en-US" altLang="zh-CN" sz="2000">
                <a:latin typeface="Times New Roman" panose="02020503050405090304" pitchFamily="18" charset="0"/>
                <a:ea typeface="宋体" pitchFamily="2" charset="-122"/>
              </a:rPr>
              <a:t>/</a:t>
            </a:r>
            <a:r>
              <a:rPr lang="zh-CN" altLang="en-US" sz="2000">
                <a:latin typeface="Times New Roman" panose="02020503050405090304" pitchFamily="18" charset="0"/>
                <a:ea typeface="宋体" pitchFamily="2" charset="-122"/>
              </a:rPr>
              <a:t>树有一个元素 </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root = new bool[n+1];</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parent = new int[n+1];</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for (int e = 1; e &lt;= n; e++) {</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solidFill>
                  <a:srgbClr val="FF0000"/>
                </a:solidFill>
                <a:latin typeface="Times New Roman" panose="02020503050405090304" pitchFamily="18" charset="0"/>
              </a:rPr>
              <a:t>     parent[e] = 1;</a:t>
            </a:r>
            <a:endParaRPr lang="en-US" altLang="en-US" sz="2000">
              <a:solidFill>
                <a:srgbClr val="FF0000"/>
              </a:solidFill>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a:t>
            </a:r>
            <a:r>
              <a:rPr lang="en-US" altLang="en-US" sz="2000">
                <a:solidFill>
                  <a:srgbClr val="FF0000"/>
                </a:solidFill>
                <a:latin typeface="Times New Roman" panose="02020503050405090304" pitchFamily="18" charset="0"/>
              </a:rPr>
              <a:t> root[e] = true;</a:t>
            </a:r>
            <a:r>
              <a:rPr lang="en-US" altLang="en-US" sz="2000">
                <a:latin typeface="Times New Roman" panose="02020503050405090304" pitchFamily="18" charset="0"/>
              </a:rPr>
              <a:t>}}</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int </a:t>
            </a:r>
            <a:r>
              <a:rPr lang="en-US" altLang="en-US" sz="2000">
                <a:solidFill>
                  <a:schemeClr val="hlink"/>
                </a:solidFill>
                <a:latin typeface="Times New Roman" panose="02020503050405090304" pitchFamily="18" charset="0"/>
              </a:rPr>
              <a:t>Find</a:t>
            </a:r>
            <a:r>
              <a:rPr lang="en-US" altLang="en-US" sz="2000">
                <a:latin typeface="Times New Roman" panose="02020503050405090304" pitchFamily="18" charset="0"/>
              </a:rPr>
              <a:t>(int e)</a:t>
            </a:r>
            <a:r>
              <a:rPr lang="en-US" altLang="zh-CN" sz="2000">
                <a:latin typeface="Times New Roman" panose="02020503050405090304" pitchFamily="18" charset="0"/>
                <a:ea typeface="宋体" pitchFamily="2" charset="-122"/>
              </a:rPr>
              <a:t> // </a:t>
            </a:r>
            <a:r>
              <a:rPr lang="zh-CN" altLang="en-US" sz="2000">
                <a:latin typeface="Times New Roman" panose="02020503050405090304" pitchFamily="18" charset="0"/>
                <a:ea typeface="宋体" pitchFamily="2" charset="-122"/>
              </a:rPr>
              <a:t>返回包含</a:t>
            </a:r>
            <a:r>
              <a:rPr lang="en-US" altLang="zh-CN" sz="2000">
                <a:latin typeface="Times New Roman" panose="02020503050405090304" pitchFamily="18" charset="0"/>
                <a:ea typeface="宋体" pitchFamily="2" charset="-122"/>
              </a:rPr>
              <a:t>e</a:t>
            </a:r>
            <a:r>
              <a:rPr lang="zh-CN" altLang="en-US" sz="2000">
                <a:latin typeface="Times New Roman" panose="02020503050405090304" pitchFamily="18" charset="0"/>
                <a:ea typeface="宋体" pitchFamily="2" charset="-122"/>
              </a:rPr>
              <a:t>的树的根节点 </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while (!root[e])</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e = parent[e]; </a:t>
            </a:r>
            <a:endParaRPr lang="en-US" altLang="zh-CN" sz="2000">
              <a:latin typeface="Times New Roman" panose="02020503050405090304" pitchFamily="18" charset="0"/>
              <a:ea typeface="宋体" pitchFamily="2" charset="-122"/>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return e;}</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void </a:t>
            </a:r>
            <a:r>
              <a:rPr lang="en-US" altLang="en-US" sz="2000">
                <a:solidFill>
                  <a:schemeClr val="hlink"/>
                </a:solidFill>
                <a:latin typeface="Times New Roman" panose="02020503050405090304" pitchFamily="18" charset="0"/>
              </a:rPr>
              <a:t>Union</a:t>
            </a:r>
            <a:r>
              <a:rPr lang="en-US" altLang="en-US" sz="2000">
                <a:latin typeface="Times New Roman" panose="02020503050405090304" pitchFamily="18" charset="0"/>
              </a:rPr>
              <a:t>(int i, int j)</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a:t>
            </a:r>
            <a:r>
              <a:rPr lang="zh-CN" altLang="en-US" sz="2000">
                <a:latin typeface="Times New Roman" panose="02020503050405090304" pitchFamily="18" charset="0"/>
                <a:ea typeface="宋体" pitchFamily="2" charset="-122"/>
              </a:rPr>
              <a:t>利用重量规则将根为</a:t>
            </a:r>
            <a:r>
              <a:rPr lang="en-US" altLang="zh-CN" sz="2000">
                <a:latin typeface="Times New Roman" panose="02020503050405090304" pitchFamily="18" charset="0"/>
                <a:ea typeface="宋体" pitchFamily="2" charset="-122"/>
              </a:rPr>
              <a:t>i</a:t>
            </a:r>
            <a:r>
              <a:rPr lang="zh-CN" altLang="en-US" sz="2000">
                <a:latin typeface="Times New Roman" panose="02020503050405090304" pitchFamily="18" charset="0"/>
                <a:ea typeface="宋体" pitchFamily="2" charset="-122"/>
              </a:rPr>
              <a:t>和</a:t>
            </a:r>
            <a:r>
              <a:rPr lang="en-US" altLang="zh-CN" sz="2000">
                <a:latin typeface="Times New Roman" panose="02020503050405090304" pitchFamily="18" charset="0"/>
                <a:ea typeface="宋体" pitchFamily="2" charset="-122"/>
              </a:rPr>
              <a:t>j</a:t>
            </a:r>
            <a:r>
              <a:rPr lang="zh-CN" altLang="en-US" sz="2000">
                <a:latin typeface="Times New Roman" panose="02020503050405090304" pitchFamily="18" charset="0"/>
                <a:ea typeface="宋体" pitchFamily="2" charset="-122"/>
              </a:rPr>
              <a:t>的两棵树进行合并</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ea typeface="宋体" pitchFamily="2" charset="-122"/>
              </a:rPr>
              <a:t>{</a:t>
            </a:r>
            <a:r>
              <a:rPr lang="en-US" altLang="en-US" sz="2000">
                <a:latin typeface="Times New Roman" panose="02020503050405090304" pitchFamily="18" charset="0"/>
              </a:rPr>
              <a:t>  if (parent[i] &lt; parent[j]) {</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 // i becomes subtree of j</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   parent[j] += parent[i];</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  root[i] = false;</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 parent[i] = j; }</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 else {</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 j becomes subtree of i</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  parent[i] += parent[j];</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 root[j] = false;</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 </a:t>
            </a:r>
            <a:r>
              <a:rPr lang="en-US" altLang="zh-CN" sz="2000">
                <a:latin typeface="Times New Roman" panose="02020503050405090304" pitchFamily="18" charset="0"/>
                <a:ea typeface="宋体" pitchFamily="2" charset="-122"/>
              </a:rPr>
              <a:t> </a:t>
            </a:r>
            <a:r>
              <a:rPr lang="en-US" altLang="en-US" sz="2000">
                <a:latin typeface="Times New Roman" panose="02020503050405090304" pitchFamily="18" charset="0"/>
              </a:rPr>
              <a:t>parent[j] = i;}</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a:t>
            </a:r>
            <a:r>
              <a:rPr lang="en-US" altLang="zh-CN" sz="2000">
                <a:latin typeface="Times New Roman" panose="02020503050405090304" pitchFamily="18" charset="0"/>
                <a:ea typeface="宋体" pitchFamily="2" charset="-122"/>
              </a:rPr>
              <a:t> //</a:t>
            </a:r>
            <a:r>
              <a:rPr lang="zh-CN" altLang="en-US" sz="2000">
                <a:latin typeface="Times New Roman" panose="02020503050405090304" pitchFamily="18" charset="0"/>
                <a:ea typeface="宋体" pitchFamily="2" charset="-122"/>
              </a:rPr>
              <a:t>程序</a:t>
            </a:r>
            <a:r>
              <a:rPr lang="en-US" altLang="zh-CN" sz="2000">
                <a:latin typeface="Times New Roman" panose="02020503050405090304" pitchFamily="18" charset="0"/>
                <a:ea typeface="宋体" pitchFamily="2" charset="-122"/>
              </a:rPr>
              <a:t>8-16</a:t>
            </a:r>
            <a:r>
              <a:rPr lang="zh-CN" altLang="en-US" sz="2000">
                <a:latin typeface="Times New Roman" panose="02020503050405090304" pitchFamily="18" charset="0"/>
                <a:ea typeface="宋体" pitchFamily="2" charset="-122"/>
              </a:rPr>
              <a:t>用重量规则进合并</a:t>
            </a:r>
            <a:endParaRPr lang="zh-CN" altLang="en-US" sz="2000">
              <a:latin typeface="Times New Roman" panose="02020503050405090304" pitchFamily="18" charset="0"/>
              <a:ea typeface="宋体"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34D66D50-0B44-45EB-9F09-973ECF75520F}"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9"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2660EAB-E9FD-4829-8E65-06C00ECF3FD3}" type="datetime7">
              <a:rPr lang="zh-CN" altLang="en-US" sz="1200" b="0">
                <a:latin typeface="+mn-ea"/>
              </a:rPr>
            </a:fld>
            <a:endParaRPr lang="en-US" altLang="zh-CN" sz="1200" b="0">
              <a:latin typeface="+mn-ea"/>
            </a:endParaRPr>
          </a:p>
        </p:txBody>
      </p:sp>
      <p:sp>
        <p:nvSpPr>
          <p:cNvPr id="113668"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148931" name="Rectangle 3"/>
          <p:cNvSpPr>
            <a:spLocks noGrp="1" noChangeArrowheads="1"/>
          </p:cNvSpPr>
          <p:nvPr>
            <p:ph type="body" idx="4294967295"/>
          </p:nvPr>
        </p:nvSpPr>
        <p:spPr>
          <a:xfrm>
            <a:off x="179388" y="1341438"/>
            <a:ext cx="8713787" cy="4824412"/>
          </a:xfrm>
        </p:spPr>
        <p:txBody>
          <a:bodyPr/>
          <a:lstStyle/>
          <a:p>
            <a:pPr eaLnBrk="1" hangingPunct="1">
              <a:lnSpc>
                <a:spcPct val="90000"/>
              </a:lnSpc>
            </a:pPr>
            <a:r>
              <a:rPr lang="zh-CN" altLang="en-US" sz="2800">
                <a:solidFill>
                  <a:schemeClr val="folHlink"/>
                </a:solidFill>
                <a:latin typeface="Times New Roman" panose="02020503050405090304" pitchFamily="18" charset="0"/>
                <a:ea typeface="宋体" pitchFamily="2" charset="-122"/>
              </a:rPr>
              <a:t>定理</a:t>
            </a:r>
            <a:r>
              <a:rPr lang="en-US" altLang="zh-CN" sz="2800">
                <a:solidFill>
                  <a:schemeClr val="folHlink"/>
                </a:solidFill>
                <a:latin typeface="Times New Roman" panose="02020503050405090304" pitchFamily="18" charset="0"/>
                <a:ea typeface="宋体" pitchFamily="2" charset="-122"/>
              </a:rPr>
              <a:t>8-2[</a:t>
            </a:r>
            <a:r>
              <a:rPr lang="zh-CN" altLang="en-US" sz="2800">
                <a:solidFill>
                  <a:schemeClr val="folHlink"/>
                </a:solidFill>
                <a:latin typeface="Times New Roman" panose="02020503050405090304" pitchFamily="18" charset="0"/>
                <a:ea typeface="宋体" pitchFamily="2" charset="-122"/>
              </a:rPr>
              <a:t>重量规则定理</a:t>
            </a:r>
            <a:r>
              <a:rPr lang="en-US" altLang="zh-CN" sz="2800">
                <a:solidFill>
                  <a:schemeClr val="folHlink"/>
                </a:solidFill>
                <a:latin typeface="Times New Roman" panose="02020503050405090304" pitchFamily="18" charset="0"/>
                <a:ea typeface="宋体" pitchFamily="2" charset="-122"/>
              </a:rPr>
              <a:t>]</a:t>
            </a:r>
            <a:r>
              <a:rPr lang="zh-CN" altLang="en-US" sz="2800">
                <a:solidFill>
                  <a:schemeClr val="folHlink"/>
                </a:solidFill>
                <a:latin typeface="Times New Roman" panose="02020503050405090304" pitchFamily="18" charset="0"/>
                <a:ea typeface="宋体" pitchFamily="2" charset="-122"/>
              </a:rPr>
              <a:t>：</a:t>
            </a:r>
            <a:r>
              <a:rPr lang="zh-CN" altLang="en-US" sz="2800">
                <a:solidFill>
                  <a:srgbClr val="FF0000"/>
                </a:solidFill>
                <a:latin typeface="Times New Roman" panose="02020503050405090304" pitchFamily="18" charset="0"/>
                <a:ea typeface="宋体" pitchFamily="2" charset="-122"/>
              </a:rPr>
              <a:t>假设从单元素集合出发，用重量规则进行合并操作。若按此方法构建有</a:t>
            </a:r>
            <a:r>
              <a:rPr lang="en-US" altLang="zh-CN" sz="2800">
                <a:solidFill>
                  <a:srgbClr val="FF0000"/>
                </a:solidFill>
                <a:latin typeface="Times New Roman" panose="02020503050405090304" pitchFamily="18" charset="0"/>
                <a:ea typeface="宋体" pitchFamily="2" charset="-122"/>
              </a:rPr>
              <a:t>p</a:t>
            </a:r>
            <a:r>
              <a:rPr lang="zh-CN" altLang="en-US" sz="2800">
                <a:solidFill>
                  <a:srgbClr val="FF0000"/>
                </a:solidFill>
                <a:latin typeface="Times New Roman" panose="02020503050405090304" pitchFamily="18" charset="0"/>
                <a:ea typeface="宋体" pitchFamily="2" charset="-122"/>
              </a:rPr>
              <a:t>个节点的树</a:t>
            </a:r>
            <a:r>
              <a:rPr lang="en-US" altLang="zh-CN" sz="2800">
                <a:solidFill>
                  <a:srgbClr val="FF0000"/>
                </a:solidFill>
                <a:latin typeface="Times New Roman" panose="02020503050405090304" pitchFamily="18" charset="0"/>
                <a:ea typeface="宋体" pitchFamily="2" charset="-122"/>
              </a:rPr>
              <a:t>t</a:t>
            </a:r>
            <a:r>
              <a:rPr lang="zh-CN" altLang="en-US" sz="2800">
                <a:solidFill>
                  <a:srgbClr val="FF0000"/>
                </a:solidFill>
                <a:latin typeface="Times New Roman" panose="02020503050405090304" pitchFamily="18" charset="0"/>
                <a:ea typeface="宋体" pitchFamily="2" charset="-122"/>
              </a:rPr>
              <a:t>，则</a:t>
            </a:r>
            <a:r>
              <a:rPr lang="en-US" altLang="zh-CN" sz="2800">
                <a:solidFill>
                  <a:srgbClr val="FF0000"/>
                </a:solidFill>
                <a:latin typeface="Times New Roman" panose="02020503050405090304" pitchFamily="18" charset="0"/>
                <a:ea typeface="宋体" pitchFamily="2" charset="-122"/>
              </a:rPr>
              <a:t>t</a:t>
            </a:r>
            <a:r>
              <a:rPr lang="zh-CN" altLang="en-US" sz="2800">
                <a:solidFill>
                  <a:srgbClr val="FF0000"/>
                </a:solidFill>
                <a:latin typeface="Times New Roman" panose="02020503050405090304" pitchFamily="18" charset="0"/>
                <a:ea typeface="宋体" pitchFamily="2" charset="-122"/>
              </a:rPr>
              <a:t>的高度最多为 </a:t>
            </a:r>
            <a:r>
              <a:rPr lang="zh-CN" altLang="en-US" sz="2800">
                <a:solidFill>
                  <a:srgbClr val="FF0000"/>
                </a:solidFill>
                <a:latin typeface="Times New Roman" panose="02020503050405090304" pitchFamily="18" charset="0"/>
                <a:ea typeface="宋体" pitchFamily="2" charset="-122"/>
                <a:sym typeface="Symbol" pitchFamily="18" charset="2"/>
              </a:rPr>
              <a:t></a:t>
            </a:r>
            <a:r>
              <a:rPr lang="en-US" altLang="zh-CN" sz="2800">
                <a:solidFill>
                  <a:srgbClr val="FF0000"/>
                </a:solidFill>
                <a:latin typeface="Times New Roman" panose="02020503050405090304" pitchFamily="18" charset="0"/>
                <a:ea typeface="宋体" pitchFamily="2" charset="-122"/>
              </a:rPr>
              <a:t>log</a:t>
            </a:r>
            <a:r>
              <a:rPr lang="en-US" altLang="zh-CN" sz="2800" baseline="-25000">
                <a:solidFill>
                  <a:srgbClr val="FF0000"/>
                </a:solidFill>
                <a:latin typeface="Times New Roman" panose="02020503050405090304" pitchFamily="18" charset="0"/>
                <a:ea typeface="宋体" pitchFamily="2" charset="-122"/>
              </a:rPr>
              <a:t>2</a:t>
            </a:r>
            <a:r>
              <a:rPr lang="en-US" altLang="zh-CN" sz="2800">
                <a:solidFill>
                  <a:srgbClr val="FF0000"/>
                </a:solidFill>
                <a:latin typeface="Times New Roman" panose="02020503050405090304" pitchFamily="18" charset="0"/>
                <a:ea typeface="宋体" pitchFamily="2" charset="-122"/>
              </a:rPr>
              <a:t>p</a:t>
            </a:r>
            <a:r>
              <a:rPr lang="zh-CN" altLang="en-US" sz="2800">
                <a:solidFill>
                  <a:srgbClr val="FF0000"/>
                </a:solidFill>
                <a:latin typeface="Times New Roman" panose="02020503050405090304" pitchFamily="18" charset="0"/>
                <a:ea typeface="宋体" pitchFamily="2" charset="-122"/>
                <a:sym typeface="Symbol" pitchFamily="18" charset="2"/>
              </a:rPr>
              <a:t></a:t>
            </a:r>
            <a:r>
              <a:rPr lang="en-US" altLang="zh-CN" sz="2800">
                <a:solidFill>
                  <a:srgbClr val="FF0000"/>
                </a:solidFill>
                <a:latin typeface="Times New Roman" panose="02020503050405090304" pitchFamily="18" charset="0"/>
                <a:ea typeface="宋体" pitchFamily="2" charset="-122"/>
              </a:rPr>
              <a:t>+1</a:t>
            </a:r>
            <a:r>
              <a:rPr lang="zh-CN" altLang="en-US" sz="2800">
                <a:latin typeface="Times New Roman" panose="02020503050405090304" pitchFamily="18" charset="0"/>
                <a:ea typeface="宋体" pitchFamily="2" charset="-122"/>
              </a:rPr>
              <a:t>。</a:t>
            </a:r>
            <a:endParaRPr lang="zh-CN" altLang="en-US" sz="2800">
              <a:latin typeface="Times New Roman" panose="02020503050405090304" pitchFamily="18" charset="0"/>
              <a:ea typeface="宋体" pitchFamily="2" charset="-122"/>
            </a:endParaRPr>
          </a:p>
          <a:p>
            <a:pPr eaLnBrk="1" hangingPunct="1">
              <a:lnSpc>
                <a:spcPct val="90000"/>
              </a:lnSpc>
            </a:pPr>
            <a:r>
              <a:rPr lang="zh-CN" altLang="en-US" sz="2800">
                <a:solidFill>
                  <a:schemeClr val="folHlink"/>
                </a:solidFill>
                <a:latin typeface="Times New Roman" panose="02020503050405090304" pitchFamily="18" charset="0"/>
                <a:ea typeface="宋体" pitchFamily="2" charset="-122"/>
              </a:rPr>
              <a:t>证明</a:t>
            </a:r>
            <a:r>
              <a:rPr lang="en-US" altLang="zh-CN" sz="2800">
                <a:solidFill>
                  <a:schemeClr val="folHlink"/>
                </a:solidFill>
                <a:latin typeface="Times New Roman" panose="02020503050405090304" pitchFamily="18" charset="0"/>
                <a:ea typeface="宋体" pitchFamily="2" charset="-122"/>
              </a:rPr>
              <a:t>: </a:t>
            </a:r>
            <a:r>
              <a:rPr lang="zh-CN" altLang="en-US" sz="2800">
                <a:latin typeface="Times New Roman" panose="02020503050405090304" pitchFamily="18" charset="0"/>
                <a:ea typeface="宋体" pitchFamily="2" charset="-122"/>
              </a:rPr>
              <a:t>当</a:t>
            </a:r>
            <a:r>
              <a:rPr lang="en-US" altLang="zh-CN" sz="2800">
                <a:latin typeface="Times New Roman" panose="02020503050405090304" pitchFamily="18" charset="0"/>
                <a:ea typeface="宋体" pitchFamily="2" charset="-122"/>
              </a:rPr>
              <a:t>p=1</a:t>
            </a:r>
            <a:r>
              <a:rPr lang="zh-CN" altLang="en-US" sz="2800">
                <a:latin typeface="Times New Roman" panose="02020503050405090304" pitchFamily="18" charset="0"/>
                <a:ea typeface="宋体" pitchFamily="2" charset="-122"/>
              </a:rPr>
              <a:t>时定理显然成立。</a:t>
            </a:r>
            <a:r>
              <a:rPr lang="zh-CN" altLang="en-US" sz="2800">
                <a:solidFill>
                  <a:schemeClr val="folHlink"/>
                </a:solidFill>
                <a:latin typeface="Times New Roman" panose="02020503050405090304" pitchFamily="18" charset="0"/>
                <a:ea typeface="宋体" pitchFamily="2" charset="-122"/>
              </a:rPr>
              <a:t>假设当</a:t>
            </a:r>
            <a:r>
              <a:rPr lang="en-US" altLang="zh-CN" sz="2800">
                <a:solidFill>
                  <a:schemeClr val="folHlink"/>
                </a:solidFill>
                <a:latin typeface="Times New Roman" panose="02020503050405090304" pitchFamily="18" charset="0"/>
                <a:ea typeface="宋体" pitchFamily="2" charset="-122"/>
              </a:rPr>
              <a:t>i≤p-1</a:t>
            </a:r>
            <a:r>
              <a:rPr lang="zh-CN" altLang="en-US" sz="2800">
                <a:solidFill>
                  <a:schemeClr val="folHlink"/>
                </a:solidFill>
                <a:latin typeface="Times New Roman" panose="02020503050405090304" pitchFamily="18" charset="0"/>
                <a:ea typeface="宋体" pitchFamily="2" charset="-122"/>
              </a:rPr>
              <a:t>时</a:t>
            </a:r>
            <a:r>
              <a:rPr lang="zh-CN" altLang="en-US" sz="2800">
                <a:latin typeface="Times New Roman" panose="02020503050405090304" pitchFamily="18" charset="0"/>
                <a:ea typeface="宋体" pitchFamily="2" charset="-122"/>
              </a:rPr>
              <a:t>，对所有具有</a:t>
            </a:r>
            <a:r>
              <a:rPr lang="en-US" altLang="zh-CN" sz="2800">
                <a:latin typeface="Times New Roman" panose="02020503050405090304" pitchFamily="18" charset="0"/>
                <a:ea typeface="宋体" pitchFamily="2" charset="-122"/>
              </a:rPr>
              <a:t>i</a:t>
            </a:r>
            <a:r>
              <a:rPr lang="zh-CN" altLang="en-US" sz="2800">
                <a:latin typeface="Times New Roman" panose="02020503050405090304" pitchFamily="18" charset="0"/>
                <a:ea typeface="宋体" pitchFamily="2" charset="-122"/>
              </a:rPr>
              <a:t>个节点的树，定理均成立。</a:t>
            </a:r>
            <a:r>
              <a:rPr lang="zh-CN" altLang="en-US" sz="2800">
                <a:solidFill>
                  <a:schemeClr val="folHlink"/>
                </a:solidFill>
                <a:latin typeface="Times New Roman" panose="02020503050405090304" pitchFamily="18" charset="0"/>
                <a:ea typeface="宋体" pitchFamily="2" charset="-122"/>
              </a:rPr>
              <a:t>下面将证明</a:t>
            </a:r>
            <a:r>
              <a:rPr lang="en-US" altLang="zh-CN" sz="2800">
                <a:solidFill>
                  <a:schemeClr val="folHlink"/>
                </a:solidFill>
                <a:latin typeface="Times New Roman" panose="02020503050405090304" pitchFamily="18" charset="0"/>
                <a:ea typeface="宋体" pitchFamily="2" charset="-122"/>
              </a:rPr>
              <a:t>i=p</a:t>
            </a:r>
            <a:r>
              <a:rPr lang="zh-CN" altLang="en-US" sz="2800">
                <a:solidFill>
                  <a:schemeClr val="folHlink"/>
                </a:solidFill>
                <a:latin typeface="Times New Roman" panose="02020503050405090304" pitchFamily="18" charset="0"/>
                <a:ea typeface="宋体" pitchFamily="2" charset="-122"/>
              </a:rPr>
              <a:t>时定理也成立</a:t>
            </a:r>
            <a:r>
              <a:rPr lang="zh-CN" altLang="en-US" sz="2800">
                <a:latin typeface="Times New Roman" panose="02020503050405090304" pitchFamily="18" charset="0"/>
                <a:ea typeface="宋体" pitchFamily="2" charset="-122"/>
              </a:rPr>
              <a:t>。设由程序</a:t>
            </a:r>
            <a:r>
              <a:rPr lang="en-US" altLang="zh-CN" sz="2800">
                <a:latin typeface="Times New Roman" panose="02020503050405090304" pitchFamily="18" charset="0"/>
                <a:ea typeface="宋体" pitchFamily="2" charset="-122"/>
              </a:rPr>
              <a:t>8-16</a:t>
            </a:r>
            <a:r>
              <a:rPr lang="zh-CN" altLang="en-US" sz="2800">
                <a:latin typeface="Times New Roman" panose="02020503050405090304" pitchFamily="18" charset="0"/>
                <a:ea typeface="宋体" pitchFamily="2" charset="-122"/>
              </a:rPr>
              <a:t>产生的树</a:t>
            </a:r>
            <a:r>
              <a:rPr lang="en-US" altLang="zh-CN" sz="2800">
                <a:latin typeface="Times New Roman" panose="02020503050405090304" pitchFamily="18" charset="0"/>
                <a:ea typeface="宋体" pitchFamily="2" charset="-122"/>
              </a:rPr>
              <a:t>t</a:t>
            </a:r>
            <a:r>
              <a:rPr lang="zh-CN" altLang="en-US" sz="2800">
                <a:latin typeface="Times New Roman" panose="02020503050405090304" pitchFamily="18" charset="0"/>
                <a:ea typeface="宋体" pitchFamily="2" charset="-122"/>
              </a:rPr>
              <a:t>有</a:t>
            </a:r>
            <a:r>
              <a:rPr lang="en-US" altLang="zh-CN" sz="2800">
                <a:latin typeface="Times New Roman" panose="02020503050405090304" pitchFamily="18" charset="0"/>
                <a:ea typeface="宋体" pitchFamily="2" charset="-122"/>
              </a:rPr>
              <a:t>p</a:t>
            </a:r>
            <a:r>
              <a:rPr lang="zh-CN" altLang="en-US" sz="2800">
                <a:latin typeface="Times New Roman" panose="02020503050405090304" pitchFamily="18" charset="0"/>
                <a:ea typeface="宋体" pitchFamily="2" charset="-122"/>
              </a:rPr>
              <a:t>个节点。最后一次合并操作为</a:t>
            </a:r>
            <a:r>
              <a:rPr lang="en-US" altLang="zh-CN" sz="2800">
                <a:latin typeface="Times New Roman" panose="02020503050405090304" pitchFamily="18" charset="0"/>
                <a:ea typeface="宋体" pitchFamily="2" charset="-122"/>
              </a:rPr>
              <a:t>Union(k</a:t>
            </a:r>
            <a:r>
              <a:rPr lang="zh-CN" altLang="en-US" sz="2800">
                <a:latin typeface="Times New Roman" panose="02020503050405090304" pitchFamily="18" charset="0"/>
                <a:ea typeface="宋体" pitchFamily="2" charset="-122"/>
              </a:rPr>
              <a:t>，</a:t>
            </a:r>
            <a:r>
              <a:rPr lang="en-US" altLang="zh-CN" sz="2800">
                <a:latin typeface="Times New Roman" panose="02020503050405090304" pitchFamily="18" charset="0"/>
                <a:ea typeface="宋体" pitchFamily="2" charset="-122"/>
              </a:rPr>
              <a:t>j)</a:t>
            </a:r>
            <a:r>
              <a:rPr lang="zh-CN" altLang="en-US" sz="2800">
                <a:latin typeface="Times New Roman" panose="02020503050405090304" pitchFamily="18" charset="0"/>
                <a:ea typeface="宋体" pitchFamily="2" charset="-122"/>
              </a:rPr>
              <a:t>，设树</a:t>
            </a:r>
            <a:r>
              <a:rPr lang="en-US" altLang="zh-CN" sz="2800">
                <a:latin typeface="Times New Roman" panose="02020503050405090304" pitchFamily="18" charset="0"/>
                <a:ea typeface="宋体" pitchFamily="2" charset="-122"/>
              </a:rPr>
              <a:t>j</a:t>
            </a:r>
            <a:r>
              <a:rPr lang="zh-CN" altLang="en-US" sz="2800">
                <a:latin typeface="Times New Roman" panose="02020503050405090304" pitchFamily="18" charset="0"/>
                <a:ea typeface="宋体" pitchFamily="2" charset="-122"/>
              </a:rPr>
              <a:t>的节点数为</a:t>
            </a:r>
            <a:r>
              <a:rPr lang="en-US" altLang="zh-CN" sz="2800">
                <a:latin typeface="Times New Roman" panose="02020503050405090304" pitchFamily="18" charset="0"/>
                <a:ea typeface="宋体" pitchFamily="2" charset="-122"/>
              </a:rPr>
              <a:t>m</a:t>
            </a:r>
            <a:r>
              <a:rPr lang="zh-CN" altLang="en-US" sz="2800">
                <a:latin typeface="Times New Roman" panose="02020503050405090304" pitchFamily="18" charset="0"/>
                <a:ea typeface="宋体" pitchFamily="2" charset="-122"/>
              </a:rPr>
              <a:t>，树</a:t>
            </a:r>
            <a:r>
              <a:rPr lang="en-US" altLang="zh-CN" sz="2800">
                <a:latin typeface="Times New Roman" panose="02020503050405090304" pitchFamily="18" charset="0"/>
                <a:ea typeface="宋体" pitchFamily="2" charset="-122"/>
              </a:rPr>
              <a:t>k</a:t>
            </a:r>
            <a:r>
              <a:rPr lang="zh-CN" altLang="en-US" sz="2800">
                <a:latin typeface="Times New Roman" panose="02020503050405090304" pitchFamily="18" charset="0"/>
                <a:ea typeface="宋体" pitchFamily="2" charset="-122"/>
              </a:rPr>
              <a:t>的节点数为</a:t>
            </a:r>
            <a:r>
              <a:rPr lang="en-US" altLang="zh-CN" sz="2800">
                <a:latin typeface="Times New Roman" panose="02020503050405090304" pitchFamily="18" charset="0"/>
                <a:ea typeface="宋体" pitchFamily="2" charset="-122"/>
              </a:rPr>
              <a:t>p-m</a:t>
            </a:r>
            <a:r>
              <a:rPr lang="zh-CN" altLang="en-US" sz="2800">
                <a:latin typeface="Times New Roman" panose="02020503050405090304" pitchFamily="18" charset="0"/>
                <a:ea typeface="宋体" pitchFamily="2" charset="-122"/>
              </a:rPr>
              <a:t>。不失一般性可</a:t>
            </a:r>
            <a:r>
              <a:rPr lang="zh-CN" altLang="en-US" sz="2800">
                <a:solidFill>
                  <a:schemeClr val="folHlink"/>
                </a:solidFill>
                <a:latin typeface="Times New Roman" panose="02020503050405090304" pitchFamily="18" charset="0"/>
                <a:ea typeface="宋体" pitchFamily="2" charset="-122"/>
              </a:rPr>
              <a:t>假设</a:t>
            </a:r>
            <a:r>
              <a:rPr lang="en-US" altLang="zh-CN" sz="2800">
                <a:solidFill>
                  <a:schemeClr val="folHlink"/>
                </a:solidFill>
                <a:latin typeface="Times New Roman" panose="02020503050405090304" pitchFamily="18" charset="0"/>
                <a:ea typeface="宋体" pitchFamily="2" charset="-122"/>
              </a:rPr>
              <a:t>1≤m≤p/2</a:t>
            </a:r>
            <a:r>
              <a:rPr lang="zh-CN" altLang="en-US" sz="2800">
                <a:latin typeface="Times New Roman" panose="02020503050405090304" pitchFamily="18" charset="0"/>
                <a:ea typeface="宋体" pitchFamily="2" charset="-122"/>
              </a:rPr>
              <a:t>。</a:t>
            </a:r>
            <a:r>
              <a:rPr lang="zh-CN" altLang="en-US" sz="2800">
                <a:solidFill>
                  <a:schemeClr val="hlink"/>
                </a:solidFill>
                <a:latin typeface="Times New Roman" panose="02020503050405090304" pitchFamily="18" charset="0"/>
                <a:ea typeface="宋体" pitchFamily="2" charset="-122"/>
              </a:rPr>
              <a:t>则树</a:t>
            </a:r>
            <a:r>
              <a:rPr lang="en-US" altLang="zh-CN" sz="2800">
                <a:solidFill>
                  <a:schemeClr val="hlink"/>
                </a:solidFill>
                <a:latin typeface="Times New Roman" panose="02020503050405090304" pitchFamily="18" charset="0"/>
                <a:ea typeface="宋体" pitchFamily="2" charset="-122"/>
              </a:rPr>
              <a:t>t</a:t>
            </a:r>
            <a:r>
              <a:rPr lang="zh-CN" altLang="en-US" sz="2800">
                <a:solidFill>
                  <a:schemeClr val="hlink"/>
                </a:solidFill>
                <a:latin typeface="Times New Roman" panose="02020503050405090304" pitchFamily="18" charset="0"/>
                <a:ea typeface="宋体" pitchFamily="2" charset="-122"/>
              </a:rPr>
              <a:t>的高度与</a:t>
            </a:r>
            <a:r>
              <a:rPr lang="en-US" altLang="zh-CN" sz="2800">
                <a:solidFill>
                  <a:schemeClr val="hlink"/>
                </a:solidFill>
                <a:latin typeface="Times New Roman" panose="02020503050405090304" pitchFamily="18" charset="0"/>
                <a:ea typeface="宋体" pitchFamily="2" charset="-122"/>
              </a:rPr>
              <a:t>k</a:t>
            </a:r>
            <a:r>
              <a:rPr lang="zh-CN" altLang="en-US" sz="2800">
                <a:solidFill>
                  <a:schemeClr val="hlink"/>
                </a:solidFill>
                <a:latin typeface="Times New Roman" panose="02020503050405090304" pitchFamily="18" charset="0"/>
                <a:ea typeface="宋体" pitchFamily="2" charset="-122"/>
              </a:rPr>
              <a:t>的高度要么相同，要么比</a:t>
            </a:r>
            <a:r>
              <a:rPr lang="en-US" altLang="zh-CN" sz="2800">
                <a:solidFill>
                  <a:schemeClr val="hlink"/>
                </a:solidFill>
                <a:latin typeface="Times New Roman" panose="02020503050405090304" pitchFamily="18" charset="0"/>
                <a:ea typeface="宋体" pitchFamily="2" charset="-122"/>
              </a:rPr>
              <a:t>j</a:t>
            </a:r>
            <a:r>
              <a:rPr lang="zh-CN" altLang="en-US" sz="2800">
                <a:solidFill>
                  <a:schemeClr val="hlink"/>
                </a:solidFill>
                <a:latin typeface="Times New Roman" panose="02020503050405090304" pitchFamily="18" charset="0"/>
                <a:ea typeface="宋体" pitchFamily="2" charset="-122"/>
              </a:rPr>
              <a:t>的高度大</a:t>
            </a:r>
            <a:r>
              <a:rPr lang="en-US" altLang="zh-CN" sz="2800">
                <a:solidFill>
                  <a:schemeClr val="hlink"/>
                </a:solidFill>
                <a:latin typeface="Times New Roman" panose="02020503050405090304" pitchFamily="18" charset="0"/>
                <a:ea typeface="宋体" pitchFamily="2" charset="-122"/>
              </a:rPr>
              <a:t>1</a:t>
            </a:r>
            <a:r>
              <a:rPr lang="zh-CN" altLang="en-US" sz="2800">
                <a:latin typeface="Times New Roman" panose="02020503050405090304" pitchFamily="18" charset="0"/>
                <a:ea typeface="宋体" pitchFamily="2" charset="-122"/>
              </a:rPr>
              <a:t>。若为前者，则</a:t>
            </a:r>
            <a:r>
              <a:rPr lang="en-US" altLang="zh-CN" sz="2800">
                <a:latin typeface="Times New Roman" panose="02020503050405090304" pitchFamily="18" charset="0"/>
                <a:ea typeface="宋体" pitchFamily="2" charset="-122"/>
              </a:rPr>
              <a:t>t</a:t>
            </a:r>
            <a:r>
              <a:rPr lang="zh-CN" altLang="en-US" sz="2800">
                <a:latin typeface="Times New Roman" panose="02020503050405090304" pitchFamily="18" charset="0"/>
                <a:ea typeface="宋体" pitchFamily="2" charset="-122"/>
              </a:rPr>
              <a:t>的高度</a:t>
            </a:r>
            <a:r>
              <a:rPr lang="en-US" altLang="zh-CN" sz="2800">
                <a:latin typeface="Times New Roman" panose="02020503050405090304" pitchFamily="18" charset="0"/>
                <a:ea typeface="宋体" pitchFamily="2" charset="-122"/>
              </a:rPr>
              <a:t>≤ </a:t>
            </a:r>
            <a:r>
              <a:rPr lang="zh-CN" altLang="en-US" sz="2800">
                <a:latin typeface="Times New Roman" panose="02020503050405090304" pitchFamily="18" charset="0"/>
                <a:ea typeface="宋体" pitchFamily="2" charset="-122"/>
                <a:sym typeface="Symbol" pitchFamily="18" charset="2"/>
              </a:rPr>
              <a:t> </a:t>
            </a:r>
            <a:r>
              <a:rPr lang="en-US" altLang="zh-CN" sz="2800">
                <a:latin typeface="Times New Roman" panose="02020503050405090304" pitchFamily="18" charset="0"/>
                <a:ea typeface="宋体" pitchFamily="2" charset="-122"/>
              </a:rPr>
              <a:t>log</a:t>
            </a:r>
            <a:r>
              <a:rPr lang="en-US" altLang="zh-CN" sz="2800" baseline="-25000">
                <a:latin typeface="Times New Roman" panose="02020503050405090304" pitchFamily="18" charset="0"/>
                <a:ea typeface="宋体" pitchFamily="2" charset="-122"/>
              </a:rPr>
              <a:t>2</a:t>
            </a:r>
            <a:r>
              <a:rPr lang="en-US" altLang="zh-CN" sz="2800">
                <a:latin typeface="Times New Roman" panose="02020503050405090304" pitchFamily="18" charset="0"/>
                <a:ea typeface="宋体" pitchFamily="2" charset="-122"/>
              </a:rPr>
              <a:t>(p-m) </a:t>
            </a:r>
            <a:r>
              <a:rPr lang="zh-CN" altLang="en-US" sz="2800">
                <a:latin typeface="Times New Roman" panose="02020503050405090304" pitchFamily="18" charset="0"/>
                <a:ea typeface="宋体" pitchFamily="2" charset="-122"/>
                <a:sym typeface="Symbol" pitchFamily="18" charset="2"/>
              </a:rPr>
              <a:t></a:t>
            </a:r>
            <a:r>
              <a:rPr lang="en-US" altLang="zh-CN" sz="2800">
                <a:latin typeface="Times New Roman" panose="02020503050405090304" pitchFamily="18" charset="0"/>
                <a:ea typeface="宋体" pitchFamily="2" charset="-122"/>
              </a:rPr>
              <a:t>+1 ≤ </a:t>
            </a:r>
            <a:r>
              <a:rPr lang="zh-CN" altLang="en-US" sz="2800">
                <a:latin typeface="Times New Roman" panose="02020503050405090304" pitchFamily="18" charset="0"/>
                <a:ea typeface="宋体" pitchFamily="2" charset="-122"/>
                <a:sym typeface="Symbol" pitchFamily="18" charset="2"/>
              </a:rPr>
              <a:t></a:t>
            </a:r>
            <a:r>
              <a:rPr lang="zh-CN" altLang="en-US" sz="2800">
                <a:latin typeface="Times New Roman" panose="02020503050405090304" pitchFamily="18" charset="0"/>
                <a:ea typeface="宋体" pitchFamily="2" charset="-122"/>
                <a:sym typeface="Math B" pitchFamily="2" charset="2"/>
              </a:rPr>
              <a:t> </a:t>
            </a:r>
            <a:r>
              <a:rPr lang="en-US" altLang="zh-CN" sz="2800">
                <a:latin typeface="Times New Roman" panose="02020503050405090304" pitchFamily="18" charset="0"/>
                <a:ea typeface="宋体" pitchFamily="2" charset="-122"/>
              </a:rPr>
              <a:t>log</a:t>
            </a:r>
            <a:r>
              <a:rPr lang="en-US" altLang="zh-CN" sz="2800" baseline="-25000">
                <a:latin typeface="Times New Roman" panose="02020503050405090304" pitchFamily="18" charset="0"/>
                <a:ea typeface="宋体" pitchFamily="2" charset="-122"/>
              </a:rPr>
              <a:t>2</a:t>
            </a:r>
            <a:r>
              <a:rPr lang="en-US" altLang="zh-CN" sz="2800">
                <a:latin typeface="Times New Roman" panose="02020503050405090304" pitchFamily="18" charset="0"/>
                <a:ea typeface="宋体" pitchFamily="2" charset="-122"/>
              </a:rPr>
              <a:t>p</a:t>
            </a:r>
            <a:r>
              <a:rPr lang="zh-CN" altLang="en-US" sz="2800">
                <a:latin typeface="Times New Roman" panose="02020503050405090304" pitchFamily="18" charset="0"/>
                <a:ea typeface="宋体" pitchFamily="2" charset="-122"/>
                <a:sym typeface="Symbol" pitchFamily="18" charset="2"/>
              </a:rPr>
              <a:t></a:t>
            </a:r>
            <a:r>
              <a:rPr lang="en-US" altLang="zh-CN" sz="2800">
                <a:latin typeface="Times New Roman" panose="02020503050405090304" pitchFamily="18" charset="0"/>
                <a:ea typeface="宋体" pitchFamily="2" charset="-122"/>
              </a:rPr>
              <a:t> +1 </a:t>
            </a:r>
            <a:r>
              <a:rPr lang="zh-CN" altLang="en-US" sz="2800">
                <a:latin typeface="Times New Roman" panose="02020503050405090304" pitchFamily="18" charset="0"/>
                <a:ea typeface="宋体" pitchFamily="2" charset="-122"/>
              </a:rPr>
              <a:t>。若后者为真则</a:t>
            </a:r>
            <a:r>
              <a:rPr lang="en-US" altLang="zh-CN" sz="2800">
                <a:latin typeface="Times New Roman" panose="02020503050405090304" pitchFamily="18" charset="0"/>
                <a:ea typeface="宋体" pitchFamily="2" charset="-122"/>
              </a:rPr>
              <a:t>t</a:t>
            </a:r>
            <a:r>
              <a:rPr lang="zh-CN" altLang="en-US" sz="2800">
                <a:latin typeface="Times New Roman" panose="02020503050405090304" pitchFamily="18" charset="0"/>
                <a:ea typeface="宋体" pitchFamily="2" charset="-122"/>
              </a:rPr>
              <a:t>的高度</a:t>
            </a:r>
            <a:r>
              <a:rPr lang="en-US" altLang="zh-CN" sz="2800">
                <a:latin typeface="Times New Roman" panose="02020503050405090304" pitchFamily="18" charset="0"/>
                <a:ea typeface="宋体" pitchFamily="2" charset="-122"/>
              </a:rPr>
              <a:t>≤ </a:t>
            </a:r>
            <a:r>
              <a:rPr lang="zh-CN" altLang="en-US" sz="2800">
                <a:latin typeface="Times New Roman" panose="02020503050405090304" pitchFamily="18" charset="0"/>
                <a:ea typeface="宋体" pitchFamily="2" charset="-122"/>
                <a:sym typeface="Symbol" pitchFamily="18" charset="2"/>
              </a:rPr>
              <a:t></a:t>
            </a:r>
            <a:r>
              <a:rPr lang="en-US" altLang="zh-CN" sz="2800">
                <a:latin typeface="Times New Roman" panose="02020503050405090304" pitchFamily="18" charset="0"/>
                <a:ea typeface="宋体" pitchFamily="2" charset="-122"/>
              </a:rPr>
              <a:t>log</a:t>
            </a:r>
            <a:r>
              <a:rPr lang="en-US" altLang="zh-CN" sz="2800" baseline="-25000">
                <a:latin typeface="Times New Roman" panose="02020503050405090304" pitchFamily="18" charset="0"/>
                <a:ea typeface="宋体" pitchFamily="2" charset="-122"/>
              </a:rPr>
              <a:t>2</a:t>
            </a:r>
            <a:r>
              <a:rPr lang="en-US" altLang="zh-CN" sz="2800">
                <a:latin typeface="Times New Roman" panose="02020503050405090304" pitchFamily="18" charset="0"/>
                <a:ea typeface="宋体" pitchFamily="2" charset="-122"/>
              </a:rPr>
              <a:t>m</a:t>
            </a:r>
            <a:r>
              <a:rPr lang="zh-CN" altLang="en-US" sz="2800">
                <a:latin typeface="Times New Roman" panose="02020503050405090304" pitchFamily="18" charset="0"/>
                <a:ea typeface="宋体" pitchFamily="2" charset="-122"/>
                <a:sym typeface="Symbol" pitchFamily="18" charset="2"/>
              </a:rPr>
              <a:t></a:t>
            </a:r>
            <a:r>
              <a:rPr lang="en-US" altLang="zh-CN" sz="2800">
                <a:latin typeface="Times New Roman" panose="02020503050405090304" pitchFamily="18" charset="0"/>
                <a:ea typeface="宋体" pitchFamily="2" charset="-122"/>
              </a:rPr>
              <a:t> +2≤ </a:t>
            </a:r>
            <a:r>
              <a:rPr lang="zh-CN" altLang="en-US" sz="2800">
                <a:latin typeface="Times New Roman" panose="02020503050405090304" pitchFamily="18" charset="0"/>
                <a:ea typeface="宋体" pitchFamily="2" charset="-122"/>
                <a:sym typeface="Symbol" pitchFamily="18" charset="2"/>
              </a:rPr>
              <a:t></a:t>
            </a:r>
            <a:r>
              <a:rPr lang="en-US" altLang="zh-CN" sz="2800">
                <a:latin typeface="Times New Roman" panose="02020503050405090304" pitchFamily="18" charset="0"/>
                <a:ea typeface="宋体" pitchFamily="2" charset="-122"/>
              </a:rPr>
              <a:t>log</a:t>
            </a:r>
            <a:r>
              <a:rPr lang="en-US" altLang="zh-CN" sz="2800" baseline="-25000">
                <a:latin typeface="Times New Roman" panose="02020503050405090304" pitchFamily="18" charset="0"/>
                <a:ea typeface="宋体" pitchFamily="2" charset="-122"/>
              </a:rPr>
              <a:t>2</a:t>
            </a:r>
            <a:r>
              <a:rPr lang="en-US" altLang="zh-CN" sz="2800">
                <a:latin typeface="Times New Roman" panose="02020503050405090304" pitchFamily="18" charset="0"/>
                <a:ea typeface="宋体" pitchFamily="2" charset="-122"/>
              </a:rPr>
              <a:t>p</a:t>
            </a:r>
            <a:r>
              <a:rPr lang="zh-CN" altLang="en-US" sz="2800">
                <a:latin typeface="Times New Roman" panose="02020503050405090304" pitchFamily="18" charset="0"/>
                <a:ea typeface="宋体" pitchFamily="2" charset="-122"/>
                <a:sym typeface="Symbol" pitchFamily="18" charset="2"/>
              </a:rPr>
              <a:t></a:t>
            </a:r>
            <a:r>
              <a:rPr lang="en-US" altLang="zh-CN" sz="2800">
                <a:latin typeface="Times New Roman" panose="02020503050405090304" pitchFamily="18" charset="0"/>
                <a:ea typeface="宋体" pitchFamily="2" charset="-122"/>
              </a:rPr>
              <a:t> +1</a:t>
            </a:r>
            <a:endParaRPr lang="zh-CN" altLang="en-US" sz="2800">
              <a:latin typeface="Times New Roman" panose="02020503050405090304" pitchFamily="18" charset="0"/>
              <a:ea typeface="宋体" pitchFamily="2" charset="-122"/>
            </a:endParaRPr>
          </a:p>
        </p:txBody>
      </p:sp>
      <p:sp>
        <p:nvSpPr>
          <p:cNvPr id="1148932" name="Oval 4"/>
          <p:cNvSpPr>
            <a:spLocks noChangeArrowheads="1"/>
          </p:cNvSpPr>
          <p:nvPr/>
        </p:nvSpPr>
        <p:spPr bwMode="auto">
          <a:xfrm>
            <a:off x="6661150" y="5734050"/>
            <a:ext cx="647700" cy="647700"/>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k</a:t>
            </a:r>
            <a:endParaRPr lang="en-US" altLang="zh-CN" sz="1800">
              <a:latin typeface="Tahoma" panose="020B0804030504040204" pitchFamily="34" charset="0"/>
            </a:endParaRPr>
          </a:p>
        </p:txBody>
      </p:sp>
      <p:sp>
        <p:nvSpPr>
          <p:cNvPr id="1148933" name="Oval 5"/>
          <p:cNvSpPr>
            <a:spLocks noChangeArrowheads="1"/>
          </p:cNvSpPr>
          <p:nvPr/>
        </p:nvSpPr>
        <p:spPr bwMode="auto">
          <a:xfrm>
            <a:off x="7451725" y="6165850"/>
            <a:ext cx="647700" cy="647700"/>
          </a:xfrm>
          <a:prstGeom prst="ellipse">
            <a:avLst/>
          </a:prstGeom>
          <a:solidFill>
            <a:schemeClr val="accent1"/>
          </a:solidFill>
          <a:ln w="9525">
            <a:solidFill>
              <a:schemeClr val="tx1"/>
            </a:solidFill>
            <a:miter lim="800000"/>
          </a:ln>
        </p:spPr>
        <p:txBody>
          <a:bodyPr wrap="none" anchor="ctr"/>
          <a:lstStyle/>
          <a:p>
            <a:pPr algn="ctr"/>
            <a:r>
              <a:rPr lang="en-US" altLang="zh-CN" sz="1800">
                <a:latin typeface="Tahoma" panose="020B0804030504040204" pitchFamily="34" charset="0"/>
              </a:rPr>
              <a:t>j</a:t>
            </a:r>
            <a:endParaRPr lang="en-US" altLang="zh-CN" sz="1800">
              <a:latin typeface="Tahoma" panose="020B0804030504040204" pitchFamily="34" charset="0"/>
            </a:endParaRPr>
          </a:p>
        </p:txBody>
      </p:sp>
      <p:sp>
        <p:nvSpPr>
          <p:cNvPr id="1148934" name="Text Box 6"/>
          <p:cNvSpPr txBox="1">
            <a:spLocks noChangeArrowheads="1"/>
          </p:cNvSpPr>
          <p:nvPr/>
        </p:nvSpPr>
        <p:spPr bwMode="auto">
          <a:xfrm>
            <a:off x="8207375" y="6302375"/>
            <a:ext cx="396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800">
                <a:latin typeface="Tahoma" panose="020B0804030504040204" pitchFamily="34" charset="0"/>
              </a:rPr>
              <a:t>m</a:t>
            </a:r>
            <a:endParaRPr lang="en-US" altLang="zh-CN" sz="1800">
              <a:latin typeface="Tahoma" panose="020B0804030504040204" pitchFamily="34" charset="0"/>
            </a:endParaRPr>
          </a:p>
        </p:txBody>
      </p:sp>
      <p:sp>
        <p:nvSpPr>
          <p:cNvPr id="1148935" name="Text Box 7"/>
          <p:cNvSpPr txBox="1">
            <a:spLocks noChangeArrowheads="1"/>
          </p:cNvSpPr>
          <p:nvPr/>
        </p:nvSpPr>
        <p:spPr bwMode="auto">
          <a:xfrm>
            <a:off x="5940425" y="5805488"/>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Comic Sans MS" panose="030F0902030302020204" pitchFamily="66" charset="0"/>
                <a:ea typeface="宋体" pitchFamily="2" charset="-122"/>
              </a:defRPr>
            </a:lvl1pPr>
            <a:lvl2pPr marL="742950" indent="-285750" eaLnBrk="0" hangingPunct="0">
              <a:defRPr kumimoji="1" sz="2400" b="1">
                <a:solidFill>
                  <a:schemeClr val="tx1"/>
                </a:solidFill>
                <a:latin typeface="Comic Sans MS" panose="030F0902030302020204" pitchFamily="66" charset="0"/>
                <a:ea typeface="宋体" pitchFamily="2" charset="-122"/>
              </a:defRPr>
            </a:lvl2pPr>
            <a:lvl3pPr marL="1143000" indent="-228600" eaLnBrk="0" hangingPunct="0">
              <a:defRPr kumimoji="1" sz="2400" b="1">
                <a:solidFill>
                  <a:schemeClr val="tx1"/>
                </a:solidFill>
                <a:latin typeface="Comic Sans MS" panose="030F0902030302020204" pitchFamily="66" charset="0"/>
                <a:ea typeface="宋体" pitchFamily="2" charset="-122"/>
              </a:defRPr>
            </a:lvl3pPr>
            <a:lvl4pPr marL="1600200" indent="-228600" eaLnBrk="0" hangingPunct="0">
              <a:defRPr kumimoji="1" sz="2400" b="1">
                <a:solidFill>
                  <a:schemeClr val="tx1"/>
                </a:solidFill>
                <a:latin typeface="Comic Sans MS" panose="030F0902030302020204" pitchFamily="66" charset="0"/>
                <a:ea typeface="宋体" pitchFamily="2" charset="-122"/>
              </a:defRPr>
            </a:lvl4pPr>
            <a:lvl5pPr marL="2057400" indent="-228600" eaLnBrk="0" hangingPunct="0">
              <a:defRPr kumimoji="1" sz="2400" b="1">
                <a:solidFill>
                  <a:schemeClr val="tx1"/>
                </a:solidFill>
                <a:latin typeface="Comic Sans MS" panose="030F0902030302020204" pitchFamily="66"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Comic Sans MS" panose="030F0902030302020204" pitchFamily="66" charset="0"/>
                <a:ea typeface="宋体" pitchFamily="2" charset="-122"/>
              </a:defRPr>
            </a:lvl9pPr>
          </a:lstStyle>
          <a:p>
            <a:pPr eaLnBrk="1" hangingPunct="1">
              <a:spcBef>
                <a:spcPct val="50000"/>
              </a:spcBef>
            </a:pPr>
            <a:r>
              <a:rPr lang="en-US" altLang="zh-CN" sz="1800">
                <a:latin typeface="Tahoma" panose="020B0804030504040204" pitchFamily="34" charset="0"/>
              </a:rPr>
              <a:t>p-m</a:t>
            </a:r>
            <a:endParaRPr lang="en-US" altLang="zh-CN" sz="1800">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8931">
                                            <p:txEl>
                                              <p:pRg st="1" end="1"/>
                                            </p:txEl>
                                          </p:spTgt>
                                        </p:tgtEl>
                                        <p:attrNameLst>
                                          <p:attrName>style.visibility</p:attrName>
                                        </p:attrNameLst>
                                      </p:cBhvr>
                                      <p:to>
                                        <p:strVal val="visible"/>
                                      </p:to>
                                    </p:set>
                                    <p:anim calcmode="lin" valueType="num">
                                      <p:cBhvr additive="base">
                                        <p:cTn id="7" dur="500" fill="hold"/>
                                        <p:tgtEl>
                                          <p:spTgt spid="11489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89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48932"/>
                                        </p:tgtEl>
                                        <p:attrNameLst>
                                          <p:attrName>style.visibility</p:attrName>
                                        </p:attrNameLst>
                                      </p:cBhvr>
                                      <p:to>
                                        <p:strVal val="visible"/>
                                      </p:to>
                                    </p:set>
                                    <p:anim calcmode="lin" valueType="num">
                                      <p:cBhvr additive="base">
                                        <p:cTn id="13" dur="500" fill="hold"/>
                                        <p:tgtEl>
                                          <p:spTgt spid="1148932"/>
                                        </p:tgtEl>
                                        <p:attrNameLst>
                                          <p:attrName>ppt_x</p:attrName>
                                        </p:attrNameLst>
                                      </p:cBhvr>
                                      <p:tavLst>
                                        <p:tav tm="0">
                                          <p:val>
                                            <p:strVal val="1+#ppt_w/2"/>
                                          </p:val>
                                        </p:tav>
                                        <p:tav tm="100000">
                                          <p:val>
                                            <p:strVal val="#ppt_x"/>
                                          </p:val>
                                        </p:tav>
                                      </p:tavLst>
                                    </p:anim>
                                    <p:anim calcmode="lin" valueType="num">
                                      <p:cBhvr additive="base">
                                        <p:cTn id="14" dur="500" fill="hold"/>
                                        <p:tgtEl>
                                          <p:spTgt spid="1148932"/>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148933"/>
                                        </p:tgtEl>
                                        <p:attrNameLst>
                                          <p:attrName>style.visibility</p:attrName>
                                        </p:attrNameLst>
                                      </p:cBhvr>
                                      <p:to>
                                        <p:strVal val="visible"/>
                                      </p:to>
                                    </p:set>
                                    <p:anim calcmode="lin" valueType="num">
                                      <p:cBhvr additive="base">
                                        <p:cTn id="17" dur="500" fill="hold"/>
                                        <p:tgtEl>
                                          <p:spTgt spid="1148933"/>
                                        </p:tgtEl>
                                        <p:attrNameLst>
                                          <p:attrName>ppt_x</p:attrName>
                                        </p:attrNameLst>
                                      </p:cBhvr>
                                      <p:tavLst>
                                        <p:tav tm="0">
                                          <p:val>
                                            <p:strVal val="1+#ppt_w/2"/>
                                          </p:val>
                                        </p:tav>
                                        <p:tav tm="100000">
                                          <p:val>
                                            <p:strVal val="#ppt_x"/>
                                          </p:val>
                                        </p:tav>
                                      </p:tavLst>
                                    </p:anim>
                                    <p:anim calcmode="lin" valueType="num">
                                      <p:cBhvr additive="base">
                                        <p:cTn id="18" dur="500" fill="hold"/>
                                        <p:tgtEl>
                                          <p:spTgt spid="114893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48934"/>
                                        </p:tgtEl>
                                        <p:attrNameLst>
                                          <p:attrName>style.visibility</p:attrName>
                                        </p:attrNameLst>
                                      </p:cBhvr>
                                      <p:to>
                                        <p:strVal val="visible"/>
                                      </p:to>
                                    </p:set>
                                    <p:anim calcmode="lin" valueType="num">
                                      <p:cBhvr additive="base">
                                        <p:cTn id="21" dur="500" fill="hold"/>
                                        <p:tgtEl>
                                          <p:spTgt spid="1148934"/>
                                        </p:tgtEl>
                                        <p:attrNameLst>
                                          <p:attrName>ppt_x</p:attrName>
                                        </p:attrNameLst>
                                      </p:cBhvr>
                                      <p:tavLst>
                                        <p:tav tm="0">
                                          <p:val>
                                            <p:strVal val="1+#ppt_w/2"/>
                                          </p:val>
                                        </p:tav>
                                        <p:tav tm="100000">
                                          <p:val>
                                            <p:strVal val="#ppt_x"/>
                                          </p:val>
                                        </p:tav>
                                      </p:tavLst>
                                    </p:anim>
                                    <p:anim calcmode="lin" valueType="num">
                                      <p:cBhvr additive="base">
                                        <p:cTn id="22" dur="500" fill="hold"/>
                                        <p:tgtEl>
                                          <p:spTgt spid="1148934"/>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148935"/>
                                        </p:tgtEl>
                                        <p:attrNameLst>
                                          <p:attrName>style.visibility</p:attrName>
                                        </p:attrNameLst>
                                      </p:cBhvr>
                                      <p:to>
                                        <p:strVal val="visible"/>
                                      </p:to>
                                    </p:set>
                                    <p:anim calcmode="lin" valueType="num">
                                      <p:cBhvr additive="base">
                                        <p:cTn id="25" dur="500" fill="hold"/>
                                        <p:tgtEl>
                                          <p:spTgt spid="1148935"/>
                                        </p:tgtEl>
                                        <p:attrNameLst>
                                          <p:attrName>ppt_x</p:attrName>
                                        </p:attrNameLst>
                                      </p:cBhvr>
                                      <p:tavLst>
                                        <p:tav tm="0">
                                          <p:val>
                                            <p:strVal val="1+#ppt_w/2"/>
                                          </p:val>
                                        </p:tav>
                                        <p:tav tm="100000">
                                          <p:val>
                                            <p:strVal val="#ppt_x"/>
                                          </p:val>
                                        </p:tav>
                                      </p:tavLst>
                                    </p:anim>
                                    <p:anim calcmode="lin" valueType="num">
                                      <p:cBhvr additive="base">
                                        <p:cTn id="26" dur="500" fill="hold"/>
                                        <p:tgtEl>
                                          <p:spTgt spid="11489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2" grpId="0" animBg="1"/>
      <p:bldP spid="1148933" grpId="0" animBg="1"/>
      <p:bldP spid="1148934" grpId="0"/>
      <p:bldP spid="114893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7D4856D8-7724-461E-8BAD-908CD27CD83F}" type="slidenum">
              <a:rPr kumimoji="0" lang="zh-CN" altLang="en-US" sz="1200" b="0">
                <a:solidFill>
                  <a:schemeClr val="bg2"/>
                </a:solidFill>
                <a:latin typeface="+mn-lt"/>
              </a:rPr>
            </a:fld>
            <a:endParaRPr kumimoji="0" lang="en-US" altLang="zh-CN" sz="1200" b="0">
              <a:solidFill>
                <a:schemeClr val="bg2"/>
              </a:solidFill>
              <a:latin typeface="+mn-lt"/>
            </a:endParaRPr>
          </a:p>
        </p:txBody>
      </p:sp>
      <p:sp>
        <p:nvSpPr>
          <p:cNvPr id="6"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F58A3CC7-94C6-4710-A8A5-B24D37503FCD}" type="datetime7">
              <a:rPr lang="zh-CN" altLang="en-US" sz="1200" b="0">
                <a:latin typeface="+mn-ea"/>
              </a:rPr>
            </a:fld>
            <a:endParaRPr lang="en-US" altLang="zh-CN" sz="1200" b="0">
              <a:latin typeface="+mn-ea"/>
            </a:endParaRPr>
          </a:p>
        </p:txBody>
      </p:sp>
      <p:sp>
        <p:nvSpPr>
          <p:cNvPr id="114692" name="Rectangle 2"/>
          <p:cNvSpPr>
            <a:spLocks noGrp="1" noChangeArrowheads="1"/>
          </p:cNvSpPr>
          <p:nvPr>
            <p:ph type="title" idx="4294967295"/>
          </p:nvPr>
        </p:nvSpPr>
        <p:spPr/>
        <p:txBody>
          <a:bodyPr anchor="b"/>
          <a:lstStyle/>
          <a:p>
            <a:pPr eaLnBrk="1" hangingPunct="1"/>
            <a:r>
              <a:rPr lang="en-US" altLang="zh-CN">
                <a:ea typeface="宋体" pitchFamily="2" charset="-122"/>
              </a:rPr>
              <a:t>8.10.2	</a:t>
            </a:r>
            <a:r>
              <a:rPr lang="zh-CN" altLang="en-US">
                <a:ea typeface="宋体" pitchFamily="2" charset="-122"/>
              </a:rPr>
              <a:t>在线等价类</a:t>
            </a:r>
            <a:endParaRPr lang="zh-CN" altLang="en-US">
              <a:ea typeface="宋体" pitchFamily="2" charset="-122"/>
            </a:endParaRPr>
          </a:p>
        </p:txBody>
      </p:sp>
      <p:sp>
        <p:nvSpPr>
          <p:cNvPr id="114693" name="Rectangle 3"/>
          <p:cNvSpPr>
            <a:spLocks noGrp="1" noChangeArrowheads="1"/>
          </p:cNvSpPr>
          <p:nvPr>
            <p:ph type="body" idx="4294967295"/>
          </p:nvPr>
        </p:nvSpPr>
        <p:spPr>
          <a:xfrm>
            <a:off x="179388" y="1341438"/>
            <a:ext cx="8353425" cy="3600450"/>
          </a:xfrm>
        </p:spPr>
        <p:txBody>
          <a:bodyPr/>
          <a:lstStyle/>
          <a:p>
            <a:pPr eaLnBrk="1" hangingPunct="1">
              <a:lnSpc>
                <a:spcPct val="110000"/>
              </a:lnSpc>
            </a:pPr>
            <a:r>
              <a:rPr lang="zh-CN" altLang="en-US" sz="2800" dirty="0">
                <a:latin typeface="Times New Roman" panose="02020503050405090304" pitchFamily="18" charset="0"/>
                <a:ea typeface="宋体" pitchFamily="2" charset="-122"/>
              </a:rPr>
              <a:t>若从单元素集合出发，混合执行</a:t>
            </a:r>
            <a:r>
              <a:rPr lang="en-US" altLang="zh-CN" sz="2800" dirty="0">
                <a:latin typeface="Times New Roman" panose="02020503050405090304" pitchFamily="18" charset="0"/>
                <a:ea typeface="宋体" pitchFamily="2" charset="-122"/>
              </a:rPr>
              <a:t>u</a:t>
            </a:r>
            <a:r>
              <a:rPr lang="zh-CN" altLang="en-US" sz="2800" dirty="0">
                <a:latin typeface="Times New Roman" panose="02020503050405090304" pitchFamily="18" charset="0"/>
                <a:ea typeface="宋体" pitchFamily="2" charset="-122"/>
              </a:rPr>
              <a:t>次合并和</a:t>
            </a:r>
            <a:r>
              <a:rPr lang="en-US" altLang="zh-CN" sz="2800" dirty="0">
                <a:latin typeface="Times New Roman" panose="02020503050405090304" pitchFamily="18" charset="0"/>
                <a:ea typeface="宋体" pitchFamily="2" charset="-122"/>
              </a:rPr>
              <a:t>f</a:t>
            </a:r>
            <a:r>
              <a:rPr lang="zh-CN" altLang="en-US" sz="2800" dirty="0">
                <a:latin typeface="Times New Roman" panose="02020503050405090304" pitchFamily="18" charset="0"/>
                <a:ea typeface="宋体" pitchFamily="2" charset="-122"/>
              </a:rPr>
              <a:t>次查找序列，则</a:t>
            </a:r>
            <a:r>
              <a:rPr lang="zh-CN" altLang="en-US" sz="2800" dirty="0">
                <a:solidFill>
                  <a:srgbClr val="C00000"/>
                </a:solidFill>
                <a:latin typeface="Times New Roman" panose="02020503050405090304" pitchFamily="18" charset="0"/>
                <a:ea typeface="宋体" pitchFamily="2" charset="-122"/>
              </a:rPr>
              <a:t>每个集合不会超过</a:t>
            </a:r>
            <a:r>
              <a:rPr lang="en-US" altLang="zh-CN" sz="2800" dirty="0">
                <a:solidFill>
                  <a:srgbClr val="C00000"/>
                </a:solidFill>
                <a:latin typeface="Times New Roman" panose="02020503050405090304" pitchFamily="18" charset="0"/>
                <a:ea typeface="宋体" pitchFamily="2" charset="-122"/>
              </a:rPr>
              <a:t>u+1</a:t>
            </a:r>
            <a:r>
              <a:rPr lang="zh-CN" altLang="en-US" sz="2800" dirty="0">
                <a:solidFill>
                  <a:srgbClr val="C00000"/>
                </a:solidFill>
                <a:latin typeface="Times New Roman" panose="02020503050405090304" pitchFamily="18" charset="0"/>
                <a:ea typeface="宋体" pitchFamily="2" charset="-122"/>
              </a:rPr>
              <a:t>个元素（可用归纳法证明）</a:t>
            </a:r>
            <a:r>
              <a:rPr lang="zh-CN" altLang="en-US" sz="2800" dirty="0">
                <a:latin typeface="Times New Roman" panose="02020503050405090304" pitchFamily="18" charset="0"/>
                <a:ea typeface="宋体" pitchFamily="2" charset="-122"/>
              </a:rPr>
              <a:t>。</a:t>
            </a:r>
            <a:endParaRPr lang="zh-CN" altLang="en-US" sz="2800" dirty="0">
              <a:latin typeface="Times New Roman" panose="02020503050405090304" pitchFamily="18" charset="0"/>
              <a:ea typeface="宋体" pitchFamily="2" charset="-122"/>
            </a:endParaRPr>
          </a:p>
          <a:p>
            <a:pPr eaLnBrk="1" hangingPunct="1">
              <a:lnSpc>
                <a:spcPct val="110000"/>
              </a:lnSpc>
            </a:pPr>
            <a:r>
              <a:rPr lang="zh-CN" altLang="en-US" sz="2800" dirty="0">
                <a:latin typeface="Times New Roman" panose="02020503050405090304" pitchFamily="18" charset="0"/>
                <a:ea typeface="宋体" pitchFamily="2" charset="-122"/>
              </a:rPr>
              <a:t>由定理</a:t>
            </a:r>
            <a:r>
              <a:rPr lang="en-US" altLang="zh-CN" sz="2800" dirty="0">
                <a:latin typeface="Times New Roman" panose="02020503050405090304" pitchFamily="18" charset="0"/>
                <a:ea typeface="宋体" pitchFamily="2" charset="-122"/>
              </a:rPr>
              <a:t>8-2</a:t>
            </a:r>
            <a:r>
              <a:rPr lang="zh-CN" altLang="en-US" sz="2800" dirty="0">
                <a:latin typeface="Times New Roman" panose="02020503050405090304" pitchFamily="18" charset="0"/>
                <a:ea typeface="宋体" pitchFamily="2" charset="-122"/>
              </a:rPr>
              <a:t>知，若使用重量规则，合并和查找序列的代价</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不包括初始化时间</a:t>
            </a:r>
            <a:r>
              <a:rPr lang="en-US" altLang="zh-CN" sz="2800" dirty="0">
                <a:latin typeface="Times New Roman" panose="02020503050405090304" pitchFamily="18" charset="0"/>
                <a:ea typeface="宋体" pitchFamily="2" charset="-122"/>
              </a:rPr>
              <a:t>)</a:t>
            </a:r>
            <a:r>
              <a:rPr lang="zh-CN" altLang="en-US" sz="2800" dirty="0">
                <a:latin typeface="Times New Roman" panose="02020503050405090304" pitchFamily="18" charset="0"/>
                <a:ea typeface="宋体" pitchFamily="2" charset="-122"/>
              </a:rPr>
              <a:t>为</a:t>
            </a:r>
            <a:r>
              <a:rPr lang="en-US" altLang="zh-CN" sz="2800" dirty="0">
                <a:solidFill>
                  <a:schemeClr val="hlink"/>
                </a:solidFill>
                <a:latin typeface="Times New Roman" panose="02020503050405090304" pitchFamily="18" charset="0"/>
                <a:ea typeface="宋体" pitchFamily="2" charset="-122"/>
              </a:rPr>
              <a:t>O(u</a:t>
            </a:r>
            <a:r>
              <a:rPr lang="zh-CN" altLang="en-US" sz="2800" dirty="0">
                <a:solidFill>
                  <a:schemeClr val="hlink"/>
                </a:solidFill>
                <a:latin typeface="Times New Roman" panose="02020503050405090304" pitchFamily="18" charset="0"/>
                <a:ea typeface="宋体" pitchFamily="2" charset="-122"/>
              </a:rPr>
              <a:t>＋</a:t>
            </a:r>
            <a:r>
              <a:rPr lang="en-US" altLang="zh-CN" sz="2800" dirty="0">
                <a:solidFill>
                  <a:schemeClr val="hlink"/>
                </a:solidFill>
                <a:latin typeface="Times New Roman" panose="02020503050405090304" pitchFamily="18" charset="0"/>
                <a:ea typeface="宋体" pitchFamily="2" charset="-122"/>
              </a:rPr>
              <a:t>f*</a:t>
            </a:r>
            <a:r>
              <a:rPr lang="en-US" altLang="zh-CN" sz="2800" dirty="0" err="1">
                <a:solidFill>
                  <a:schemeClr val="hlink"/>
                </a:solidFill>
                <a:latin typeface="Times New Roman" panose="02020503050405090304" pitchFamily="18" charset="0"/>
                <a:ea typeface="宋体" pitchFamily="2" charset="-122"/>
              </a:rPr>
              <a:t>logu</a:t>
            </a:r>
            <a:r>
              <a:rPr lang="en-US" altLang="zh-CN" sz="2800" dirty="0">
                <a:solidFill>
                  <a:schemeClr val="hlink"/>
                </a:solidFill>
                <a:latin typeface="Times New Roman" panose="02020503050405090304" pitchFamily="18" charset="0"/>
                <a:ea typeface="宋体" pitchFamily="2" charset="-122"/>
              </a:rPr>
              <a:t>)</a:t>
            </a:r>
            <a:r>
              <a:rPr lang="en-US" altLang="zh-CN" sz="2800" dirty="0">
                <a:latin typeface="Times New Roman" panose="02020503050405090304" pitchFamily="18" charset="0"/>
                <a:ea typeface="宋体" pitchFamily="2" charset="-122"/>
              </a:rPr>
              <a:t> </a:t>
            </a:r>
            <a:r>
              <a:rPr lang="zh-CN" altLang="en-US" sz="2800" dirty="0">
                <a:latin typeface="Times New Roman" panose="02020503050405090304" pitchFamily="18" charset="0"/>
                <a:ea typeface="宋体" pitchFamily="2" charset="-122"/>
              </a:rPr>
              <a:t>。</a:t>
            </a:r>
            <a:endParaRPr lang="en-US" altLang="zh-CN" sz="2800" dirty="0">
              <a:latin typeface="Times New Roman" panose="02020503050405090304" pitchFamily="18" charset="0"/>
              <a:ea typeface="宋体" pitchFamily="2" charset="-122"/>
            </a:endParaRPr>
          </a:p>
        </p:txBody>
      </p:sp>
      <p:sp>
        <p:nvSpPr>
          <p:cNvPr id="1150980" name="AutoShape 4"/>
          <p:cNvSpPr>
            <a:spLocks noChangeArrowheads="1"/>
          </p:cNvSpPr>
          <p:nvPr/>
        </p:nvSpPr>
        <p:spPr bwMode="auto">
          <a:xfrm>
            <a:off x="4427984" y="4897438"/>
            <a:ext cx="4320729" cy="1339850"/>
          </a:xfrm>
          <a:prstGeom prst="wedgeRectCallout">
            <a:avLst>
              <a:gd name="adj1" fmla="val 35866"/>
              <a:gd name="adj2" fmla="val 19907"/>
            </a:avLst>
          </a:prstGeom>
          <a:solidFill>
            <a:schemeClr val="accent1"/>
          </a:solidFill>
          <a:ln w="9525">
            <a:solidFill>
              <a:schemeClr val="tx1"/>
            </a:solidFill>
            <a:miter lim="800000"/>
          </a:ln>
        </p:spPr>
        <p:txBody>
          <a:bodyPr/>
          <a:lstStyle/>
          <a:p>
            <a:r>
              <a:rPr lang="zh-CN" altLang="en-US" sz="2000" dirty="0">
                <a:latin typeface="Times New Roman" panose="02020503050405090304" pitchFamily="18" charset="0"/>
              </a:rPr>
              <a:t>假设执行</a:t>
            </a:r>
            <a:r>
              <a:rPr lang="en-US" altLang="zh-CN" sz="2000" dirty="0">
                <a:latin typeface="Times New Roman" panose="02020503050405090304" pitchFamily="18" charset="0"/>
              </a:rPr>
              <a:t>1</a:t>
            </a:r>
            <a:r>
              <a:rPr lang="zh-CN" altLang="en-US" sz="2000" dirty="0">
                <a:latin typeface="Times New Roman" panose="02020503050405090304" pitchFamily="18" charset="0"/>
              </a:rPr>
              <a:t>次初始化，</a:t>
            </a:r>
            <a:r>
              <a:rPr lang="en-US" altLang="zh-CN" sz="2000" dirty="0">
                <a:latin typeface="Times New Roman" panose="02020503050405090304" pitchFamily="18" charset="0"/>
              </a:rPr>
              <a:t>u</a:t>
            </a:r>
            <a:r>
              <a:rPr lang="zh-CN" altLang="en-US" sz="2000" dirty="0">
                <a:latin typeface="Times New Roman" panose="02020503050405090304" pitchFamily="18" charset="0"/>
              </a:rPr>
              <a:t>次合并和</a:t>
            </a:r>
            <a:r>
              <a:rPr lang="en-US" altLang="zh-CN" sz="2000" dirty="0">
                <a:latin typeface="Times New Roman" panose="02020503050405090304" pitchFamily="18" charset="0"/>
              </a:rPr>
              <a:t>f</a:t>
            </a:r>
            <a:r>
              <a:rPr lang="zh-CN" altLang="en-US" sz="2000" dirty="0">
                <a:latin typeface="Times New Roman" panose="02020503050405090304" pitchFamily="18" charset="0"/>
              </a:rPr>
              <a:t>次搜索，则总时间为：</a:t>
            </a:r>
            <a:endParaRPr lang="en-US" altLang="zh-CN" sz="2000" dirty="0">
              <a:solidFill>
                <a:schemeClr val="folHlink"/>
              </a:solidFill>
              <a:latin typeface="Times New Roman" panose="02020503050405090304" pitchFamily="18" charset="0"/>
            </a:endParaRPr>
          </a:p>
          <a:p>
            <a:r>
              <a:rPr lang="zh-CN" altLang="en-US" sz="2000" dirty="0">
                <a:solidFill>
                  <a:schemeClr val="tx2"/>
                </a:solidFill>
                <a:latin typeface="Times New Roman" panose="02020503050405090304" pitchFamily="18" charset="0"/>
              </a:rPr>
              <a:t>链表：   </a:t>
            </a:r>
            <a:r>
              <a:rPr lang="en-US" altLang="zh-CN" sz="2000" dirty="0">
                <a:solidFill>
                  <a:schemeClr val="tx2"/>
                </a:solidFill>
                <a:latin typeface="Times New Roman" panose="02020503050405090304" pitchFamily="18" charset="0"/>
              </a:rPr>
              <a:t>O(</a:t>
            </a:r>
            <a:r>
              <a:rPr lang="en-US" altLang="zh-CN" sz="2000" dirty="0" err="1">
                <a:solidFill>
                  <a:schemeClr val="tx2"/>
                </a:solidFill>
                <a:latin typeface="Times New Roman" panose="02020503050405090304" pitchFamily="18" charset="0"/>
              </a:rPr>
              <a:t>n+ulogu+f</a:t>
            </a:r>
            <a:r>
              <a:rPr lang="en-US" altLang="zh-CN" sz="2000" dirty="0">
                <a:solidFill>
                  <a:schemeClr val="tx2"/>
                </a:solidFill>
                <a:latin typeface="Times New Roman" panose="02020503050405090304" pitchFamily="18" charset="0"/>
              </a:rPr>
              <a:t>)</a:t>
            </a:r>
            <a:endParaRPr lang="en-US" altLang="zh-CN" sz="2000" dirty="0">
              <a:solidFill>
                <a:srgbClr val="CC0099"/>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50980"/>
                                        </p:tgtEl>
                                        <p:attrNameLst>
                                          <p:attrName>style.visibility</p:attrName>
                                        </p:attrNameLst>
                                      </p:cBhvr>
                                      <p:to>
                                        <p:strVal val="visible"/>
                                      </p:to>
                                    </p:set>
                                    <p:anim calcmode="lin" valueType="num">
                                      <p:cBhvr additive="base">
                                        <p:cTn id="7" dur="500" fill="hold"/>
                                        <p:tgtEl>
                                          <p:spTgt spid="1150980"/>
                                        </p:tgtEl>
                                        <p:attrNameLst>
                                          <p:attrName>ppt_x</p:attrName>
                                        </p:attrNameLst>
                                      </p:cBhvr>
                                      <p:tavLst>
                                        <p:tav tm="0">
                                          <p:val>
                                            <p:strVal val="1+#ppt_w/2"/>
                                          </p:val>
                                        </p:tav>
                                        <p:tav tm="100000">
                                          <p:val>
                                            <p:strVal val="#ppt_x"/>
                                          </p:val>
                                        </p:tav>
                                      </p:tavLst>
                                    </p:anim>
                                    <p:anim calcmode="lin" valueType="num">
                                      <p:cBhvr additive="base">
                                        <p:cTn id="8" dur="500" fill="hold"/>
                                        <p:tgtEl>
                                          <p:spTgt spid="1150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980" grpId="0" animBg="1"/>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Comic Sans MS" panose="030F0902030302020204" pitchFamily="66"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none" strike="noStrike" cap="none" normalizeH="0" baseline="0" smtClean="0">
            <a:ln>
              <a:noFill/>
            </a:ln>
            <a:solidFill>
              <a:schemeClr val="tx1"/>
            </a:solidFill>
            <a:effectLst/>
            <a:latin typeface="Comic Sans MS" panose="030F0902030302020204" pitchFamily="66" charset="0"/>
            <a:ea typeface="宋体" pitchFamily="2" charset="-12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27135</Words>
  <Application>WPS 演示</Application>
  <PresentationFormat>全屏显示(4:3)</PresentationFormat>
  <Paragraphs>4234</Paragraphs>
  <Slides>104</Slides>
  <Notes>55</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104</vt:i4>
      </vt:variant>
    </vt:vector>
  </HeadingPairs>
  <TitlesOfParts>
    <vt:vector size="126" baseType="lpstr">
      <vt:lpstr>Arial</vt:lpstr>
      <vt:lpstr>方正书宋_GBK</vt:lpstr>
      <vt:lpstr>Wingdings</vt:lpstr>
      <vt:lpstr>Comic Sans MS</vt:lpstr>
      <vt:lpstr>宋体</vt:lpstr>
      <vt:lpstr>宋体-简</vt:lpstr>
      <vt:lpstr>Times New Roman</vt:lpstr>
      <vt:lpstr>Webdings</vt:lpstr>
      <vt:lpstr>Tahoma</vt:lpstr>
      <vt:lpstr>楷体_GB2312</vt:lpstr>
      <vt:lpstr>Math A</vt:lpstr>
      <vt:lpstr>Symbol</vt:lpstr>
      <vt:lpstr>Arial Unicode MS</vt:lpstr>
      <vt:lpstr>Math B</vt:lpstr>
      <vt:lpstr>Wingdings</vt:lpstr>
      <vt:lpstr>微软雅黑</vt:lpstr>
      <vt:lpstr>汉仪旗黑</vt:lpstr>
      <vt:lpstr>宋体</vt:lpstr>
      <vt:lpstr>Kingsoft Sign</vt:lpstr>
      <vt:lpstr>汉仪楷体简</vt:lpstr>
      <vt:lpstr>Thonburi</vt:lpstr>
      <vt:lpstr>Watermark</vt:lpstr>
      <vt:lpstr>第八章 二叉树和其他树</vt:lpstr>
      <vt:lpstr>Chapter 8 Binary AND  Other Trees</vt:lpstr>
      <vt:lpstr>8.1 Trees</vt:lpstr>
      <vt:lpstr>8.1 Trees</vt:lpstr>
      <vt:lpstr>8.1 Trees</vt:lpstr>
      <vt:lpstr>8.1 Trees</vt:lpstr>
      <vt:lpstr>8.1 Trees</vt:lpstr>
      <vt:lpstr>PowerPoint 演示文稿</vt:lpstr>
      <vt:lpstr>PowerPoint 演示文稿</vt:lpstr>
      <vt:lpstr>PowerPoint 演示文稿</vt:lpstr>
      <vt:lpstr>PowerPoint 演示文稿</vt:lpstr>
      <vt:lpstr>PowerPoint 演示文稿</vt:lpstr>
      <vt:lpstr>8.2 Binary Trees</vt:lpstr>
      <vt:lpstr>PowerPoint 演示文稿</vt:lpstr>
      <vt:lpstr>8.2 Binary Trees</vt:lpstr>
      <vt:lpstr>8.3 Properties of Binary Trees</vt:lpstr>
      <vt:lpstr>8.3 Properties of Binary Trees</vt:lpstr>
      <vt:lpstr>8.3 Properties of Binary Trees</vt:lpstr>
      <vt:lpstr>8.3 Properties of Binary Trees</vt:lpstr>
      <vt:lpstr>8.3 Properties of Binary Trees</vt:lpstr>
      <vt:lpstr>8.3 Properties of Binary Trees</vt:lpstr>
      <vt:lpstr>8.3 Properties of Binary Trees</vt:lpstr>
      <vt:lpstr>8.4 Representation of Binary Trees</vt:lpstr>
      <vt:lpstr>8.4.1 公式化描述</vt:lpstr>
      <vt:lpstr>8.4.2  链表描述</vt:lpstr>
      <vt:lpstr>8.4.2  链表描述</vt:lpstr>
      <vt:lpstr>8.4.2  链表描述</vt:lpstr>
      <vt:lpstr>8.5 Common Binary Tree Operations</vt:lpstr>
      <vt:lpstr>PowerPoint 演示文稿</vt:lpstr>
      <vt:lpstr>PowerPoint 演示文稿</vt:lpstr>
      <vt:lpstr>PowerPoint 演示文稿</vt:lpstr>
      <vt:lpstr>PowerPoint 演示文稿</vt:lpstr>
      <vt:lpstr>PowerPoint 演示文稿</vt:lpstr>
      <vt:lpstr>8.6 Binary Trees Traversal</vt:lpstr>
      <vt:lpstr>8.6 Binary Trees Traversal</vt:lpstr>
      <vt:lpstr>8.6 Binary Trees Traversal</vt:lpstr>
      <vt:lpstr>8.6 Binary Trees Traversal</vt:lpstr>
      <vt:lpstr>8.6 Binary Trees Traversal</vt:lpstr>
      <vt:lpstr>8.6 Binary Trees Traversal</vt:lpstr>
      <vt:lpstr>8.6 Binary Trees Traversal</vt:lpstr>
      <vt:lpstr>8.6 Binary Trees Traversal</vt:lpstr>
      <vt:lpstr>8.6 Binary Trees Traversal</vt:lpstr>
      <vt:lpstr>8.6 Binary Trees Traversal</vt:lpstr>
      <vt:lpstr>8.7 The ADT BinaryTree</vt:lpstr>
      <vt:lpstr>8.8 The Class BinaryTree</vt:lpstr>
      <vt:lpstr>8.8 The Class BinaryTree</vt:lpstr>
      <vt:lpstr>8.8 The Class BinaryTree</vt:lpstr>
      <vt:lpstr>8.8 The Class BinaryTree</vt:lpstr>
      <vt:lpstr>8.8 The Class BinaryTree</vt:lpstr>
      <vt:lpstr>8.9 ADT and Class Extensions</vt:lpstr>
      <vt:lpstr>8.9 ADT and Class Extensions</vt:lpstr>
      <vt:lpstr>8.9 ADT and Class Extensions</vt:lpstr>
      <vt:lpstr>8.9.3  计算高度</vt:lpstr>
      <vt:lpstr>8.8 The Class BinaryTree</vt:lpstr>
      <vt:lpstr>A   树和森林</vt:lpstr>
      <vt:lpstr>A.1  树和森林的定义</vt:lpstr>
      <vt:lpstr>A.1  树和森林的定义</vt:lpstr>
      <vt:lpstr>A.2  树与森林的存储结构</vt:lpstr>
      <vt:lpstr>A.2  树与森林的存储结构</vt:lpstr>
      <vt:lpstr>PowerPoint 演示文稿</vt:lpstr>
      <vt:lpstr>A.3  树、森林与二叉树的转换</vt:lpstr>
      <vt:lpstr>一般树转二叉树</vt:lpstr>
      <vt:lpstr>二叉树转一般树</vt:lpstr>
      <vt:lpstr>A.3  树、森林与二叉树的转换</vt:lpstr>
      <vt:lpstr>森林转化为二叉树</vt:lpstr>
      <vt:lpstr>A.3  树、森林与二叉树的转换</vt:lpstr>
      <vt:lpstr>二叉树转化为森林</vt:lpstr>
      <vt:lpstr>A.3  树、森林与二叉树的转换</vt:lpstr>
      <vt:lpstr>练习</vt:lpstr>
      <vt:lpstr>A.4  树与森林的遍历</vt:lpstr>
      <vt:lpstr>A.4  树与森林的遍历</vt:lpstr>
      <vt:lpstr>A.4  树与森林的遍历</vt:lpstr>
      <vt:lpstr>A.4  树与森林的遍历</vt:lpstr>
      <vt:lpstr>A.4  树与森林的遍历</vt:lpstr>
      <vt:lpstr>A.4  树与森林的遍历</vt:lpstr>
      <vt:lpstr>A.4  树与森林的遍历</vt:lpstr>
      <vt:lpstr>A.4  树与森林的遍历</vt:lpstr>
      <vt:lpstr>8.10	Application</vt:lpstr>
      <vt:lpstr>8.10.1	设置信号放大器</vt:lpstr>
      <vt:lpstr>8.10.1	设置信号放大器</vt:lpstr>
      <vt:lpstr>8.10.1 设置信号放大器</vt:lpstr>
      <vt:lpstr>8.10.1 设置信号放大器</vt:lpstr>
      <vt:lpstr>8.10.1	设置信号放大器</vt:lpstr>
      <vt:lpstr>8.10.1	设置信号放大器</vt:lpstr>
      <vt:lpstr>3.8.3 Equivalence Classes</vt:lpstr>
      <vt:lpstr>3.8.3 Equivalence Classes</vt:lpstr>
      <vt:lpstr>3.8.3 Equivalence Classes</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lpstr>8.10.2	在线等价类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379</cp:revision>
  <dcterms:created xsi:type="dcterms:W3CDTF">2021-11-17T05:27:47Z</dcterms:created>
  <dcterms:modified xsi:type="dcterms:W3CDTF">2021-11-17T05:27:47Z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ies>
</file>