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0"/>
  </p:notesMasterIdLst>
  <p:sldIdLst>
    <p:sldId id="260" r:id="rId3"/>
    <p:sldId id="340" r:id="rId4"/>
    <p:sldId id="341" r:id="rId5"/>
    <p:sldId id="342" r:id="rId6"/>
    <p:sldId id="343" r:id="rId7"/>
    <p:sldId id="344" r:id="rId8"/>
    <p:sldId id="345" r:id="rId9"/>
    <p:sldId id="346" r:id="rId10"/>
    <p:sldId id="348" r:id="rId11"/>
    <p:sldId id="311" r:id="rId12"/>
    <p:sldId id="302" r:id="rId13"/>
    <p:sldId id="303" r:id="rId14"/>
    <p:sldId id="304" r:id="rId15"/>
    <p:sldId id="349" r:id="rId16"/>
    <p:sldId id="327" r:id="rId17"/>
    <p:sldId id="328" r:id="rId18"/>
    <p:sldId id="330" r:id="rId19"/>
    <p:sldId id="331" r:id="rId20"/>
    <p:sldId id="332" r:id="rId21"/>
    <p:sldId id="333" r:id="rId22"/>
    <p:sldId id="334" r:id="rId23"/>
    <p:sldId id="335" r:id="rId24"/>
    <p:sldId id="336" r:id="rId25"/>
    <p:sldId id="337" r:id="rId26"/>
    <p:sldId id="338" r:id="rId27"/>
    <p:sldId id="339" r:id="rId28"/>
    <p:sldId id="347" r:id="rId29"/>
    <p:sldId id="353" r:id="rId31"/>
    <p:sldId id="354" r:id="rId32"/>
    <p:sldId id="355" r:id="rId33"/>
    <p:sldId id="356" r:id="rId34"/>
    <p:sldId id="357" r:id="rId35"/>
    <p:sldId id="352" r:id="rId36"/>
    <p:sldId id="351" r:id="rId37"/>
    <p:sldId id="312" r:id="rId38"/>
    <p:sldId id="313" r:id="rId39"/>
    <p:sldId id="317" r:id="rId40"/>
    <p:sldId id="318" r:id="rId41"/>
    <p:sldId id="319" r:id="rId42"/>
    <p:sldId id="320" r:id="rId43"/>
    <p:sldId id="321" r:id="rId44"/>
    <p:sldId id="322" r:id="rId45"/>
    <p:sldId id="323" r:id="rId46"/>
    <p:sldId id="324" r:id="rId47"/>
    <p:sldId id="326" r:id="rId48"/>
    <p:sldId id="316"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01"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A0691"/>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2" autoAdjust="0"/>
    <p:restoredTop sz="95806" autoAdjust="0"/>
  </p:normalViewPr>
  <p:slideViewPr>
    <p:cSldViewPr>
      <p:cViewPr varScale="1">
        <p:scale>
          <a:sx n="125" d="100"/>
          <a:sy n="125" d="100"/>
        </p:scale>
        <p:origin x="176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34.xml"/><Relationship Id="rId8" Type="http://schemas.openxmlformats.org/officeDocument/2006/relationships/slide" Target="slides/slide33.xml"/><Relationship Id="rId7" Type="http://schemas.openxmlformats.org/officeDocument/2006/relationships/slide" Target="slides/slide32.xml"/><Relationship Id="rId6" Type="http://schemas.openxmlformats.org/officeDocument/2006/relationships/slide" Target="slides/slide31.xml"/><Relationship Id="rId5" Type="http://schemas.openxmlformats.org/officeDocument/2006/relationships/slide" Target="slides/slide30.xml"/><Relationship Id="rId4" Type="http://schemas.openxmlformats.org/officeDocument/2006/relationships/slide" Target="slides/slide29.xml"/><Relationship Id="rId3" Type="http://schemas.openxmlformats.org/officeDocument/2006/relationships/slide" Target="slides/slide28.xml"/><Relationship Id="rId26" Type="http://schemas.openxmlformats.org/officeDocument/2006/relationships/slide" Target="slides/slide63.xml"/><Relationship Id="rId25" Type="http://schemas.openxmlformats.org/officeDocument/2006/relationships/slide" Target="slides/slide62.xml"/><Relationship Id="rId24" Type="http://schemas.openxmlformats.org/officeDocument/2006/relationships/slide" Target="slides/slide61.xml"/><Relationship Id="rId23" Type="http://schemas.openxmlformats.org/officeDocument/2006/relationships/slide" Target="slides/slide60.xml"/><Relationship Id="rId22" Type="http://schemas.openxmlformats.org/officeDocument/2006/relationships/slide" Target="slides/slide59.xml"/><Relationship Id="rId21" Type="http://schemas.openxmlformats.org/officeDocument/2006/relationships/slide" Target="slides/slide58.xml"/><Relationship Id="rId20" Type="http://schemas.openxmlformats.org/officeDocument/2006/relationships/slide" Target="slides/slide57.xml"/><Relationship Id="rId2" Type="http://schemas.openxmlformats.org/officeDocument/2006/relationships/slide" Target="slides/slide27.xml"/><Relationship Id="rId19" Type="http://schemas.openxmlformats.org/officeDocument/2006/relationships/slide" Target="slides/slide56.xml"/><Relationship Id="rId18" Type="http://schemas.openxmlformats.org/officeDocument/2006/relationships/slide" Target="slides/slide55.xml"/><Relationship Id="rId17" Type="http://schemas.openxmlformats.org/officeDocument/2006/relationships/slide" Target="slides/slide54.xml"/><Relationship Id="rId16" Type="http://schemas.openxmlformats.org/officeDocument/2006/relationships/slide" Target="slides/slide53.xml"/><Relationship Id="rId15" Type="http://schemas.openxmlformats.org/officeDocument/2006/relationships/slide" Target="slides/slide52.xml"/><Relationship Id="rId14" Type="http://schemas.openxmlformats.org/officeDocument/2006/relationships/slide" Target="slides/slide51.xml"/><Relationship Id="rId13" Type="http://schemas.openxmlformats.org/officeDocument/2006/relationships/slide" Target="slides/slide50.xml"/><Relationship Id="rId12" Type="http://schemas.openxmlformats.org/officeDocument/2006/relationships/slide" Target="slides/slide49.xml"/><Relationship Id="rId11" Type="http://schemas.openxmlformats.org/officeDocument/2006/relationships/slide" Target="slides/slide48.xml"/><Relationship Id="rId10" Type="http://schemas.openxmlformats.org/officeDocument/2006/relationships/slide" Target="slides/slide47.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503050405090304" pitchFamily="18" charset="0"/>
                <a:ea typeface="宋体" panose="02010600030101010101" pitchFamily="2" charset="-122"/>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503050405090304" pitchFamily="18" charset="0"/>
                <a:ea typeface="宋体" panose="02010600030101010101" pitchFamily="2" charset="-122"/>
              </a:defRPr>
            </a:lvl1pPr>
          </a:lstStyle>
          <a:p>
            <a:pPr>
              <a:defRPr/>
            </a:pPr>
            <a:fld id="{84138B5C-4BF8-47C0-873C-A4707FB27F5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BE4572D-58E1-4F4E-80C2-89925450CA5A}" type="slidenum">
              <a:rPr lang="zh-CN" altLang="en-US"/>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xfrm>
            <a:off x="914182" y="4343400"/>
            <a:ext cx="5029637" cy="4114800"/>
          </a:xfrm>
          <a:noFill/>
        </p:spPr>
        <p:txBody>
          <a:bodyPr/>
          <a:lstStyle/>
          <a:p>
            <a:pPr marL="228600" indent="-228600"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miter lim="800000"/>
          </a:ln>
        </p:spPr>
        <p:txBody>
          <a:bodyPr/>
          <a:lstStyle/>
          <a:p>
            <a:fld id="{BB865C18-4FB1-4A96-BEAE-D7FC0965F5C8}" type="slidenum">
              <a:rPr lang="zh-CN" altLang="en-US" smtClean="0"/>
            </a:fld>
            <a:endParaRPr lang="en-US" altLang="zh-CN"/>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miter lim="800000"/>
          </a:ln>
        </p:spPr>
        <p:txBody>
          <a:bodyPr/>
          <a:lstStyle/>
          <a:p>
            <a:fld id="{99006C44-5B9F-42F0-A901-D4C281796A4F}"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miter lim="800000"/>
          </a:ln>
        </p:spPr>
        <p:txBody>
          <a:bodyPr/>
          <a:lstStyle/>
          <a:p>
            <a:fld id="{5F567FA7-E61E-4E07-B557-D41BFF2BEBE7}" type="slidenum">
              <a:rPr lang="zh-CN" altLang="en-US" smtClean="0"/>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miter lim="800000"/>
          </a:ln>
        </p:spPr>
        <p:txBody>
          <a:bodyPr/>
          <a:lstStyle/>
          <a:p>
            <a:fld id="{FA0F2424-75A9-4CA6-AF59-3708C0EAE3F0}" type="slidenum">
              <a:rPr lang="zh-CN" altLang="en-US" smtClean="0"/>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4138B5C-4BF8-47C0-873C-A4707FB27F5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ln>
        </p:spPr>
        <p:txBody>
          <a:bodyPr/>
          <a:lstStyle/>
          <a:p>
            <a:fld id="{74B4F5AE-1752-4647-A7DD-BA65F3DBB907}" type="slidenum">
              <a:rPr lang="zh-CN" altLang="en-US" smtClean="0"/>
            </a:fld>
            <a:endParaRPr lang="en-US" altLang="zh-CN"/>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miter lim="800000"/>
          </a:ln>
        </p:spPr>
        <p:txBody>
          <a:bodyPr/>
          <a:lstStyle/>
          <a:p>
            <a:fld id="{3C10EB8D-8824-4B23-8708-84266E7EDFA0}" type="slidenum">
              <a:rPr lang="zh-CN" altLang="en-US" smtClean="0"/>
            </a:fld>
            <a:endParaRPr lang="en-US" altLang="zh-CN"/>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miter lim="800000"/>
          </a:ln>
        </p:spPr>
        <p:txBody>
          <a:bodyPr/>
          <a:lstStyle/>
          <a:p>
            <a:fld id="{09A46EE4-C520-4010-A110-CBCBA9445863}" type="slidenum">
              <a:rPr lang="zh-CN" altLang="en-US" smtClean="0"/>
            </a:fld>
            <a:endParaRPr lang="en-US" altLang="zh-CN"/>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miter lim="800000"/>
          </a:ln>
        </p:spPr>
        <p:txBody>
          <a:bodyPr/>
          <a:lstStyle/>
          <a:p>
            <a:fld id="{43836773-ED9C-4827-82BD-D37F144CCAB7}" type="slidenum">
              <a:rPr lang="zh-CN" altLang="en-US" smtClean="0"/>
            </a:fld>
            <a:endParaRPr lang="en-US" altLang="zh-CN"/>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miter lim="800000"/>
          </a:ln>
        </p:spPr>
        <p:txBody>
          <a:bodyPr/>
          <a:lstStyle/>
          <a:p>
            <a:fld id="{9E2E8089-2458-4BA2-B6D9-D80E03487EBA}" type="slidenum">
              <a:rPr lang="zh-CN" altLang="en-US" smtClean="0"/>
            </a:fld>
            <a:endParaRPr lang="en-US" altLang="zh-CN"/>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miter lim="800000"/>
          </a:ln>
        </p:spPr>
        <p:txBody>
          <a:bodyPr/>
          <a:lstStyle/>
          <a:p>
            <a:fld id="{511CA54F-65F7-4C21-AC89-508BFF726510}" type="slidenum">
              <a:rPr lang="zh-CN" altLang="en-US" smtClean="0"/>
            </a:fld>
            <a:endParaRPr lang="en-US" altLang="zh-CN"/>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ln>
        </p:spPr>
        <p:txBody>
          <a:bodyPr/>
          <a:lstStyle/>
          <a:p>
            <a:fld id="{FCE9F74B-6A3B-4CE7-9C33-E4749766331A}" type="slidenum">
              <a:rPr lang="zh-CN" altLang="en-US" smtClean="0"/>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grpSp>
      <p:sp>
        <p:nvSpPr>
          <p:cNvPr id="705548"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endParaRPr lang="zh-CN" altLang="en-US"/>
          </a:p>
        </p:txBody>
      </p:sp>
      <p:sp>
        <p:nvSpPr>
          <p:cNvPr id="70554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zh-CN" altLang="en-US"/>
              <a:t>单击此处编辑母版副标题样式</a:t>
            </a:r>
            <a:endParaRPr lang="zh-CN" altLang="en-US"/>
          </a:p>
        </p:txBody>
      </p:sp>
      <p:sp>
        <p:nvSpPr>
          <p:cNvPr id="11" name="Rectangle 9"/>
          <p:cNvSpPr>
            <a:spLocks noGrp="1" noChangeArrowheads="1"/>
          </p:cNvSpPr>
          <p:nvPr>
            <p:ph type="dt" sz="half" idx="10"/>
          </p:nvPr>
        </p:nvSpPr>
        <p:spPr/>
        <p:txBody>
          <a:bodyPr/>
          <a:lstStyle>
            <a:lvl1pPr>
              <a:defRPr smtClean="0"/>
            </a:lvl1pPr>
          </a:lstStyle>
          <a:p>
            <a:pPr>
              <a:defRPr/>
            </a:pPr>
            <a:fld id="{FF99AAE7-160C-40D1-A0C5-949BE1ECB081}"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smtClean="0"/>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smtClean="0"/>
            </a:lvl1pPr>
          </a:lstStyle>
          <a:p>
            <a:pPr>
              <a:defRPr/>
            </a:pPr>
            <a:fld id="{928D3CD2-A750-4A32-BC8E-BCD9FA569F98}"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785D83CD-2B87-4220-862B-2DF7DF82CEDA}"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062449C9-BE73-48E8-8444-C24951D0A208}"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2A03593E-F668-4482-A1FA-F7BC05AFDEC1}"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1BC4905-8FE6-44D3-BF63-AB215655DA27}"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6AF59693-CCB6-403E-9183-8A50EB04D096}"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9C04DA9-1498-4762-A8AC-9E62E1F6ED1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363BB507-33CA-4D13-8F95-323D18DF1155}"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7C21A3A-F68A-4FE6-8070-C8DD49083FF7}"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F3158A2-B419-47FC-976E-743464177A36}"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669435B7-77F4-4D69-ABEA-0A54B653EEB9}"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9017C55C-B17F-4C61-A37E-E5142E9D413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5F1D4B6-F57F-4A59-AA0E-1FFE40A8638E}"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71093A3D-2C03-4893-9526-5FF96ACEB36C}"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29A825AE-1398-4DC2-83AD-D8B929A49443}"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6E7883D1-1D4B-4EB6-B324-AFCEBE64AC35}"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6325252F-3C4A-40E4-A024-F242D1E4350C}"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C5FE07EE-214E-4ADC-9EE9-14B9544D81BA}"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A80C66A-19BF-43FC-8C96-25E240EA0FB0}"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955526E4-00AD-4C60-9A7A-FAB5C37D2D3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A6EEB69A-8EC3-438F-A09B-043147897A47}"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7406BD6F-57D7-4BC7-9CAC-2C24E7D45316}"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3511E70-B558-4B92-BC57-53B889D5D9B5}"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70451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70451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70451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70451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sp>
          <p:nvSpPr>
            <p:cNvPr id="70451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a typeface="宋体" panose="02010600030101010101" pitchFamily="2" charset="-122"/>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0452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ea typeface="宋体" panose="02010600030101010101" pitchFamily="2" charset="-122"/>
              </a:defRPr>
            </a:lvl1pPr>
          </a:lstStyle>
          <a:p>
            <a:pPr>
              <a:defRPr/>
            </a:pPr>
            <a:fld id="{DBF36F71-ED59-4A2C-A18E-EFAF1A48707D}" type="datetime7">
              <a:rPr lang="zh-CN" altLang="en-US"/>
            </a:fld>
            <a:endParaRPr lang="en-US" altLang="zh-CN"/>
          </a:p>
        </p:txBody>
      </p:sp>
      <p:sp>
        <p:nvSpPr>
          <p:cNvPr id="70452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ea typeface="宋体" panose="02010600030101010101" pitchFamily="2" charset="-122"/>
              </a:defRPr>
            </a:lvl1pPr>
          </a:lstStyle>
          <a:p>
            <a:pPr>
              <a:defRPr/>
            </a:pPr>
            <a:endParaRPr lang="en-US" altLang="zh-CN"/>
          </a:p>
        </p:txBody>
      </p:sp>
      <p:sp>
        <p:nvSpPr>
          <p:cNvPr id="70452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ea typeface="宋体" panose="02010600030101010101" pitchFamily="2" charset="-122"/>
              </a:defRPr>
            </a:lvl1pPr>
          </a:lstStyle>
          <a:p>
            <a:pPr>
              <a:defRPr/>
            </a:pPr>
            <a:fld id="{79F289F4-8C17-4748-AED4-1B36FE580E48}"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CBB7E47A-68C3-4D53-A303-28D029DEFECF}" type="datetime7">
              <a:rPr lang="zh-CN" altLang="en-US">
                <a:ea typeface="宋体" panose="02010600030101010101" pitchFamily="2" charset="-122"/>
              </a:rPr>
            </a:fld>
            <a:endParaRPr lang="en-US" altLang="zh-CN">
              <a:ea typeface="宋体" panose="02010600030101010101" pitchFamily="2" charset="-122"/>
            </a:endParaRPr>
          </a:p>
        </p:txBody>
      </p:sp>
      <p:sp>
        <p:nvSpPr>
          <p:cNvPr id="4099" name="灯片编号占位符 5"/>
          <p:cNvSpPr>
            <a:spLocks noGrp="1"/>
          </p:cNvSpPr>
          <p:nvPr>
            <p:ph type="sldNum" sz="quarter" idx="12"/>
          </p:nvPr>
        </p:nvSpPr>
        <p:spPr>
          <a:noFill/>
        </p:spPr>
        <p:txBody>
          <a:bodyPr/>
          <a:lstStyle/>
          <a:p>
            <a:fld id="{F219C354-2A79-4706-BE27-67F8EABCC63E}" type="slidenum">
              <a:rPr lang="zh-CN" altLang="en-US">
                <a:ea typeface="宋体" panose="02010600030101010101" pitchFamily="2" charset="-122"/>
              </a:rPr>
            </a:fld>
            <a:endParaRPr lang="en-US" altLang="zh-CN">
              <a:ea typeface="宋体" panose="02010600030101010101" pitchFamily="2" charset="-122"/>
            </a:endParaRPr>
          </a:p>
        </p:txBody>
      </p:sp>
      <p:sp>
        <p:nvSpPr>
          <p:cNvPr id="4100" name="Rectangle 2"/>
          <p:cNvSpPr>
            <a:spLocks noGrp="1" noChangeArrowheads="1"/>
          </p:cNvSpPr>
          <p:nvPr>
            <p:ph type="title"/>
          </p:nvPr>
        </p:nvSpPr>
        <p:spPr>
          <a:xfrm>
            <a:off x="395536" y="0"/>
            <a:ext cx="8229600" cy="923925"/>
          </a:xfrm>
        </p:spPr>
        <p:txBody>
          <a:bodyPr/>
          <a:lstStyle/>
          <a:p>
            <a:pPr eaLnBrk="1" hangingPunct="1"/>
            <a:r>
              <a:rPr lang="en-US" altLang="zh-CN" dirty="0">
                <a:sym typeface="Webdings" panose="05030102010509060703" pitchFamily="18" charset="2"/>
              </a:rPr>
              <a:t>CH12 </a:t>
            </a:r>
            <a:r>
              <a:rPr lang="zh-CN" altLang="en-US" dirty="0">
                <a:sym typeface="Webdings" panose="05030102010509060703" pitchFamily="18" charset="2"/>
              </a:rPr>
              <a:t>内部排序</a:t>
            </a:r>
            <a:endParaRPr lang="zh-CN" altLang="en-US" dirty="0">
              <a:sym typeface="Webdings" panose="05030102010509060703" pitchFamily="18" charset="2"/>
            </a:endParaRPr>
          </a:p>
        </p:txBody>
      </p:sp>
      <p:sp>
        <p:nvSpPr>
          <p:cNvPr id="652291" name="Rectangle 3"/>
          <p:cNvSpPr>
            <a:spLocks noGrp="1" noChangeArrowheads="1"/>
          </p:cNvSpPr>
          <p:nvPr>
            <p:ph type="body" idx="1"/>
          </p:nvPr>
        </p:nvSpPr>
        <p:spPr>
          <a:xfrm>
            <a:off x="611561" y="836712"/>
            <a:ext cx="8064896" cy="5832648"/>
          </a:xfrm>
        </p:spPr>
        <p:txBody>
          <a:bodyPr/>
          <a:lstStyle/>
          <a:p>
            <a:r>
              <a:rPr lang="en-US" altLang="zh-CN" sz="2400" dirty="0"/>
              <a:t>12.1 </a:t>
            </a:r>
            <a:r>
              <a:rPr lang="zh-CN" altLang="zh-CN" sz="2400" dirty="0"/>
              <a:t>排序的一般概念</a:t>
            </a:r>
            <a:endParaRPr lang="zh-CN" altLang="zh-CN" sz="2400" dirty="0"/>
          </a:p>
          <a:p>
            <a:r>
              <a:rPr lang="en-US" altLang="zh-CN" sz="2400" dirty="0"/>
              <a:t>12.2</a:t>
            </a:r>
            <a:r>
              <a:rPr lang="zh-CN" altLang="zh-CN" sz="2400" dirty="0"/>
              <a:t>插入排序</a:t>
            </a:r>
            <a:endParaRPr lang="zh-CN" altLang="zh-CN" sz="2400" dirty="0"/>
          </a:p>
          <a:p>
            <a:pPr lvl="2"/>
            <a:r>
              <a:rPr lang="zh-CN" altLang="zh-CN" sz="1600" dirty="0"/>
              <a:t>直接插入排序</a:t>
            </a:r>
            <a:endParaRPr lang="zh-CN" altLang="zh-CN" sz="1600" dirty="0"/>
          </a:p>
          <a:p>
            <a:pPr lvl="2"/>
            <a:r>
              <a:rPr lang="zh-CN" altLang="zh-CN" sz="1600" dirty="0">
                <a:solidFill>
                  <a:srgbClr val="FF0000"/>
                </a:solidFill>
              </a:rPr>
              <a:t>折半插入排序</a:t>
            </a:r>
            <a:endParaRPr lang="zh-CN" altLang="zh-CN" sz="1600" dirty="0">
              <a:solidFill>
                <a:srgbClr val="FF0000"/>
              </a:solidFill>
            </a:endParaRPr>
          </a:p>
          <a:p>
            <a:pPr lvl="2"/>
            <a:r>
              <a:rPr lang="zh-CN" altLang="zh-CN" sz="1600" dirty="0">
                <a:solidFill>
                  <a:srgbClr val="FF0000"/>
                </a:solidFill>
              </a:rPr>
              <a:t>希尔排序</a:t>
            </a:r>
            <a:endParaRPr lang="zh-CN" altLang="zh-CN" sz="1600" dirty="0">
              <a:solidFill>
                <a:srgbClr val="FF0000"/>
              </a:solidFill>
            </a:endParaRPr>
          </a:p>
          <a:p>
            <a:r>
              <a:rPr lang="en-US" altLang="zh-CN" sz="2400" dirty="0"/>
              <a:t>12.3</a:t>
            </a:r>
            <a:r>
              <a:rPr lang="zh-CN" altLang="zh-CN" sz="2400" dirty="0"/>
              <a:t>交换排序</a:t>
            </a:r>
            <a:endParaRPr lang="zh-CN" altLang="zh-CN" sz="2400" dirty="0"/>
          </a:p>
          <a:p>
            <a:pPr lvl="2"/>
            <a:r>
              <a:rPr lang="zh-CN" altLang="zh-CN" sz="1600" dirty="0"/>
              <a:t>起泡排序</a:t>
            </a:r>
            <a:endParaRPr lang="zh-CN" altLang="zh-CN" sz="1600" dirty="0"/>
          </a:p>
          <a:p>
            <a:pPr lvl="2"/>
            <a:r>
              <a:rPr lang="zh-CN" altLang="zh-CN" sz="1600" dirty="0">
                <a:solidFill>
                  <a:srgbClr val="FF0000"/>
                </a:solidFill>
              </a:rPr>
              <a:t>快速排序</a:t>
            </a:r>
            <a:endParaRPr lang="zh-CN" altLang="zh-CN" sz="1600" dirty="0">
              <a:solidFill>
                <a:srgbClr val="FF0000"/>
              </a:solidFill>
            </a:endParaRPr>
          </a:p>
          <a:p>
            <a:r>
              <a:rPr lang="en-US" altLang="zh-CN" sz="2400" dirty="0"/>
              <a:t>12.4</a:t>
            </a:r>
            <a:r>
              <a:rPr lang="zh-CN" altLang="zh-CN" sz="2400" dirty="0"/>
              <a:t>选择排序</a:t>
            </a:r>
            <a:endParaRPr lang="zh-CN" altLang="zh-CN" sz="2400" dirty="0"/>
          </a:p>
          <a:p>
            <a:pPr lvl="2"/>
            <a:r>
              <a:rPr lang="zh-CN" altLang="zh-CN" sz="1600" dirty="0"/>
              <a:t>简单选择排序</a:t>
            </a:r>
            <a:endParaRPr lang="zh-CN" altLang="zh-CN" sz="1600" dirty="0"/>
          </a:p>
          <a:p>
            <a:pPr lvl="2"/>
            <a:r>
              <a:rPr lang="zh-CN" altLang="zh-CN" sz="1600" dirty="0"/>
              <a:t>堆排序</a:t>
            </a:r>
            <a:endParaRPr lang="zh-CN" altLang="zh-CN" sz="1600" dirty="0"/>
          </a:p>
          <a:p>
            <a:r>
              <a:rPr lang="en-US" altLang="zh-CN" sz="2400" dirty="0"/>
              <a:t>12.5</a:t>
            </a:r>
            <a:r>
              <a:rPr lang="zh-CN" altLang="zh-CN" sz="2400" dirty="0">
                <a:solidFill>
                  <a:srgbClr val="FF0000"/>
                </a:solidFill>
              </a:rPr>
              <a:t>归并排序</a:t>
            </a:r>
            <a:endParaRPr lang="zh-CN" altLang="zh-CN" sz="2400" dirty="0">
              <a:solidFill>
                <a:srgbClr val="FF0000"/>
              </a:solidFill>
            </a:endParaRPr>
          </a:p>
          <a:p>
            <a:pPr lvl="2"/>
            <a:r>
              <a:rPr lang="zh-CN" altLang="zh-CN" sz="1500" dirty="0">
                <a:solidFill>
                  <a:srgbClr val="FF0000"/>
                </a:solidFill>
              </a:rPr>
              <a:t>两个有序序列的归并操作</a:t>
            </a:r>
            <a:endParaRPr lang="zh-CN" altLang="zh-CN" sz="1500" dirty="0">
              <a:solidFill>
                <a:srgbClr val="FF0000"/>
              </a:solidFill>
            </a:endParaRPr>
          </a:p>
          <a:p>
            <a:pPr lvl="2"/>
            <a:r>
              <a:rPr lang="zh-CN" altLang="zh-CN" sz="1500" dirty="0">
                <a:solidFill>
                  <a:srgbClr val="FF0000"/>
                </a:solidFill>
              </a:rPr>
              <a:t>归并排序</a:t>
            </a:r>
            <a:endParaRPr lang="zh-CN" altLang="zh-CN" sz="1500" dirty="0">
              <a:solidFill>
                <a:srgbClr val="FF0000"/>
              </a:solidFill>
            </a:endParaRPr>
          </a:p>
          <a:p>
            <a:r>
              <a:rPr lang="en-US" altLang="zh-CN" sz="2400" dirty="0"/>
              <a:t>12.6</a:t>
            </a:r>
            <a:r>
              <a:rPr lang="zh-CN" altLang="en-US" sz="2400" dirty="0"/>
              <a:t>分配排序</a:t>
            </a:r>
            <a:r>
              <a:rPr lang="zh-CN" altLang="zh-CN" sz="2400" dirty="0"/>
              <a:t>和基数排序</a:t>
            </a:r>
            <a:endParaRPr lang="zh-CN" altLang="zh-CN" sz="2400" dirty="0"/>
          </a:p>
          <a:p>
            <a:r>
              <a:rPr lang="en-US" altLang="zh-CN" sz="2400" dirty="0"/>
              <a:t>12.7</a:t>
            </a:r>
            <a:r>
              <a:rPr lang="zh-CN" altLang="zh-CN" sz="2400" dirty="0">
                <a:solidFill>
                  <a:srgbClr val="FF0000"/>
                </a:solidFill>
              </a:rPr>
              <a:t>有关内部排序算法的比</a:t>
            </a:r>
            <a:r>
              <a:rPr lang="zh-CN" altLang="zh-CN" sz="2800" dirty="0">
                <a:solidFill>
                  <a:srgbClr val="FF0000"/>
                </a:solidFill>
              </a:rPr>
              <a:t>较</a:t>
            </a:r>
            <a:endParaRPr lang="zh-CN" altLang="zh-CN"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 calcmode="lin" valueType="num">
                                      <p:cBhvr additive="base">
                                        <p:cTn id="7" dur="500" fill="hold"/>
                                        <p:tgtEl>
                                          <p:spTgt spid="65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22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 calcmode="lin" valueType="num">
                                      <p:cBhvr additive="base">
                                        <p:cTn id="12" dur="500" fill="hold"/>
                                        <p:tgtEl>
                                          <p:spTgt spid="6522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229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 calcmode="lin" valueType="num">
                                      <p:cBhvr additive="base">
                                        <p:cTn id="17" dur="500" fill="hold"/>
                                        <p:tgtEl>
                                          <p:spTgt spid="6522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229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52291">
                                            <p:txEl>
                                              <p:pRg st="3" end="3"/>
                                            </p:txEl>
                                          </p:spTgt>
                                        </p:tgtEl>
                                        <p:attrNameLst>
                                          <p:attrName>style.visibility</p:attrName>
                                        </p:attrNameLst>
                                      </p:cBhvr>
                                      <p:to>
                                        <p:strVal val="visible"/>
                                      </p:to>
                                    </p:set>
                                    <p:anim calcmode="lin" valueType="num">
                                      <p:cBhvr additive="base">
                                        <p:cTn id="22" dur="500" fill="hold"/>
                                        <p:tgtEl>
                                          <p:spTgt spid="6522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229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52291">
                                            <p:txEl>
                                              <p:pRg st="4" end="4"/>
                                            </p:txEl>
                                          </p:spTgt>
                                        </p:tgtEl>
                                        <p:attrNameLst>
                                          <p:attrName>style.visibility</p:attrName>
                                        </p:attrNameLst>
                                      </p:cBhvr>
                                      <p:to>
                                        <p:strVal val="visible"/>
                                      </p:to>
                                    </p:set>
                                    <p:anim calcmode="lin" valueType="num">
                                      <p:cBhvr additive="base">
                                        <p:cTn id="27" dur="500" fill="hold"/>
                                        <p:tgtEl>
                                          <p:spTgt spid="6522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229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652291">
                                            <p:txEl>
                                              <p:pRg st="5" end="5"/>
                                            </p:txEl>
                                          </p:spTgt>
                                        </p:tgtEl>
                                        <p:attrNameLst>
                                          <p:attrName>style.visibility</p:attrName>
                                        </p:attrNameLst>
                                      </p:cBhvr>
                                      <p:to>
                                        <p:strVal val="visible"/>
                                      </p:to>
                                    </p:set>
                                    <p:anim calcmode="lin" valueType="num">
                                      <p:cBhvr additive="base">
                                        <p:cTn id="32" dur="500" fill="hold"/>
                                        <p:tgtEl>
                                          <p:spTgt spid="65229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5229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652291">
                                            <p:txEl>
                                              <p:pRg st="6" end="6"/>
                                            </p:txEl>
                                          </p:spTgt>
                                        </p:tgtEl>
                                        <p:attrNameLst>
                                          <p:attrName>style.visibility</p:attrName>
                                        </p:attrNameLst>
                                      </p:cBhvr>
                                      <p:to>
                                        <p:strVal val="visible"/>
                                      </p:to>
                                    </p:set>
                                    <p:anim calcmode="lin" valueType="num">
                                      <p:cBhvr additive="base">
                                        <p:cTn id="37" dur="500" fill="hold"/>
                                        <p:tgtEl>
                                          <p:spTgt spid="6522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229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652291">
                                            <p:txEl>
                                              <p:pRg st="7" end="7"/>
                                            </p:txEl>
                                          </p:spTgt>
                                        </p:tgtEl>
                                        <p:attrNameLst>
                                          <p:attrName>style.visibility</p:attrName>
                                        </p:attrNameLst>
                                      </p:cBhvr>
                                      <p:to>
                                        <p:strVal val="visible"/>
                                      </p:to>
                                    </p:set>
                                    <p:anim calcmode="lin" valueType="num">
                                      <p:cBhvr additive="base">
                                        <p:cTn id="42" dur="500" fill="hold"/>
                                        <p:tgtEl>
                                          <p:spTgt spid="65229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5229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652291">
                                            <p:txEl>
                                              <p:pRg st="8" end="8"/>
                                            </p:txEl>
                                          </p:spTgt>
                                        </p:tgtEl>
                                        <p:attrNameLst>
                                          <p:attrName>style.visibility</p:attrName>
                                        </p:attrNameLst>
                                      </p:cBhvr>
                                      <p:to>
                                        <p:strVal val="visible"/>
                                      </p:to>
                                    </p:set>
                                    <p:anim calcmode="lin" valueType="num">
                                      <p:cBhvr additive="base">
                                        <p:cTn id="47" dur="500" fill="hold"/>
                                        <p:tgtEl>
                                          <p:spTgt spid="65229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2291">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652291">
                                            <p:txEl>
                                              <p:pRg st="9" end="9"/>
                                            </p:txEl>
                                          </p:spTgt>
                                        </p:tgtEl>
                                        <p:attrNameLst>
                                          <p:attrName>style.visibility</p:attrName>
                                        </p:attrNameLst>
                                      </p:cBhvr>
                                      <p:to>
                                        <p:strVal val="visible"/>
                                      </p:to>
                                    </p:set>
                                    <p:anim calcmode="lin" valueType="num">
                                      <p:cBhvr additive="base">
                                        <p:cTn id="52" dur="500" fill="hold"/>
                                        <p:tgtEl>
                                          <p:spTgt spid="652291">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52291">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652291">
                                            <p:txEl>
                                              <p:pRg st="10" end="10"/>
                                            </p:txEl>
                                          </p:spTgt>
                                        </p:tgtEl>
                                        <p:attrNameLst>
                                          <p:attrName>style.visibility</p:attrName>
                                        </p:attrNameLst>
                                      </p:cBhvr>
                                      <p:to>
                                        <p:strVal val="visible"/>
                                      </p:to>
                                    </p:set>
                                    <p:anim calcmode="lin" valueType="num">
                                      <p:cBhvr additive="base">
                                        <p:cTn id="57" dur="500" fill="hold"/>
                                        <p:tgtEl>
                                          <p:spTgt spid="65229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2291">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652291">
                                            <p:txEl>
                                              <p:pRg st="11" end="11"/>
                                            </p:txEl>
                                          </p:spTgt>
                                        </p:tgtEl>
                                        <p:attrNameLst>
                                          <p:attrName>style.visibility</p:attrName>
                                        </p:attrNameLst>
                                      </p:cBhvr>
                                      <p:to>
                                        <p:strVal val="visible"/>
                                      </p:to>
                                    </p:set>
                                    <p:anim calcmode="lin" valueType="num">
                                      <p:cBhvr additive="base">
                                        <p:cTn id="62" dur="500" fill="hold"/>
                                        <p:tgtEl>
                                          <p:spTgt spid="652291">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52291">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52291">
                                            <p:txEl>
                                              <p:pRg st="12" end="12"/>
                                            </p:txEl>
                                          </p:spTgt>
                                        </p:tgtEl>
                                        <p:attrNameLst>
                                          <p:attrName>style.visibility</p:attrName>
                                        </p:attrNameLst>
                                      </p:cBhvr>
                                      <p:to>
                                        <p:strVal val="visible"/>
                                      </p:to>
                                    </p:set>
                                    <p:anim calcmode="lin" valueType="num">
                                      <p:cBhvr additive="base">
                                        <p:cTn id="67" dur="500" fill="hold"/>
                                        <p:tgtEl>
                                          <p:spTgt spid="652291">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2291">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652291">
                                            <p:txEl>
                                              <p:pRg st="13" end="13"/>
                                            </p:txEl>
                                          </p:spTgt>
                                        </p:tgtEl>
                                        <p:attrNameLst>
                                          <p:attrName>style.visibility</p:attrName>
                                        </p:attrNameLst>
                                      </p:cBhvr>
                                      <p:to>
                                        <p:strVal val="visible"/>
                                      </p:to>
                                    </p:set>
                                    <p:anim calcmode="lin" valueType="num">
                                      <p:cBhvr additive="base">
                                        <p:cTn id="72" dur="500" fill="hold"/>
                                        <p:tgtEl>
                                          <p:spTgt spid="652291">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652291">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652291">
                                            <p:txEl>
                                              <p:pRg st="14" end="14"/>
                                            </p:txEl>
                                          </p:spTgt>
                                        </p:tgtEl>
                                        <p:attrNameLst>
                                          <p:attrName>style.visibility</p:attrName>
                                        </p:attrNameLst>
                                      </p:cBhvr>
                                      <p:to>
                                        <p:strVal val="visible"/>
                                      </p:to>
                                    </p:set>
                                    <p:anim calcmode="lin" valueType="num">
                                      <p:cBhvr additive="base">
                                        <p:cTn id="77" dur="500" fill="hold"/>
                                        <p:tgtEl>
                                          <p:spTgt spid="652291">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52291">
                                            <p:txEl>
                                              <p:pRg st="14" end="14"/>
                                            </p:txEl>
                                          </p:spTgt>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nodeType="afterEffect">
                                  <p:stCondLst>
                                    <p:cond delay="0"/>
                                  </p:stCondLst>
                                  <p:childTnLst>
                                    <p:set>
                                      <p:cBhvr>
                                        <p:cTn id="81" dur="1" fill="hold">
                                          <p:stCondLst>
                                            <p:cond delay="0"/>
                                          </p:stCondLst>
                                        </p:cTn>
                                        <p:tgtEl>
                                          <p:spTgt spid="652291">
                                            <p:txEl>
                                              <p:pRg st="15" end="15"/>
                                            </p:txEl>
                                          </p:spTgt>
                                        </p:tgtEl>
                                        <p:attrNameLst>
                                          <p:attrName>style.visibility</p:attrName>
                                        </p:attrNameLst>
                                      </p:cBhvr>
                                      <p:to>
                                        <p:strVal val="visible"/>
                                      </p:to>
                                    </p:set>
                                    <p:anim calcmode="lin" valueType="num">
                                      <p:cBhvr additive="base">
                                        <p:cTn id="82" dur="500" fill="hold"/>
                                        <p:tgtEl>
                                          <p:spTgt spid="652291">
                                            <p:txEl>
                                              <p:pRg st="15" end="15"/>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5229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a:t>
            </a:r>
            <a:r>
              <a:rPr lang="zh-CN" altLang="zh-CN" dirty="0"/>
              <a:t>折半插入排序</a:t>
            </a:r>
            <a:endParaRPr lang="zh-CN" altLang="en-US" dirty="0"/>
          </a:p>
        </p:txBody>
      </p:sp>
      <p:sp>
        <p:nvSpPr>
          <p:cNvPr id="3" name="内容占位符 2"/>
          <p:cNvSpPr>
            <a:spLocks noGrp="1"/>
          </p:cNvSpPr>
          <p:nvPr>
            <p:ph idx="1"/>
          </p:nvPr>
        </p:nvSpPr>
        <p:spPr>
          <a:xfrm>
            <a:off x="467544" y="1196752"/>
            <a:ext cx="8229600" cy="4530725"/>
          </a:xfrm>
        </p:spPr>
        <p:txBody>
          <a:bodyPr/>
          <a:lstStyle/>
          <a:p>
            <a:r>
              <a:rPr lang="zh-CN" altLang="en-US" sz="2000" dirty="0">
                <a:latin typeface="Courier New" panose="02070309020205020404" pitchFamily="49" charset="0"/>
                <a:ea typeface="微软雅黑" panose="020B0503020204020204" pitchFamily="34" charset="-122"/>
              </a:rPr>
              <a:t>已经插入的序列</a:t>
            </a:r>
            <a:r>
              <a:rPr lang="en-US" altLang="zh-CN" sz="2000" b="1" dirty="0" err="1">
                <a:latin typeface="Courier New" panose="02070309020205020404" pitchFamily="49" charset="0"/>
                <a:ea typeface="微软雅黑" panose="020B0503020204020204" pitchFamily="34" charset="-122"/>
              </a:rPr>
              <a:t>L.r</a:t>
            </a:r>
            <a:r>
              <a:rPr lang="en-US" altLang="zh-CN" sz="2000" b="1" dirty="0">
                <a:latin typeface="Courier New" panose="02070309020205020404" pitchFamily="49" charset="0"/>
                <a:ea typeface="微软雅黑" panose="020B0503020204020204" pitchFamily="34" charset="-122"/>
              </a:rPr>
              <a:t>[1..i-1]</a:t>
            </a:r>
            <a:r>
              <a:rPr lang="zh-CN" altLang="en-US" sz="2000" dirty="0">
                <a:latin typeface="Courier New" panose="02070309020205020404" pitchFamily="49" charset="0"/>
                <a:ea typeface="微软雅黑" panose="020B0503020204020204" pitchFamily="34" charset="-122"/>
              </a:rPr>
              <a:t>是一个按关键字有序的序列，则可以利用折半查找实现“在</a:t>
            </a:r>
            <a:r>
              <a:rPr lang="en-US" altLang="zh-CN" sz="2000" b="1" dirty="0" err="1">
                <a:latin typeface="Courier New" panose="02070309020205020404" pitchFamily="49" charset="0"/>
                <a:ea typeface="微软雅黑" panose="020B0503020204020204" pitchFamily="34" charset="-122"/>
              </a:rPr>
              <a:t>L.r</a:t>
            </a:r>
            <a:r>
              <a:rPr lang="en-US" altLang="zh-CN" sz="2000" b="1" dirty="0">
                <a:latin typeface="Courier New" panose="02070309020205020404" pitchFamily="49" charset="0"/>
                <a:ea typeface="微软雅黑" panose="020B0503020204020204" pitchFamily="34" charset="-122"/>
              </a:rPr>
              <a:t>[1..i-1]</a:t>
            </a:r>
            <a:r>
              <a:rPr lang="zh-CN" altLang="en-US" sz="2000" dirty="0">
                <a:latin typeface="Courier New" panose="02070309020205020404" pitchFamily="49" charset="0"/>
                <a:ea typeface="微软雅黑" panose="020B0503020204020204" pitchFamily="34" charset="-122"/>
              </a:rPr>
              <a:t>中查找</a:t>
            </a:r>
            <a:r>
              <a:rPr lang="en-US" altLang="zh-CN" sz="2000" b="1" dirty="0" err="1">
                <a:latin typeface="Courier New" panose="02070309020205020404" pitchFamily="49" charset="0"/>
                <a:ea typeface="微软雅黑" panose="020B0503020204020204" pitchFamily="34" charset="-122"/>
              </a:rPr>
              <a:t>L.r</a:t>
            </a:r>
            <a:r>
              <a:rPr lang="en-US" altLang="zh-CN" sz="2000" b="1" dirty="0">
                <a:latin typeface="Courier New" panose="02070309020205020404" pitchFamily="49" charset="0"/>
                <a:ea typeface="微软雅黑" panose="020B0503020204020204" pitchFamily="34" charset="-122"/>
              </a:rPr>
              <a:t>[</a:t>
            </a:r>
            <a:r>
              <a:rPr lang="en-US" altLang="zh-CN" sz="2000" b="1" dirty="0" err="1">
                <a:latin typeface="Courier New" panose="02070309020205020404" pitchFamily="49" charset="0"/>
                <a:ea typeface="微软雅黑" panose="020B0503020204020204" pitchFamily="34" charset="-122"/>
              </a:rPr>
              <a:t>i</a:t>
            </a:r>
            <a:r>
              <a:rPr lang="en-US" altLang="zh-CN" sz="2000" b="1" dirty="0">
                <a:latin typeface="Courier New" panose="02070309020205020404" pitchFamily="49" charset="0"/>
                <a:ea typeface="微软雅黑" panose="020B0503020204020204" pitchFamily="34" charset="-122"/>
              </a:rPr>
              <a:t>]</a:t>
            </a:r>
            <a:r>
              <a:rPr lang="zh-CN" altLang="en-US" sz="2000" dirty="0">
                <a:latin typeface="Courier New" panose="02070309020205020404" pitchFamily="49" charset="0"/>
                <a:ea typeface="微软雅黑" panose="020B0503020204020204" pitchFamily="34" charset="-122"/>
              </a:rPr>
              <a:t>的插入位置”，如此实现的插入排序为</a:t>
            </a:r>
            <a:r>
              <a:rPr lang="zh-CN" altLang="en-US" sz="2000" b="1" dirty="0">
                <a:solidFill>
                  <a:srgbClr val="C00000"/>
                </a:solidFill>
                <a:latin typeface="Courier New" panose="02070309020205020404" pitchFamily="49" charset="0"/>
                <a:ea typeface="微软雅黑" panose="020B0503020204020204" pitchFamily="34" charset="-122"/>
              </a:rPr>
              <a:t>折半插入排序</a:t>
            </a:r>
            <a:r>
              <a:rPr lang="zh-CN" altLang="en-US" sz="2000" dirty="0">
                <a:latin typeface="Courier New" panose="02070309020205020404" pitchFamily="49" charset="0"/>
                <a:ea typeface="微软雅黑" panose="020B0503020204020204" pitchFamily="34" charset="-122"/>
              </a:rPr>
              <a:t>。</a:t>
            </a:r>
            <a:endParaRPr lang="zh-CN" altLang="en-US" sz="2000" dirty="0">
              <a:latin typeface="Courier New" panose="02070309020205020404" pitchFamily="49" charset="0"/>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363BB507-33CA-4D13-8F95-323D18DF1155}" type="datetime7">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17C21A3A-F68A-4FE6-8070-C8DD49083FF7}" type="slidenum">
              <a:rPr lang="zh-CN" altLang="en-US" smtClean="0"/>
            </a:fld>
            <a:endParaRPr lang="en-US" altLang="zh-CN"/>
          </a:p>
        </p:txBody>
      </p:sp>
      <p:sp>
        <p:nvSpPr>
          <p:cNvPr id="6" name="Text Box 5"/>
          <p:cNvSpPr txBox="1">
            <a:spLocks noChangeArrowheads="1"/>
          </p:cNvSpPr>
          <p:nvPr/>
        </p:nvSpPr>
        <p:spPr bwMode="auto">
          <a:xfrm>
            <a:off x="3131840" y="2204864"/>
            <a:ext cx="5137150" cy="396875"/>
          </a:xfrm>
          <a:prstGeom prst="rect">
            <a:avLst/>
          </a:prstGeom>
          <a:noFill/>
          <a:ln w="9525">
            <a:noFill/>
            <a:miter lim="800000"/>
          </a:ln>
        </p:spPr>
        <p:txBody>
          <a:bodyPr wrap="none">
            <a:spAutoFit/>
          </a:bodyPr>
          <a:lstStyle/>
          <a:p>
            <a:r>
              <a:rPr kumimoji="1" lang="en-US" altLang="zh-CN" sz="2000" dirty="0" err="1">
                <a:latin typeface="Times New Roman" panose="02020503050405090304" pitchFamily="18" charset="0"/>
              </a:rPr>
              <a:t>i</a:t>
            </a:r>
            <a:r>
              <a:rPr kumimoji="1" lang="en-US" altLang="zh-CN" sz="2000" dirty="0">
                <a:latin typeface="Times New Roman" panose="02020503050405090304" pitchFamily="18" charset="0"/>
              </a:rPr>
              <a:t>=2   </a:t>
            </a:r>
            <a:r>
              <a:rPr kumimoji="1" lang="en-US" altLang="zh-CN" sz="2000" dirty="0">
                <a:solidFill>
                  <a:srgbClr val="FF3300"/>
                </a:solidFill>
                <a:latin typeface="Times New Roman" panose="02020503050405090304" pitchFamily="18" charset="0"/>
              </a:rPr>
              <a:t>13</a:t>
            </a:r>
            <a:r>
              <a:rPr kumimoji="1" lang="en-US" altLang="zh-CN" sz="2000" dirty="0">
                <a:latin typeface="Times New Roman" panose="02020503050405090304" pitchFamily="18" charset="0"/>
              </a:rPr>
              <a:t>    (13     30)   70    85    39    42    6     20</a:t>
            </a:r>
            <a:endParaRPr kumimoji="1" lang="en-US" altLang="zh-CN" sz="2000" dirty="0">
              <a:latin typeface="Times New Roman" panose="02020503050405090304" pitchFamily="18" charset="0"/>
            </a:endParaRPr>
          </a:p>
        </p:txBody>
      </p:sp>
      <p:sp>
        <p:nvSpPr>
          <p:cNvPr id="7" name="Text Box 6"/>
          <p:cNvSpPr txBox="1">
            <a:spLocks noChangeArrowheads="1"/>
          </p:cNvSpPr>
          <p:nvPr/>
        </p:nvSpPr>
        <p:spPr bwMode="auto">
          <a:xfrm>
            <a:off x="3131840" y="2936701"/>
            <a:ext cx="5264150" cy="396875"/>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i=7   </a:t>
            </a:r>
            <a:r>
              <a:rPr kumimoji="1" lang="en-US" altLang="zh-CN" sz="2000">
                <a:solidFill>
                  <a:srgbClr val="FF3300"/>
                </a:solidFill>
                <a:latin typeface="Times New Roman" panose="02020503050405090304" pitchFamily="18" charset="0"/>
              </a:rPr>
              <a:t>6</a:t>
            </a:r>
            <a:r>
              <a:rPr kumimoji="1" lang="en-US" altLang="zh-CN" sz="2000">
                <a:latin typeface="Times New Roman" panose="02020503050405090304" pitchFamily="18" charset="0"/>
              </a:rPr>
              <a:t>      (6       13    30    39     42   70    85 )   20</a:t>
            </a:r>
            <a:endParaRPr kumimoji="1" lang="en-US" altLang="zh-CN" sz="2000">
              <a:latin typeface="Times New Roman" panose="02020503050405090304" pitchFamily="18" charset="0"/>
            </a:endParaRPr>
          </a:p>
        </p:txBody>
      </p:sp>
      <p:sp>
        <p:nvSpPr>
          <p:cNvPr id="8" name="Text Box 7"/>
          <p:cNvSpPr txBox="1">
            <a:spLocks noChangeArrowheads="1"/>
          </p:cNvSpPr>
          <p:nvPr/>
        </p:nvSpPr>
        <p:spPr bwMode="auto">
          <a:xfrm>
            <a:off x="3128665" y="2511251"/>
            <a:ext cx="492125" cy="541338"/>
          </a:xfrm>
          <a:prstGeom prst="rect">
            <a:avLst/>
          </a:prstGeom>
          <a:noFill/>
          <a:ln w="9525">
            <a:noFill/>
            <a:miter lim="800000"/>
          </a:ln>
        </p:spPr>
        <p:txBody>
          <a:bodyPr vert="eaVert"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grpSp>
        <p:nvGrpSpPr>
          <p:cNvPr id="9" name="Group 8"/>
          <p:cNvGrpSpPr/>
          <p:nvPr/>
        </p:nvGrpSpPr>
        <p:grpSpPr bwMode="auto">
          <a:xfrm>
            <a:off x="3131840" y="3428826"/>
            <a:ext cx="5264150" cy="760413"/>
            <a:chOff x="1185" y="1937"/>
            <a:chExt cx="3316" cy="479"/>
          </a:xfrm>
        </p:grpSpPr>
        <p:sp>
          <p:nvSpPr>
            <p:cNvPr id="10" name="Text Box 9"/>
            <p:cNvSpPr txBox="1">
              <a:spLocks noChangeArrowheads="1"/>
            </p:cNvSpPr>
            <p:nvPr/>
          </p:nvSpPr>
          <p:spPr bwMode="auto">
            <a:xfrm>
              <a:off x="1185" y="1937"/>
              <a:ext cx="3316"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i=8   </a:t>
              </a:r>
              <a:r>
                <a:rPr kumimoji="1" lang="en-US" altLang="zh-CN" sz="2000">
                  <a:solidFill>
                    <a:srgbClr val="FF3300"/>
                  </a:solidFill>
                  <a:latin typeface="Times New Roman" panose="02020503050405090304" pitchFamily="18" charset="0"/>
                </a:rPr>
                <a:t>20</a:t>
              </a:r>
              <a:r>
                <a:rPr kumimoji="1" lang="en-US" altLang="zh-CN" sz="2000">
                  <a:latin typeface="Times New Roman" panose="02020503050405090304" pitchFamily="18" charset="0"/>
                </a:rPr>
                <a:t>    (6       13    30    39     42   70    85 )   20</a:t>
              </a:r>
              <a:endParaRPr kumimoji="1" lang="en-US" altLang="zh-CN" sz="2000">
                <a:latin typeface="Times New Roman" panose="02020503050405090304" pitchFamily="18" charset="0"/>
              </a:endParaRPr>
            </a:p>
          </p:txBody>
        </p:sp>
        <p:grpSp>
          <p:nvGrpSpPr>
            <p:cNvPr id="11" name="Group 10"/>
            <p:cNvGrpSpPr/>
            <p:nvPr/>
          </p:nvGrpSpPr>
          <p:grpSpPr bwMode="auto">
            <a:xfrm>
              <a:off x="1920" y="2111"/>
              <a:ext cx="160" cy="295"/>
              <a:chOff x="1454" y="3189"/>
              <a:chExt cx="160" cy="295"/>
            </a:xfrm>
          </p:grpSpPr>
          <p:sp>
            <p:nvSpPr>
              <p:cNvPr id="18" name="Line 11"/>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9" name="Text Box 12"/>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l</a:t>
                </a:r>
                <a:endParaRPr kumimoji="1" lang="en-US" altLang="zh-CN" sz="2000">
                  <a:latin typeface="Times New Roman" panose="02020503050405090304" pitchFamily="18" charset="0"/>
                </a:endParaRPr>
              </a:p>
            </p:txBody>
          </p:sp>
        </p:grpSp>
        <p:grpSp>
          <p:nvGrpSpPr>
            <p:cNvPr id="12" name="Group 13"/>
            <p:cNvGrpSpPr/>
            <p:nvPr/>
          </p:nvGrpSpPr>
          <p:grpSpPr bwMode="auto">
            <a:xfrm>
              <a:off x="3906" y="2119"/>
              <a:ext cx="197" cy="297"/>
              <a:chOff x="1454" y="3189"/>
              <a:chExt cx="197" cy="297"/>
            </a:xfrm>
          </p:grpSpPr>
          <p:sp>
            <p:nvSpPr>
              <p:cNvPr id="16" name="Line 14"/>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7" name="Text Box 15"/>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grpSp>
        <p:grpSp>
          <p:nvGrpSpPr>
            <p:cNvPr id="13" name="Group 16"/>
            <p:cNvGrpSpPr/>
            <p:nvPr/>
          </p:nvGrpSpPr>
          <p:grpSpPr bwMode="auto">
            <a:xfrm>
              <a:off x="2962" y="2106"/>
              <a:ext cx="249" cy="295"/>
              <a:chOff x="1454" y="3189"/>
              <a:chExt cx="249" cy="295"/>
            </a:xfrm>
          </p:grpSpPr>
          <p:sp>
            <p:nvSpPr>
              <p:cNvPr id="14" name="Line 17"/>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5" name="Text Box 18"/>
              <p:cNvSpPr txBox="1">
                <a:spLocks noChangeArrowheads="1"/>
              </p:cNvSpPr>
              <p:nvPr/>
            </p:nvSpPr>
            <p:spPr bwMode="auto">
              <a:xfrm>
                <a:off x="1454" y="3234"/>
                <a:ext cx="249"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m</a:t>
                </a:r>
                <a:endParaRPr kumimoji="1" lang="en-US" altLang="zh-CN" sz="2000">
                  <a:latin typeface="Times New Roman" panose="02020503050405090304" pitchFamily="18" charset="0"/>
                </a:endParaRPr>
              </a:p>
            </p:txBody>
          </p:sp>
        </p:grpSp>
      </p:grpSp>
      <p:grpSp>
        <p:nvGrpSpPr>
          <p:cNvPr id="20" name="Group 19"/>
          <p:cNvGrpSpPr/>
          <p:nvPr/>
        </p:nvGrpSpPr>
        <p:grpSpPr bwMode="auto">
          <a:xfrm>
            <a:off x="3131840" y="4108276"/>
            <a:ext cx="5264150" cy="750888"/>
            <a:chOff x="1192" y="2356"/>
            <a:chExt cx="3316" cy="473"/>
          </a:xfrm>
        </p:grpSpPr>
        <p:sp>
          <p:nvSpPr>
            <p:cNvPr id="21" name="Text Box 20"/>
            <p:cNvSpPr txBox="1">
              <a:spLocks noChangeArrowheads="1"/>
            </p:cNvSpPr>
            <p:nvPr/>
          </p:nvSpPr>
          <p:spPr bwMode="auto">
            <a:xfrm>
              <a:off x="1192" y="2356"/>
              <a:ext cx="3316"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i=8   </a:t>
              </a:r>
              <a:r>
                <a:rPr kumimoji="1" lang="en-US" altLang="zh-CN" sz="2000">
                  <a:solidFill>
                    <a:srgbClr val="FF3300"/>
                  </a:solidFill>
                  <a:latin typeface="Times New Roman" panose="02020503050405090304" pitchFamily="18" charset="0"/>
                </a:rPr>
                <a:t>20</a:t>
              </a:r>
              <a:r>
                <a:rPr kumimoji="1" lang="en-US" altLang="zh-CN" sz="2000">
                  <a:latin typeface="Times New Roman" panose="02020503050405090304" pitchFamily="18" charset="0"/>
                </a:rPr>
                <a:t>    (6       13    30    39     42   70    85 )   20</a:t>
              </a:r>
              <a:endParaRPr kumimoji="1" lang="en-US" altLang="zh-CN" sz="2000">
                <a:latin typeface="Times New Roman" panose="02020503050405090304" pitchFamily="18" charset="0"/>
              </a:endParaRPr>
            </a:p>
          </p:txBody>
        </p:sp>
        <p:grpSp>
          <p:nvGrpSpPr>
            <p:cNvPr id="22" name="Group 21"/>
            <p:cNvGrpSpPr/>
            <p:nvPr/>
          </p:nvGrpSpPr>
          <p:grpSpPr bwMode="auto">
            <a:xfrm>
              <a:off x="1927" y="2530"/>
              <a:ext cx="160" cy="295"/>
              <a:chOff x="1454" y="3189"/>
              <a:chExt cx="160" cy="295"/>
            </a:xfrm>
          </p:grpSpPr>
          <p:sp>
            <p:nvSpPr>
              <p:cNvPr id="29" name="Line 22"/>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0" name="Text Box 23"/>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l</a:t>
                </a:r>
                <a:endParaRPr kumimoji="1" lang="en-US" altLang="zh-CN" sz="2000">
                  <a:latin typeface="Times New Roman" panose="02020503050405090304" pitchFamily="18" charset="0"/>
                </a:endParaRPr>
              </a:p>
            </p:txBody>
          </p:sp>
        </p:grpSp>
        <p:grpSp>
          <p:nvGrpSpPr>
            <p:cNvPr id="23" name="Group 24"/>
            <p:cNvGrpSpPr/>
            <p:nvPr/>
          </p:nvGrpSpPr>
          <p:grpSpPr bwMode="auto">
            <a:xfrm>
              <a:off x="2669" y="2527"/>
              <a:ext cx="197" cy="297"/>
              <a:chOff x="1454" y="3189"/>
              <a:chExt cx="197" cy="297"/>
            </a:xfrm>
          </p:grpSpPr>
          <p:sp>
            <p:nvSpPr>
              <p:cNvPr id="27" name="Line 25"/>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28" name="Text Box 26"/>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grpSp>
        <p:grpSp>
          <p:nvGrpSpPr>
            <p:cNvPr id="24" name="Group 27"/>
            <p:cNvGrpSpPr/>
            <p:nvPr/>
          </p:nvGrpSpPr>
          <p:grpSpPr bwMode="auto">
            <a:xfrm>
              <a:off x="2303" y="2537"/>
              <a:ext cx="250" cy="292"/>
              <a:chOff x="1454" y="3189"/>
              <a:chExt cx="210" cy="315"/>
            </a:xfrm>
          </p:grpSpPr>
          <p:sp>
            <p:nvSpPr>
              <p:cNvPr id="25" name="Line 28"/>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26" name="Text Box 29"/>
              <p:cNvSpPr txBox="1">
                <a:spLocks noChangeArrowheads="1"/>
              </p:cNvSpPr>
              <p:nvPr/>
            </p:nvSpPr>
            <p:spPr bwMode="auto">
              <a:xfrm>
                <a:off x="1454" y="3234"/>
                <a:ext cx="210" cy="27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m</a:t>
                </a:r>
                <a:endParaRPr kumimoji="1" lang="en-US" altLang="zh-CN" sz="2000">
                  <a:latin typeface="Times New Roman" panose="02020503050405090304" pitchFamily="18" charset="0"/>
                </a:endParaRPr>
              </a:p>
            </p:txBody>
          </p:sp>
        </p:grpSp>
      </p:grpSp>
      <p:grpSp>
        <p:nvGrpSpPr>
          <p:cNvPr id="31" name="Group 30"/>
          <p:cNvGrpSpPr/>
          <p:nvPr/>
        </p:nvGrpSpPr>
        <p:grpSpPr bwMode="auto">
          <a:xfrm>
            <a:off x="3131840" y="4770264"/>
            <a:ext cx="5264150" cy="742950"/>
            <a:chOff x="1203" y="2800"/>
            <a:chExt cx="3316" cy="468"/>
          </a:xfrm>
        </p:grpSpPr>
        <p:sp>
          <p:nvSpPr>
            <p:cNvPr id="32" name="Text Box 31"/>
            <p:cNvSpPr txBox="1">
              <a:spLocks noChangeArrowheads="1"/>
            </p:cNvSpPr>
            <p:nvPr/>
          </p:nvSpPr>
          <p:spPr bwMode="auto">
            <a:xfrm>
              <a:off x="1203" y="2800"/>
              <a:ext cx="3316"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i=8   </a:t>
              </a:r>
              <a:r>
                <a:rPr kumimoji="1" lang="en-US" altLang="zh-CN" sz="2000">
                  <a:solidFill>
                    <a:srgbClr val="FF3300"/>
                  </a:solidFill>
                  <a:latin typeface="Times New Roman" panose="02020503050405090304" pitchFamily="18" charset="0"/>
                </a:rPr>
                <a:t>20</a:t>
              </a:r>
              <a:r>
                <a:rPr kumimoji="1" lang="en-US" altLang="zh-CN" sz="2000">
                  <a:latin typeface="Times New Roman" panose="02020503050405090304" pitchFamily="18" charset="0"/>
                </a:rPr>
                <a:t>    (6       13    30    39     42   70    85 )   20</a:t>
              </a:r>
              <a:endParaRPr kumimoji="1" lang="en-US" altLang="zh-CN" sz="2000">
                <a:latin typeface="Times New Roman" panose="02020503050405090304" pitchFamily="18" charset="0"/>
              </a:endParaRPr>
            </a:p>
          </p:txBody>
        </p:sp>
        <p:grpSp>
          <p:nvGrpSpPr>
            <p:cNvPr id="33" name="Group 32"/>
            <p:cNvGrpSpPr/>
            <p:nvPr/>
          </p:nvGrpSpPr>
          <p:grpSpPr bwMode="auto">
            <a:xfrm>
              <a:off x="2561" y="2971"/>
              <a:ext cx="160" cy="295"/>
              <a:chOff x="1454" y="3189"/>
              <a:chExt cx="160" cy="295"/>
            </a:xfrm>
          </p:grpSpPr>
          <p:sp>
            <p:nvSpPr>
              <p:cNvPr id="40" name="Line 33"/>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1" name="Text Box 34"/>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l</a:t>
                </a:r>
                <a:endParaRPr kumimoji="1" lang="en-US" altLang="zh-CN" sz="2000">
                  <a:latin typeface="Times New Roman" panose="02020503050405090304" pitchFamily="18" charset="0"/>
                </a:endParaRPr>
              </a:p>
            </p:txBody>
          </p:sp>
        </p:grpSp>
        <p:grpSp>
          <p:nvGrpSpPr>
            <p:cNvPr id="34" name="Group 35"/>
            <p:cNvGrpSpPr/>
            <p:nvPr/>
          </p:nvGrpSpPr>
          <p:grpSpPr bwMode="auto">
            <a:xfrm>
              <a:off x="2779" y="2971"/>
              <a:ext cx="197" cy="297"/>
              <a:chOff x="1454" y="3189"/>
              <a:chExt cx="197" cy="297"/>
            </a:xfrm>
          </p:grpSpPr>
          <p:sp>
            <p:nvSpPr>
              <p:cNvPr id="38" name="Line 36"/>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9" name="Text Box 37"/>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grpSp>
        <p:grpSp>
          <p:nvGrpSpPr>
            <p:cNvPr id="35" name="Group 38"/>
            <p:cNvGrpSpPr/>
            <p:nvPr/>
          </p:nvGrpSpPr>
          <p:grpSpPr bwMode="auto">
            <a:xfrm>
              <a:off x="2669" y="2971"/>
              <a:ext cx="249" cy="295"/>
              <a:chOff x="1454" y="3189"/>
              <a:chExt cx="249" cy="295"/>
            </a:xfrm>
          </p:grpSpPr>
          <p:sp>
            <p:nvSpPr>
              <p:cNvPr id="36" name="Line 39"/>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7" name="Text Box 40"/>
              <p:cNvSpPr txBox="1">
                <a:spLocks noChangeArrowheads="1"/>
              </p:cNvSpPr>
              <p:nvPr/>
            </p:nvSpPr>
            <p:spPr bwMode="auto">
              <a:xfrm>
                <a:off x="1454" y="3234"/>
                <a:ext cx="249"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m</a:t>
                </a:r>
                <a:endParaRPr kumimoji="1" lang="en-US" altLang="zh-CN" sz="2000">
                  <a:latin typeface="Times New Roman" panose="02020503050405090304" pitchFamily="18" charset="0"/>
                </a:endParaRPr>
              </a:p>
            </p:txBody>
          </p:sp>
        </p:grpSp>
      </p:grpSp>
      <p:grpSp>
        <p:nvGrpSpPr>
          <p:cNvPr id="42" name="Group 41"/>
          <p:cNvGrpSpPr/>
          <p:nvPr/>
        </p:nvGrpSpPr>
        <p:grpSpPr bwMode="auto">
          <a:xfrm>
            <a:off x="3131840" y="5430664"/>
            <a:ext cx="5264150" cy="741362"/>
            <a:chOff x="1176" y="3252"/>
            <a:chExt cx="3316" cy="467"/>
          </a:xfrm>
        </p:grpSpPr>
        <p:sp>
          <p:nvSpPr>
            <p:cNvPr id="43" name="Text Box 42"/>
            <p:cNvSpPr txBox="1">
              <a:spLocks noChangeArrowheads="1"/>
            </p:cNvSpPr>
            <p:nvPr/>
          </p:nvSpPr>
          <p:spPr bwMode="auto">
            <a:xfrm>
              <a:off x="1176" y="3252"/>
              <a:ext cx="3316"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i=8   </a:t>
              </a:r>
              <a:r>
                <a:rPr kumimoji="1" lang="en-US" altLang="zh-CN" sz="2000">
                  <a:solidFill>
                    <a:srgbClr val="FF3300"/>
                  </a:solidFill>
                  <a:latin typeface="Times New Roman" panose="02020503050405090304" pitchFamily="18" charset="0"/>
                </a:rPr>
                <a:t>20</a:t>
              </a:r>
              <a:r>
                <a:rPr kumimoji="1" lang="en-US" altLang="zh-CN" sz="2000">
                  <a:latin typeface="Times New Roman" panose="02020503050405090304" pitchFamily="18" charset="0"/>
                </a:rPr>
                <a:t>    (6       13    30    39     42   70    85 )   20</a:t>
              </a:r>
              <a:endParaRPr kumimoji="1" lang="en-US" altLang="zh-CN" sz="2000">
                <a:latin typeface="Times New Roman" panose="02020503050405090304" pitchFamily="18" charset="0"/>
              </a:endParaRPr>
            </a:p>
          </p:txBody>
        </p:sp>
        <p:grpSp>
          <p:nvGrpSpPr>
            <p:cNvPr id="44" name="Group 43"/>
            <p:cNvGrpSpPr/>
            <p:nvPr/>
          </p:nvGrpSpPr>
          <p:grpSpPr bwMode="auto">
            <a:xfrm>
              <a:off x="2623" y="3423"/>
              <a:ext cx="160" cy="295"/>
              <a:chOff x="1454" y="3189"/>
              <a:chExt cx="160" cy="295"/>
            </a:xfrm>
          </p:grpSpPr>
          <p:sp>
            <p:nvSpPr>
              <p:cNvPr id="48" name="Line 44"/>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9" name="Text Box 45"/>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l</a:t>
                </a:r>
                <a:endParaRPr kumimoji="1" lang="en-US" altLang="zh-CN" sz="2000">
                  <a:latin typeface="Times New Roman" panose="02020503050405090304" pitchFamily="18" charset="0"/>
                </a:endParaRPr>
              </a:p>
            </p:txBody>
          </p:sp>
        </p:grpSp>
        <p:grpSp>
          <p:nvGrpSpPr>
            <p:cNvPr id="45" name="Group 46"/>
            <p:cNvGrpSpPr/>
            <p:nvPr/>
          </p:nvGrpSpPr>
          <p:grpSpPr bwMode="auto">
            <a:xfrm>
              <a:off x="2296" y="3422"/>
              <a:ext cx="197" cy="297"/>
              <a:chOff x="1454" y="3189"/>
              <a:chExt cx="197" cy="297"/>
            </a:xfrm>
          </p:grpSpPr>
          <p:sp>
            <p:nvSpPr>
              <p:cNvPr id="46" name="Line 47"/>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7" name="Text Box 48"/>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grpSp>
      </p:grpSp>
      <p:sp>
        <p:nvSpPr>
          <p:cNvPr id="50" name="Text Box 49"/>
          <p:cNvSpPr txBox="1">
            <a:spLocks noChangeArrowheads="1"/>
          </p:cNvSpPr>
          <p:nvPr/>
        </p:nvSpPr>
        <p:spPr bwMode="auto">
          <a:xfrm>
            <a:off x="3131840" y="6121226"/>
            <a:ext cx="5264150" cy="396875"/>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i=8   </a:t>
            </a:r>
            <a:r>
              <a:rPr kumimoji="1" lang="en-US" altLang="zh-CN" sz="2000">
                <a:solidFill>
                  <a:srgbClr val="FF3300"/>
                </a:solidFill>
                <a:latin typeface="Times New Roman" panose="02020503050405090304" pitchFamily="18" charset="0"/>
              </a:rPr>
              <a:t>20</a:t>
            </a:r>
            <a:r>
              <a:rPr kumimoji="1" lang="en-US" altLang="zh-CN" sz="2000">
                <a:latin typeface="Times New Roman" panose="02020503050405090304" pitchFamily="18" charset="0"/>
              </a:rPr>
              <a:t>    (6       13    20   30    39     42   70    85 )</a:t>
            </a:r>
            <a:endParaRPr kumimoji="1" lang="en-US" altLang="zh-CN" sz="20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0-#ppt_w/2"/>
                                          </p:val>
                                        </p:tav>
                                        <p:tav tm="100000">
                                          <p:val>
                                            <p:strVal val="#ppt_x"/>
                                          </p:val>
                                        </p:tav>
                                      </p:tavLst>
                                    </p:anim>
                                    <p:anim calcmode="lin" valueType="num">
                                      <p:cBhvr additive="base">
                                        <p:cTn id="4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anim calcmode="lin" valueType="num">
                                      <p:cBhvr additive="base">
                                        <p:cTn id="49"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7" grpId="0" autoUpdateAnimBg="0" build="p"/>
      <p:bldP spid="8" grpId="0" autoUpdateAnimBg="0" build="p"/>
      <p:bldP spid="50"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1DE7670-CB3B-428B-B16B-97DDAEA0B103}" type="slidenum">
              <a:rPr lang="en-US" altLang="zh-CN"/>
            </a:fld>
            <a:endParaRPr lang="en-US" altLang="zh-CN"/>
          </a:p>
        </p:txBody>
      </p:sp>
      <p:sp>
        <p:nvSpPr>
          <p:cNvPr id="24579" name="Text Box 3"/>
          <p:cNvSpPr txBox="1">
            <a:spLocks noChangeArrowheads="1"/>
          </p:cNvSpPr>
          <p:nvPr/>
        </p:nvSpPr>
        <p:spPr bwMode="auto">
          <a:xfrm>
            <a:off x="0" y="533400"/>
            <a:ext cx="5292080" cy="584775"/>
          </a:xfrm>
          <a:prstGeom prst="rect">
            <a:avLst/>
          </a:prstGeom>
          <a:noFill/>
          <a:ln w="9525">
            <a:noFill/>
            <a:miter lim="800000"/>
          </a:ln>
          <a:effectLst/>
        </p:spPr>
        <p:txBody>
          <a:bodyPr wrap="square">
            <a:spAutoFit/>
          </a:bodyPr>
          <a:lstStyle/>
          <a:p>
            <a:pPr>
              <a:spcBef>
                <a:spcPct val="50000"/>
              </a:spcBef>
            </a:pPr>
            <a:r>
              <a:rPr lang="en-US" altLang="zh-CN" sz="3200" dirty="0"/>
              <a:t>12.2</a:t>
            </a:r>
            <a:r>
              <a:rPr lang="en-US" altLang="zh-CN" sz="3200" dirty="0">
                <a:solidFill>
                  <a:srgbClr val="FF0066"/>
                </a:solidFill>
              </a:rPr>
              <a:t> </a:t>
            </a:r>
            <a:r>
              <a:rPr lang="zh-CN" altLang="en-US" sz="3200" dirty="0"/>
              <a:t>希尔排序</a:t>
            </a:r>
            <a:r>
              <a:rPr lang="en-US" altLang="zh-CN" sz="3200" dirty="0"/>
              <a:t>(</a:t>
            </a:r>
            <a:r>
              <a:rPr lang="zh-CN" altLang="en-US" sz="3200" dirty="0"/>
              <a:t>缩小增量排序）</a:t>
            </a:r>
            <a:endParaRPr lang="zh-CN" altLang="en-US" sz="3200" dirty="0"/>
          </a:p>
        </p:txBody>
      </p:sp>
      <p:sp>
        <p:nvSpPr>
          <p:cNvPr id="24584" name="Text Box 8"/>
          <p:cNvSpPr txBox="1">
            <a:spLocks noChangeArrowheads="1"/>
          </p:cNvSpPr>
          <p:nvPr/>
        </p:nvSpPr>
        <p:spPr bwMode="auto">
          <a:xfrm>
            <a:off x="0" y="1412875"/>
            <a:ext cx="9144000" cy="2306955"/>
          </a:xfrm>
          <a:prstGeom prst="rect">
            <a:avLst/>
          </a:prstGeom>
          <a:noFill/>
          <a:ln w="9525">
            <a:noFill/>
            <a:miter lim="800000"/>
          </a:ln>
          <a:effectLst/>
        </p:spPr>
        <p:txBody>
          <a:bodyPr>
            <a:spAutoFit/>
          </a:bodyPr>
          <a:lstStyle/>
          <a:p>
            <a:pPr>
              <a:spcBef>
                <a:spcPct val="50000"/>
              </a:spcBef>
            </a:pPr>
            <a:r>
              <a:rPr lang="zh-CN" altLang="en-US" sz="2400" dirty="0"/>
              <a:t>基本思想</a:t>
            </a:r>
            <a:r>
              <a:rPr lang="en-US" altLang="zh-CN" sz="2400" dirty="0"/>
              <a:t>:</a:t>
            </a:r>
            <a:endParaRPr lang="en-US" altLang="zh-CN" sz="2400" dirty="0"/>
          </a:p>
          <a:p>
            <a:pPr marL="342900" indent="-342900">
              <a:spcBef>
                <a:spcPct val="50000"/>
              </a:spcBef>
              <a:buFont typeface="Arial" panose="020B0604020202090204" pitchFamily="34" charset="0"/>
              <a:buChar char="•"/>
            </a:pPr>
            <a:r>
              <a:rPr lang="zh-CN" altLang="en-US" sz="2400" dirty="0"/>
              <a:t>将整个待排记录序列分割成为若干</a:t>
            </a:r>
            <a:r>
              <a:rPr lang="zh-CN" altLang="en-US" sz="2400" dirty="0">
                <a:solidFill>
                  <a:srgbClr val="FF0066"/>
                </a:solidFill>
              </a:rPr>
              <a:t>子序列</a:t>
            </a:r>
            <a:r>
              <a:rPr lang="zh-CN" altLang="en-US" sz="2400" dirty="0"/>
              <a:t>分别进行</a:t>
            </a:r>
            <a:r>
              <a:rPr lang="zh-CN" altLang="en-US" sz="2400" dirty="0">
                <a:solidFill>
                  <a:srgbClr val="FF0000"/>
                </a:solidFill>
              </a:rPr>
              <a:t>直接插入排序（跳跃式插入排序）</a:t>
            </a:r>
            <a:endParaRPr lang="zh-CN" altLang="en-US" sz="2400" dirty="0">
              <a:solidFill>
                <a:srgbClr val="FF0000"/>
              </a:solidFill>
            </a:endParaRPr>
          </a:p>
          <a:p>
            <a:pPr marL="342900" indent="-342900">
              <a:spcBef>
                <a:spcPct val="50000"/>
              </a:spcBef>
              <a:buFont typeface="Arial" panose="020B0604020202090204" pitchFamily="34" charset="0"/>
              <a:buChar char="•"/>
            </a:pPr>
            <a:r>
              <a:rPr lang="zh-CN" altLang="en-US" sz="2400" dirty="0"/>
              <a:t>待整个序列中的记录“基本有序”时</a:t>
            </a:r>
            <a:r>
              <a:rPr lang="en-US" altLang="zh-CN" sz="2400" dirty="0"/>
              <a:t>,</a:t>
            </a:r>
            <a:r>
              <a:rPr lang="zh-CN" altLang="en-US" sz="2400" dirty="0"/>
              <a:t>再对全体记录</a:t>
            </a:r>
            <a:r>
              <a:rPr lang="zh-CN" altLang="en-US" sz="2400" dirty="0">
                <a:solidFill>
                  <a:srgbClr val="FF0000"/>
                </a:solidFill>
              </a:rPr>
              <a:t>进行一次直接插入排序</a:t>
            </a:r>
            <a:endParaRPr lang="zh-CN" altLang="en-US" sz="2400" dirty="0">
              <a:solidFill>
                <a:srgbClr val="FF0000"/>
              </a:solidFill>
            </a:endParaRPr>
          </a:p>
        </p:txBody>
      </p:sp>
      <p:sp>
        <p:nvSpPr>
          <p:cNvPr id="24585" name="Text Box 9"/>
          <p:cNvSpPr txBox="1">
            <a:spLocks noChangeArrowheads="1"/>
          </p:cNvSpPr>
          <p:nvPr/>
        </p:nvSpPr>
        <p:spPr bwMode="auto">
          <a:xfrm>
            <a:off x="107504" y="3789040"/>
            <a:ext cx="7924800" cy="1239378"/>
          </a:xfrm>
          <a:prstGeom prst="rect">
            <a:avLst/>
          </a:prstGeom>
          <a:noFill/>
          <a:ln w="9525">
            <a:noFill/>
            <a:miter lim="800000"/>
          </a:ln>
          <a:effectLst/>
        </p:spPr>
        <p:txBody>
          <a:bodyPr>
            <a:spAutoFit/>
          </a:bodyPr>
          <a:lstStyle/>
          <a:p>
            <a:pPr>
              <a:lnSpc>
                <a:spcPct val="70000"/>
              </a:lnSpc>
              <a:spcBef>
                <a:spcPct val="50000"/>
              </a:spcBef>
            </a:pPr>
            <a:r>
              <a:rPr lang="zh-CN" altLang="en-US" sz="2400" dirty="0"/>
              <a:t>例</a:t>
            </a:r>
            <a:r>
              <a:rPr lang="en-US" altLang="zh-CN" sz="2400" dirty="0"/>
              <a:t>:</a:t>
            </a:r>
            <a:r>
              <a:rPr lang="zh-CN" altLang="en-US" sz="2400" dirty="0"/>
              <a:t>有一组待排序的记录的关键字初始排列如下</a:t>
            </a:r>
            <a:r>
              <a:rPr lang="en-US" altLang="zh-CN" sz="2400" dirty="0"/>
              <a:t>:</a:t>
            </a:r>
            <a:endParaRPr lang="en-US" altLang="zh-CN" sz="2400" dirty="0"/>
          </a:p>
          <a:p>
            <a:pPr>
              <a:lnSpc>
                <a:spcPct val="70000"/>
              </a:lnSpc>
              <a:spcBef>
                <a:spcPct val="50000"/>
              </a:spcBef>
            </a:pPr>
            <a:r>
              <a:rPr lang="en-US" altLang="zh-CN" sz="2400" dirty="0"/>
              <a:t>      (49,38,65,97,76,13,27,49`)</a:t>
            </a:r>
            <a:r>
              <a:rPr lang="zh-CN" altLang="en-US" sz="2400" dirty="0"/>
              <a:t>分别按增量为</a:t>
            </a:r>
            <a:r>
              <a:rPr lang="en-US" altLang="zh-CN" sz="2400" dirty="0"/>
              <a:t>3</a:t>
            </a:r>
            <a:r>
              <a:rPr lang="zh-CN" altLang="en-US" sz="2400" dirty="0"/>
              <a:t>、</a:t>
            </a:r>
            <a:r>
              <a:rPr lang="en-US" altLang="zh-CN" sz="2400" dirty="0"/>
              <a:t>2</a:t>
            </a:r>
            <a:r>
              <a:rPr lang="zh-CN" altLang="en-US" sz="2400" dirty="0"/>
              <a:t>、</a:t>
            </a:r>
            <a:r>
              <a:rPr lang="en-US" altLang="zh-CN" sz="2400" dirty="0"/>
              <a:t>1</a:t>
            </a:r>
            <a:endParaRPr lang="en-US" altLang="zh-CN" sz="2400" dirty="0"/>
          </a:p>
          <a:p>
            <a:pPr>
              <a:lnSpc>
                <a:spcPct val="70000"/>
              </a:lnSpc>
              <a:spcBef>
                <a:spcPct val="50000"/>
              </a:spcBef>
            </a:pPr>
            <a:r>
              <a:rPr lang="zh-CN" altLang="en-US" sz="2400" dirty="0"/>
              <a:t>进行希尔排序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4">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4" grpId="0" autoUpdateAnimBg="0" build="p"/>
      <p:bldP spid="2458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fld id="{7C3B6E7B-619A-45C3-AF79-98F0F17CCE11}" type="slidenum">
              <a:rPr lang="en-US" altLang="zh-CN"/>
            </a:fld>
            <a:endParaRPr lang="en-US" altLang="zh-CN" dirty="0"/>
          </a:p>
        </p:txBody>
      </p:sp>
      <p:grpSp>
        <p:nvGrpSpPr>
          <p:cNvPr id="2" name="Group 5"/>
          <p:cNvGrpSpPr/>
          <p:nvPr/>
        </p:nvGrpSpPr>
        <p:grpSpPr bwMode="auto">
          <a:xfrm>
            <a:off x="-76200" y="260648"/>
            <a:ext cx="9144000" cy="519113"/>
            <a:chOff x="0" y="960"/>
            <a:chExt cx="5760" cy="327"/>
          </a:xfrm>
        </p:grpSpPr>
        <p:sp>
          <p:nvSpPr>
            <p:cNvPr id="25606" name="Text Box 6"/>
            <p:cNvSpPr txBox="1">
              <a:spLocks noChangeArrowheads="1"/>
            </p:cNvSpPr>
            <p:nvPr/>
          </p:nvSpPr>
          <p:spPr bwMode="auto">
            <a:xfrm>
              <a:off x="0" y="969"/>
              <a:ext cx="1440" cy="288"/>
            </a:xfrm>
            <a:prstGeom prst="rect">
              <a:avLst/>
            </a:prstGeom>
            <a:noFill/>
            <a:ln w="9525">
              <a:noFill/>
              <a:miter lim="800000"/>
            </a:ln>
            <a:effectLst/>
          </p:spPr>
          <p:txBody>
            <a:bodyPr>
              <a:spAutoFit/>
            </a:bodyPr>
            <a:lstStyle/>
            <a:p>
              <a:pPr>
                <a:spcBef>
                  <a:spcPct val="50000"/>
                </a:spcBef>
              </a:pPr>
              <a:r>
                <a:rPr lang="en-US" altLang="zh-CN" sz="2400" dirty="0">
                  <a:solidFill>
                    <a:srgbClr val="FF33CC"/>
                  </a:solidFill>
                </a:rPr>
                <a:t>[</a:t>
              </a:r>
              <a:r>
                <a:rPr lang="zh-CN" altLang="en-US" sz="2400" dirty="0">
                  <a:solidFill>
                    <a:srgbClr val="FF33CC"/>
                  </a:solidFill>
                </a:rPr>
                <a:t>初始关键字</a:t>
              </a:r>
              <a:r>
                <a:rPr lang="en-US" altLang="zh-CN" sz="2400" dirty="0">
                  <a:solidFill>
                    <a:srgbClr val="FF33CC"/>
                  </a:solidFill>
                </a:rPr>
                <a:t>]</a:t>
              </a:r>
              <a:endParaRPr lang="en-US" altLang="zh-CN" sz="2400" dirty="0">
                <a:solidFill>
                  <a:srgbClr val="FF33CC"/>
                </a:solidFill>
              </a:endParaRPr>
            </a:p>
          </p:txBody>
        </p:sp>
        <p:sp>
          <p:nvSpPr>
            <p:cNvPr id="25608" name="Text Box 8"/>
            <p:cNvSpPr txBox="1">
              <a:spLocks noChangeArrowheads="1"/>
            </p:cNvSpPr>
            <p:nvPr/>
          </p:nvSpPr>
          <p:spPr bwMode="auto">
            <a:xfrm>
              <a:off x="1728" y="960"/>
              <a:ext cx="4032" cy="327"/>
            </a:xfrm>
            <a:prstGeom prst="rect">
              <a:avLst/>
            </a:prstGeom>
            <a:noFill/>
            <a:ln w="9525">
              <a:noFill/>
              <a:miter lim="800000"/>
            </a:ln>
            <a:effectLst/>
          </p:spPr>
          <p:txBody>
            <a:bodyPr>
              <a:spAutoFit/>
            </a:bodyPr>
            <a:lstStyle/>
            <a:p>
              <a:pPr>
                <a:spcBef>
                  <a:spcPct val="50000"/>
                </a:spcBef>
              </a:pPr>
              <a:r>
                <a:rPr lang="en-US" altLang="zh-CN"/>
                <a:t>49     38      65     97    76     13      27     49`</a:t>
              </a:r>
              <a:endParaRPr lang="en-US" altLang="zh-CN"/>
            </a:p>
          </p:txBody>
        </p:sp>
      </p:grpSp>
      <p:grpSp>
        <p:nvGrpSpPr>
          <p:cNvPr id="3" name="Group 17"/>
          <p:cNvGrpSpPr/>
          <p:nvPr/>
        </p:nvGrpSpPr>
        <p:grpSpPr bwMode="auto">
          <a:xfrm>
            <a:off x="4063752" y="620910"/>
            <a:ext cx="1656184" cy="609600"/>
            <a:chOff x="1872" y="1008"/>
            <a:chExt cx="2544" cy="144"/>
          </a:xfrm>
        </p:grpSpPr>
        <p:sp>
          <p:nvSpPr>
            <p:cNvPr id="25618" name="Line 18"/>
            <p:cNvSpPr>
              <a:spLocks noChangeShapeType="1"/>
            </p:cNvSpPr>
            <p:nvPr/>
          </p:nvSpPr>
          <p:spPr bwMode="auto">
            <a:xfrm>
              <a:off x="1872" y="1008"/>
              <a:ext cx="0" cy="144"/>
            </a:xfrm>
            <a:prstGeom prst="line">
              <a:avLst/>
            </a:prstGeom>
            <a:noFill/>
            <a:ln w="28575">
              <a:solidFill>
                <a:srgbClr val="FF33CC"/>
              </a:solidFill>
              <a:round/>
            </a:ln>
            <a:effectLst/>
          </p:spPr>
          <p:txBody>
            <a:bodyPr/>
            <a:lstStyle/>
            <a:p>
              <a:endParaRPr lang="zh-CN" altLang="en-US"/>
            </a:p>
          </p:txBody>
        </p:sp>
        <p:sp>
          <p:nvSpPr>
            <p:cNvPr id="25619" name="Line 19"/>
            <p:cNvSpPr>
              <a:spLocks noChangeShapeType="1"/>
            </p:cNvSpPr>
            <p:nvPr/>
          </p:nvSpPr>
          <p:spPr bwMode="auto">
            <a:xfrm>
              <a:off x="1872" y="1152"/>
              <a:ext cx="2544" cy="0"/>
            </a:xfrm>
            <a:prstGeom prst="line">
              <a:avLst/>
            </a:prstGeom>
            <a:noFill/>
            <a:ln w="28575">
              <a:solidFill>
                <a:srgbClr val="FF33CC"/>
              </a:solidFill>
              <a:round/>
            </a:ln>
            <a:effectLst/>
          </p:spPr>
          <p:txBody>
            <a:bodyPr/>
            <a:lstStyle/>
            <a:p>
              <a:endParaRPr lang="zh-CN" altLang="en-US"/>
            </a:p>
          </p:txBody>
        </p:sp>
        <p:sp>
          <p:nvSpPr>
            <p:cNvPr id="25620" name="Line 20"/>
            <p:cNvSpPr>
              <a:spLocks noChangeShapeType="1"/>
            </p:cNvSpPr>
            <p:nvPr/>
          </p:nvSpPr>
          <p:spPr bwMode="auto">
            <a:xfrm>
              <a:off x="4416" y="1008"/>
              <a:ext cx="0" cy="144"/>
            </a:xfrm>
            <a:prstGeom prst="line">
              <a:avLst/>
            </a:prstGeom>
            <a:noFill/>
            <a:ln w="28575">
              <a:solidFill>
                <a:srgbClr val="FF33CC"/>
              </a:solidFill>
              <a:round/>
            </a:ln>
            <a:effectLst/>
          </p:spPr>
          <p:txBody>
            <a:bodyPr/>
            <a:lstStyle/>
            <a:p>
              <a:endParaRPr lang="zh-CN" altLang="en-US"/>
            </a:p>
          </p:txBody>
        </p:sp>
      </p:grpSp>
      <p:sp>
        <p:nvSpPr>
          <p:cNvPr id="25621" name="Text Box 21"/>
          <p:cNvSpPr txBox="1">
            <a:spLocks noChangeArrowheads="1"/>
          </p:cNvSpPr>
          <p:nvPr/>
        </p:nvSpPr>
        <p:spPr bwMode="auto">
          <a:xfrm>
            <a:off x="0" y="1482676"/>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a:solidFill>
                  <a:srgbClr val="FF33CC"/>
                </a:solidFill>
              </a:rPr>
              <a:t>第一趟排序后</a:t>
            </a:r>
            <a:r>
              <a:rPr lang="en-US" altLang="zh-CN" sz="2400">
                <a:solidFill>
                  <a:srgbClr val="FF33CC"/>
                </a:solidFill>
              </a:rPr>
              <a:t>:</a:t>
            </a:r>
            <a:endParaRPr lang="en-US" altLang="zh-CN" sz="2400">
              <a:solidFill>
                <a:srgbClr val="FF33CC"/>
              </a:solidFill>
            </a:endParaRPr>
          </a:p>
          <a:p>
            <a:pPr>
              <a:lnSpc>
                <a:spcPct val="70000"/>
              </a:lnSpc>
              <a:spcBef>
                <a:spcPct val="50000"/>
              </a:spcBef>
            </a:pPr>
            <a:r>
              <a:rPr lang="en-US" altLang="zh-CN" sz="2400">
                <a:solidFill>
                  <a:srgbClr val="FF33CC"/>
                </a:solidFill>
              </a:rPr>
              <a:t>      (d1=3)</a:t>
            </a:r>
            <a:endParaRPr lang="en-US" altLang="zh-CN" sz="2400">
              <a:solidFill>
                <a:srgbClr val="FF33CC"/>
              </a:solidFill>
            </a:endParaRPr>
          </a:p>
        </p:txBody>
      </p:sp>
      <p:sp>
        <p:nvSpPr>
          <p:cNvPr id="25622" name="Text Box 22"/>
          <p:cNvSpPr txBox="1">
            <a:spLocks noChangeArrowheads="1"/>
          </p:cNvSpPr>
          <p:nvPr/>
        </p:nvSpPr>
        <p:spPr bwMode="auto">
          <a:xfrm>
            <a:off x="2743200" y="1374726"/>
            <a:ext cx="6400800" cy="519112"/>
          </a:xfrm>
          <a:prstGeom prst="rect">
            <a:avLst/>
          </a:prstGeom>
          <a:noFill/>
          <a:ln w="9525">
            <a:noFill/>
            <a:miter lim="800000"/>
          </a:ln>
          <a:effectLst/>
        </p:spPr>
        <p:txBody>
          <a:bodyPr>
            <a:spAutoFit/>
          </a:bodyPr>
          <a:lstStyle/>
          <a:p>
            <a:pPr>
              <a:spcBef>
                <a:spcPct val="50000"/>
              </a:spcBef>
            </a:pPr>
            <a:r>
              <a:rPr lang="en-US" altLang="zh-CN" dirty="0"/>
              <a:t>27    </a:t>
            </a:r>
            <a:r>
              <a:rPr lang="en-US" altLang="zh-CN" dirty="0">
                <a:solidFill>
                  <a:srgbClr val="00FF00"/>
                </a:solidFill>
              </a:rPr>
              <a:t> 38 </a:t>
            </a:r>
            <a:r>
              <a:rPr lang="en-US" altLang="zh-CN" dirty="0"/>
              <a:t>     </a:t>
            </a:r>
            <a:r>
              <a:rPr lang="en-US" altLang="zh-CN" dirty="0">
                <a:solidFill>
                  <a:srgbClr val="FF33CC"/>
                </a:solidFill>
              </a:rPr>
              <a:t>13 </a:t>
            </a:r>
            <a:r>
              <a:rPr lang="en-US" altLang="zh-CN" dirty="0"/>
              <a:t>    49    </a:t>
            </a:r>
            <a:r>
              <a:rPr lang="en-US" altLang="zh-CN" dirty="0">
                <a:solidFill>
                  <a:srgbClr val="00FF00"/>
                </a:solidFill>
              </a:rPr>
              <a:t>49`</a:t>
            </a:r>
            <a:r>
              <a:rPr lang="en-US" altLang="zh-CN" dirty="0"/>
              <a:t>     </a:t>
            </a:r>
            <a:r>
              <a:rPr lang="en-US" altLang="zh-CN" dirty="0">
                <a:solidFill>
                  <a:srgbClr val="FF33CC"/>
                </a:solidFill>
              </a:rPr>
              <a:t>65</a:t>
            </a:r>
            <a:r>
              <a:rPr lang="en-US" altLang="zh-CN" dirty="0"/>
              <a:t>     97      </a:t>
            </a:r>
            <a:r>
              <a:rPr lang="en-US" altLang="zh-CN" dirty="0">
                <a:solidFill>
                  <a:srgbClr val="00FF00"/>
                </a:solidFill>
              </a:rPr>
              <a:t>76</a:t>
            </a:r>
            <a:endParaRPr lang="en-US" altLang="zh-CN" dirty="0">
              <a:solidFill>
                <a:srgbClr val="00FF00"/>
              </a:solidFill>
            </a:endParaRPr>
          </a:p>
        </p:txBody>
      </p:sp>
      <p:sp>
        <p:nvSpPr>
          <p:cNvPr id="25635" name="Text Box 35"/>
          <p:cNvSpPr txBox="1">
            <a:spLocks noChangeArrowheads="1"/>
          </p:cNvSpPr>
          <p:nvPr/>
        </p:nvSpPr>
        <p:spPr bwMode="auto">
          <a:xfrm>
            <a:off x="0" y="2715196"/>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a:solidFill>
                  <a:srgbClr val="FF33CC"/>
                </a:solidFill>
              </a:rPr>
              <a:t>第二趟排序后</a:t>
            </a:r>
            <a:r>
              <a:rPr lang="en-US" altLang="zh-CN" sz="2400">
                <a:solidFill>
                  <a:srgbClr val="FF33CC"/>
                </a:solidFill>
              </a:rPr>
              <a:t>:</a:t>
            </a:r>
            <a:endParaRPr lang="en-US" altLang="zh-CN" sz="2400">
              <a:solidFill>
                <a:srgbClr val="FF33CC"/>
              </a:solidFill>
            </a:endParaRPr>
          </a:p>
          <a:p>
            <a:pPr>
              <a:lnSpc>
                <a:spcPct val="70000"/>
              </a:lnSpc>
              <a:spcBef>
                <a:spcPct val="50000"/>
              </a:spcBef>
            </a:pPr>
            <a:r>
              <a:rPr lang="en-US" altLang="zh-CN" sz="2400">
                <a:solidFill>
                  <a:srgbClr val="FF33CC"/>
                </a:solidFill>
              </a:rPr>
              <a:t>      (d2=2)</a:t>
            </a:r>
            <a:endParaRPr lang="en-US" altLang="zh-CN" sz="2400">
              <a:solidFill>
                <a:srgbClr val="FF33CC"/>
              </a:solidFill>
            </a:endParaRPr>
          </a:p>
        </p:txBody>
      </p:sp>
      <p:sp>
        <p:nvSpPr>
          <p:cNvPr id="25655" name="Text Box 55"/>
          <p:cNvSpPr txBox="1">
            <a:spLocks noChangeArrowheads="1"/>
          </p:cNvSpPr>
          <p:nvPr/>
        </p:nvSpPr>
        <p:spPr bwMode="auto">
          <a:xfrm>
            <a:off x="2743200" y="2562796"/>
            <a:ext cx="5943600" cy="519112"/>
          </a:xfrm>
          <a:prstGeom prst="rect">
            <a:avLst/>
          </a:prstGeom>
          <a:noFill/>
          <a:ln w="9525">
            <a:noFill/>
            <a:miter lim="800000"/>
          </a:ln>
          <a:effectLst/>
        </p:spPr>
        <p:txBody>
          <a:bodyPr>
            <a:spAutoFit/>
          </a:bodyPr>
          <a:lstStyle/>
          <a:p>
            <a:pPr>
              <a:spcBef>
                <a:spcPct val="50000"/>
              </a:spcBef>
            </a:pPr>
            <a:r>
              <a:rPr lang="en-US" altLang="zh-CN" dirty="0"/>
              <a:t>13                27             49`             97</a:t>
            </a:r>
            <a:endParaRPr lang="en-US" altLang="zh-CN" dirty="0"/>
          </a:p>
        </p:txBody>
      </p:sp>
      <p:sp>
        <p:nvSpPr>
          <p:cNvPr id="25658" name="Text Box 58"/>
          <p:cNvSpPr txBox="1">
            <a:spLocks noChangeArrowheads="1"/>
          </p:cNvSpPr>
          <p:nvPr/>
        </p:nvSpPr>
        <p:spPr bwMode="auto">
          <a:xfrm>
            <a:off x="0" y="3573016"/>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dirty="0">
                <a:solidFill>
                  <a:srgbClr val="FF33CC"/>
                </a:solidFill>
              </a:rPr>
              <a:t>第三趟排序后</a:t>
            </a:r>
            <a:r>
              <a:rPr lang="en-US" altLang="zh-CN" sz="2400" dirty="0">
                <a:solidFill>
                  <a:srgbClr val="FF33CC"/>
                </a:solidFill>
              </a:rPr>
              <a:t>:</a:t>
            </a:r>
            <a:endParaRPr lang="en-US" altLang="zh-CN" sz="2400" dirty="0">
              <a:solidFill>
                <a:srgbClr val="FF33CC"/>
              </a:solidFill>
            </a:endParaRPr>
          </a:p>
          <a:p>
            <a:pPr>
              <a:lnSpc>
                <a:spcPct val="70000"/>
              </a:lnSpc>
              <a:spcBef>
                <a:spcPct val="50000"/>
              </a:spcBef>
            </a:pPr>
            <a:r>
              <a:rPr lang="en-US" altLang="zh-CN" sz="2400" dirty="0">
                <a:solidFill>
                  <a:srgbClr val="FF33CC"/>
                </a:solidFill>
              </a:rPr>
              <a:t>      (d3=1)</a:t>
            </a:r>
            <a:endParaRPr lang="en-US" altLang="zh-CN" sz="2400" dirty="0">
              <a:solidFill>
                <a:srgbClr val="FF33CC"/>
              </a:solidFill>
            </a:endParaRPr>
          </a:p>
        </p:txBody>
      </p:sp>
      <p:grpSp>
        <p:nvGrpSpPr>
          <p:cNvPr id="4" name="Group 71"/>
          <p:cNvGrpSpPr/>
          <p:nvPr/>
        </p:nvGrpSpPr>
        <p:grpSpPr bwMode="auto">
          <a:xfrm>
            <a:off x="2895600" y="1863676"/>
            <a:ext cx="3548608" cy="228600"/>
            <a:chOff x="1872" y="1824"/>
            <a:chExt cx="3072" cy="144"/>
          </a:xfrm>
        </p:grpSpPr>
        <p:grpSp>
          <p:nvGrpSpPr>
            <p:cNvPr id="5" name="Group 37"/>
            <p:cNvGrpSpPr/>
            <p:nvPr/>
          </p:nvGrpSpPr>
          <p:grpSpPr bwMode="auto">
            <a:xfrm>
              <a:off x="1872" y="1824"/>
              <a:ext cx="3072" cy="144"/>
              <a:chOff x="1872" y="1008"/>
              <a:chExt cx="2544" cy="144"/>
            </a:xfrm>
          </p:grpSpPr>
          <p:sp>
            <p:nvSpPr>
              <p:cNvPr id="25638" name="Line 38"/>
              <p:cNvSpPr>
                <a:spLocks noChangeShapeType="1"/>
              </p:cNvSpPr>
              <p:nvPr/>
            </p:nvSpPr>
            <p:spPr bwMode="auto">
              <a:xfrm>
                <a:off x="1872" y="1008"/>
                <a:ext cx="0" cy="144"/>
              </a:xfrm>
              <a:prstGeom prst="line">
                <a:avLst/>
              </a:prstGeom>
              <a:noFill/>
              <a:ln w="38100">
                <a:solidFill>
                  <a:schemeClr val="tx1"/>
                </a:solidFill>
                <a:round/>
              </a:ln>
              <a:effectLst/>
            </p:spPr>
            <p:txBody>
              <a:bodyPr/>
              <a:lstStyle/>
              <a:p>
                <a:endParaRPr lang="zh-CN" altLang="en-US"/>
              </a:p>
            </p:txBody>
          </p:sp>
          <p:sp>
            <p:nvSpPr>
              <p:cNvPr id="25639" name="Line 39"/>
              <p:cNvSpPr>
                <a:spLocks noChangeShapeType="1"/>
              </p:cNvSpPr>
              <p:nvPr/>
            </p:nvSpPr>
            <p:spPr bwMode="auto">
              <a:xfrm>
                <a:off x="1872" y="1152"/>
                <a:ext cx="2544" cy="0"/>
              </a:xfrm>
              <a:prstGeom prst="line">
                <a:avLst/>
              </a:prstGeom>
              <a:noFill/>
              <a:ln w="38100">
                <a:solidFill>
                  <a:schemeClr val="tx1"/>
                </a:solidFill>
                <a:round/>
              </a:ln>
              <a:effectLst/>
            </p:spPr>
            <p:txBody>
              <a:bodyPr/>
              <a:lstStyle/>
              <a:p>
                <a:endParaRPr lang="zh-CN" altLang="en-US"/>
              </a:p>
            </p:txBody>
          </p:sp>
          <p:sp>
            <p:nvSpPr>
              <p:cNvPr id="25640" name="Line 40"/>
              <p:cNvSpPr>
                <a:spLocks noChangeShapeType="1"/>
              </p:cNvSpPr>
              <p:nvPr/>
            </p:nvSpPr>
            <p:spPr bwMode="auto">
              <a:xfrm>
                <a:off x="4416" y="1008"/>
                <a:ext cx="0" cy="144"/>
              </a:xfrm>
              <a:prstGeom prst="line">
                <a:avLst/>
              </a:prstGeom>
              <a:noFill/>
              <a:ln w="38100">
                <a:solidFill>
                  <a:schemeClr val="tx1"/>
                </a:solidFill>
                <a:round/>
              </a:ln>
              <a:effectLst/>
            </p:spPr>
            <p:txBody>
              <a:bodyPr/>
              <a:lstStyle/>
              <a:p>
                <a:endParaRPr lang="zh-CN" altLang="en-US"/>
              </a:p>
            </p:txBody>
          </p:sp>
        </p:grpSp>
        <p:sp>
          <p:nvSpPr>
            <p:cNvPr id="25669" name="Line 69"/>
            <p:cNvSpPr>
              <a:spLocks noChangeShapeType="1"/>
            </p:cNvSpPr>
            <p:nvPr/>
          </p:nvSpPr>
          <p:spPr bwMode="auto">
            <a:xfrm>
              <a:off x="3024" y="1824"/>
              <a:ext cx="0" cy="144"/>
            </a:xfrm>
            <a:prstGeom prst="line">
              <a:avLst/>
            </a:prstGeom>
            <a:noFill/>
            <a:ln w="38100">
              <a:solidFill>
                <a:schemeClr val="tx1"/>
              </a:solidFill>
              <a:round/>
            </a:ln>
            <a:effectLst/>
          </p:spPr>
          <p:txBody>
            <a:bodyPr/>
            <a:lstStyle/>
            <a:p>
              <a:endParaRPr lang="zh-CN" altLang="en-US"/>
            </a:p>
          </p:txBody>
        </p:sp>
        <p:sp>
          <p:nvSpPr>
            <p:cNvPr id="25670" name="Line 70"/>
            <p:cNvSpPr>
              <a:spLocks noChangeShapeType="1"/>
            </p:cNvSpPr>
            <p:nvPr/>
          </p:nvSpPr>
          <p:spPr bwMode="auto">
            <a:xfrm>
              <a:off x="3936" y="1824"/>
              <a:ext cx="0" cy="144"/>
            </a:xfrm>
            <a:prstGeom prst="line">
              <a:avLst/>
            </a:prstGeom>
            <a:noFill/>
            <a:ln w="38100">
              <a:solidFill>
                <a:schemeClr val="tx1"/>
              </a:solidFill>
              <a:round/>
            </a:ln>
            <a:effectLst/>
          </p:spPr>
          <p:txBody>
            <a:bodyPr/>
            <a:lstStyle/>
            <a:p>
              <a:endParaRPr lang="zh-CN" altLang="en-US"/>
            </a:p>
          </p:txBody>
        </p:sp>
      </p:grpSp>
      <p:grpSp>
        <p:nvGrpSpPr>
          <p:cNvPr id="6" name="Group 72"/>
          <p:cNvGrpSpPr/>
          <p:nvPr/>
        </p:nvGrpSpPr>
        <p:grpSpPr bwMode="auto">
          <a:xfrm>
            <a:off x="3563888" y="1887488"/>
            <a:ext cx="3600400" cy="533400"/>
            <a:chOff x="1872" y="1824"/>
            <a:chExt cx="3072" cy="144"/>
          </a:xfrm>
        </p:grpSpPr>
        <p:grpSp>
          <p:nvGrpSpPr>
            <p:cNvPr id="7" name="Group 73"/>
            <p:cNvGrpSpPr/>
            <p:nvPr/>
          </p:nvGrpSpPr>
          <p:grpSpPr bwMode="auto">
            <a:xfrm>
              <a:off x="1872" y="1824"/>
              <a:ext cx="3072" cy="144"/>
              <a:chOff x="1872" y="1008"/>
              <a:chExt cx="2544" cy="144"/>
            </a:xfrm>
          </p:grpSpPr>
          <p:sp>
            <p:nvSpPr>
              <p:cNvPr id="25674" name="Line 74"/>
              <p:cNvSpPr>
                <a:spLocks noChangeShapeType="1"/>
              </p:cNvSpPr>
              <p:nvPr/>
            </p:nvSpPr>
            <p:spPr bwMode="auto">
              <a:xfrm>
                <a:off x="1872" y="1008"/>
                <a:ext cx="0" cy="144"/>
              </a:xfrm>
              <a:prstGeom prst="line">
                <a:avLst/>
              </a:prstGeom>
              <a:noFill/>
              <a:ln w="38100">
                <a:solidFill>
                  <a:srgbClr val="FFFF00"/>
                </a:solidFill>
                <a:round/>
              </a:ln>
              <a:effectLst/>
            </p:spPr>
            <p:txBody>
              <a:bodyPr/>
              <a:lstStyle/>
              <a:p>
                <a:endParaRPr lang="zh-CN" altLang="en-US"/>
              </a:p>
            </p:txBody>
          </p:sp>
          <p:sp>
            <p:nvSpPr>
              <p:cNvPr id="25675" name="Line 75"/>
              <p:cNvSpPr>
                <a:spLocks noChangeShapeType="1"/>
              </p:cNvSpPr>
              <p:nvPr/>
            </p:nvSpPr>
            <p:spPr bwMode="auto">
              <a:xfrm>
                <a:off x="1872" y="1152"/>
                <a:ext cx="2544" cy="0"/>
              </a:xfrm>
              <a:prstGeom prst="line">
                <a:avLst/>
              </a:prstGeom>
              <a:noFill/>
              <a:ln w="38100">
                <a:solidFill>
                  <a:srgbClr val="FFFF00"/>
                </a:solidFill>
                <a:round/>
              </a:ln>
              <a:effectLst/>
            </p:spPr>
            <p:txBody>
              <a:bodyPr/>
              <a:lstStyle/>
              <a:p>
                <a:endParaRPr lang="zh-CN" altLang="en-US"/>
              </a:p>
            </p:txBody>
          </p:sp>
          <p:sp>
            <p:nvSpPr>
              <p:cNvPr id="25676" name="Line 76"/>
              <p:cNvSpPr>
                <a:spLocks noChangeShapeType="1"/>
              </p:cNvSpPr>
              <p:nvPr/>
            </p:nvSpPr>
            <p:spPr bwMode="auto">
              <a:xfrm>
                <a:off x="4416" y="1008"/>
                <a:ext cx="0" cy="144"/>
              </a:xfrm>
              <a:prstGeom prst="line">
                <a:avLst/>
              </a:prstGeom>
              <a:noFill/>
              <a:ln w="38100">
                <a:solidFill>
                  <a:srgbClr val="FFFF00"/>
                </a:solidFill>
                <a:round/>
              </a:ln>
              <a:effectLst/>
            </p:spPr>
            <p:txBody>
              <a:bodyPr/>
              <a:lstStyle/>
              <a:p>
                <a:endParaRPr lang="zh-CN" altLang="en-US"/>
              </a:p>
            </p:txBody>
          </p:sp>
        </p:grpSp>
        <p:sp>
          <p:nvSpPr>
            <p:cNvPr id="25677" name="Line 77"/>
            <p:cNvSpPr>
              <a:spLocks noChangeShapeType="1"/>
            </p:cNvSpPr>
            <p:nvPr/>
          </p:nvSpPr>
          <p:spPr bwMode="auto">
            <a:xfrm>
              <a:off x="2916" y="1824"/>
              <a:ext cx="0" cy="144"/>
            </a:xfrm>
            <a:prstGeom prst="line">
              <a:avLst/>
            </a:prstGeom>
            <a:noFill/>
            <a:ln w="38100">
              <a:solidFill>
                <a:srgbClr val="FFFF00"/>
              </a:solidFill>
              <a:round/>
            </a:ln>
            <a:effectLst/>
          </p:spPr>
          <p:txBody>
            <a:bodyPr/>
            <a:lstStyle/>
            <a:p>
              <a:endParaRPr lang="zh-CN" altLang="en-US"/>
            </a:p>
          </p:txBody>
        </p:sp>
        <p:sp>
          <p:nvSpPr>
            <p:cNvPr id="25678" name="Line 78"/>
            <p:cNvSpPr>
              <a:spLocks noChangeShapeType="1"/>
            </p:cNvSpPr>
            <p:nvPr/>
          </p:nvSpPr>
          <p:spPr bwMode="auto">
            <a:xfrm>
              <a:off x="3838" y="1824"/>
              <a:ext cx="0" cy="144"/>
            </a:xfrm>
            <a:prstGeom prst="line">
              <a:avLst/>
            </a:prstGeom>
            <a:noFill/>
            <a:ln w="38100">
              <a:solidFill>
                <a:srgbClr val="FFFF00"/>
              </a:solidFill>
              <a:round/>
            </a:ln>
            <a:effectLst/>
          </p:spPr>
          <p:txBody>
            <a:bodyPr/>
            <a:lstStyle/>
            <a:p>
              <a:endParaRPr lang="zh-CN" altLang="en-US"/>
            </a:p>
          </p:txBody>
        </p:sp>
      </p:grpSp>
      <p:sp>
        <p:nvSpPr>
          <p:cNvPr id="25686" name="Text Box 86"/>
          <p:cNvSpPr txBox="1">
            <a:spLocks noChangeArrowheads="1"/>
          </p:cNvSpPr>
          <p:nvPr/>
        </p:nvSpPr>
        <p:spPr bwMode="auto">
          <a:xfrm>
            <a:off x="3325688" y="2577083"/>
            <a:ext cx="5638800" cy="369332"/>
          </a:xfrm>
          <a:prstGeom prst="rect">
            <a:avLst/>
          </a:prstGeom>
          <a:noFill/>
          <a:ln w="9525">
            <a:noFill/>
            <a:miter lim="800000"/>
          </a:ln>
          <a:effectLst/>
        </p:spPr>
        <p:txBody>
          <a:bodyPr>
            <a:spAutoFit/>
          </a:bodyPr>
          <a:lstStyle/>
          <a:p>
            <a:pPr>
              <a:spcBef>
                <a:spcPct val="50000"/>
              </a:spcBef>
            </a:pPr>
            <a:r>
              <a:rPr lang="en-US" altLang="zh-CN" dirty="0">
                <a:solidFill>
                  <a:srgbClr val="FFFF00"/>
                </a:solidFill>
              </a:rPr>
              <a:t> </a:t>
            </a:r>
            <a:r>
              <a:rPr lang="en-US" altLang="zh-CN" dirty="0">
                <a:solidFill>
                  <a:srgbClr val="FF0000"/>
                </a:solidFill>
              </a:rPr>
              <a:t>38               49             65               76</a:t>
            </a:r>
            <a:endParaRPr lang="en-US" altLang="zh-CN" dirty="0">
              <a:solidFill>
                <a:srgbClr val="FF0000"/>
              </a:solidFill>
            </a:endParaRPr>
          </a:p>
        </p:txBody>
      </p:sp>
      <p:grpSp>
        <p:nvGrpSpPr>
          <p:cNvPr id="8" name="Group 88"/>
          <p:cNvGrpSpPr/>
          <p:nvPr/>
        </p:nvGrpSpPr>
        <p:grpSpPr bwMode="auto">
          <a:xfrm>
            <a:off x="2895600" y="655934"/>
            <a:ext cx="3400400" cy="304800"/>
            <a:chOff x="1872" y="912"/>
            <a:chExt cx="3072" cy="192"/>
          </a:xfrm>
        </p:grpSpPr>
        <p:grpSp>
          <p:nvGrpSpPr>
            <p:cNvPr id="9" name="Group 12"/>
            <p:cNvGrpSpPr/>
            <p:nvPr/>
          </p:nvGrpSpPr>
          <p:grpSpPr bwMode="auto">
            <a:xfrm>
              <a:off x="1872" y="960"/>
              <a:ext cx="3072" cy="144"/>
              <a:chOff x="1872" y="1008"/>
              <a:chExt cx="2544" cy="144"/>
            </a:xfrm>
          </p:grpSpPr>
          <p:sp>
            <p:nvSpPr>
              <p:cNvPr id="25609" name="Line 9"/>
              <p:cNvSpPr>
                <a:spLocks noChangeShapeType="1"/>
              </p:cNvSpPr>
              <p:nvPr/>
            </p:nvSpPr>
            <p:spPr bwMode="auto">
              <a:xfrm>
                <a:off x="1872" y="1008"/>
                <a:ext cx="0" cy="144"/>
              </a:xfrm>
              <a:prstGeom prst="line">
                <a:avLst/>
              </a:prstGeom>
              <a:noFill/>
              <a:ln w="28575">
                <a:solidFill>
                  <a:schemeClr val="tx1"/>
                </a:solidFill>
                <a:round/>
              </a:ln>
              <a:effectLst/>
            </p:spPr>
            <p:txBody>
              <a:bodyPr/>
              <a:lstStyle/>
              <a:p>
                <a:endParaRPr lang="zh-CN" altLang="en-US"/>
              </a:p>
            </p:txBody>
          </p:sp>
          <p:sp>
            <p:nvSpPr>
              <p:cNvPr id="25610" name="Line 10"/>
              <p:cNvSpPr>
                <a:spLocks noChangeShapeType="1"/>
              </p:cNvSpPr>
              <p:nvPr/>
            </p:nvSpPr>
            <p:spPr bwMode="auto">
              <a:xfrm>
                <a:off x="1872" y="1152"/>
                <a:ext cx="2544" cy="0"/>
              </a:xfrm>
              <a:prstGeom prst="line">
                <a:avLst/>
              </a:prstGeom>
              <a:noFill/>
              <a:ln w="28575">
                <a:solidFill>
                  <a:schemeClr val="tx1"/>
                </a:solidFill>
                <a:round/>
              </a:ln>
              <a:effectLst/>
            </p:spPr>
            <p:txBody>
              <a:bodyPr/>
              <a:lstStyle/>
              <a:p>
                <a:endParaRPr lang="zh-CN" altLang="en-US"/>
              </a:p>
            </p:txBody>
          </p:sp>
          <p:sp>
            <p:nvSpPr>
              <p:cNvPr id="25611" name="Line 11"/>
              <p:cNvSpPr>
                <a:spLocks noChangeShapeType="1"/>
              </p:cNvSpPr>
              <p:nvPr/>
            </p:nvSpPr>
            <p:spPr bwMode="auto">
              <a:xfrm>
                <a:off x="4416" y="1008"/>
                <a:ext cx="0" cy="144"/>
              </a:xfrm>
              <a:prstGeom prst="line">
                <a:avLst/>
              </a:prstGeom>
              <a:noFill/>
              <a:ln w="28575">
                <a:solidFill>
                  <a:schemeClr val="tx1"/>
                </a:solidFill>
                <a:round/>
              </a:ln>
              <a:effectLst/>
            </p:spPr>
            <p:txBody>
              <a:bodyPr/>
              <a:lstStyle/>
              <a:p>
                <a:endParaRPr lang="zh-CN" altLang="en-US"/>
              </a:p>
            </p:txBody>
          </p:sp>
        </p:grpSp>
        <p:sp>
          <p:nvSpPr>
            <p:cNvPr id="25687" name="Line 87"/>
            <p:cNvSpPr>
              <a:spLocks noChangeShapeType="1"/>
            </p:cNvSpPr>
            <p:nvPr/>
          </p:nvSpPr>
          <p:spPr bwMode="auto">
            <a:xfrm>
              <a:off x="3456" y="912"/>
              <a:ext cx="0" cy="192"/>
            </a:xfrm>
            <a:prstGeom prst="line">
              <a:avLst/>
            </a:prstGeom>
            <a:noFill/>
            <a:ln w="28575">
              <a:solidFill>
                <a:schemeClr val="tx1"/>
              </a:solidFill>
              <a:round/>
            </a:ln>
            <a:effectLst/>
          </p:spPr>
          <p:txBody>
            <a:bodyPr/>
            <a:lstStyle/>
            <a:p>
              <a:endParaRPr lang="zh-CN" altLang="en-US"/>
            </a:p>
          </p:txBody>
        </p:sp>
      </p:grpSp>
      <p:grpSp>
        <p:nvGrpSpPr>
          <p:cNvPr id="10" name="Group 90"/>
          <p:cNvGrpSpPr/>
          <p:nvPr/>
        </p:nvGrpSpPr>
        <p:grpSpPr bwMode="auto">
          <a:xfrm>
            <a:off x="3487688" y="692918"/>
            <a:ext cx="3456384" cy="381000"/>
            <a:chOff x="2400" y="960"/>
            <a:chExt cx="3120" cy="240"/>
          </a:xfrm>
        </p:grpSpPr>
        <p:grpSp>
          <p:nvGrpSpPr>
            <p:cNvPr id="11" name="Group 27"/>
            <p:cNvGrpSpPr/>
            <p:nvPr/>
          </p:nvGrpSpPr>
          <p:grpSpPr bwMode="auto">
            <a:xfrm>
              <a:off x="2400" y="960"/>
              <a:ext cx="3120" cy="240"/>
              <a:chOff x="1872" y="1008"/>
              <a:chExt cx="2544" cy="144"/>
            </a:xfrm>
          </p:grpSpPr>
          <p:sp>
            <p:nvSpPr>
              <p:cNvPr id="25628" name="Line 28"/>
              <p:cNvSpPr>
                <a:spLocks noChangeShapeType="1"/>
              </p:cNvSpPr>
              <p:nvPr/>
            </p:nvSpPr>
            <p:spPr bwMode="auto">
              <a:xfrm>
                <a:off x="1872" y="1008"/>
                <a:ext cx="0" cy="144"/>
              </a:xfrm>
              <a:prstGeom prst="line">
                <a:avLst/>
              </a:prstGeom>
              <a:noFill/>
              <a:ln w="28575">
                <a:solidFill>
                  <a:srgbClr val="00FF00"/>
                </a:solidFill>
                <a:round/>
              </a:ln>
              <a:effectLst/>
            </p:spPr>
            <p:txBody>
              <a:bodyPr/>
              <a:lstStyle/>
              <a:p>
                <a:endParaRPr lang="zh-CN" altLang="en-US"/>
              </a:p>
            </p:txBody>
          </p:sp>
          <p:sp>
            <p:nvSpPr>
              <p:cNvPr id="25629" name="Line 29"/>
              <p:cNvSpPr>
                <a:spLocks noChangeShapeType="1"/>
              </p:cNvSpPr>
              <p:nvPr/>
            </p:nvSpPr>
            <p:spPr bwMode="auto">
              <a:xfrm>
                <a:off x="1872" y="1152"/>
                <a:ext cx="2544" cy="0"/>
              </a:xfrm>
              <a:prstGeom prst="line">
                <a:avLst/>
              </a:prstGeom>
              <a:noFill/>
              <a:ln w="28575">
                <a:solidFill>
                  <a:srgbClr val="00FF00"/>
                </a:solidFill>
                <a:round/>
              </a:ln>
              <a:effectLst/>
            </p:spPr>
            <p:txBody>
              <a:bodyPr/>
              <a:lstStyle/>
              <a:p>
                <a:endParaRPr lang="zh-CN" altLang="en-US"/>
              </a:p>
            </p:txBody>
          </p:sp>
          <p:sp>
            <p:nvSpPr>
              <p:cNvPr id="25630" name="Line 30"/>
              <p:cNvSpPr>
                <a:spLocks noChangeShapeType="1"/>
              </p:cNvSpPr>
              <p:nvPr/>
            </p:nvSpPr>
            <p:spPr bwMode="auto">
              <a:xfrm>
                <a:off x="4416" y="1008"/>
                <a:ext cx="0" cy="144"/>
              </a:xfrm>
              <a:prstGeom prst="line">
                <a:avLst/>
              </a:prstGeom>
              <a:noFill/>
              <a:ln w="28575">
                <a:solidFill>
                  <a:srgbClr val="00FF00"/>
                </a:solidFill>
                <a:round/>
              </a:ln>
              <a:effectLst/>
            </p:spPr>
            <p:txBody>
              <a:bodyPr/>
              <a:lstStyle/>
              <a:p>
                <a:endParaRPr lang="zh-CN" altLang="en-US"/>
              </a:p>
            </p:txBody>
          </p:sp>
        </p:grpSp>
        <p:sp>
          <p:nvSpPr>
            <p:cNvPr id="25689" name="Line 89"/>
            <p:cNvSpPr>
              <a:spLocks noChangeShapeType="1"/>
            </p:cNvSpPr>
            <p:nvPr/>
          </p:nvSpPr>
          <p:spPr bwMode="auto">
            <a:xfrm>
              <a:off x="3888" y="960"/>
              <a:ext cx="0" cy="240"/>
            </a:xfrm>
            <a:prstGeom prst="line">
              <a:avLst/>
            </a:prstGeom>
            <a:noFill/>
            <a:ln w="28575">
              <a:solidFill>
                <a:srgbClr val="00FF00"/>
              </a:solidFill>
              <a:round/>
            </a:ln>
            <a:effectLst/>
          </p:spPr>
          <p:txBody>
            <a:bodyPr/>
            <a:lstStyle/>
            <a:p>
              <a:endParaRPr lang="zh-CN" altLang="en-US"/>
            </a:p>
          </p:txBody>
        </p:sp>
      </p:grpSp>
      <p:sp>
        <p:nvSpPr>
          <p:cNvPr id="44" name="Text Box 59"/>
          <p:cNvSpPr txBox="1">
            <a:spLocks noChangeArrowheads="1"/>
          </p:cNvSpPr>
          <p:nvPr/>
        </p:nvSpPr>
        <p:spPr bwMode="auto">
          <a:xfrm>
            <a:off x="2771800" y="350100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13     38     </a:t>
            </a:r>
            <a:r>
              <a:rPr lang="en-US" altLang="zh-CN" dirty="0"/>
              <a:t>27      49    49`    65      97     76</a:t>
            </a:r>
            <a:endParaRPr lang="en-US" altLang="zh-CN" dirty="0"/>
          </a:p>
        </p:txBody>
      </p:sp>
      <p:sp>
        <p:nvSpPr>
          <p:cNvPr id="47" name="Text Box 59"/>
          <p:cNvSpPr txBox="1">
            <a:spLocks noChangeArrowheads="1"/>
          </p:cNvSpPr>
          <p:nvPr/>
        </p:nvSpPr>
        <p:spPr bwMode="auto">
          <a:xfrm>
            <a:off x="2779712" y="3933056"/>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a:t>
            </a:r>
            <a:r>
              <a:rPr lang="en-US" altLang="zh-CN" dirty="0"/>
              <a:t>49    49`    65      97     76</a:t>
            </a:r>
            <a:endParaRPr lang="en-US" altLang="zh-CN" dirty="0"/>
          </a:p>
        </p:txBody>
      </p:sp>
      <p:sp>
        <p:nvSpPr>
          <p:cNvPr id="48" name="Text Box 59"/>
          <p:cNvSpPr txBox="1">
            <a:spLocks noChangeArrowheads="1"/>
          </p:cNvSpPr>
          <p:nvPr/>
        </p:nvSpPr>
        <p:spPr bwMode="auto">
          <a:xfrm>
            <a:off x="2779712" y="4355812"/>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a:t>
            </a:r>
            <a:r>
              <a:rPr lang="en-US" altLang="zh-CN" dirty="0"/>
              <a:t>49`    65      97     76</a:t>
            </a:r>
            <a:endParaRPr lang="en-US" altLang="zh-CN" dirty="0"/>
          </a:p>
        </p:txBody>
      </p:sp>
      <p:sp>
        <p:nvSpPr>
          <p:cNvPr id="49" name="Text Box 59"/>
          <p:cNvSpPr txBox="1">
            <a:spLocks noChangeArrowheads="1"/>
          </p:cNvSpPr>
          <p:nvPr/>
        </p:nvSpPr>
        <p:spPr bwMode="auto">
          <a:xfrm>
            <a:off x="2771800" y="4787860"/>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a:t>
            </a:r>
            <a:r>
              <a:rPr lang="en-US" altLang="zh-CN" dirty="0"/>
              <a:t>65      97     76</a:t>
            </a:r>
            <a:endParaRPr lang="en-US" altLang="zh-CN" dirty="0"/>
          </a:p>
        </p:txBody>
      </p:sp>
      <p:sp>
        <p:nvSpPr>
          <p:cNvPr id="50" name="Text Box 59"/>
          <p:cNvSpPr txBox="1">
            <a:spLocks noChangeArrowheads="1"/>
          </p:cNvSpPr>
          <p:nvPr/>
        </p:nvSpPr>
        <p:spPr bwMode="auto">
          <a:xfrm>
            <a:off x="2771800" y="521990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a:t>
            </a:r>
            <a:r>
              <a:rPr lang="en-US" altLang="zh-CN" dirty="0"/>
              <a:t>97     76</a:t>
            </a:r>
            <a:endParaRPr lang="en-US" altLang="zh-CN" dirty="0"/>
          </a:p>
        </p:txBody>
      </p:sp>
      <p:sp>
        <p:nvSpPr>
          <p:cNvPr id="51" name="Text Box 59"/>
          <p:cNvSpPr txBox="1">
            <a:spLocks noChangeArrowheads="1"/>
          </p:cNvSpPr>
          <p:nvPr/>
        </p:nvSpPr>
        <p:spPr bwMode="auto">
          <a:xfrm>
            <a:off x="2771800" y="557994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97     </a:t>
            </a:r>
            <a:r>
              <a:rPr lang="en-US" altLang="zh-CN" dirty="0"/>
              <a:t>76</a:t>
            </a:r>
            <a:endParaRPr lang="en-US" altLang="zh-CN" dirty="0"/>
          </a:p>
        </p:txBody>
      </p:sp>
      <p:sp>
        <p:nvSpPr>
          <p:cNvPr id="52" name="Text Box 59"/>
          <p:cNvSpPr txBox="1">
            <a:spLocks noChangeArrowheads="1"/>
          </p:cNvSpPr>
          <p:nvPr/>
        </p:nvSpPr>
        <p:spPr bwMode="auto">
          <a:xfrm>
            <a:off x="2771800" y="593998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76     97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6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6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1" grpId="0" autoUpdateAnimBg="0"/>
      <p:bldP spid="25622" grpId="0" autoUpdateAnimBg="0"/>
      <p:bldP spid="25635" grpId="0" autoUpdateAnimBg="0"/>
      <p:bldP spid="25655" grpId="0" autoUpdateAnimBg="0"/>
      <p:bldP spid="25658" grpId="0" autoUpdateAnimBg="0"/>
      <p:bldP spid="25686" grpId="0" autoUpdateAnimBg="0"/>
      <p:bldP spid="44" grpId="0" autoUpdateAnimBg="0"/>
      <p:bldP spid="47" grpId="0" autoUpdateAnimBg="0"/>
      <p:bldP spid="48" grpId="0" autoUpdateAnimBg="0"/>
      <p:bldP spid="49" grpId="0" autoUpdateAnimBg="0"/>
      <p:bldP spid="50" grpId="0" autoUpdateAnimBg="0"/>
      <p:bldP spid="51" grpId="0" autoUpdateAnimBg="0"/>
      <p:bldP spid="5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3FABCA3-E883-49BA-BF39-43D04CF2FDDE}" type="slidenum">
              <a:rPr lang="en-US" altLang="zh-CN"/>
            </a:fld>
            <a:endParaRPr lang="en-US" altLang="zh-CN"/>
          </a:p>
        </p:txBody>
      </p:sp>
      <p:sp>
        <p:nvSpPr>
          <p:cNvPr id="84999" name="Text Box 7"/>
          <p:cNvSpPr txBox="1">
            <a:spLocks noChangeArrowheads="1"/>
          </p:cNvSpPr>
          <p:nvPr/>
        </p:nvSpPr>
        <p:spPr bwMode="auto">
          <a:xfrm>
            <a:off x="250825" y="1052513"/>
            <a:ext cx="8208963" cy="4523105"/>
          </a:xfrm>
          <a:prstGeom prst="rect">
            <a:avLst/>
          </a:prstGeom>
          <a:noFill/>
          <a:ln w="9525">
            <a:noFill/>
            <a:miter lim="800000"/>
          </a:ln>
          <a:effectLst/>
        </p:spPr>
        <p:txBody>
          <a:bodyPr>
            <a:spAutoFit/>
          </a:bodyPr>
          <a:lstStyle/>
          <a:p>
            <a:pPr marL="457200" indent="-457200">
              <a:spcBef>
                <a:spcPct val="50000"/>
              </a:spcBef>
            </a:pPr>
            <a:r>
              <a:rPr lang="zh-CN" altLang="en-US" sz="3600"/>
              <a:t>希尔排序</a:t>
            </a:r>
            <a:r>
              <a:rPr lang="zh-CN" altLang="en-US" sz="2400"/>
              <a:t>：</a:t>
            </a:r>
            <a:endParaRPr lang="zh-CN" altLang="en-US" sz="2400"/>
          </a:p>
          <a:p>
            <a:pPr marL="457200" indent="-457200">
              <a:spcBef>
                <a:spcPct val="50000"/>
              </a:spcBef>
              <a:buFontTx/>
              <a:buAutoNum type="circleNumDbPlain"/>
            </a:pPr>
            <a:r>
              <a:rPr lang="zh-CN" altLang="en-US" sz="2400"/>
              <a:t>关键字较小的记录不是一步步的移动，而是</a:t>
            </a:r>
            <a:r>
              <a:rPr lang="zh-CN" altLang="en-US" sz="2400">
                <a:solidFill>
                  <a:srgbClr val="FF0066"/>
                </a:solidFill>
              </a:rPr>
              <a:t>跳跃式</a:t>
            </a:r>
            <a:r>
              <a:rPr lang="zh-CN" altLang="en-US" sz="2400"/>
              <a:t>的往前移动</a:t>
            </a:r>
            <a:endParaRPr lang="zh-CN" altLang="en-US" sz="2400"/>
          </a:p>
          <a:p>
            <a:pPr marL="457200" indent="-457200">
              <a:spcBef>
                <a:spcPct val="50000"/>
              </a:spcBef>
              <a:buFontTx/>
              <a:buAutoNum type="circleNumDbPlain"/>
            </a:pPr>
            <a:r>
              <a:rPr lang="zh-CN" altLang="en-US" sz="2400"/>
              <a:t>进行</a:t>
            </a:r>
            <a:r>
              <a:rPr lang="zh-CN" altLang="en-US" sz="2400">
                <a:solidFill>
                  <a:srgbClr val="FF0066"/>
                </a:solidFill>
              </a:rPr>
              <a:t>最后一趟</a:t>
            </a:r>
            <a:r>
              <a:rPr lang="zh-CN" altLang="en-US" sz="2400"/>
              <a:t>增量为</a:t>
            </a:r>
            <a:r>
              <a:rPr lang="en-US" altLang="zh-CN" sz="2400"/>
              <a:t>1</a:t>
            </a:r>
            <a:r>
              <a:rPr lang="zh-CN" altLang="en-US" sz="2400"/>
              <a:t>的插入排序时，序列已基本有序，做少量的比较和移动即可</a:t>
            </a:r>
            <a:endParaRPr lang="zh-CN" altLang="en-US" sz="2400"/>
          </a:p>
          <a:p>
            <a:pPr marL="457200" indent="-457200">
              <a:spcBef>
                <a:spcPct val="50000"/>
              </a:spcBef>
              <a:buFontTx/>
              <a:buAutoNum type="circleNumDbPlain"/>
            </a:pPr>
            <a:r>
              <a:rPr lang="zh-CN" altLang="en-US" sz="2400"/>
              <a:t>使</a:t>
            </a:r>
            <a:r>
              <a:rPr lang="zh-CN" altLang="en-US" sz="2400">
                <a:solidFill>
                  <a:srgbClr val="FF0000"/>
                </a:solidFill>
              </a:rPr>
              <a:t>增量序列中的值没有除</a:t>
            </a:r>
            <a:r>
              <a:rPr lang="en-US" altLang="zh-CN" sz="2400">
                <a:solidFill>
                  <a:srgbClr val="FF0000"/>
                </a:solidFill>
              </a:rPr>
              <a:t>1</a:t>
            </a:r>
            <a:r>
              <a:rPr lang="zh-CN" altLang="en-US" sz="2400">
                <a:solidFill>
                  <a:srgbClr val="FF0000"/>
                </a:solidFill>
              </a:rPr>
              <a:t>之外的公因子</a:t>
            </a:r>
            <a:r>
              <a:rPr lang="zh-CN" altLang="en-US" sz="2400"/>
              <a:t>，并且最后一趟增量值</a:t>
            </a:r>
            <a:r>
              <a:rPr lang="zh-CN" altLang="en-US" sz="2400">
                <a:solidFill>
                  <a:srgbClr val="FF0066"/>
                </a:solidFill>
              </a:rPr>
              <a:t>必须为</a:t>
            </a:r>
            <a:r>
              <a:rPr lang="en-US" altLang="zh-CN" sz="2400">
                <a:solidFill>
                  <a:srgbClr val="FF0066"/>
                </a:solidFill>
              </a:rPr>
              <a:t>1</a:t>
            </a:r>
            <a:r>
              <a:rPr lang="zh-CN" altLang="en-US" sz="2400"/>
              <a:t>。（</a:t>
            </a:r>
            <a:r>
              <a:rPr lang="zh-CN" altLang="en-US" sz="2400" b="1">
                <a:solidFill>
                  <a:srgbClr val="FF0000"/>
                </a:solidFill>
              </a:rPr>
              <a:t>避免增量互为倍数</a:t>
            </a:r>
            <a:r>
              <a:rPr lang="zh-CN" altLang="en-US" sz="2400"/>
              <a:t>）</a:t>
            </a:r>
            <a:endParaRPr lang="zh-CN" altLang="en-US" sz="2400"/>
          </a:p>
          <a:p>
            <a:pPr marL="0" indent="0">
              <a:spcBef>
                <a:spcPct val="50000"/>
              </a:spcBef>
              <a:buFontTx/>
              <a:buNone/>
            </a:pPr>
            <a:r>
              <a:rPr lang="en-US" altLang="zh-CN" sz="2400">
                <a:latin typeface="Times New Roman" panose="02020503050405090304" pitchFamily="18" charset="0"/>
                <a:cs typeface="Times New Roman" panose="02020503050405090304" pitchFamily="18" charset="0"/>
              </a:rPr>
              <a:t>      </a:t>
            </a:r>
            <a:r>
              <a:rPr lang="zh-CN" altLang="en-US" sz="2400">
                <a:latin typeface="Times New Roman" panose="02020503050405090304" pitchFamily="18" charset="0"/>
                <a:cs typeface="Times New Roman" panose="02020503050405090304" pitchFamily="18" charset="0"/>
              </a:rPr>
              <a:t>可选增量序列：D</a:t>
            </a:r>
            <a:r>
              <a:rPr lang="zh-CN" altLang="en-US" sz="2400" baseline="-25000">
                <a:latin typeface="Times New Roman" panose="02020503050405090304" pitchFamily="18" charset="0"/>
                <a:cs typeface="Times New Roman" panose="02020503050405090304" pitchFamily="18" charset="0"/>
              </a:rPr>
              <a:t>M</a:t>
            </a:r>
            <a:r>
              <a:rPr lang="zh-CN" altLang="en-US" sz="2400">
                <a:latin typeface="Times New Roman" panose="02020503050405090304" pitchFamily="18" charset="0"/>
                <a:cs typeface="Times New Roman" panose="02020503050405090304" pitchFamily="18" charset="0"/>
              </a:rPr>
              <a:t>&gt;D</a:t>
            </a:r>
            <a:r>
              <a:rPr lang="zh-CN" altLang="en-US" sz="2400" baseline="-25000">
                <a:latin typeface="Times New Roman" panose="02020503050405090304" pitchFamily="18" charset="0"/>
                <a:cs typeface="Times New Roman" panose="02020503050405090304" pitchFamily="18" charset="0"/>
              </a:rPr>
              <a:t>M−1</a:t>
            </a:r>
            <a:r>
              <a:rPr lang="zh-CN" altLang="en-US" sz="2400">
                <a:latin typeface="Times New Roman" panose="02020503050405090304" pitchFamily="18" charset="0"/>
                <a:cs typeface="Times New Roman" panose="02020503050405090304" pitchFamily="18" charset="0"/>
              </a:rPr>
              <a:t>&gt;...&gt;D</a:t>
            </a:r>
            <a:r>
              <a:rPr lang="zh-CN" altLang="en-US" sz="2400" baseline="-25000">
                <a:latin typeface="Times New Roman" panose="02020503050405090304" pitchFamily="18" charset="0"/>
                <a:cs typeface="Times New Roman" panose="02020503050405090304" pitchFamily="18" charset="0"/>
              </a:rPr>
              <a:t>1</a:t>
            </a:r>
            <a:r>
              <a:rPr lang="zh-CN" altLang="en-US" sz="2400">
                <a:latin typeface="Times New Roman" panose="02020503050405090304" pitchFamily="18" charset="0"/>
                <a:cs typeface="Times New Roman" panose="02020503050405090304" pitchFamily="18" charset="0"/>
              </a:rPr>
              <a:t>=1，满足：</a:t>
            </a:r>
            <a:endParaRPr lang="zh-CN" altLang="en-US" sz="2400">
              <a:latin typeface="Times New Roman" panose="02020503050405090304" pitchFamily="18" charset="0"/>
              <a:cs typeface="Times New Roman" panose="02020503050405090304" pitchFamily="18" charset="0"/>
            </a:endParaRPr>
          </a:p>
          <a:p>
            <a:pPr marL="0" indent="0">
              <a:spcBef>
                <a:spcPct val="50000"/>
              </a:spcBef>
              <a:buFontTx/>
              <a:buNone/>
            </a:pPr>
            <a:r>
              <a:rPr lang="en-US" altLang="zh-CN" sz="2400">
                <a:latin typeface="Times New Roman" panose="02020503050405090304" pitchFamily="18" charset="0"/>
                <a:cs typeface="Times New Roman" panose="02020503050405090304" pitchFamily="18" charset="0"/>
              </a:rPr>
              <a:t>      D</a:t>
            </a:r>
            <a:r>
              <a:rPr lang="en-US" altLang="zh-CN" sz="2400" baseline="-25000">
                <a:latin typeface="Times New Roman" panose="02020503050405090304" pitchFamily="18" charset="0"/>
                <a:cs typeface="Times New Roman" panose="02020503050405090304" pitchFamily="18" charset="0"/>
              </a:rPr>
              <a:t>M</a:t>
            </a:r>
            <a:r>
              <a:rPr lang="en-US" altLang="zh-CN" sz="2400">
                <a:latin typeface="Times New Roman" panose="02020503050405090304" pitchFamily="18" charset="0"/>
                <a:cs typeface="Times New Roman" panose="02020503050405090304" pitchFamily="18" charset="0"/>
              </a:rPr>
              <a:t>=⌊N/2⌋,D</a:t>
            </a:r>
            <a:r>
              <a:rPr lang="en-US" altLang="zh-CN" sz="2400" baseline="-25000">
                <a:latin typeface="Times New Roman" panose="02020503050405090304" pitchFamily="18" charset="0"/>
                <a:cs typeface="Times New Roman" panose="02020503050405090304" pitchFamily="18" charset="0"/>
              </a:rPr>
              <a:t>k</a:t>
            </a:r>
            <a:r>
              <a:rPr lang="en-US" altLang="zh-CN" sz="2400">
                <a:latin typeface="Times New Roman" panose="02020503050405090304" pitchFamily="18" charset="0"/>
                <a:cs typeface="Times New Roman" panose="02020503050405090304" pitchFamily="18" charset="0"/>
              </a:rPr>
              <a:t>=⌊D</a:t>
            </a:r>
            <a:r>
              <a:rPr lang="en-US" altLang="zh-CN" sz="2400" baseline="-25000">
                <a:latin typeface="Times New Roman" panose="02020503050405090304" pitchFamily="18" charset="0"/>
                <a:cs typeface="Times New Roman" panose="02020503050405090304" pitchFamily="18" charset="0"/>
              </a:rPr>
              <a:t>k+1</a:t>
            </a:r>
            <a:r>
              <a:rPr lang="en-US" altLang="zh-CN" sz="2400">
                <a:latin typeface="Times New Roman" panose="02020503050405090304" pitchFamily="18" charset="0"/>
                <a:cs typeface="Times New Roman" panose="02020503050405090304" pitchFamily="18" charset="0"/>
              </a:rPr>
              <a:t>/2⌋</a:t>
            </a:r>
            <a:endParaRPr lang="en-US" altLang="zh-CN" sz="240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C53D6EBB-A2E1-4C80-9915-3AC42E9468D4}" type="datetime7">
              <a:rPr lang="zh-CN" altLang="en-US"/>
            </a:fld>
            <a:endParaRPr lang="en-US" altLang="zh-CN"/>
          </a:p>
        </p:txBody>
      </p:sp>
      <p:sp>
        <p:nvSpPr>
          <p:cNvPr id="38915" name="灯片编号占位符 5"/>
          <p:cNvSpPr>
            <a:spLocks noGrp="1"/>
          </p:cNvSpPr>
          <p:nvPr>
            <p:ph type="sldNum" sz="quarter" idx="12"/>
          </p:nvPr>
        </p:nvSpPr>
        <p:spPr>
          <a:noFill/>
        </p:spPr>
        <p:txBody>
          <a:bodyPr/>
          <a:lstStyle/>
          <a:p>
            <a:fld id="{13FDADBB-E447-4652-94C9-46322EC1441E}" type="slidenum">
              <a:rPr lang="zh-CN" altLang="en-US"/>
            </a:fld>
            <a:endParaRPr lang="en-US" altLang="zh-CN"/>
          </a:p>
        </p:txBody>
      </p:sp>
      <p:sp>
        <p:nvSpPr>
          <p:cNvPr id="38916"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12.3 </a:t>
            </a:r>
            <a:r>
              <a:rPr lang="zh-CN" altLang="en-US" dirty="0">
                <a:ea typeface="宋体" panose="02010600030101010101" pitchFamily="2" charset="-122"/>
              </a:rPr>
              <a:t>交换排序</a:t>
            </a:r>
            <a:endParaRPr lang="zh-CN" altLang="en-US" dirty="0">
              <a:ea typeface="宋体" panose="02010600030101010101" pitchFamily="2" charset="-122"/>
            </a:endParaRPr>
          </a:p>
        </p:txBody>
      </p:sp>
      <p:sp>
        <p:nvSpPr>
          <p:cNvPr id="38917" name="Rectangle 3"/>
          <p:cNvSpPr>
            <a:spLocks noGrp="1" noChangeArrowheads="1"/>
          </p:cNvSpPr>
          <p:nvPr>
            <p:ph type="body" idx="1"/>
          </p:nvPr>
        </p:nvSpPr>
        <p:spPr>
          <a:xfrm>
            <a:off x="595313" y="1725613"/>
            <a:ext cx="3706812" cy="498475"/>
          </a:xfrm>
        </p:spPr>
        <p:txBody>
          <a:bodyPr/>
          <a:lstStyle/>
          <a:p>
            <a:pPr eaLnBrk="1" hangingPunct="1">
              <a:lnSpc>
                <a:spcPct val="90000"/>
              </a:lnSpc>
            </a:pPr>
            <a:r>
              <a:rPr lang="zh-CN" altLang="en-US" sz="2800" dirty="0">
                <a:latin typeface="Comic Sans MS" panose="030F0902030302020204" pitchFamily="66" charset="0"/>
                <a:ea typeface="宋体" panose="02010600030101010101" pitchFamily="2" charset="-122"/>
              </a:rPr>
              <a:t>冒泡排序</a:t>
            </a:r>
            <a:endParaRPr lang="en-US" altLang="zh-CN" sz="2800" dirty="0">
              <a:latin typeface="Comic Sans MS" panose="030F0902030302020204" pitchFamily="66" charset="0"/>
              <a:ea typeface="宋体" panose="02010600030101010101" pitchFamily="2" charset="-122"/>
            </a:endParaRPr>
          </a:p>
          <a:p>
            <a:pPr eaLnBrk="1" hangingPunct="1">
              <a:lnSpc>
                <a:spcPct val="90000"/>
              </a:lnSpc>
            </a:pPr>
            <a:endParaRPr lang="zh-CN" altLang="en-US" sz="2800" dirty="0">
              <a:latin typeface="Comic Sans MS" panose="030F0902030302020204" pitchFamily="66" charset="0"/>
              <a:ea typeface="宋体" panose="02010600030101010101" pitchFamily="2" charset="-122"/>
            </a:endParaRPr>
          </a:p>
        </p:txBody>
      </p:sp>
      <p:grpSp>
        <p:nvGrpSpPr>
          <p:cNvPr id="2" name="Group 4"/>
          <p:cNvGrpSpPr/>
          <p:nvPr/>
        </p:nvGrpSpPr>
        <p:grpSpPr bwMode="auto">
          <a:xfrm>
            <a:off x="1511300" y="2535238"/>
            <a:ext cx="6096000" cy="457200"/>
            <a:chOff x="480" y="1488"/>
            <a:chExt cx="3792" cy="317"/>
          </a:xfrm>
        </p:grpSpPr>
        <p:sp>
          <p:nvSpPr>
            <p:cNvPr id="38952" name="Rectangle 5"/>
            <p:cNvSpPr>
              <a:spLocks noChangeArrowheads="1"/>
            </p:cNvSpPr>
            <p:nvPr/>
          </p:nvSpPr>
          <p:spPr bwMode="auto">
            <a:xfrm>
              <a:off x="480" y="1488"/>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53" name="Line 6"/>
            <p:cNvSpPr>
              <a:spLocks noChangeShapeType="1"/>
            </p:cNvSpPr>
            <p:nvPr/>
          </p:nvSpPr>
          <p:spPr bwMode="auto">
            <a:xfrm>
              <a:off x="240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4" name="Line 7"/>
            <p:cNvSpPr>
              <a:spLocks noChangeShapeType="1"/>
            </p:cNvSpPr>
            <p:nvPr/>
          </p:nvSpPr>
          <p:spPr bwMode="auto">
            <a:xfrm>
              <a:off x="144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5" name="Line 8"/>
            <p:cNvSpPr>
              <a:spLocks noChangeShapeType="1"/>
            </p:cNvSpPr>
            <p:nvPr/>
          </p:nvSpPr>
          <p:spPr bwMode="auto">
            <a:xfrm>
              <a:off x="336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6" name="Text Box 9"/>
            <p:cNvSpPr txBox="1">
              <a:spLocks noChangeArrowheads="1"/>
            </p:cNvSpPr>
            <p:nvPr/>
          </p:nvSpPr>
          <p:spPr bwMode="auto">
            <a:xfrm>
              <a:off x="576" y="1536"/>
              <a:ext cx="725"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57" name="Text Box 10"/>
            <p:cNvSpPr txBox="1">
              <a:spLocks noChangeArrowheads="1"/>
            </p:cNvSpPr>
            <p:nvPr/>
          </p:nvSpPr>
          <p:spPr bwMode="auto">
            <a:xfrm>
              <a:off x="153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58" name="Text Box 11"/>
            <p:cNvSpPr txBox="1">
              <a:spLocks noChangeArrowheads="1"/>
            </p:cNvSpPr>
            <p:nvPr/>
          </p:nvSpPr>
          <p:spPr bwMode="auto">
            <a:xfrm>
              <a:off x="249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59" name="Text Box 12"/>
            <p:cNvSpPr txBox="1">
              <a:spLocks noChangeArrowheads="1"/>
            </p:cNvSpPr>
            <p:nvPr/>
          </p:nvSpPr>
          <p:spPr bwMode="auto">
            <a:xfrm>
              <a:off x="3519" y="1533"/>
              <a:ext cx="609" cy="211"/>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grpSp>
      <p:grpSp>
        <p:nvGrpSpPr>
          <p:cNvPr id="3" name="Group 13"/>
          <p:cNvGrpSpPr/>
          <p:nvPr/>
        </p:nvGrpSpPr>
        <p:grpSpPr bwMode="auto">
          <a:xfrm>
            <a:off x="1547813" y="3644900"/>
            <a:ext cx="6096000" cy="503238"/>
            <a:chOff x="816" y="1872"/>
            <a:chExt cx="3840" cy="317"/>
          </a:xfrm>
        </p:grpSpPr>
        <p:grpSp>
          <p:nvGrpSpPr>
            <p:cNvPr id="38943" name="Group 14"/>
            <p:cNvGrpSpPr/>
            <p:nvPr/>
          </p:nvGrpSpPr>
          <p:grpSpPr bwMode="auto">
            <a:xfrm>
              <a:off x="816" y="1872"/>
              <a:ext cx="3840" cy="317"/>
              <a:chOff x="816" y="1680"/>
              <a:chExt cx="3792" cy="317"/>
            </a:xfrm>
          </p:grpSpPr>
          <p:sp>
            <p:nvSpPr>
              <p:cNvPr id="38948" name="Rectangle 15"/>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9" name="Line 16"/>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0" name="Line 17"/>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1" name="Line 18"/>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44" name="Text Box 19"/>
            <p:cNvSpPr txBox="1">
              <a:spLocks noChangeArrowheads="1"/>
            </p:cNvSpPr>
            <p:nvPr/>
          </p:nvSpPr>
          <p:spPr bwMode="auto">
            <a:xfrm>
              <a:off x="281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45" name="Text Box 20"/>
            <p:cNvSpPr txBox="1">
              <a:spLocks noChangeArrowheads="1"/>
            </p:cNvSpPr>
            <p:nvPr/>
          </p:nvSpPr>
          <p:spPr bwMode="auto">
            <a:xfrm>
              <a:off x="3840" y="1920"/>
              <a:ext cx="609"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46" name="Text Box 21"/>
            <p:cNvSpPr txBox="1">
              <a:spLocks noChangeArrowheads="1"/>
            </p:cNvSpPr>
            <p:nvPr/>
          </p:nvSpPr>
          <p:spPr bwMode="auto">
            <a:xfrm>
              <a:off x="185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47" name="Text Box 22"/>
            <p:cNvSpPr txBox="1">
              <a:spLocks noChangeArrowheads="1"/>
            </p:cNvSpPr>
            <p:nvPr/>
          </p:nvSpPr>
          <p:spPr bwMode="auto">
            <a:xfrm>
              <a:off x="884" y="193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grpSp>
      <p:sp>
        <p:nvSpPr>
          <p:cNvPr id="836631" name="Text Box 23"/>
          <p:cNvSpPr txBox="1">
            <a:spLocks noChangeArrowheads="1"/>
          </p:cNvSpPr>
          <p:nvPr/>
        </p:nvSpPr>
        <p:spPr bwMode="auto">
          <a:xfrm>
            <a:off x="4716463"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836632" name="Text Box 24"/>
          <p:cNvSpPr txBox="1">
            <a:spLocks noChangeArrowheads="1"/>
          </p:cNvSpPr>
          <p:nvPr/>
        </p:nvSpPr>
        <p:spPr bwMode="auto">
          <a:xfrm>
            <a:off x="3203575" y="3717925"/>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33" name="Text Box 25"/>
          <p:cNvSpPr txBox="1">
            <a:spLocks noChangeArrowheads="1"/>
          </p:cNvSpPr>
          <p:nvPr/>
        </p:nvSpPr>
        <p:spPr bwMode="auto">
          <a:xfrm>
            <a:off x="6300788"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nvGrpSpPr>
          <p:cNvPr id="5" name="Group 26"/>
          <p:cNvGrpSpPr/>
          <p:nvPr/>
        </p:nvGrpSpPr>
        <p:grpSpPr bwMode="auto">
          <a:xfrm>
            <a:off x="1511300" y="5354638"/>
            <a:ext cx="6096000" cy="503237"/>
            <a:chOff x="816" y="2784"/>
            <a:chExt cx="3840" cy="317"/>
          </a:xfrm>
        </p:grpSpPr>
        <p:grpSp>
          <p:nvGrpSpPr>
            <p:cNvPr id="38934" name="Group 27"/>
            <p:cNvGrpSpPr/>
            <p:nvPr/>
          </p:nvGrpSpPr>
          <p:grpSpPr bwMode="auto">
            <a:xfrm>
              <a:off x="816" y="2784"/>
              <a:ext cx="3840" cy="317"/>
              <a:chOff x="816" y="1680"/>
              <a:chExt cx="3792" cy="317"/>
            </a:xfrm>
          </p:grpSpPr>
          <p:sp>
            <p:nvSpPr>
              <p:cNvPr id="38939" name="Rectangle 28"/>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0" name="Line 29"/>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1" name="Line 30"/>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2" name="Line 31"/>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35" name="Text Box 32"/>
            <p:cNvSpPr txBox="1">
              <a:spLocks noChangeArrowheads="1"/>
            </p:cNvSpPr>
            <p:nvPr/>
          </p:nvSpPr>
          <p:spPr bwMode="auto">
            <a:xfrm>
              <a:off x="884"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36" name="Text Box 33"/>
            <p:cNvSpPr txBox="1">
              <a:spLocks noChangeArrowheads="1"/>
            </p:cNvSpPr>
            <p:nvPr/>
          </p:nvSpPr>
          <p:spPr bwMode="auto">
            <a:xfrm>
              <a:off x="2835"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37" name="Text Box 34"/>
            <p:cNvSpPr txBox="1">
              <a:spLocks noChangeArrowheads="1"/>
            </p:cNvSpPr>
            <p:nvPr/>
          </p:nvSpPr>
          <p:spPr bwMode="auto">
            <a:xfrm>
              <a:off x="1882"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38" name="Text Box 35"/>
            <p:cNvSpPr txBox="1">
              <a:spLocks noChangeArrowheads="1"/>
            </p:cNvSpPr>
            <p:nvPr/>
          </p:nvSpPr>
          <p:spPr bwMode="auto">
            <a:xfrm>
              <a:off x="3787"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sp>
        <p:nvSpPr>
          <p:cNvPr id="836644" name="Text Box 36"/>
          <p:cNvSpPr txBox="1">
            <a:spLocks noChangeArrowheads="1"/>
          </p:cNvSpPr>
          <p:nvPr/>
        </p:nvSpPr>
        <p:spPr bwMode="auto">
          <a:xfrm>
            <a:off x="4787900"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836645" name="Text Box 37"/>
          <p:cNvSpPr txBox="1">
            <a:spLocks noChangeArrowheads="1"/>
          </p:cNvSpPr>
          <p:nvPr/>
        </p:nvSpPr>
        <p:spPr bwMode="auto">
          <a:xfrm>
            <a:off x="16922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46" name="Text Box 38"/>
          <p:cNvSpPr txBox="1">
            <a:spLocks noChangeArrowheads="1"/>
          </p:cNvSpPr>
          <p:nvPr/>
        </p:nvSpPr>
        <p:spPr bwMode="auto">
          <a:xfrm>
            <a:off x="32035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836647" name="AutoShape 39"/>
          <p:cNvSpPr/>
          <p:nvPr/>
        </p:nvSpPr>
        <p:spPr bwMode="auto">
          <a:xfrm rot="5400000" flipV="1">
            <a:off x="2699545" y="37171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8" name="AutoShape 40"/>
          <p:cNvSpPr/>
          <p:nvPr/>
        </p:nvSpPr>
        <p:spPr bwMode="auto">
          <a:xfrm rot="5400000" flipV="1">
            <a:off x="4283869"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9" name="AutoShape 41"/>
          <p:cNvSpPr/>
          <p:nvPr/>
        </p:nvSpPr>
        <p:spPr bwMode="auto">
          <a:xfrm rot="5400000" flipV="1">
            <a:off x="5868194"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0" name="AutoShape 42"/>
          <p:cNvSpPr/>
          <p:nvPr/>
        </p:nvSpPr>
        <p:spPr bwMode="auto">
          <a:xfrm rot="5400000" flipV="1">
            <a:off x="2770982"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1" name="AutoShape 43"/>
          <p:cNvSpPr/>
          <p:nvPr/>
        </p:nvSpPr>
        <p:spPr bwMode="auto">
          <a:xfrm rot="5400000" flipV="1">
            <a:off x="5867401" y="5516562"/>
            <a:ext cx="576262" cy="1439863"/>
          </a:xfrm>
          <a:prstGeom prst="rightBrace">
            <a:avLst>
              <a:gd name="adj1" fmla="val 44304"/>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2" name="AutoShape 44"/>
          <p:cNvSpPr/>
          <p:nvPr/>
        </p:nvSpPr>
        <p:spPr bwMode="auto">
          <a:xfrm rot="5400000" flipV="1">
            <a:off x="4355307"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3" name="AutoShape 45"/>
          <p:cNvSpPr>
            <a:spLocks noChangeArrowheads="1"/>
          </p:cNvSpPr>
          <p:nvPr/>
        </p:nvSpPr>
        <p:spPr bwMode="auto">
          <a:xfrm>
            <a:off x="8316913" y="2060575"/>
            <a:ext cx="358775" cy="360363"/>
          </a:xfrm>
          <a:prstGeom prst="cloudCallout">
            <a:avLst>
              <a:gd name="adj1" fmla="val -62833"/>
              <a:gd name="adj2" fmla="val 891852"/>
            </a:avLst>
          </a:prstGeom>
          <a:solidFill>
            <a:schemeClr val="accent1"/>
          </a:solidFill>
          <a:ln w="9525">
            <a:solidFill>
              <a:schemeClr val="tx1"/>
            </a:solidFill>
            <a:miter lim="800000"/>
          </a:ln>
        </p:spPr>
        <p:txBody>
          <a:bodyPr/>
          <a:lstStyle/>
          <a:p>
            <a:pPr algn="ctr"/>
            <a:endParaRPr kumimoji="1" lang="zh-CN" altLang="en-US" sz="2400" b="1">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36647"/>
                                        </p:tgtEl>
                                        <p:attrNameLst>
                                          <p:attrName>style.visibility</p:attrName>
                                        </p:attrNameLst>
                                      </p:cBhvr>
                                      <p:to>
                                        <p:strVal val="visible"/>
                                      </p:to>
                                    </p:set>
                                    <p:anim calcmode="lin" valueType="num">
                                      <p:cBhvr>
                                        <p:cTn id="17" dur="500" fill="hold"/>
                                        <p:tgtEl>
                                          <p:spTgt spid="836647"/>
                                        </p:tgtEl>
                                        <p:attrNameLst>
                                          <p:attrName>ppt_w</p:attrName>
                                        </p:attrNameLst>
                                      </p:cBhvr>
                                      <p:tavLst>
                                        <p:tav tm="0">
                                          <p:val>
                                            <p:fltVal val="0"/>
                                          </p:val>
                                        </p:tav>
                                        <p:tav tm="100000">
                                          <p:val>
                                            <p:strVal val="#ppt_w"/>
                                          </p:val>
                                        </p:tav>
                                      </p:tavLst>
                                    </p:anim>
                                    <p:anim calcmode="lin" valueType="num">
                                      <p:cBhvr>
                                        <p:cTn id="18" dur="500" fill="hold"/>
                                        <p:tgtEl>
                                          <p:spTgt spid="8366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36648"/>
                                        </p:tgtEl>
                                        <p:attrNameLst>
                                          <p:attrName>style.visibility</p:attrName>
                                        </p:attrNameLst>
                                      </p:cBhvr>
                                      <p:to>
                                        <p:strVal val="visible"/>
                                      </p:to>
                                    </p:set>
                                    <p:anim calcmode="lin" valueType="num">
                                      <p:cBhvr>
                                        <p:cTn id="23" dur="500" fill="hold"/>
                                        <p:tgtEl>
                                          <p:spTgt spid="836648"/>
                                        </p:tgtEl>
                                        <p:attrNameLst>
                                          <p:attrName>ppt_w</p:attrName>
                                        </p:attrNameLst>
                                      </p:cBhvr>
                                      <p:tavLst>
                                        <p:tav tm="0">
                                          <p:val>
                                            <p:fltVal val="0"/>
                                          </p:val>
                                        </p:tav>
                                        <p:tav tm="100000">
                                          <p:val>
                                            <p:strVal val="#ppt_w"/>
                                          </p:val>
                                        </p:tav>
                                      </p:tavLst>
                                    </p:anim>
                                    <p:anim calcmode="lin" valueType="num">
                                      <p:cBhvr>
                                        <p:cTn id="24" dur="500" fill="hold"/>
                                        <p:tgtEl>
                                          <p:spTgt spid="8366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36632"/>
                                        </p:tgtEl>
                                        <p:attrNameLst>
                                          <p:attrName>style.visibility</p:attrName>
                                        </p:attrNameLst>
                                      </p:cBhvr>
                                      <p:to>
                                        <p:strVal val="visible"/>
                                      </p:to>
                                    </p:set>
                                    <p:anim calcmode="lin" valueType="num">
                                      <p:cBhvr>
                                        <p:cTn id="29" dur="500" fill="hold"/>
                                        <p:tgtEl>
                                          <p:spTgt spid="836632"/>
                                        </p:tgtEl>
                                        <p:attrNameLst>
                                          <p:attrName>ppt_w</p:attrName>
                                        </p:attrNameLst>
                                      </p:cBhvr>
                                      <p:tavLst>
                                        <p:tav tm="0">
                                          <p:val>
                                            <p:fltVal val="0"/>
                                          </p:val>
                                        </p:tav>
                                        <p:tav tm="100000">
                                          <p:val>
                                            <p:strVal val="#ppt_w"/>
                                          </p:val>
                                        </p:tav>
                                      </p:tavLst>
                                    </p:anim>
                                    <p:anim calcmode="lin" valueType="num">
                                      <p:cBhvr>
                                        <p:cTn id="30" dur="500" fill="hold"/>
                                        <p:tgtEl>
                                          <p:spTgt spid="8366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36631"/>
                                        </p:tgtEl>
                                        <p:attrNameLst>
                                          <p:attrName>style.visibility</p:attrName>
                                        </p:attrNameLst>
                                      </p:cBhvr>
                                      <p:to>
                                        <p:strVal val="visible"/>
                                      </p:to>
                                    </p:set>
                                    <p:anim calcmode="lin" valueType="num">
                                      <p:cBhvr>
                                        <p:cTn id="35" dur="500" fill="hold"/>
                                        <p:tgtEl>
                                          <p:spTgt spid="836631"/>
                                        </p:tgtEl>
                                        <p:attrNameLst>
                                          <p:attrName>ppt_w</p:attrName>
                                        </p:attrNameLst>
                                      </p:cBhvr>
                                      <p:tavLst>
                                        <p:tav tm="0">
                                          <p:val>
                                            <p:fltVal val="0"/>
                                          </p:val>
                                        </p:tav>
                                        <p:tav tm="100000">
                                          <p:val>
                                            <p:strVal val="#ppt_w"/>
                                          </p:val>
                                        </p:tav>
                                      </p:tavLst>
                                    </p:anim>
                                    <p:anim calcmode="lin" valueType="num">
                                      <p:cBhvr>
                                        <p:cTn id="36" dur="500" fill="hold"/>
                                        <p:tgtEl>
                                          <p:spTgt spid="8366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836649"/>
                                        </p:tgtEl>
                                        <p:attrNameLst>
                                          <p:attrName>style.visibility</p:attrName>
                                        </p:attrNameLst>
                                      </p:cBhvr>
                                      <p:to>
                                        <p:strVal val="visible"/>
                                      </p:to>
                                    </p:set>
                                    <p:anim calcmode="lin" valueType="num">
                                      <p:cBhvr>
                                        <p:cTn id="41" dur="500" fill="hold"/>
                                        <p:tgtEl>
                                          <p:spTgt spid="836649"/>
                                        </p:tgtEl>
                                        <p:attrNameLst>
                                          <p:attrName>ppt_w</p:attrName>
                                        </p:attrNameLst>
                                      </p:cBhvr>
                                      <p:tavLst>
                                        <p:tav tm="0">
                                          <p:val>
                                            <p:fltVal val="0"/>
                                          </p:val>
                                        </p:tav>
                                        <p:tav tm="100000">
                                          <p:val>
                                            <p:strVal val="#ppt_w"/>
                                          </p:val>
                                        </p:tav>
                                      </p:tavLst>
                                    </p:anim>
                                    <p:anim calcmode="lin" valueType="num">
                                      <p:cBhvr>
                                        <p:cTn id="42" dur="500" fill="hold"/>
                                        <p:tgtEl>
                                          <p:spTgt spid="8366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6644"/>
                                        </p:tgtEl>
                                        <p:attrNameLst>
                                          <p:attrName>style.visibility</p:attrName>
                                        </p:attrNameLst>
                                      </p:cBhvr>
                                      <p:to>
                                        <p:strVal val="visible"/>
                                      </p:to>
                                    </p:set>
                                    <p:anim calcmode="lin" valueType="num">
                                      <p:cBhvr>
                                        <p:cTn id="47" dur="500" fill="hold"/>
                                        <p:tgtEl>
                                          <p:spTgt spid="836644"/>
                                        </p:tgtEl>
                                        <p:attrNameLst>
                                          <p:attrName>ppt_w</p:attrName>
                                        </p:attrNameLst>
                                      </p:cBhvr>
                                      <p:tavLst>
                                        <p:tav tm="0">
                                          <p:val>
                                            <p:fltVal val="0"/>
                                          </p:val>
                                        </p:tav>
                                        <p:tav tm="100000">
                                          <p:val>
                                            <p:strVal val="#ppt_w"/>
                                          </p:val>
                                        </p:tav>
                                      </p:tavLst>
                                    </p:anim>
                                    <p:anim calcmode="lin" valueType="num">
                                      <p:cBhvr>
                                        <p:cTn id="48" dur="500" fill="hold"/>
                                        <p:tgtEl>
                                          <p:spTgt spid="83664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836633"/>
                                        </p:tgtEl>
                                        <p:attrNameLst>
                                          <p:attrName>style.visibility</p:attrName>
                                        </p:attrNameLst>
                                      </p:cBhvr>
                                      <p:to>
                                        <p:strVal val="visible"/>
                                      </p:to>
                                    </p:set>
                                    <p:anim calcmode="lin" valueType="num">
                                      <p:cBhvr>
                                        <p:cTn id="53" dur="500" fill="hold"/>
                                        <p:tgtEl>
                                          <p:spTgt spid="836633"/>
                                        </p:tgtEl>
                                        <p:attrNameLst>
                                          <p:attrName>ppt_w</p:attrName>
                                        </p:attrNameLst>
                                      </p:cBhvr>
                                      <p:tavLst>
                                        <p:tav tm="0">
                                          <p:val>
                                            <p:fltVal val="0"/>
                                          </p:val>
                                        </p:tav>
                                        <p:tav tm="100000">
                                          <p:val>
                                            <p:strVal val="#ppt_w"/>
                                          </p:val>
                                        </p:tav>
                                      </p:tavLst>
                                    </p:anim>
                                    <p:anim calcmode="lin" valueType="num">
                                      <p:cBhvr>
                                        <p:cTn id="54" dur="500" fill="hold"/>
                                        <p:tgtEl>
                                          <p:spTgt spid="83663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836650"/>
                                        </p:tgtEl>
                                        <p:attrNameLst>
                                          <p:attrName>style.visibility</p:attrName>
                                        </p:attrNameLst>
                                      </p:cBhvr>
                                      <p:to>
                                        <p:strVal val="visible"/>
                                      </p:to>
                                    </p:set>
                                    <p:anim calcmode="lin" valueType="num">
                                      <p:cBhvr>
                                        <p:cTn id="63" dur="500" fill="hold"/>
                                        <p:tgtEl>
                                          <p:spTgt spid="836650"/>
                                        </p:tgtEl>
                                        <p:attrNameLst>
                                          <p:attrName>ppt_w</p:attrName>
                                        </p:attrNameLst>
                                      </p:cBhvr>
                                      <p:tavLst>
                                        <p:tav tm="0">
                                          <p:val>
                                            <p:fltVal val="0"/>
                                          </p:val>
                                        </p:tav>
                                        <p:tav tm="100000">
                                          <p:val>
                                            <p:strVal val="#ppt_w"/>
                                          </p:val>
                                        </p:tav>
                                      </p:tavLst>
                                    </p:anim>
                                    <p:anim calcmode="lin" valueType="num">
                                      <p:cBhvr>
                                        <p:cTn id="64" dur="500" fill="hold"/>
                                        <p:tgtEl>
                                          <p:spTgt spid="8366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836645"/>
                                        </p:tgtEl>
                                        <p:attrNameLst>
                                          <p:attrName>style.visibility</p:attrName>
                                        </p:attrNameLst>
                                      </p:cBhvr>
                                      <p:to>
                                        <p:strVal val="visible"/>
                                      </p:to>
                                    </p:set>
                                    <p:anim calcmode="lin" valueType="num">
                                      <p:cBhvr>
                                        <p:cTn id="69" dur="500" fill="hold"/>
                                        <p:tgtEl>
                                          <p:spTgt spid="836645"/>
                                        </p:tgtEl>
                                        <p:attrNameLst>
                                          <p:attrName>ppt_w</p:attrName>
                                        </p:attrNameLst>
                                      </p:cBhvr>
                                      <p:tavLst>
                                        <p:tav tm="0">
                                          <p:val>
                                            <p:fltVal val="0"/>
                                          </p:val>
                                        </p:tav>
                                        <p:tav tm="100000">
                                          <p:val>
                                            <p:strVal val="#ppt_w"/>
                                          </p:val>
                                        </p:tav>
                                      </p:tavLst>
                                    </p:anim>
                                    <p:anim calcmode="lin" valueType="num">
                                      <p:cBhvr>
                                        <p:cTn id="70" dur="500" fill="hold"/>
                                        <p:tgtEl>
                                          <p:spTgt spid="83664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836646"/>
                                        </p:tgtEl>
                                        <p:attrNameLst>
                                          <p:attrName>style.visibility</p:attrName>
                                        </p:attrNameLst>
                                      </p:cBhvr>
                                      <p:to>
                                        <p:strVal val="visible"/>
                                      </p:to>
                                    </p:set>
                                    <p:anim calcmode="lin" valueType="num">
                                      <p:cBhvr>
                                        <p:cTn id="75" dur="500" fill="hold"/>
                                        <p:tgtEl>
                                          <p:spTgt spid="836646"/>
                                        </p:tgtEl>
                                        <p:attrNameLst>
                                          <p:attrName>ppt_w</p:attrName>
                                        </p:attrNameLst>
                                      </p:cBhvr>
                                      <p:tavLst>
                                        <p:tav tm="0">
                                          <p:val>
                                            <p:fltVal val="0"/>
                                          </p:val>
                                        </p:tav>
                                        <p:tav tm="100000">
                                          <p:val>
                                            <p:strVal val="#ppt_w"/>
                                          </p:val>
                                        </p:tav>
                                      </p:tavLst>
                                    </p:anim>
                                    <p:anim calcmode="lin" valueType="num">
                                      <p:cBhvr>
                                        <p:cTn id="76" dur="500" fill="hold"/>
                                        <p:tgtEl>
                                          <p:spTgt spid="8366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36652"/>
                                        </p:tgtEl>
                                        <p:attrNameLst>
                                          <p:attrName>style.visibility</p:attrName>
                                        </p:attrNameLst>
                                      </p:cBhvr>
                                      <p:to>
                                        <p:strVal val="visible"/>
                                      </p:to>
                                    </p:set>
                                    <p:anim calcmode="lin" valueType="num">
                                      <p:cBhvr>
                                        <p:cTn id="81" dur="500" fill="hold"/>
                                        <p:tgtEl>
                                          <p:spTgt spid="836652"/>
                                        </p:tgtEl>
                                        <p:attrNameLst>
                                          <p:attrName>ppt_w</p:attrName>
                                        </p:attrNameLst>
                                      </p:cBhvr>
                                      <p:tavLst>
                                        <p:tav tm="0">
                                          <p:val>
                                            <p:fltVal val="0"/>
                                          </p:val>
                                        </p:tav>
                                        <p:tav tm="100000">
                                          <p:val>
                                            <p:strVal val="#ppt_w"/>
                                          </p:val>
                                        </p:tav>
                                      </p:tavLst>
                                    </p:anim>
                                    <p:anim calcmode="lin" valueType="num">
                                      <p:cBhvr>
                                        <p:cTn id="82" dur="500" fill="hold"/>
                                        <p:tgtEl>
                                          <p:spTgt spid="8366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836651"/>
                                        </p:tgtEl>
                                        <p:attrNameLst>
                                          <p:attrName>style.visibility</p:attrName>
                                        </p:attrNameLst>
                                      </p:cBhvr>
                                      <p:to>
                                        <p:strVal val="visible"/>
                                      </p:to>
                                    </p:set>
                                    <p:anim calcmode="lin" valueType="num">
                                      <p:cBhvr>
                                        <p:cTn id="87" dur="500" fill="hold"/>
                                        <p:tgtEl>
                                          <p:spTgt spid="836651"/>
                                        </p:tgtEl>
                                        <p:attrNameLst>
                                          <p:attrName>ppt_w</p:attrName>
                                        </p:attrNameLst>
                                      </p:cBhvr>
                                      <p:tavLst>
                                        <p:tav tm="0">
                                          <p:val>
                                            <p:fltVal val="0"/>
                                          </p:val>
                                        </p:tav>
                                        <p:tav tm="100000">
                                          <p:val>
                                            <p:strVal val="#ppt_w"/>
                                          </p:val>
                                        </p:tav>
                                      </p:tavLst>
                                    </p:anim>
                                    <p:anim calcmode="lin" valueType="num">
                                      <p:cBhvr>
                                        <p:cTn id="88" dur="500" fill="hold"/>
                                        <p:tgtEl>
                                          <p:spTgt spid="83665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6" presetClass="entr" presetSubtype="0" fill="hold" grpId="0" nodeType="clickEffect">
                                  <p:stCondLst>
                                    <p:cond delay="0"/>
                                  </p:stCondLst>
                                  <p:iterate type="lt">
                                    <p:tmPct val="10000"/>
                                  </p:iterate>
                                  <p:childTnLst>
                                    <p:set>
                                      <p:cBhvr>
                                        <p:cTn id="92" dur="1" fill="hold">
                                          <p:stCondLst>
                                            <p:cond delay="0"/>
                                          </p:stCondLst>
                                        </p:cTn>
                                        <p:tgtEl>
                                          <p:spTgt spid="836653"/>
                                        </p:tgtEl>
                                        <p:attrNameLst>
                                          <p:attrName>style.visibility</p:attrName>
                                        </p:attrNameLst>
                                      </p:cBhvr>
                                      <p:to>
                                        <p:strVal val="visible"/>
                                      </p:to>
                                    </p:set>
                                    <p:anim by="(-#ppt_w*2)" calcmode="lin" valueType="num">
                                      <p:cBhvr rctx="PPT">
                                        <p:cTn id="93" dur="500" autoRev="1" fill="hold">
                                          <p:stCondLst>
                                            <p:cond delay="0"/>
                                          </p:stCondLst>
                                        </p:cTn>
                                        <p:tgtEl>
                                          <p:spTgt spid="836653"/>
                                        </p:tgtEl>
                                        <p:attrNameLst>
                                          <p:attrName>ppt_w</p:attrName>
                                        </p:attrNameLst>
                                      </p:cBhvr>
                                    </p:anim>
                                    <p:anim by="(#ppt_w*0.50)" calcmode="lin" valueType="num">
                                      <p:cBhvr>
                                        <p:cTn id="94" dur="500" decel="50000" autoRev="1" fill="hold">
                                          <p:stCondLst>
                                            <p:cond delay="0"/>
                                          </p:stCondLst>
                                        </p:cTn>
                                        <p:tgtEl>
                                          <p:spTgt spid="836653"/>
                                        </p:tgtEl>
                                        <p:attrNameLst>
                                          <p:attrName>ppt_x</p:attrName>
                                        </p:attrNameLst>
                                      </p:cBhvr>
                                    </p:anim>
                                    <p:anim from="(-#ppt_h/2)" to="(#ppt_y)" calcmode="lin" valueType="num">
                                      <p:cBhvr>
                                        <p:cTn id="95" dur="1000" fill="hold">
                                          <p:stCondLst>
                                            <p:cond delay="0"/>
                                          </p:stCondLst>
                                        </p:cTn>
                                        <p:tgtEl>
                                          <p:spTgt spid="836653"/>
                                        </p:tgtEl>
                                        <p:attrNameLst>
                                          <p:attrName>ppt_y</p:attrName>
                                        </p:attrNameLst>
                                      </p:cBhvr>
                                    </p:anim>
                                    <p:animRot by="21600000">
                                      <p:cBhvr>
                                        <p:cTn id="96" dur="1000" fill="hold">
                                          <p:stCondLst>
                                            <p:cond delay="0"/>
                                          </p:stCondLst>
                                        </p:cTn>
                                        <p:tgtEl>
                                          <p:spTgt spid="8366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1" grpId="0" animBg="1" autoUpdateAnimBg="0"/>
      <p:bldP spid="836632" grpId="0" animBg="1" autoUpdateAnimBg="0"/>
      <p:bldP spid="836633" grpId="0" animBg="1" autoUpdateAnimBg="0"/>
      <p:bldP spid="836644" grpId="0" animBg="1" autoUpdateAnimBg="0"/>
      <p:bldP spid="836645" grpId="0" animBg="1" autoUpdateAnimBg="0"/>
      <p:bldP spid="836646" grpId="0" animBg="1" autoUpdateAnimBg="0"/>
      <p:bldP spid="836647" grpId="0" animBg="1"/>
      <p:bldP spid="836648" grpId="0" animBg="1"/>
      <p:bldP spid="836649" grpId="0" animBg="1"/>
      <p:bldP spid="836650" grpId="0" animBg="1"/>
      <p:bldP spid="836651" grpId="0" animBg="1"/>
      <p:bldP spid="836652" grpId="0" animBg="1"/>
      <p:bldP spid="83665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845911B9-A34C-49BB-84CC-B8726E54CA35}" type="slidenum">
              <a:rPr lang="en-US" altLang="zh-CN"/>
            </a:fld>
            <a:endParaRPr lang="en-US" altLang="zh-CN"/>
          </a:p>
        </p:txBody>
      </p:sp>
      <p:sp>
        <p:nvSpPr>
          <p:cNvPr id="478210" name="Text Box 2"/>
          <p:cNvSpPr txBox="1">
            <a:spLocks noChangeArrowheads="1"/>
          </p:cNvSpPr>
          <p:nvPr/>
        </p:nvSpPr>
        <p:spPr bwMode="auto">
          <a:xfrm>
            <a:off x="457200" y="304800"/>
            <a:ext cx="6705600" cy="579438"/>
          </a:xfrm>
          <a:prstGeom prst="rect">
            <a:avLst/>
          </a:prstGeom>
          <a:noFill/>
          <a:ln w="9525">
            <a:noFill/>
            <a:miter lim="800000"/>
          </a:ln>
          <a:effectLst/>
        </p:spPr>
        <p:txBody>
          <a:bodyPr>
            <a:spAutoFit/>
          </a:bodyPr>
          <a:lstStyle/>
          <a:p>
            <a:pPr algn="just">
              <a:spcBef>
                <a:spcPct val="50000"/>
              </a:spcBef>
            </a:pPr>
            <a:r>
              <a:rPr lang="en-US" altLang="zh-CN" sz="3200" dirty="0">
                <a:latin typeface="Arial" panose="020B0604020202090204" pitchFamily="34" charset="0"/>
                <a:ea typeface="黑体" panose="02010609060101010101" pitchFamily="49" charset="-122"/>
              </a:rPr>
              <a:t>12.3 </a:t>
            </a:r>
            <a:r>
              <a:rPr lang="zh-CN" altLang="en-US" sz="3200" dirty="0">
                <a:latin typeface="Arial" panose="020B0604020202090204" pitchFamily="34" charset="0"/>
                <a:ea typeface="黑体" panose="02010609060101010101" pitchFamily="49" charset="-122"/>
              </a:rPr>
              <a:t>快速排序</a:t>
            </a:r>
            <a:r>
              <a:rPr lang="en-US" altLang="zh-CN" sz="3200" dirty="0">
                <a:latin typeface="Arial" panose="020B0604020202090204" pitchFamily="34" charset="0"/>
                <a:ea typeface="黑体" panose="02010609060101010101" pitchFamily="49" charset="-122"/>
              </a:rPr>
              <a:t>(</a:t>
            </a:r>
            <a:r>
              <a:rPr lang="zh-CN" altLang="en-US" sz="3200" dirty="0">
                <a:latin typeface="Arial" panose="020B0604020202090204" pitchFamily="34" charset="0"/>
                <a:ea typeface="黑体" panose="02010609060101010101" pitchFamily="49" charset="-122"/>
              </a:rPr>
              <a:t>分区交换排序</a:t>
            </a:r>
            <a:r>
              <a:rPr lang="en-US" altLang="zh-CN" sz="3200" dirty="0">
                <a:latin typeface="Arial" panose="020B0604020202090204" pitchFamily="34" charset="0"/>
                <a:ea typeface="黑体" panose="02010609060101010101" pitchFamily="49" charset="-122"/>
              </a:rPr>
              <a:t>)</a:t>
            </a:r>
            <a:endParaRPr lang="en-US" altLang="zh-CN" dirty="0"/>
          </a:p>
        </p:txBody>
      </p:sp>
      <p:sp>
        <p:nvSpPr>
          <p:cNvPr id="478211" name="Text Box 3"/>
          <p:cNvSpPr txBox="1">
            <a:spLocks noChangeArrowheads="1"/>
          </p:cNvSpPr>
          <p:nvPr/>
        </p:nvSpPr>
        <p:spPr bwMode="auto">
          <a:xfrm>
            <a:off x="395288" y="981075"/>
            <a:ext cx="8229600" cy="1630045"/>
          </a:xfrm>
          <a:prstGeom prst="rect">
            <a:avLst/>
          </a:prstGeom>
          <a:noFill/>
          <a:ln w="9525">
            <a:noFill/>
            <a:miter lim="800000"/>
          </a:ln>
          <a:effectLst/>
        </p:spPr>
        <p:txBody>
          <a:bodyPr>
            <a:spAutoFit/>
          </a:bodyPr>
          <a:lstStyle/>
          <a:p>
            <a:pPr algn="l">
              <a:spcBef>
                <a:spcPct val="50000"/>
              </a:spcBef>
            </a:pPr>
            <a:r>
              <a:rPr lang="en-US" altLang="zh-CN" dirty="0"/>
              <a:t>        </a:t>
            </a:r>
            <a:r>
              <a:rPr lang="zh-CN" altLang="en-US" dirty="0"/>
              <a:t>快速排序（</a:t>
            </a:r>
            <a:r>
              <a:rPr lang="en-US" altLang="zh-CN" dirty="0"/>
              <a:t>Quick Sorting</a:t>
            </a:r>
            <a:r>
              <a:rPr lang="zh-CN" altLang="en-US" dirty="0"/>
              <a:t>）</a:t>
            </a:r>
            <a:r>
              <a:rPr lang="zh-CN" altLang="en-US" b="1" dirty="0"/>
              <a:t>基本思想是：任取待排序序列中的某个元素作为标准（</a:t>
            </a:r>
            <a:r>
              <a:rPr lang="zh-CN" altLang="en-US" b="1" dirty="0">
                <a:ea typeface="黑体" panose="02010609060101010101" pitchFamily="49" charset="-122"/>
              </a:rPr>
              <a:t>也称为支点、界点，</a:t>
            </a:r>
            <a:r>
              <a:rPr lang="zh-CN" altLang="en-US" b="1" dirty="0"/>
              <a:t>一般取第一个元素），通过一次划分，将待排元素分为左右两个子序列，左子序列元素的排序码均小于基准元素的排序码，右子序列的排序码则大于或等于基准元素的排序码，然后分别对两个子序列继续进行划分，直至每一个序列只有一个元素为止。最后得到的序列便是有序序列。</a:t>
            </a:r>
            <a:endParaRPr lang="zh-CN" altLang="en-US" sz="2800" b="1" dirty="0">
              <a:effectLst>
                <a:outerShdw blurRad="38100" dist="38100" dir="2700000" algn="tl">
                  <a:srgbClr val="000000"/>
                </a:outerShdw>
              </a:effectLst>
              <a:latin typeface="宋体" panose="02010600030101010101" pitchFamily="2" charset="-122"/>
            </a:endParaRPr>
          </a:p>
        </p:txBody>
      </p:sp>
      <p:sp>
        <p:nvSpPr>
          <p:cNvPr id="478212" name="Rectangle 4"/>
          <p:cNvSpPr>
            <a:spLocks noChangeArrowheads="1"/>
          </p:cNvSpPr>
          <p:nvPr/>
        </p:nvSpPr>
        <p:spPr bwMode="auto">
          <a:xfrm>
            <a:off x="1042988" y="4508500"/>
            <a:ext cx="7399337"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1</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a:t>
            </a:r>
            <a:r>
              <a:rPr lang="en-US" altLang="zh-CN" b="1" u="sng">
                <a:solidFill>
                  <a:schemeClr val="tx2"/>
                </a:solidFill>
                <a:effectLst>
                  <a:outerShdw blurRad="38100" dist="38100" dir="2700000" algn="tl">
                    <a:srgbClr val="000000"/>
                  </a:outerShdw>
                </a:effectLst>
              </a:rPr>
              <a:t>27</a:t>
            </a:r>
            <a:r>
              <a:rPr lang="en-US" altLang="zh-CN" b="1">
                <a:solidFill>
                  <a:schemeClr val="tx2"/>
                </a:solidFill>
                <a:effectLst>
                  <a:outerShdw blurRad="38100" dist="38100" dir="2700000" algn="tl">
                    <a:srgbClr val="000000"/>
                  </a:outerShdw>
                </a:effectLst>
              </a:rPr>
              <a:t>   38   13  ] 49 [   </a:t>
            </a:r>
            <a:r>
              <a:rPr lang="en-US" altLang="zh-CN" b="1" u="sng">
                <a:solidFill>
                  <a:schemeClr val="tx2"/>
                </a:solidFill>
                <a:effectLst>
                  <a:outerShdw blurRad="38100" dist="38100" dir="2700000" algn="tl">
                    <a:srgbClr val="000000"/>
                  </a:outerShdw>
                </a:effectLst>
              </a:rPr>
              <a:t>76</a:t>
            </a:r>
            <a:r>
              <a:rPr lang="en-US" altLang="zh-CN" b="1">
                <a:solidFill>
                  <a:schemeClr val="tx2"/>
                </a:solidFill>
                <a:effectLst>
                  <a:outerShdw blurRad="38100" dist="38100" dir="2700000" algn="tl">
                    <a:srgbClr val="000000"/>
                  </a:outerShdw>
                </a:effectLst>
              </a:rPr>
              <a:t>      97     65    49′]</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3" name="Rectangle 5"/>
          <p:cNvSpPr>
            <a:spLocks noChangeArrowheads="1"/>
          </p:cNvSpPr>
          <p:nvPr/>
        </p:nvSpPr>
        <p:spPr bwMode="auto">
          <a:xfrm>
            <a:off x="1042988" y="5013325"/>
            <a:ext cx="6696075"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2</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[13]  27  [38] ] 49 [ [ </a:t>
            </a:r>
            <a:r>
              <a:rPr lang="en-US" altLang="zh-CN" b="1" u="sng">
                <a:solidFill>
                  <a:schemeClr val="tx2"/>
                </a:solidFill>
                <a:effectLst>
                  <a:outerShdw blurRad="38100" dist="38100" dir="2700000" algn="tl">
                    <a:srgbClr val="000000"/>
                  </a:outerShdw>
                </a:effectLst>
              </a:rPr>
              <a:t>49</a:t>
            </a:r>
            <a:r>
              <a:rPr lang="en-US" altLang="zh-CN" b="1">
                <a:solidFill>
                  <a:schemeClr val="tx2"/>
                </a:solidFill>
                <a:effectLst>
                  <a:outerShdw blurRad="38100" dist="38100" dir="2700000" algn="tl">
                    <a:srgbClr val="000000"/>
                  </a:outerShdw>
                </a:effectLst>
              </a:rPr>
              <a:t>′ 65 ]   76   [97]  ]</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4" name="Rectangle 6"/>
          <p:cNvSpPr>
            <a:spLocks noChangeArrowheads="1"/>
          </p:cNvSpPr>
          <p:nvPr/>
        </p:nvSpPr>
        <p:spPr bwMode="auto">
          <a:xfrm>
            <a:off x="1042988" y="5516563"/>
            <a:ext cx="6678612"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3</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[13]  27  [38] ] 49 [ [ 49′[65]]  76    [97]  ]</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5" name="Rectangle 7"/>
          <p:cNvSpPr>
            <a:spLocks noChangeArrowheads="1"/>
          </p:cNvSpPr>
          <p:nvPr/>
        </p:nvSpPr>
        <p:spPr bwMode="auto">
          <a:xfrm>
            <a:off x="611188" y="6021388"/>
            <a:ext cx="6669087" cy="457200"/>
          </a:xfrm>
          <a:prstGeom prst="rect">
            <a:avLst/>
          </a:prstGeom>
          <a:noFill/>
          <a:ln w="12700" cap="sq">
            <a:noFill/>
            <a:miter lim="800000"/>
            <a:headEnd type="none" w="sm" len="sm"/>
            <a:tailEnd type="none" w="sm" len="sm"/>
          </a:ln>
          <a:effectLst/>
        </p:spPr>
        <p:txBody>
          <a:bodyPr wrap="none">
            <a:spAutoFit/>
          </a:bodyPr>
          <a:lstStyle/>
          <a:p>
            <a:pPr algn="l"/>
            <a:r>
              <a:rPr lang="zh-CN" altLang="en-US" b="1">
                <a:solidFill>
                  <a:schemeClr val="tx2"/>
                </a:solidFill>
                <a:effectLst>
                  <a:outerShdw blurRad="38100" dist="38100" dir="2700000" algn="tl">
                    <a:srgbClr val="000000"/>
                  </a:outerShdw>
                </a:effectLst>
              </a:rPr>
              <a:t>最后结果    </a:t>
            </a:r>
            <a:r>
              <a:rPr lang="en-US" altLang="zh-CN" b="1">
                <a:solidFill>
                  <a:schemeClr val="tx2"/>
                </a:solidFill>
                <a:effectLst>
                  <a:outerShdw blurRad="38100" dist="38100" dir="2700000" algn="tl">
                    <a:srgbClr val="000000"/>
                  </a:outerShdw>
                </a:effectLst>
              </a:rPr>
              <a:t>13    27   38     49      49′ 65     76     97</a:t>
            </a:r>
            <a:endParaRPr lang="en-US" altLang="zh-CN" b="1">
              <a:solidFill>
                <a:schemeClr val="tx2"/>
              </a:solidFill>
              <a:effectLst>
                <a:outerShdw blurRad="38100" dist="38100" dir="2700000" algn="tl">
                  <a:srgbClr val="000000"/>
                </a:outerShdw>
              </a:effectLst>
            </a:endParaRPr>
          </a:p>
        </p:txBody>
      </p:sp>
      <p:sp>
        <p:nvSpPr>
          <p:cNvPr id="478216" name="Rectangle 8"/>
          <p:cNvSpPr>
            <a:spLocks noChangeArrowheads="1"/>
          </p:cNvSpPr>
          <p:nvPr/>
        </p:nvSpPr>
        <p:spPr bwMode="auto">
          <a:xfrm>
            <a:off x="1116013" y="4005263"/>
            <a:ext cx="6565900" cy="457200"/>
          </a:xfrm>
          <a:prstGeom prst="rect">
            <a:avLst/>
          </a:prstGeom>
          <a:noFill/>
          <a:ln w="12700" cap="sq">
            <a:noFill/>
            <a:miter lim="800000"/>
            <a:headEnd type="none" w="sm" len="sm"/>
            <a:tailEnd type="none" w="sm" len="sm"/>
          </a:ln>
          <a:effectLst/>
        </p:spPr>
        <p:txBody>
          <a:bodyPr wrap="none">
            <a:spAutoFit/>
          </a:bodyPr>
          <a:lstStyle/>
          <a:p>
            <a:pPr algn="l"/>
            <a:r>
              <a:rPr lang="zh-CN" altLang="en-US" b="1">
                <a:solidFill>
                  <a:schemeClr val="tx2"/>
                </a:solidFill>
                <a:effectLst>
                  <a:outerShdw blurRad="38100" dist="38100" dir="2700000" algn="tl">
                    <a:srgbClr val="000000"/>
                  </a:outerShdw>
                </a:effectLst>
              </a:rPr>
              <a:t>假设：</a:t>
            </a:r>
            <a:r>
              <a:rPr lang="en-US" altLang="zh-CN" b="1">
                <a:solidFill>
                  <a:schemeClr val="tx2"/>
                </a:solidFill>
                <a:effectLst>
                  <a:outerShdw blurRad="38100" dist="38100" dir="2700000" algn="tl">
                    <a:srgbClr val="000000"/>
                  </a:outerShdw>
                </a:effectLst>
              </a:rPr>
              <a:t>[   </a:t>
            </a:r>
            <a:r>
              <a:rPr lang="en-US" altLang="zh-CN" b="1" u="sng">
                <a:solidFill>
                  <a:schemeClr val="tx2"/>
                </a:solidFill>
                <a:effectLst>
                  <a:outerShdw blurRad="38100" dist="38100" dir="2700000" algn="tl">
                    <a:srgbClr val="000000"/>
                  </a:outerShdw>
                </a:effectLst>
              </a:rPr>
              <a:t>49</a:t>
            </a:r>
            <a:r>
              <a:rPr lang="en-US" altLang="zh-CN" b="1">
                <a:solidFill>
                  <a:schemeClr val="tx2"/>
                </a:solidFill>
                <a:effectLst>
                  <a:outerShdw blurRad="38100" dist="38100" dir="2700000" algn="tl">
                    <a:srgbClr val="000000"/>
                  </a:outerShdw>
                </a:effectLst>
              </a:rPr>
              <a:t>   38   65    97     76      13      27   49′]</a:t>
            </a:r>
            <a:endParaRPr lang="en-US" altLang="zh-CN" b="1">
              <a:solidFill>
                <a:schemeClr val="tx2"/>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8211"/>
                                        </p:tgtEl>
                                        <p:attrNameLst>
                                          <p:attrName>style.visibility</p:attrName>
                                        </p:attrNameLst>
                                      </p:cBhvr>
                                      <p:to>
                                        <p:strVal val="visible"/>
                                      </p:to>
                                    </p:set>
                                    <p:animEffect transition="in" filter="dissolve">
                                      <p:cBhvr>
                                        <p:cTn id="7" dur="500"/>
                                        <p:tgtEl>
                                          <p:spTgt spid="4782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8216"/>
                                        </p:tgtEl>
                                        <p:attrNameLst>
                                          <p:attrName>style.visibility</p:attrName>
                                        </p:attrNameLst>
                                      </p:cBhvr>
                                      <p:to>
                                        <p:strVal val="visible"/>
                                      </p:to>
                                    </p:set>
                                    <p:anim calcmode="lin" valueType="num">
                                      <p:cBhvr additive="base">
                                        <p:cTn id="12" dur="500" fill="hold"/>
                                        <p:tgtEl>
                                          <p:spTgt spid="478216"/>
                                        </p:tgtEl>
                                        <p:attrNameLst>
                                          <p:attrName>ppt_x</p:attrName>
                                        </p:attrNameLst>
                                      </p:cBhvr>
                                      <p:tavLst>
                                        <p:tav tm="0">
                                          <p:val>
                                            <p:strVal val="0-#ppt_w/2"/>
                                          </p:val>
                                        </p:tav>
                                        <p:tav tm="100000">
                                          <p:val>
                                            <p:strVal val="#ppt_x"/>
                                          </p:val>
                                        </p:tav>
                                      </p:tavLst>
                                    </p:anim>
                                    <p:anim calcmode="lin" valueType="num">
                                      <p:cBhvr additive="base">
                                        <p:cTn id="13" dur="500" fill="hold"/>
                                        <p:tgtEl>
                                          <p:spTgt spid="4782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8212"/>
                                        </p:tgtEl>
                                        <p:attrNameLst>
                                          <p:attrName>style.visibility</p:attrName>
                                        </p:attrNameLst>
                                      </p:cBhvr>
                                      <p:to>
                                        <p:strVal val="visible"/>
                                      </p:to>
                                    </p:set>
                                    <p:anim calcmode="lin" valueType="num">
                                      <p:cBhvr additive="base">
                                        <p:cTn id="18" dur="500" fill="hold"/>
                                        <p:tgtEl>
                                          <p:spTgt spid="478212"/>
                                        </p:tgtEl>
                                        <p:attrNameLst>
                                          <p:attrName>ppt_x</p:attrName>
                                        </p:attrNameLst>
                                      </p:cBhvr>
                                      <p:tavLst>
                                        <p:tav tm="0">
                                          <p:val>
                                            <p:strVal val="0-#ppt_w/2"/>
                                          </p:val>
                                        </p:tav>
                                        <p:tav tm="100000">
                                          <p:val>
                                            <p:strVal val="#ppt_x"/>
                                          </p:val>
                                        </p:tav>
                                      </p:tavLst>
                                    </p:anim>
                                    <p:anim calcmode="lin" valueType="num">
                                      <p:cBhvr additive="base">
                                        <p:cTn id="19" dur="500" fill="hold"/>
                                        <p:tgtEl>
                                          <p:spTgt spid="4782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78213"/>
                                        </p:tgtEl>
                                        <p:attrNameLst>
                                          <p:attrName>style.visibility</p:attrName>
                                        </p:attrNameLst>
                                      </p:cBhvr>
                                      <p:to>
                                        <p:strVal val="visible"/>
                                      </p:to>
                                    </p:set>
                                    <p:anim calcmode="lin" valueType="num">
                                      <p:cBhvr additive="base">
                                        <p:cTn id="24" dur="500" fill="hold"/>
                                        <p:tgtEl>
                                          <p:spTgt spid="478213"/>
                                        </p:tgtEl>
                                        <p:attrNameLst>
                                          <p:attrName>ppt_x</p:attrName>
                                        </p:attrNameLst>
                                      </p:cBhvr>
                                      <p:tavLst>
                                        <p:tav tm="0">
                                          <p:val>
                                            <p:strVal val="0-#ppt_w/2"/>
                                          </p:val>
                                        </p:tav>
                                        <p:tav tm="100000">
                                          <p:val>
                                            <p:strVal val="#ppt_x"/>
                                          </p:val>
                                        </p:tav>
                                      </p:tavLst>
                                    </p:anim>
                                    <p:anim calcmode="lin" valueType="num">
                                      <p:cBhvr additive="base">
                                        <p:cTn id="25"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78214"/>
                                        </p:tgtEl>
                                        <p:attrNameLst>
                                          <p:attrName>style.visibility</p:attrName>
                                        </p:attrNameLst>
                                      </p:cBhvr>
                                      <p:to>
                                        <p:strVal val="visible"/>
                                      </p:to>
                                    </p:set>
                                    <p:anim calcmode="lin" valueType="num">
                                      <p:cBhvr additive="base">
                                        <p:cTn id="30" dur="500" fill="hold"/>
                                        <p:tgtEl>
                                          <p:spTgt spid="478214"/>
                                        </p:tgtEl>
                                        <p:attrNameLst>
                                          <p:attrName>ppt_x</p:attrName>
                                        </p:attrNameLst>
                                      </p:cBhvr>
                                      <p:tavLst>
                                        <p:tav tm="0">
                                          <p:val>
                                            <p:strVal val="0-#ppt_w/2"/>
                                          </p:val>
                                        </p:tav>
                                        <p:tav tm="100000">
                                          <p:val>
                                            <p:strVal val="#ppt_x"/>
                                          </p:val>
                                        </p:tav>
                                      </p:tavLst>
                                    </p:anim>
                                    <p:anim calcmode="lin" valueType="num">
                                      <p:cBhvr additive="base">
                                        <p:cTn id="31" dur="500" fill="hold"/>
                                        <p:tgtEl>
                                          <p:spTgt spid="47821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78215"/>
                                        </p:tgtEl>
                                        <p:attrNameLst>
                                          <p:attrName>style.visibility</p:attrName>
                                        </p:attrNameLst>
                                      </p:cBhvr>
                                      <p:to>
                                        <p:strVal val="visible"/>
                                      </p:to>
                                    </p:set>
                                    <p:anim calcmode="lin" valueType="num">
                                      <p:cBhvr additive="base">
                                        <p:cTn id="36" dur="500" fill="hold"/>
                                        <p:tgtEl>
                                          <p:spTgt spid="478215"/>
                                        </p:tgtEl>
                                        <p:attrNameLst>
                                          <p:attrName>ppt_x</p:attrName>
                                        </p:attrNameLst>
                                      </p:cBhvr>
                                      <p:tavLst>
                                        <p:tav tm="0">
                                          <p:val>
                                            <p:strVal val="0-#ppt_w/2"/>
                                          </p:val>
                                        </p:tav>
                                        <p:tav tm="100000">
                                          <p:val>
                                            <p:strVal val="#ppt_x"/>
                                          </p:val>
                                        </p:tav>
                                      </p:tavLst>
                                    </p:anim>
                                    <p:anim calcmode="lin" valueType="num">
                                      <p:cBhvr additive="base">
                                        <p:cTn id="37" dur="500" fill="hold"/>
                                        <p:tgtEl>
                                          <p:spTgt spid="478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ldLvl="0" animBg="1" autoUpdateAnimBg="0"/>
      <p:bldP spid="478212" grpId="0"/>
      <p:bldP spid="478213" grpId="0"/>
      <p:bldP spid="478214" grpId="0"/>
      <p:bldP spid="478215" grpId="0"/>
      <p:bldP spid="4782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B1996FF-BB6E-4483-A4D5-284DE65BCAD4}" type="slidenum">
              <a:rPr lang="en-US" altLang="zh-CN"/>
            </a:fld>
            <a:endParaRPr lang="en-US" altLang="zh-CN"/>
          </a:p>
        </p:txBody>
      </p:sp>
      <p:sp>
        <p:nvSpPr>
          <p:cNvPr id="479234" name="Rectangle 2"/>
          <p:cNvSpPr>
            <a:spLocks noGrp="1" noChangeArrowheads="1"/>
          </p:cNvSpPr>
          <p:nvPr>
            <p:ph type="title"/>
          </p:nvPr>
        </p:nvSpPr>
        <p:spPr>
          <a:xfrm>
            <a:off x="914400" y="152400"/>
            <a:ext cx="7543800" cy="609600"/>
          </a:xfrm>
        </p:spPr>
        <p:txBody>
          <a:bodyPr/>
          <a:lstStyle/>
          <a:p>
            <a:r>
              <a:rPr lang="zh-CN" altLang="en-US" sz="4400" b="0">
                <a:solidFill>
                  <a:srgbClr val="0000FF"/>
                </a:solidFill>
              </a:rPr>
              <a:t>一次划分的具体过程</a:t>
            </a:r>
            <a:endParaRPr lang="zh-CN" altLang="en-US" sz="4400" b="0">
              <a:solidFill>
                <a:srgbClr val="0000FF"/>
              </a:solidFill>
            </a:endParaRPr>
          </a:p>
        </p:txBody>
      </p:sp>
      <p:sp>
        <p:nvSpPr>
          <p:cNvPr id="479235" name="Rectangle 3"/>
          <p:cNvSpPr>
            <a:spLocks noGrp="1" noChangeArrowheads="1"/>
          </p:cNvSpPr>
          <p:nvPr>
            <p:ph type="body" idx="1"/>
          </p:nvPr>
        </p:nvSpPr>
        <p:spPr>
          <a:xfrm>
            <a:off x="152400" y="914400"/>
            <a:ext cx="8915400" cy="5486400"/>
          </a:xfrm>
        </p:spPr>
        <p:txBody>
          <a:bodyPr/>
          <a:lstStyle/>
          <a:p>
            <a:pPr algn="ctr">
              <a:lnSpc>
                <a:spcPct val="90000"/>
              </a:lnSpc>
              <a:buFont typeface="Wingdings" panose="05000000000000000000" pitchFamily="2" charset="2"/>
              <a:buNone/>
            </a:pPr>
            <a:r>
              <a:rPr lang="en-US" altLang="zh-CN" b="0"/>
              <a:t> </a:t>
            </a:r>
            <a:r>
              <a:rPr lang="en-US" altLang="zh-CN" sz="2400" b="0"/>
              <a:t>1</a:t>
            </a:r>
            <a:r>
              <a:rPr lang="zh-CN" altLang="en-US" sz="2400" b="0"/>
              <a:t>．</a:t>
            </a:r>
            <a:r>
              <a:rPr lang="en-US" altLang="zh-CN" sz="2400" b="0"/>
              <a:t>low</a:t>
            </a:r>
            <a:r>
              <a:rPr lang="zh-CN" altLang="en-US" sz="2400" b="0"/>
              <a:t>指向待划分区域首元素，</a:t>
            </a:r>
            <a:r>
              <a:rPr lang="en-US" altLang="zh-CN" sz="2400" b="0"/>
              <a:t>high</a:t>
            </a:r>
            <a:r>
              <a:rPr lang="zh-CN" altLang="en-US" sz="2400" b="0"/>
              <a:t>指向待划分区域尾元素</a:t>
            </a:r>
            <a:r>
              <a:rPr lang="en-US" altLang="zh-CN" sz="2400" b="0"/>
              <a:t>;</a:t>
            </a:r>
            <a:endParaRPr lang="en-US" altLang="zh-CN" sz="2400"/>
          </a:p>
          <a:p>
            <a:pPr algn="just">
              <a:lnSpc>
                <a:spcPct val="90000"/>
              </a:lnSpc>
              <a:buFont typeface="Wingdings" panose="05000000000000000000" pitchFamily="2" charset="2"/>
              <a:buNone/>
            </a:pPr>
            <a:r>
              <a:rPr lang="en-US" altLang="zh-CN" sz="2400" b="0"/>
              <a:t>     2</a:t>
            </a:r>
            <a:r>
              <a:rPr lang="zh-CN" altLang="en-US" sz="2400" b="0"/>
              <a:t>．</a:t>
            </a:r>
            <a:r>
              <a:rPr lang="en-US" altLang="zh-CN" sz="2400" b="0"/>
              <a:t>R[0]=R[low] </a:t>
            </a:r>
            <a:r>
              <a:rPr lang="en-US" altLang="zh-CN" sz="2400" b="0">
                <a:solidFill>
                  <a:schemeClr val="tx2"/>
                </a:solidFill>
              </a:rPr>
              <a:t>(</a:t>
            </a:r>
            <a:r>
              <a:rPr lang="zh-CN" altLang="en-US" sz="2400" b="0">
                <a:solidFill>
                  <a:schemeClr val="tx2"/>
                </a:solidFill>
              </a:rPr>
              <a:t>为了减少数据的移动</a:t>
            </a:r>
            <a:r>
              <a:rPr lang="en-US" altLang="zh-CN" sz="2400" b="0">
                <a:solidFill>
                  <a:schemeClr val="tx2"/>
                </a:solidFill>
              </a:rPr>
              <a:t>,</a:t>
            </a:r>
            <a:r>
              <a:rPr lang="zh-CN" altLang="en-US" sz="2400" b="0">
                <a:solidFill>
                  <a:schemeClr val="tx2"/>
                </a:solidFill>
              </a:rPr>
              <a:t>将作为标准的元素暂存</a:t>
            </a:r>
            <a:endParaRPr lang="zh-CN" altLang="en-US" sz="2400" b="0">
              <a:solidFill>
                <a:schemeClr val="tx2"/>
              </a:solidFill>
            </a:endParaRPr>
          </a:p>
          <a:p>
            <a:pPr algn="just">
              <a:lnSpc>
                <a:spcPct val="90000"/>
              </a:lnSpc>
              <a:buFont typeface="Wingdings" panose="05000000000000000000" pitchFamily="2" charset="2"/>
              <a:buNone/>
            </a:pPr>
            <a:r>
              <a:rPr lang="zh-CN" altLang="en-US" sz="2400" b="0">
                <a:solidFill>
                  <a:schemeClr val="tx2"/>
                </a:solidFill>
              </a:rPr>
              <a:t>          到</a:t>
            </a:r>
            <a:r>
              <a:rPr lang="en-US" altLang="zh-CN" sz="2400" b="0">
                <a:solidFill>
                  <a:schemeClr val="tx2"/>
                </a:solidFill>
              </a:rPr>
              <a:t>R[0]</a:t>
            </a:r>
            <a:r>
              <a:rPr lang="zh-CN" altLang="en-US" sz="2400" b="0">
                <a:solidFill>
                  <a:schemeClr val="tx2"/>
                </a:solidFill>
              </a:rPr>
              <a:t>中，最后再放入最终位置</a:t>
            </a:r>
            <a:r>
              <a:rPr lang="en-US" altLang="zh-CN" sz="2400" b="0">
                <a:solidFill>
                  <a:schemeClr val="tx2"/>
                </a:solidFill>
              </a:rPr>
              <a:t>) ;</a:t>
            </a:r>
            <a:endParaRPr lang="en-US" altLang="zh-CN" sz="2400">
              <a:solidFill>
                <a:schemeClr val="tx2"/>
              </a:solidFill>
            </a:endParaRPr>
          </a:p>
          <a:p>
            <a:pPr algn="just">
              <a:lnSpc>
                <a:spcPct val="90000"/>
              </a:lnSpc>
              <a:buFont typeface="Wingdings" panose="05000000000000000000" pitchFamily="2" charset="2"/>
              <a:buNone/>
            </a:pPr>
            <a:r>
              <a:rPr lang="en-US" altLang="zh-CN" sz="2400" b="0"/>
              <a:t>     3.</a:t>
            </a:r>
            <a:r>
              <a:rPr lang="en-US" altLang="zh-CN" sz="2400" b="0">
                <a:cs typeface="Times New Roman" panose="02020503050405090304" pitchFamily="18" charset="0"/>
              </a:rPr>
              <a:t>   high</a:t>
            </a:r>
            <a:r>
              <a:rPr lang="zh-CN" altLang="en-US" sz="2400" b="0"/>
              <a:t>从后往前移动直到</a:t>
            </a:r>
            <a:r>
              <a:rPr lang="en-US" altLang="zh-CN" sz="2400" b="0"/>
              <a:t>R[high].key&lt;R[0].key;</a:t>
            </a:r>
            <a:endParaRPr lang="en-US" altLang="zh-CN" sz="2400"/>
          </a:p>
          <a:p>
            <a:pPr algn="just">
              <a:lnSpc>
                <a:spcPct val="90000"/>
              </a:lnSpc>
              <a:buFont typeface="Wingdings" panose="05000000000000000000" pitchFamily="2" charset="2"/>
              <a:buNone/>
            </a:pPr>
            <a:r>
              <a:rPr lang="en-US" altLang="zh-CN" sz="2400" b="0"/>
              <a:t>     4.</a:t>
            </a:r>
            <a:r>
              <a:rPr lang="en-US" altLang="zh-CN" sz="2400" b="0">
                <a:cs typeface="Times New Roman" panose="02020503050405090304" pitchFamily="18" charset="0"/>
              </a:rPr>
              <a:t>   R</a:t>
            </a:r>
            <a:r>
              <a:rPr lang="en-US" altLang="zh-CN" sz="2400" b="0"/>
              <a:t>[low]=R[high], low++;</a:t>
            </a:r>
            <a:endParaRPr lang="en-US" altLang="zh-CN" sz="2400"/>
          </a:p>
          <a:p>
            <a:pPr algn="just">
              <a:lnSpc>
                <a:spcPct val="90000"/>
              </a:lnSpc>
              <a:buFont typeface="Wingdings" panose="05000000000000000000" pitchFamily="2" charset="2"/>
              <a:buNone/>
            </a:pPr>
            <a:r>
              <a:rPr lang="en-US" altLang="zh-CN" sz="2400" b="0"/>
              <a:t>     5.</a:t>
            </a:r>
            <a:r>
              <a:rPr lang="en-US" altLang="zh-CN" sz="2400" b="0">
                <a:cs typeface="Times New Roman" panose="02020503050405090304" pitchFamily="18" charset="0"/>
              </a:rPr>
              <a:t>   low</a:t>
            </a:r>
            <a:r>
              <a:rPr lang="zh-CN" altLang="en-US" sz="2400" b="0"/>
              <a:t>从前往后移动直到</a:t>
            </a:r>
            <a:r>
              <a:rPr lang="en-US" altLang="zh-CN" sz="2400" b="0"/>
              <a:t>R[low].key&gt;=R[0].key;</a:t>
            </a:r>
            <a:endParaRPr lang="en-US" altLang="zh-CN" sz="2400"/>
          </a:p>
          <a:p>
            <a:pPr algn="just">
              <a:lnSpc>
                <a:spcPct val="90000"/>
              </a:lnSpc>
              <a:buFont typeface="Wingdings" panose="05000000000000000000" pitchFamily="2" charset="2"/>
              <a:buNone/>
            </a:pPr>
            <a:r>
              <a:rPr lang="en-US" altLang="zh-CN" sz="2400" b="0"/>
              <a:t>     6.</a:t>
            </a:r>
            <a:r>
              <a:rPr lang="en-US" altLang="zh-CN" sz="2400" b="0">
                <a:cs typeface="Times New Roman" panose="02020503050405090304" pitchFamily="18" charset="0"/>
              </a:rPr>
              <a:t>   R</a:t>
            </a:r>
            <a:r>
              <a:rPr lang="en-US" altLang="zh-CN" sz="2400" b="0"/>
              <a:t>[high]=R[low], high--;</a:t>
            </a:r>
            <a:endParaRPr lang="en-US" altLang="zh-CN" sz="2400"/>
          </a:p>
          <a:p>
            <a:pPr algn="just">
              <a:lnSpc>
                <a:spcPct val="90000"/>
              </a:lnSpc>
              <a:buFont typeface="Wingdings" panose="05000000000000000000" pitchFamily="2" charset="2"/>
              <a:buNone/>
            </a:pPr>
            <a:r>
              <a:rPr lang="en-US" altLang="zh-CN" sz="2400" b="0"/>
              <a:t>     7.  </a:t>
            </a:r>
            <a:r>
              <a:rPr lang="en-US" altLang="zh-CN" sz="2400" b="0">
                <a:cs typeface="Times New Roman" panose="02020503050405090304" pitchFamily="18" charset="0"/>
              </a:rPr>
              <a:t> </a:t>
            </a:r>
            <a:r>
              <a:rPr lang="en-US" altLang="zh-CN" sz="2400" b="0"/>
              <a:t>goto 3;</a:t>
            </a:r>
            <a:endParaRPr lang="en-US" altLang="zh-CN" sz="2400"/>
          </a:p>
          <a:p>
            <a:pPr algn="just">
              <a:lnSpc>
                <a:spcPct val="90000"/>
              </a:lnSpc>
              <a:buFont typeface="Wingdings" panose="05000000000000000000" pitchFamily="2" charset="2"/>
              <a:buNone/>
            </a:pPr>
            <a:r>
              <a:rPr lang="en-US" altLang="zh-CN" sz="2400" b="0"/>
              <a:t>     8. </a:t>
            </a:r>
            <a:r>
              <a:rPr lang="en-US" altLang="zh-CN" sz="2400" b="0">
                <a:cs typeface="Times New Roman" panose="02020503050405090304" pitchFamily="18" charset="0"/>
              </a:rPr>
              <a:t> </a:t>
            </a:r>
            <a:r>
              <a:rPr lang="zh-CN" altLang="en-US" sz="2400" b="0"/>
              <a:t>直到</a:t>
            </a:r>
            <a:r>
              <a:rPr lang="en-US" altLang="zh-CN" sz="2400" b="0"/>
              <a:t>low==high</a:t>
            </a:r>
            <a:r>
              <a:rPr lang="zh-CN" altLang="en-US" sz="2400" b="0"/>
              <a:t>时，</a:t>
            </a:r>
            <a:r>
              <a:rPr lang="en-US" altLang="zh-CN" sz="2400" b="0"/>
              <a:t>R[low]=R[0] </a:t>
            </a:r>
            <a:r>
              <a:rPr lang="en-US" altLang="zh-CN" sz="2400" b="0">
                <a:solidFill>
                  <a:schemeClr val="tx2"/>
                </a:solidFill>
              </a:rPr>
              <a:t>(</a:t>
            </a:r>
            <a:r>
              <a:rPr lang="zh-CN" altLang="en-US" sz="2400" b="0">
                <a:solidFill>
                  <a:schemeClr val="tx2"/>
                </a:solidFill>
              </a:rPr>
              <a:t>即将作为标准的元素放到</a:t>
            </a:r>
            <a:endParaRPr lang="zh-CN" altLang="en-US" sz="2400" b="0">
              <a:solidFill>
                <a:schemeClr val="tx2"/>
              </a:solidFill>
            </a:endParaRPr>
          </a:p>
          <a:p>
            <a:pPr algn="just">
              <a:lnSpc>
                <a:spcPct val="90000"/>
              </a:lnSpc>
              <a:buFont typeface="Wingdings" panose="05000000000000000000" pitchFamily="2" charset="2"/>
              <a:buNone/>
            </a:pPr>
            <a:r>
              <a:rPr lang="zh-CN" altLang="en-US" sz="2400" b="0">
                <a:solidFill>
                  <a:schemeClr val="tx2"/>
                </a:solidFill>
              </a:rPr>
              <a:t>          其最终位置</a:t>
            </a:r>
            <a:r>
              <a:rPr lang="en-US" altLang="zh-CN" sz="2400" b="0">
                <a:solidFill>
                  <a:schemeClr val="tx2"/>
                </a:solidFill>
              </a:rPr>
              <a:t>) </a:t>
            </a:r>
            <a:r>
              <a:rPr lang="zh-CN" altLang="en-US" sz="2400" b="0">
                <a:solidFill>
                  <a:schemeClr val="tx2"/>
                </a:solidFill>
              </a:rPr>
              <a:t>。</a:t>
            </a:r>
            <a:endParaRPr lang="zh-CN" altLang="en-US" sz="2400" b="0">
              <a:solidFill>
                <a:schemeClr val="tx2"/>
              </a:solidFill>
            </a:endParaRPr>
          </a:p>
          <a:p>
            <a:pPr algn="just">
              <a:lnSpc>
                <a:spcPct val="90000"/>
              </a:lnSpc>
              <a:buFont typeface="Wingdings" panose="05000000000000000000" pitchFamily="2" charset="2"/>
              <a:buNone/>
            </a:pPr>
            <a:r>
              <a:rPr lang="zh-CN" altLang="en-US" sz="2400" b="0">
                <a:solidFill>
                  <a:schemeClr val="tx2"/>
                </a:solidFill>
              </a:rPr>
              <a:t>          概括地说</a:t>
            </a:r>
            <a:r>
              <a:rPr lang="en-US" altLang="zh-CN" sz="2400" b="0">
                <a:solidFill>
                  <a:schemeClr val="tx2"/>
                </a:solidFill>
              </a:rPr>
              <a:t>, </a:t>
            </a:r>
            <a:r>
              <a:rPr lang="zh-CN" altLang="en-US" sz="2400" b="0">
                <a:solidFill>
                  <a:schemeClr val="tx2"/>
                </a:solidFill>
              </a:rPr>
              <a:t>一次划分就是从表的两端交替地向中间进行扫描</a:t>
            </a:r>
            <a:r>
              <a:rPr lang="en-US" altLang="zh-CN" sz="2400" b="0">
                <a:solidFill>
                  <a:schemeClr val="tx2"/>
                </a:solidFill>
              </a:rPr>
              <a:t>, </a:t>
            </a:r>
            <a:endParaRPr lang="en-US" altLang="zh-CN" sz="2400" b="0">
              <a:solidFill>
                <a:schemeClr val="tx2"/>
              </a:solidFill>
            </a:endParaRPr>
          </a:p>
          <a:p>
            <a:pPr algn="just">
              <a:lnSpc>
                <a:spcPct val="90000"/>
              </a:lnSpc>
              <a:buFont typeface="Wingdings" panose="05000000000000000000" pitchFamily="2" charset="2"/>
              <a:buNone/>
            </a:pPr>
            <a:r>
              <a:rPr lang="en-US" altLang="zh-CN" sz="2400" b="0">
                <a:solidFill>
                  <a:schemeClr val="tx2"/>
                </a:solidFill>
              </a:rPr>
              <a:t>  </a:t>
            </a:r>
            <a:r>
              <a:rPr lang="zh-CN" altLang="en-US" sz="2400" b="0">
                <a:solidFill>
                  <a:schemeClr val="tx2"/>
                </a:solidFill>
              </a:rPr>
              <a:t>将小的放到左边</a:t>
            </a:r>
            <a:r>
              <a:rPr lang="en-US" altLang="zh-CN" sz="2400" b="0">
                <a:solidFill>
                  <a:schemeClr val="tx2"/>
                </a:solidFill>
              </a:rPr>
              <a:t>, </a:t>
            </a:r>
            <a:r>
              <a:rPr lang="zh-CN" altLang="en-US" sz="2400" b="0">
                <a:solidFill>
                  <a:schemeClr val="tx2"/>
                </a:solidFill>
              </a:rPr>
              <a:t>大的放到右边</a:t>
            </a:r>
            <a:r>
              <a:rPr lang="en-US" altLang="zh-CN" sz="2400" b="0">
                <a:solidFill>
                  <a:schemeClr val="tx2"/>
                </a:solidFill>
              </a:rPr>
              <a:t>, </a:t>
            </a:r>
            <a:r>
              <a:rPr lang="zh-CN" altLang="en-US" sz="2400" b="0">
                <a:solidFill>
                  <a:schemeClr val="tx2"/>
                </a:solidFill>
              </a:rPr>
              <a:t>作为标准的元素放到中间。</a:t>
            </a:r>
            <a:endParaRPr lang="zh-CN" altLang="en-US" sz="2400" b="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9235">
                                            <p:txEl>
                                              <p:pRg st="1" end="1"/>
                                            </p:txEl>
                                          </p:spTgt>
                                        </p:tgtEl>
                                        <p:attrNameLst>
                                          <p:attrName>style.visibility</p:attrName>
                                        </p:attrNameLst>
                                      </p:cBhvr>
                                      <p:to>
                                        <p:strVal val="visible"/>
                                      </p:to>
                                    </p:set>
                                    <p:anim calcmode="lin" valueType="num">
                                      <p:cBhvr additive="base">
                                        <p:cTn id="13" dur="500" fill="hold"/>
                                        <p:tgtEl>
                                          <p:spTgt spid="479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9235">
                                            <p:txEl>
                                              <p:pRg st="2" end="2"/>
                                            </p:txEl>
                                          </p:spTgt>
                                        </p:tgtEl>
                                        <p:attrNameLst>
                                          <p:attrName>style.visibility</p:attrName>
                                        </p:attrNameLst>
                                      </p:cBhvr>
                                      <p:to>
                                        <p:strVal val="visible"/>
                                      </p:to>
                                    </p:set>
                                    <p:anim calcmode="lin" valueType="num">
                                      <p:cBhvr additive="base">
                                        <p:cTn id="19"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9235">
                                            <p:txEl>
                                              <p:pRg st="3" end="3"/>
                                            </p:txEl>
                                          </p:spTgt>
                                        </p:tgtEl>
                                        <p:attrNameLst>
                                          <p:attrName>style.visibility</p:attrName>
                                        </p:attrNameLst>
                                      </p:cBhvr>
                                      <p:to>
                                        <p:strVal val="visible"/>
                                      </p:to>
                                    </p:set>
                                    <p:anim calcmode="lin" valueType="num">
                                      <p:cBhvr additive="base">
                                        <p:cTn id="25" dur="500" fill="hold"/>
                                        <p:tgtEl>
                                          <p:spTgt spid="479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9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9235">
                                            <p:txEl>
                                              <p:pRg st="4" end="4"/>
                                            </p:txEl>
                                          </p:spTgt>
                                        </p:tgtEl>
                                        <p:attrNameLst>
                                          <p:attrName>style.visibility</p:attrName>
                                        </p:attrNameLst>
                                      </p:cBhvr>
                                      <p:to>
                                        <p:strVal val="visible"/>
                                      </p:to>
                                    </p:set>
                                    <p:anim calcmode="lin" valueType="num">
                                      <p:cBhvr additive="base">
                                        <p:cTn id="31"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9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9235">
                                            <p:txEl>
                                              <p:pRg st="5" end="5"/>
                                            </p:txEl>
                                          </p:spTgt>
                                        </p:tgtEl>
                                        <p:attrNameLst>
                                          <p:attrName>style.visibility</p:attrName>
                                        </p:attrNameLst>
                                      </p:cBhvr>
                                      <p:to>
                                        <p:strVal val="visible"/>
                                      </p:to>
                                    </p:set>
                                    <p:anim calcmode="lin" valueType="num">
                                      <p:cBhvr additive="base">
                                        <p:cTn id="37" dur="500" fill="hold"/>
                                        <p:tgtEl>
                                          <p:spTgt spid="479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9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79235">
                                            <p:txEl>
                                              <p:pRg st="6" end="6"/>
                                            </p:txEl>
                                          </p:spTgt>
                                        </p:tgtEl>
                                        <p:attrNameLst>
                                          <p:attrName>style.visibility</p:attrName>
                                        </p:attrNameLst>
                                      </p:cBhvr>
                                      <p:to>
                                        <p:strVal val="visible"/>
                                      </p:to>
                                    </p:set>
                                    <p:anim calcmode="lin" valueType="num">
                                      <p:cBhvr additive="base">
                                        <p:cTn id="43" dur="500" fill="hold"/>
                                        <p:tgtEl>
                                          <p:spTgt spid="479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9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79235">
                                            <p:txEl>
                                              <p:pRg st="7" end="7"/>
                                            </p:txEl>
                                          </p:spTgt>
                                        </p:tgtEl>
                                        <p:attrNameLst>
                                          <p:attrName>style.visibility</p:attrName>
                                        </p:attrNameLst>
                                      </p:cBhvr>
                                      <p:to>
                                        <p:strVal val="visible"/>
                                      </p:to>
                                    </p:set>
                                    <p:anim calcmode="lin" valueType="num">
                                      <p:cBhvr additive="base">
                                        <p:cTn id="49" dur="500" fill="hold"/>
                                        <p:tgtEl>
                                          <p:spTgt spid="479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9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79235">
                                            <p:txEl>
                                              <p:pRg st="8" end="8"/>
                                            </p:txEl>
                                          </p:spTgt>
                                        </p:tgtEl>
                                        <p:attrNameLst>
                                          <p:attrName>style.visibility</p:attrName>
                                        </p:attrNameLst>
                                      </p:cBhvr>
                                      <p:to>
                                        <p:strVal val="visible"/>
                                      </p:to>
                                    </p:set>
                                    <p:anim calcmode="lin" valueType="num">
                                      <p:cBhvr additive="base">
                                        <p:cTn id="55" dur="500" fill="hold"/>
                                        <p:tgtEl>
                                          <p:spTgt spid="479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79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79235">
                                            <p:txEl>
                                              <p:pRg st="9" end="9"/>
                                            </p:txEl>
                                          </p:spTgt>
                                        </p:tgtEl>
                                        <p:attrNameLst>
                                          <p:attrName>style.visibility</p:attrName>
                                        </p:attrNameLst>
                                      </p:cBhvr>
                                      <p:to>
                                        <p:strVal val="visible"/>
                                      </p:to>
                                    </p:set>
                                    <p:anim calcmode="lin" valueType="num">
                                      <p:cBhvr additive="base">
                                        <p:cTn id="61" dur="500" fill="hold"/>
                                        <p:tgtEl>
                                          <p:spTgt spid="479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79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79235">
                                            <p:txEl>
                                              <p:pRg st="10" end="10"/>
                                            </p:txEl>
                                          </p:spTgt>
                                        </p:tgtEl>
                                        <p:attrNameLst>
                                          <p:attrName>style.visibility</p:attrName>
                                        </p:attrNameLst>
                                      </p:cBhvr>
                                      <p:to>
                                        <p:strVal val="visible"/>
                                      </p:to>
                                    </p:set>
                                    <p:anim calcmode="lin" valueType="num">
                                      <p:cBhvr additive="base">
                                        <p:cTn id="67" dur="500" fill="hold"/>
                                        <p:tgtEl>
                                          <p:spTgt spid="47923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79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9235">
                                            <p:txEl>
                                              <p:pRg st="11" end="11"/>
                                            </p:txEl>
                                          </p:spTgt>
                                        </p:tgtEl>
                                        <p:attrNameLst>
                                          <p:attrName>style.visibility</p:attrName>
                                        </p:attrNameLst>
                                      </p:cBhvr>
                                      <p:to>
                                        <p:strVal val="visible"/>
                                      </p:to>
                                    </p:set>
                                    <p:anim calcmode="lin" valueType="num">
                                      <p:cBhvr additive="base">
                                        <p:cTn id="73" dur="500" fill="hold"/>
                                        <p:tgtEl>
                                          <p:spTgt spid="47923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792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灯片编号占位符 4"/>
          <p:cNvSpPr>
            <a:spLocks noGrp="1"/>
          </p:cNvSpPr>
          <p:nvPr>
            <p:ph type="sldNum" sz="quarter" idx="12"/>
          </p:nvPr>
        </p:nvSpPr>
        <p:spPr/>
        <p:txBody>
          <a:bodyPr/>
          <a:lstStyle/>
          <a:p>
            <a:fld id="{F95D1B79-A8EA-4618-8F32-39108D92E629}" type="slidenum">
              <a:rPr lang="en-US" altLang="zh-CN"/>
            </a:fld>
            <a:endParaRPr lang="en-US" altLang="zh-CN"/>
          </a:p>
        </p:txBody>
      </p:sp>
      <p:grpSp>
        <p:nvGrpSpPr>
          <p:cNvPr id="2" name="Group 2"/>
          <p:cNvGrpSpPr/>
          <p:nvPr/>
        </p:nvGrpSpPr>
        <p:grpSpPr bwMode="auto">
          <a:xfrm>
            <a:off x="1219200" y="2743200"/>
            <a:ext cx="6953250" cy="914400"/>
            <a:chOff x="768" y="1728"/>
            <a:chExt cx="4380" cy="576"/>
          </a:xfrm>
        </p:grpSpPr>
        <p:grpSp>
          <p:nvGrpSpPr>
            <p:cNvPr id="3" name="Group 3"/>
            <p:cNvGrpSpPr/>
            <p:nvPr/>
          </p:nvGrpSpPr>
          <p:grpSpPr bwMode="auto">
            <a:xfrm>
              <a:off x="768" y="1968"/>
              <a:ext cx="4272" cy="336"/>
              <a:chOff x="1200" y="2928"/>
              <a:chExt cx="4272" cy="336"/>
            </a:xfrm>
          </p:grpSpPr>
          <p:sp>
            <p:nvSpPr>
              <p:cNvPr id="481284" name="Rectangle 4"/>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1285" name="Line 5"/>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1286" name="Line 6"/>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1287" name="Line 7"/>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1288" name="Line 8"/>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1289" name="Line 9"/>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1290" name="Line 10"/>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1291" name="Line 11"/>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1292" name="Line 12"/>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1293" name="Text Box 13"/>
            <p:cNvSpPr txBox="1">
              <a:spLocks noChangeArrowheads="1"/>
            </p:cNvSpPr>
            <p:nvPr/>
          </p:nvSpPr>
          <p:spPr bwMode="auto">
            <a:xfrm>
              <a:off x="876" y="1728"/>
              <a:ext cx="4272" cy="192"/>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grpSp>
          <p:nvGrpSpPr>
            <p:cNvPr id="4" name="Group 14"/>
            <p:cNvGrpSpPr/>
            <p:nvPr/>
          </p:nvGrpSpPr>
          <p:grpSpPr bwMode="auto">
            <a:xfrm>
              <a:off x="1296" y="1968"/>
              <a:ext cx="3696" cy="250"/>
              <a:chOff x="1296" y="1968"/>
              <a:chExt cx="3696" cy="250"/>
            </a:xfrm>
          </p:grpSpPr>
          <p:sp>
            <p:nvSpPr>
              <p:cNvPr id="481295" name="Text Box 15"/>
              <p:cNvSpPr txBox="1">
                <a:spLocks noChangeArrowheads="1"/>
              </p:cNvSpPr>
              <p:nvPr/>
            </p:nvSpPr>
            <p:spPr bwMode="auto">
              <a:xfrm>
                <a:off x="129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1296" name="Text Box 16"/>
              <p:cNvSpPr txBox="1">
                <a:spLocks noChangeArrowheads="1"/>
              </p:cNvSpPr>
              <p:nvPr/>
            </p:nvSpPr>
            <p:spPr bwMode="auto">
              <a:xfrm>
                <a:off x="177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1297" name="Text Box 17"/>
              <p:cNvSpPr txBox="1">
                <a:spLocks noChangeArrowheads="1"/>
              </p:cNvSpPr>
              <p:nvPr/>
            </p:nvSpPr>
            <p:spPr bwMode="auto">
              <a:xfrm>
                <a:off x="225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1298" name="Text Box 18"/>
              <p:cNvSpPr txBox="1">
                <a:spLocks noChangeArrowheads="1"/>
              </p:cNvSpPr>
              <p:nvPr/>
            </p:nvSpPr>
            <p:spPr bwMode="auto">
              <a:xfrm>
                <a:off x="273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1299" name="Text Box 19"/>
              <p:cNvSpPr txBox="1">
                <a:spLocks noChangeArrowheads="1"/>
              </p:cNvSpPr>
              <p:nvPr/>
            </p:nvSpPr>
            <p:spPr bwMode="auto">
              <a:xfrm>
                <a:off x="321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1300" name="Text Box 20"/>
              <p:cNvSpPr txBox="1">
                <a:spLocks noChangeArrowheads="1"/>
              </p:cNvSpPr>
              <p:nvPr/>
            </p:nvSpPr>
            <p:spPr bwMode="auto">
              <a:xfrm>
                <a:off x="364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1301" name="Text Box 21"/>
              <p:cNvSpPr txBox="1">
                <a:spLocks noChangeArrowheads="1"/>
              </p:cNvSpPr>
              <p:nvPr/>
            </p:nvSpPr>
            <p:spPr bwMode="auto">
              <a:xfrm>
                <a:off x="412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1302" name="Text Box 22"/>
              <p:cNvSpPr txBox="1">
                <a:spLocks noChangeArrowheads="1"/>
              </p:cNvSpPr>
              <p:nvPr/>
            </p:nvSpPr>
            <p:spPr bwMode="auto">
              <a:xfrm>
                <a:off x="460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grpSp>
      <p:grpSp>
        <p:nvGrpSpPr>
          <p:cNvPr id="5" name="Group 23"/>
          <p:cNvGrpSpPr/>
          <p:nvPr/>
        </p:nvGrpSpPr>
        <p:grpSpPr bwMode="auto">
          <a:xfrm>
            <a:off x="1219200" y="4114800"/>
            <a:ext cx="7143750" cy="1250950"/>
            <a:chOff x="768" y="2592"/>
            <a:chExt cx="4500" cy="788"/>
          </a:xfrm>
        </p:grpSpPr>
        <p:grpSp>
          <p:nvGrpSpPr>
            <p:cNvPr id="6" name="Group 24"/>
            <p:cNvGrpSpPr/>
            <p:nvPr/>
          </p:nvGrpSpPr>
          <p:grpSpPr bwMode="auto">
            <a:xfrm>
              <a:off x="4740" y="2976"/>
              <a:ext cx="528" cy="404"/>
              <a:chOff x="2448" y="3456"/>
              <a:chExt cx="528" cy="404"/>
            </a:xfrm>
          </p:grpSpPr>
          <p:sp>
            <p:nvSpPr>
              <p:cNvPr id="481305" name="Line 25"/>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1306" name="Text Box 26"/>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7" name="Group 27"/>
            <p:cNvGrpSpPr/>
            <p:nvPr/>
          </p:nvGrpSpPr>
          <p:grpSpPr bwMode="auto">
            <a:xfrm>
              <a:off x="1338" y="2976"/>
              <a:ext cx="528" cy="384"/>
              <a:chOff x="1680" y="3456"/>
              <a:chExt cx="528" cy="384"/>
            </a:xfrm>
          </p:grpSpPr>
          <p:sp>
            <p:nvSpPr>
              <p:cNvPr id="481308" name="Line 28"/>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1309" name="Text Box 29"/>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grpSp>
          <p:nvGrpSpPr>
            <p:cNvPr id="8" name="Group 30"/>
            <p:cNvGrpSpPr/>
            <p:nvPr/>
          </p:nvGrpSpPr>
          <p:grpSpPr bwMode="auto">
            <a:xfrm>
              <a:off x="768" y="2592"/>
              <a:ext cx="4272" cy="336"/>
              <a:chOff x="768" y="2592"/>
              <a:chExt cx="4272" cy="336"/>
            </a:xfrm>
          </p:grpSpPr>
          <p:grpSp>
            <p:nvGrpSpPr>
              <p:cNvPr id="9" name="Group 31"/>
              <p:cNvGrpSpPr/>
              <p:nvPr/>
            </p:nvGrpSpPr>
            <p:grpSpPr bwMode="auto">
              <a:xfrm>
                <a:off x="768" y="2592"/>
                <a:ext cx="4272" cy="336"/>
                <a:chOff x="1200" y="2928"/>
                <a:chExt cx="4272" cy="336"/>
              </a:xfrm>
            </p:grpSpPr>
            <p:sp>
              <p:nvSpPr>
                <p:cNvPr id="481312" name="Rectangle 32"/>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1313" name="Line 33"/>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1314" name="Line 34"/>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1315" name="Line 35"/>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1316" name="Line 36"/>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1317" name="Line 37"/>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1318" name="Line 38"/>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1319" name="Line 39"/>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1320" name="Line 40"/>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10" name="Group 41"/>
              <p:cNvGrpSpPr/>
              <p:nvPr/>
            </p:nvGrpSpPr>
            <p:grpSpPr bwMode="auto">
              <a:xfrm>
                <a:off x="1338" y="2630"/>
                <a:ext cx="3654" cy="260"/>
                <a:chOff x="1338" y="2630"/>
                <a:chExt cx="3654" cy="260"/>
              </a:xfrm>
            </p:grpSpPr>
            <p:sp>
              <p:nvSpPr>
                <p:cNvPr id="481322" name="Text Box 42"/>
                <p:cNvSpPr txBox="1">
                  <a:spLocks noChangeArrowheads="1"/>
                </p:cNvSpPr>
                <p:nvPr/>
              </p:nvSpPr>
              <p:spPr bwMode="auto">
                <a:xfrm>
                  <a:off x="1776"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1323" name="Text Box 43"/>
                <p:cNvSpPr txBox="1">
                  <a:spLocks noChangeArrowheads="1"/>
                </p:cNvSpPr>
                <p:nvPr/>
              </p:nvSpPr>
              <p:spPr bwMode="auto">
                <a:xfrm>
                  <a:off x="2256"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1324" name="Text Box 44"/>
                <p:cNvSpPr txBox="1">
                  <a:spLocks noChangeArrowheads="1"/>
                </p:cNvSpPr>
                <p:nvPr/>
              </p:nvSpPr>
              <p:spPr bwMode="auto">
                <a:xfrm>
                  <a:off x="2736"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1325" name="Text Box 45"/>
                <p:cNvSpPr txBox="1">
                  <a:spLocks noChangeArrowheads="1"/>
                </p:cNvSpPr>
                <p:nvPr/>
              </p:nvSpPr>
              <p:spPr bwMode="auto">
                <a:xfrm>
                  <a:off x="3216"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1326" name="Text Box 46"/>
                <p:cNvSpPr txBox="1">
                  <a:spLocks noChangeArrowheads="1"/>
                </p:cNvSpPr>
                <p:nvPr/>
              </p:nvSpPr>
              <p:spPr bwMode="auto">
                <a:xfrm>
                  <a:off x="364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1327" name="Text Box 47"/>
                <p:cNvSpPr txBox="1">
                  <a:spLocks noChangeArrowheads="1"/>
                </p:cNvSpPr>
                <p:nvPr/>
              </p:nvSpPr>
              <p:spPr bwMode="auto">
                <a:xfrm>
                  <a:off x="4128"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1328" name="Text Box 48"/>
                <p:cNvSpPr txBox="1">
                  <a:spLocks noChangeArrowheads="1"/>
                </p:cNvSpPr>
                <p:nvPr/>
              </p:nvSpPr>
              <p:spPr bwMode="auto">
                <a:xfrm>
                  <a:off x="460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1329" name="Text Box 49"/>
                <p:cNvSpPr txBox="1">
                  <a:spLocks noChangeArrowheads="1"/>
                </p:cNvSpPr>
                <p:nvPr/>
              </p:nvSpPr>
              <p:spPr bwMode="auto">
                <a:xfrm>
                  <a:off x="133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grpSp>
        </p:gr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2800">
              <a:solidFill>
                <a:srgbClr val="0000FF"/>
              </a:solidFill>
              <a:latin typeface="Arial" panose="020B0604020202090204" pitchFamily="34" charset="0"/>
              <a:ea typeface="楷体_GB2312" pitchFamily="49" charset="-122"/>
            </a:endParaRPr>
          </a:p>
        </p:txBody>
      </p:sp>
      <p:sp>
        <p:nvSpPr>
          <p:cNvPr id="481331" name="Rectangle 51"/>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a:t>
            </a:r>
            <a:r>
              <a:rPr lang="zh-CN" altLang="en-US" sz="1600" b="1">
                <a:latin typeface="Arial" panose="020B0604020202090204" pitchFamily="34" charset="0"/>
              </a:rPr>
              <a:t>过程为：</a:t>
            </a:r>
            <a:endParaRPr lang="zh-CN" altLang="en-US" sz="1600" b="1">
              <a:latin typeface="Arial" panose="020B0604020202090204" pitchFamily="34" charset="0"/>
            </a:endParaRPr>
          </a:p>
        </p:txBody>
      </p:sp>
      <p:sp>
        <p:nvSpPr>
          <p:cNvPr id="481332" name="Rectangle 52"/>
          <p:cNvSpPr>
            <a:spLocks noChangeArrowheads="1"/>
          </p:cNvSpPr>
          <p:nvPr/>
        </p:nvSpPr>
        <p:spPr bwMode="auto">
          <a:xfrm>
            <a:off x="101600" y="498475"/>
            <a:ext cx="4800600" cy="1752600"/>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p:txBody>
      </p:sp>
      <p:sp>
        <p:nvSpPr>
          <p:cNvPr id="481333" name="Rectangle 53"/>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
        <p:nvSpPr>
          <p:cNvPr id="481334" name="Rectangle 54"/>
          <p:cNvSpPr>
            <a:spLocks noChangeArrowheads="1"/>
          </p:cNvSpPr>
          <p:nvPr/>
        </p:nvSpPr>
        <p:spPr bwMode="auto">
          <a:xfrm>
            <a:off x="122238" y="677863"/>
            <a:ext cx="5543550" cy="671512"/>
          </a:xfrm>
          <a:prstGeom prst="rect">
            <a:avLst/>
          </a:prstGeom>
          <a:noFill/>
          <a:ln w="12700" cap="sq">
            <a:noFill/>
            <a:miter lim="800000"/>
            <a:headEnd type="none" w="sm" len="sm"/>
            <a:tailEnd type="none" w="sm" len="sm"/>
          </a:ln>
          <a:effectLst/>
        </p:spPr>
        <p:txBody>
          <a:bodyPr>
            <a:spAutoFit/>
          </a:bodyPr>
          <a:lstStyle/>
          <a:p>
            <a:pPr algn="l">
              <a:lnSpc>
                <a:spcPct val="95000"/>
              </a:lnSpc>
            </a:pPr>
            <a:r>
              <a:rPr lang="en-US" altLang="zh-CN" sz="1600" b="1"/>
              <a:t>1.</a:t>
            </a:r>
            <a:r>
              <a:rPr lang="en-US" altLang="zh-CN"/>
              <a:t> </a:t>
            </a:r>
            <a:r>
              <a:rPr lang="en-US" altLang="zh-CN" sz="1600" b="1"/>
              <a:t>low</a:t>
            </a:r>
            <a:r>
              <a:rPr lang="zh-CN" altLang="en-US" sz="1600" b="1">
                <a:latin typeface="宋体" panose="02010600030101010101" pitchFamily="2" charset="-122"/>
              </a:rPr>
              <a:t>指向待划分区域首元素，</a:t>
            </a:r>
            <a:r>
              <a:rPr lang="en-US" altLang="zh-CN" sz="1600" b="1"/>
              <a:t>high</a:t>
            </a:r>
            <a:r>
              <a:rPr lang="zh-CN" altLang="en-US" sz="1600" b="1">
                <a:latin typeface="宋体" panose="02010600030101010101" pitchFamily="2" charset="-122"/>
              </a:rPr>
              <a:t>指向待划分区</a:t>
            </a:r>
            <a:endParaRPr lang="zh-CN" altLang="en-US" sz="1600" b="1">
              <a:latin typeface="宋体" panose="02010600030101010101" pitchFamily="2" charset="-122"/>
            </a:endParaRPr>
          </a:p>
          <a:p>
            <a:pPr algn="l">
              <a:lnSpc>
                <a:spcPct val="95000"/>
              </a:lnSpc>
            </a:pPr>
            <a:r>
              <a:rPr lang="zh-CN" altLang="en-US" sz="1600" b="1">
                <a:latin typeface="宋体" panose="02010600030101010101" pitchFamily="2" charset="-122"/>
              </a:rPr>
              <a:t>  域尾元素</a:t>
            </a:r>
            <a:r>
              <a:rPr lang="en-US" altLang="zh-CN" sz="1600" b="1">
                <a:latin typeface="宋体" panose="02010600030101010101" pitchFamily="2" charset="-122"/>
              </a:rPr>
              <a:t>;</a:t>
            </a:r>
            <a:endParaRPr lang="en-US" altLang="zh-CN" sz="1600" b="1">
              <a:latin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2"/>
                                        </p:tgtEl>
                                        <p:attrNameLst>
                                          <p:attrName>style.visibility</p:attrName>
                                        </p:attrNameLst>
                                      </p:cBhvr>
                                      <p:to>
                                        <p:strVal val="visible"/>
                                      </p:to>
                                    </p:set>
                                    <p:anim calcmode="lin" valueType="num">
                                      <p:cBhvr additive="base">
                                        <p:cTn id="7" dur="500" fill="hold"/>
                                        <p:tgtEl>
                                          <p:spTgt spid="481332"/>
                                        </p:tgtEl>
                                        <p:attrNameLst>
                                          <p:attrName>ppt_x</p:attrName>
                                        </p:attrNameLst>
                                      </p:cBhvr>
                                      <p:tavLst>
                                        <p:tav tm="0">
                                          <p:val>
                                            <p:strVal val="0-#ppt_w/2"/>
                                          </p:val>
                                        </p:tav>
                                        <p:tav tm="100000">
                                          <p:val>
                                            <p:strVal val="#ppt_x"/>
                                          </p:val>
                                        </p:tav>
                                      </p:tavLst>
                                    </p:anim>
                                    <p:anim calcmode="lin" valueType="num">
                                      <p:cBhvr additive="base">
                                        <p:cTn id="8" dur="500" fill="hold"/>
                                        <p:tgtEl>
                                          <p:spTgt spid="481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31"/>
                                        </p:tgtEl>
                                        <p:attrNameLst>
                                          <p:attrName>style.visibility</p:attrName>
                                        </p:attrNameLst>
                                      </p:cBhvr>
                                      <p:to>
                                        <p:strVal val="visible"/>
                                      </p:to>
                                    </p:set>
                                    <p:anim calcmode="lin" valueType="num">
                                      <p:cBhvr additive="base">
                                        <p:cTn id="13" dur="500" fill="hold"/>
                                        <p:tgtEl>
                                          <p:spTgt spid="481331"/>
                                        </p:tgtEl>
                                        <p:attrNameLst>
                                          <p:attrName>ppt_x</p:attrName>
                                        </p:attrNameLst>
                                      </p:cBhvr>
                                      <p:tavLst>
                                        <p:tav tm="0">
                                          <p:val>
                                            <p:strVal val="0-#ppt_w/2"/>
                                          </p:val>
                                        </p:tav>
                                        <p:tav tm="100000">
                                          <p:val>
                                            <p:strVal val="#ppt_x"/>
                                          </p:val>
                                        </p:tav>
                                      </p:tavLst>
                                    </p:anim>
                                    <p:anim calcmode="lin" valueType="num">
                                      <p:cBhvr additive="base">
                                        <p:cTn id="14" dur="500" fill="hold"/>
                                        <p:tgtEl>
                                          <p:spTgt spid="4813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34"/>
                                        </p:tgtEl>
                                        <p:attrNameLst>
                                          <p:attrName>style.visibility</p:attrName>
                                        </p:attrNameLst>
                                      </p:cBhvr>
                                      <p:to>
                                        <p:strVal val="visible"/>
                                      </p:to>
                                    </p:set>
                                    <p:anim calcmode="lin" valueType="num">
                                      <p:cBhvr additive="base">
                                        <p:cTn id="25" dur="500" fill="hold"/>
                                        <p:tgtEl>
                                          <p:spTgt spid="481334"/>
                                        </p:tgtEl>
                                        <p:attrNameLst>
                                          <p:attrName>ppt_x</p:attrName>
                                        </p:attrNameLst>
                                      </p:cBhvr>
                                      <p:tavLst>
                                        <p:tav tm="0">
                                          <p:val>
                                            <p:strVal val="0-#ppt_w/2"/>
                                          </p:val>
                                        </p:tav>
                                        <p:tav tm="100000">
                                          <p:val>
                                            <p:strVal val="#ppt_x"/>
                                          </p:val>
                                        </p:tav>
                                      </p:tavLst>
                                    </p:anim>
                                    <p:anim calcmode="lin" valueType="num">
                                      <p:cBhvr additive="base">
                                        <p:cTn id="26" dur="500" fill="hold"/>
                                        <p:tgtEl>
                                          <p:spTgt spid="4813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1" grpId="0"/>
      <p:bldP spid="481332" grpId="0"/>
      <p:bldP spid="48133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灯片编号占位符 4"/>
          <p:cNvSpPr>
            <a:spLocks noGrp="1"/>
          </p:cNvSpPr>
          <p:nvPr>
            <p:ph type="sldNum" sz="quarter" idx="12"/>
          </p:nvPr>
        </p:nvSpPr>
        <p:spPr/>
        <p:txBody>
          <a:bodyPr/>
          <a:lstStyle/>
          <a:p>
            <a:fld id="{17FDB33C-5F4F-4C58-BFD2-62047D59024D}" type="slidenum">
              <a:rPr lang="en-US" altLang="zh-CN"/>
            </a:fld>
            <a:endParaRPr lang="en-US" altLang="zh-CN"/>
          </a:p>
        </p:txBody>
      </p:sp>
      <p:grpSp>
        <p:nvGrpSpPr>
          <p:cNvPr id="2" name="Group 2"/>
          <p:cNvGrpSpPr/>
          <p:nvPr/>
        </p:nvGrpSpPr>
        <p:grpSpPr bwMode="auto">
          <a:xfrm>
            <a:off x="1219200" y="4114800"/>
            <a:ext cx="6781800" cy="533400"/>
            <a:chOff x="1200" y="2928"/>
            <a:chExt cx="4272" cy="336"/>
          </a:xfrm>
        </p:grpSpPr>
        <p:sp>
          <p:nvSpPr>
            <p:cNvPr id="482307"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2308"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2309"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2310"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2311"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2312"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2313"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2314"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2315"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2317"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2318"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2319"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2320"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2321"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2322"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2323"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2324"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2325"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2326"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2327"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2328"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2329"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2330"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2331"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2332"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2333"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2334"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2335"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2336"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2337"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2338"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2339" name="Text Box 35"/>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2340"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2341"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7391400" y="4724400"/>
            <a:ext cx="838200" cy="641350"/>
            <a:chOff x="2448" y="3456"/>
            <a:chExt cx="528" cy="404"/>
          </a:xfrm>
        </p:grpSpPr>
        <p:sp>
          <p:nvSpPr>
            <p:cNvPr id="482343"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2344"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2209800" y="4724400"/>
            <a:ext cx="838200" cy="609600"/>
            <a:chOff x="1680" y="3456"/>
            <a:chExt cx="528" cy="384"/>
          </a:xfrm>
        </p:grpSpPr>
        <p:sp>
          <p:nvSpPr>
            <p:cNvPr id="482346"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2347"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2348"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2349"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2350"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2351" name="Rectangle 47"/>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2800">
              <a:solidFill>
                <a:srgbClr val="0000FF"/>
              </a:solidFill>
              <a:latin typeface="Arial" panose="020B0604020202090204" pitchFamily="34" charset="0"/>
              <a:ea typeface="楷体_GB2312" pitchFamily="49" charset="-122"/>
            </a:endParaRPr>
          </a:p>
        </p:txBody>
      </p:sp>
      <p:sp>
        <p:nvSpPr>
          <p:cNvPr id="482352" name="Rectangle 48"/>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r>
              <a:rPr lang="zh-CN" altLang="en-US" sz="1600" b="1">
                <a:latin typeface="Arial" panose="020B0604020202090204" pitchFamily="34" charset="0"/>
              </a:rPr>
              <a:t>一次划分的过程为：</a:t>
            </a:r>
            <a:endParaRPr lang="zh-CN" altLang="en-US" sz="1600" b="1">
              <a:latin typeface="Arial" panose="020B0604020202090204" pitchFamily="34" charset="0"/>
            </a:endParaRPr>
          </a:p>
        </p:txBody>
      </p:sp>
      <p:sp>
        <p:nvSpPr>
          <p:cNvPr id="482353" name="Rectangle 49"/>
          <p:cNvSpPr>
            <a:spLocks noChangeArrowheads="1"/>
          </p:cNvSpPr>
          <p:nvPr/>
        </p:nvSpPr>
        <p:spPr bwMode="auto">
          <a:xfrm>
            <a:off x="101600" y="498475"/>
            <a:ext cx="4800600" cy="1752600"/>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p>
        </p:txBody>
      </p:sp>
      <p:sp>
        <p:nvSpPr>
          <p:cNvPr id="482354" name="Rectangle 50"/>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灯片编号占位符 4"/>
          <p:cNvSpPr>
            <a:spLocks noGrp="1"/>
          </p:cNvSpPr>
          <p:nvPr>
            <p:ph type="sldNum" sz="quarter" idx="12"/>
          </p:nvPr>
        </p:nvSpPr>
        <p:spPr/>
        <p:txBody>
          <a:bodyPr/>
          <a:lstStyle/>
          <a:p>
            <a:fld id="{0C7F076E-53A6-4060-93AF-16685130D560}"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3331"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3332"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3333"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3334"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3335"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3336"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3337"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3338"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3339"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3341"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3342"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3343"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3344"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3345"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3346"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3347"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3348"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3349"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3350"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3351"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3352"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3353"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3354"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3355"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3356"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3357"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3358"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3359"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3360"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3361"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3362"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3363" name="Text Box 35"/>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3364"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3365"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6705600" y="4724400"/>
            <a:ext cx="838200" cy="641350"/>
            <a:chOff x="2448" y="3456"/>
            <a:chExt cx="528" cy="404"/>
          </a:xfrm>
        </p:grpSpPr>
        <p:sp>
          <p:nvSpPr>
            <p:cNvPr id="483367"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3368"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2209800" y="4724400"/>
            <a:ext cx="838200" cy="609600"/>
            <a:chOff x="1680" y="3456"/>
            <a:chExt cx="528" cy="384"/>
          </a:xfrm>
        </p:grpSpPr>
        <p:sp>
          <p:nvSpPr>
            <p:cNvPr id="483370"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3371"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3372"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3373"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3374"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3375" name="Rectangle 47"/>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3376" name="Rectangle 48"/>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3377" name="Rectangle 49"/>
          <p:cNvSpPr>
            <a:spLocks noChangeArrowheads="1"/>
          </p:cNvSpPr>
          <p:nvPr/>
        </p:nvSpPr>
        <p:spPr bwMode="auto">
          <a:xfrm>
            <a:off x="101600" y="498475"/>
            <a:ext cx="4800600" cy="1752600"/>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3378" name="Rectangle 50"/>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A0FF51A6-0F58-438A-B37F-72693E6CC434}" type="datetime7">
              <a:rPr lang="zh-CN" altLang="en-US"/>
            </a:fld>
            <a:endParaRPr lang="en-US" altLang="zh-CN"/>
          </a:p>
        </p:txBody>
      </p:sp>
      <p:sp>
        <p:nvSpPr>
          <p:cNvPr id="5123" name="灯片编号占位符 5"/>
          <p:cNvSpPr>
            <a:spLocks noGrp="1"/>
          </p:cNvSpPr>
          <p:nvPr>
            <p:ph type="sldNum" sz="quarter" idx="12"/>
          </p:nvPr>
        </p:nvSpPr>
        <p:spPr>
          <a:noFill/>
        </p:spPr>
        <p:txBody>
          <a:bodyPr/>
          <a:lstStyle/>
          <a:p>
            <a:fld id="{96401BF0-E4F9-4527-A21C-D0FF7C338C41}" type="slidenum">
              <a:rPr lang="zh-CN" altLang="en-US"/>
            </a:fld>
            <a:endParaRPr lang="en-US" altLang="zh-CN"/>
          </a:p>
        </p:txBody>
      </p:sp>
      <p:sp>
        <p:nvSpPr>
          <p:cNvPr id="5124"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 </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sp>
        <p:nvSpPr>
          <p:cNvPr id="5125" name="Rectangle 3"/>
          <p:cNvSpPr>
            <a:spLocks noGrp="1" noChangeArrowheads="1"/>
          </p:cNvSpPr>
          <p:nvPr>
            <p:ph type="body" idx="1"/>
          </p:nvPr>
        </p:nvSpPr>
        <p:spPr>
          <a:xfrm>
            <a:off x="323850" y="1557338"/>
            <a:ext cx="8540750" cy="5040312"/>
          </a:xfrm>
        </p:spPr>
        <p:txBody>
          <a:bodyPr/>
          <a:lstStyle/>
          <a:p>
            <a:pPr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排序的定义</a:t>
            </a:r>
            <a:endParaRPr lang="zh-CN" altLang="en-US">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简单定义：排序是按照关键字的</a:t>
            </a:r>
            <a:r>
              <a:rPr lang="zh-CN" altLang="en-US" sz="2300">
                <a:solidFill>
                  <a:schemeClr val="folHlink"/>
                </a:solidFill>
                <a:latin typeface="华文中宋" panose="02010600040101010101" pitchFamily="2" charset="-122"/>
                <a:ea typeface="华文中宋" panose="02010600040101010101" pitchFamily="2" charset="-122"/>
              </a:rPr>
              <a:t>非递减</a:t>
            </a:r>
            <a:r>
              <a:rPr lang="zh-CN" altLang="en-US" sz="2300">
                <a:latin typeface="华文中宋" panose="02010600040101010101" pitchFamily="2" charset="-122"/>
                <a:ea typeface="华文中宋" panose="02010600040101010101" pitchFamily="2" charset="-122"/>
              </a:rPr>
              <a:t>或</a:t>
            </a:r>
            <a:r>
              <a:rPr lang="zh-CN" altLang="en-US" sz="2300">
                <a:solidFill>
                  <a:schemeClr val="folHlink"/>
                </a:solidFill>
                <a:latin typeface="华文中宋" panose="02010600040101010101" pitchFamily="2" charset="-122"/>
                <a:ea typeface="华文中宋" panose="02010600040101010101" pitchFamily="2" charset="-122"/>
              </a:rPr>
              <a:t>非递增</a:t>
            </a:r>
            <a:r>
              <a:rPr lang="zh-CN" altLang="en-US" sz="2300">
                <a:latin typeface="华文中宋" panose="02010600040101010101" pitchFamily="2" charset="-122"/>
                <a:ea typeface="华文中宋" panose="02010600040101010101" pitchFamily="2" charset="-122"/>
              </a:rPr>
              <a:t>顺序对一组记录重新进行</a:t>
            </a:r>
            <a:r>
              <a:rPr lang="zh-CN" altLang="en-US" sz="2300">
                <a:solidFill>
                  <a:srgbClr val="990000"/>
                </a:solidFill>
                <a:latin typeface="华文中宋" panose="02010600040101010101" pitchFamily="2" charset="-122"/>
                <a:ea typeface="华文中宋" panose="02010600040101010101" pitchFamily="2" charset="-122"/>
              </a:rPr>
              <a:t>整队</a:t>
            </a:r>
            <a:r>
              <a:rPr lang="zh-CN" altLang="en-US" sz="2300">
                <a:latin typeface="华文中宋" panose="02010600040101010101" pitchFamily="2" charset="-122"/>
                <a:ea typeface="华文中宋" panose="02010600040101010101" pitchFamily="2" charset="-122"/>
              </a:rPr>
              <a:t>（或</a:t>
            </a:r>
            <a:r>
              <a:rPr lang="zh-CN" altLang="en-US" sz="2300">
                <a:solidFill>
                  <a:srgbClr val="990000"/>
                </a:solidFill>
                <a:latin typeface="华文中宋" panose="02010600040101010101" pitchFamily="2" charset="-122"/>
                <a:ea typeface="华文中宋" panose="02010600040101010101" pitchFamily="2" charset="-122"/>
              </a:rPr>
              <a:t>排列</a:t>
            </a:r>
            <a:r>
              <a:rPr lang="zh-CN" altLang="en-US" sz="2300">
                <a:latin typeface="华文中宋" panose="02010600040101010101" pitchFamily="2" charset="-122"/>
                <a:ea typeface="华文中宋" panose="02010600040101010101" pitchFamily="2" charset="-122"/>
              </a:rPr>
              <a:t>）的操作。</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数学定义：假设含有</a:t>
            </a:r>
            <a:r>
              <a:rPr lang="en-US" altLang="zh-CN" sz="23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个记录的序列为：</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25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25000">
                <a:solidFill>
                  <a:schemeClr val="folHlink"/>
                </a:solidFill>
                <a:latin typeface="华文中宋" panose="02010600040101010101" pitchFamily="2" charset="-122"/>
                <a:ea typeface="华文中宋" panose="02010600040101010101" pitchFamily="2" charset="-122"/>
              </a:rPr>
              <a:t>2</a:t>
            </a:r>
            <a:r>
              <a:rPr lang="en-US" altLang="zh-CN" sz="2300">
                <a:solidFill>
                  <a:schemeClr val="folHlink"/>
                </a:solidFill>
                <a:latin typeface="华文中宋" panose="02010600040101010101" pitchFamily="2" charset="-122"/>
                <a:ea typeface="华文中宋" panose="02010600040101010101" pitchFamily="2" charset="-122"/>
              </a:rPr>
              <a:t>, … ,r</a:t>
            </a:r>
            <a:r>
              <a:rPr lang="en-US" altLang="zh-CN" sz="2300" baseline="-25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			  		(a-1)</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它们的关键字相应为</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k</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 … ,k</a:t>
            </a:r>
            <a:r>
              <a:rPr lang="en-US" altLang="zh-CN" sz="2300" baseline="-25000">
                <a:latin typeface="华文中宋" panose="02010600040101010101" pitchFamily="2" charset="-122"/>
                <a:ea typeface="华文中宋" panose="02010600040101010101" pitchFamily="2" charset="-122"/>
              </a:rPr>
              <a:t>n</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对式</a:t>
            </a:r>
            <a:r>
              <a:rPr lang="en-US" altLang="zh-CN" sz="2300">
                <a:latin typeface="华文中宋" panose="02010600040101010101" pitchFamily="2" charset="-122"/>
                <a:ea typeface="华文中宋" panose="02010600040101010101" pitchFamily="2" charset="-122"/>
              </a:rPr>
              <a:t>(a-1)</a:t>
            </a:r>
            <a:r>
              <a:rPr lang="zh-CN" altLang="en-US" sz="2300">
                <a:latin typeface="华文中宋" panose="02010600040101010101" pitchFamily="2" charset="-122"/>
                <a:ea typeface="华文中宋" panose="02010600040101010101" pitchFamily="2" charset="-122"/>
              </a:rPr>
              <a:t>的记录序列进行排序就是要确定序号</a:t>
            </a:r>
            <a:r>
              <a:rPr lang="en-US" altLang="zh-CN" sz="2300">
                <a:latin typeface="华文中宋" panose="02010600040101010101" pitchFamily="2" charset="-122"/>
                <a:ea typeface="华文中宋" panose="02010600040101010101" pitchFamily="2" charset="-122"/>
              </a:rPr>
              <a:t>1,2, …,n</a:t>
            </a:r>
            <a:r>
              <a:rPr lang="zh-CN" altLang="en-US" sz="2300">
                <a:latin typeface="华文中宋" panose="02010600040101010101" pitchFamily="2" charset="-122"/>
                <a:ea typeface="华文中宋" panose="02010600040101010101" pitchFamily="2" charset="-122"/>
              </a:rPr>
              <a:t>的一种排列</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p</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使其相应的关键字满足如下的非递减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增</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关系：</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2</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 … ≤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n</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(a-2)</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zh-CN" altLang="en-US" sz="2300">
                <a:latin typeface="华文中宋" panose="02010600040101010101" pitchFamily="2" charset="-122"/>
                <a:ea typeface="华文中宋" panose="02010600040101010101" pitchFamily="2" charset="-122"/>
              </a:rPr>
              <a:t>也就是使式</a:t>
            </a:r>
            <a:r>
              <a:rPr lang="en-US" altLang="zh-CN" sz="2300">
                <a:latin typeface="华文中宋" panose="02010600040101010101" pitchFamily="2" charset="-122"/>
                <a:ea typeface="华文中宋" panose="02010600040101010101" pitchFamily="2" charset="-122"/>
              </a:rPr>
              <a:t>(a-2)</a:t>
            </a:r>
            <a:r>
              <a:rPr lang="zh-CN" altLang="en-US" sz="2300">
                <a:latin typeface="华文中宋" panose="02010600040101010101" pitchFamily="2" charset="-122"/>
                <a:ea typeface="华文中宋" panose="02010600040101010101" pitchFamily="2" charset="-122"/>
              </a:rPr>
              <a:t>的记录序列重新排列成一个按关键字有序的序列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1 </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2 </a:t>
            </a:r>
            <a:r>
              <a:rPr lang="en-US" altLang="zh-CN" sz="2300">
                <a:solidFill>
                  <a:schemeClr val="folHlink"/>
                </a:solidFill>
                <a:latin typeface="华文中宋" panose="02010600040101010101" pitchFamily="2" charset="-122"/>
                <a:ea typeface="华文中宋" panose="02010600040101010101" pitchFamily="2" charset="-122"/>
              </a:rPr>
              <a:t>≤ … ≤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(a-3)</a:t>
            </a:r>
            <a:endParaRPr lang="zh-CN" altLang="en-US" sz="230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1321369E-37B6-40C3-9BD4-4B6D607C867D}"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4355"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4356"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4357"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4358"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4359"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4360"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4361"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4362"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4363"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4365"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4366"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4367"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4368"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4369"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4370"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4371"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4372"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4373"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4374"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4375"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4376"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4377"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4378"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4379"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4380"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4381"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4382"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4383"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4384"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4385"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4386"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4387"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4388"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4389"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6705600" y="4724400"/>
            <a:ext cx="838200" cy="641350"/>
            <a:chOff x="2448" y="3456"/>
            <a:chExt cx="528" cy="404"/>
          </a:xfrm>
        </p:grpSpPr>
        <p:sp>
          <p:nvSpPr>
            <p:cNvPr id="484391"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4392"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2941638" y="4724400"/>
            <a:ext cx="838200" cy="609600"/>
            <a:chOff x="1680" y="3456"/>
            <a:chExt cx="528" cy="384"/>
          </a:xfrm>
        </p:grpSpPr>
        <p:sp>
          <p:nvSpPr>
            <p:cNvPr id="484394"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4395"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4396"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4397"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4398"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4400"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4401"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4402"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r>
                <a:rPr lang="zh-CN" altLang="en-US"/>
                <a:t> </a:t>
              </a:r>
              <a:endParaRPr lang="zh-CN" altLang="en-US"/>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4403"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4404"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0C17C45C-3041-49DE-B641-0F851532B35B}"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5379"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5380"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5381"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5382"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5383"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5384"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5385"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5386"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5387"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5389"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5390"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5391"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5392"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5393"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5394"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5395"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5396"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5397"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5398"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5399"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5400"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5401"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5402"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5403"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5404"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5405"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5406"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5407"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5408"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5409"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5410"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5411"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5412"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5413"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6705600" y="4724400"/>
            <a:ext cx="838200" cy="641350"/>
            <a:chOff x="2448" y="3456"/>
            <a:chExt cx="528" cy="404"/>
          </a:xfrm>
        </p:grpSpPr>
        <p:sp>
          <p:nvSpPr>
            <p:cNvPr id="485415"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5416"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3733800" y="4724400"/>
            <a:ext cx="838200" cy="609600"/>
            <a:chOff x="1680" y="3456"/>
            <a:chExt cx="528" cy="384"/>
          </a:xfrm>
        </p:grpSpPr>
        <p:sp>
          <p:nvSpPr>
            <p:cNvPr id="485418"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5419"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5420"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5421"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5422"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5424"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5425"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5426"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5427"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5428"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D019D125-3BD4-4AFC-8550-3010500DAA3C}"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6403"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6404"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6405"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6406"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6407"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6408"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6409"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6410"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6411"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6413"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6414"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6415"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6416"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6417"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6418"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6419"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6420"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6421"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6422"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6423"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6424"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6425"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6426"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6427"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6428"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6429"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6430"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6431"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6432"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6433"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6434"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6435"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6436"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6437"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5965825" y="4724400"/>
            <a:ext cx="838200" cy="641350"/>
            <a:chOff x="2448" y="3456"/>
            <a:chExt cx="528" cy="404"/>
          </a:xfrm>
        </p:grpSpPr>
        <p:sp>
          <p:nvSpPr>
            <p:cNvPr id="486439"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6440"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3733800" y="4724400"/>
            <a:ext cx="838200" cy="609600"/>
            <a:chOff x="1680" y="3456"/>
            <a:chExt cx="528" cy="384"/>
          </a:xfrm>
        </p:grpSpPr>
        <p:sp>
          <p:nvSpPr>
            <p:cNvPr id="486442"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6443"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6444"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6445"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6446"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6448"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6449"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6450"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r>
                <a:rPr lang="zh-CN" altLang="en-US"/>
                <a:t> </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6451"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503050405090304" pitchFamily="18" charset="0"/>
                </a:rPr>
                <a:t>R</a:t>
              </a:r>
              <a:r>
                <a:rPr lang="en-US" altLang="zh-CN" sz="1600" b="1"/>
                <a:t>[high]=R[low], high--;</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6452"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80725FCB-9485-4744-92FB-75C6B3B1F3CE}"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7427"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7428"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7429"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7430"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7431"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7432"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7433"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7434"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7435"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7437"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7438"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7439"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7440"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7441"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7442"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7443"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7444"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7445"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7446"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7447"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7448"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7449"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7450"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7451"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7452"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7453"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7454"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7455"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7456" name="Text Box 32"/>
          <p:cNvSpPr txBox="1">
            <a:spLocks noChangeArrowheads="1"/>
          </p:cNvSpPr>
          <p:nvPr/>
        </p:nvSpPr>
        <p:spPr bwMode="auto">
          <a:xfrm>
            <a:off x="5867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7457"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7458"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7459"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7460"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7461"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5943600" y="4724400"/>
            <a:ext cx="838200" cy="641350"/>
            <a:chOff x="2448" y="3456"/>
            <a:chExt cx="528" cy="404"/>
          </a:xfrm>
        </p:grpSpPr>
        <p:sp>
          <p:nvSpPr>
            <p:cNvPr id="487463"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7464"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3662363" y="4724400"/>
            <a:ext cx="838200" cy="609600"/>
            <a:chOff x="1680" y="3456"/>
            <a:chExt cx="528" cy="384"/>
          </a:xfrm>
        </p:grpSpPr>
        <p:sp>
          <p:nvSpPr>
            <p:cNvPr id="487466"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7467"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7468"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7469"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7470"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7472"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7473"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7474"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5"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50305040509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50305040509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6"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EB442A34-24D1-4599-89E3-EAB2F1972AF3}"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8451"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8452"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8453"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8454"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8455"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8456"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8457"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8458"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8459"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8461"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8462"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8463"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8464"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8465"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8466"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8467"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8468"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8469"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8470"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8471"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8472"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8473"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8474"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8475"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8476"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8477"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8478"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8479"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8480"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8481"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8482"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8483"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8484"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8485"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5943600" y="4724400"/>
            <a:ext cx="838200" cy="641350"/>
            <a:chOff x="2448" y="3456"/>
            <a:chExt cx="528" cy="404"/>
          </a:xfrm>
        </p:grpSpPr>
        <p:sp>
          <p:nvSpPr>
            <p:cNvPr id="488487"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8488"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88490"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8491"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8492"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8493"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8494"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8496"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8497"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8498"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8499"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50305040509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50305040509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8500"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F0C477F7-C094-4A80-A0EA-1590AB60A8E4}"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9475"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9476"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9477"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9478"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9479"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9480"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9481"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9482"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9483"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9485"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89486"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9487"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9488"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9489"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9490"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9491"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9492"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9493"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9494"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89495"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9496"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9497"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89498"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9499"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89500" name="Text Box 28"/>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9501"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89502"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9503"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89504"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9505"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89506"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9507"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89508"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89509"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5364163" y="4724400"/>
            <a:ext cx="838200" cy="641350"/>
            <a:chOff x="2448" y="3456"/>
            <a:chExt cx="528" cy="404"/>
          </a:xfrm>
        </p:grpSpPr>
        <p:sp>
          <p:nvSpPr>
            <p:cNvPr id="489511"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9512"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89514"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9515"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89516"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89517"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90204" pitchFamily="34" charset="0"/>
              </a:rPr>
              <a:t>界点</a:t>
            </a:r>
            <a:endParaRPr lang="zh-CN" altLang="en-US" sz="1400" b="1">
              <a:latin typeface="Arial" panose="020B0604020202090204" pitchFamily="34" charset="0"/>
            </a:endParaRPr>
          </a:p>
        </p:txBody>
      </p:sp>
      <p:sp>
        <p:nvSpPr>
          <p:cNvPr id="489518"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152400"/>
            <a:ext cx="9423400" cy="2479675"/>
            <a:chOff x="-224" y="0"/>
            <a:chExt cx="5936" cy="1562"/>
          </a:xfrm>
        </p:grpSpPr>
        <p:sp>
          <p:nvSpPr>
            <p:cNvPr id="489520" name="Rectangle 48"/>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89521"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 </a:t>
              </a:r>
              <a:r>
                <a:rPr lang="zh-CN" altLang="en-US" sz="1600" b="1"/>
                <a:t>一次划分的过程为：</a:t>
              </a:r>
              <a:endParaRPr lang="zh-CN" altLang="en-US" sz="1600" b="1">
                <a:latin typeface="Arial" panose="020B0604020202090204" pitchFamily="34" charset="0"/>
              </a:endParaRPr>
            </a:p>
          </p:txBody>
        </p:sp>
        <p:sp>
          <p:nvSpPr>
            <p:cNvPr id="489522" name="Rectangle 50"/>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9523" name="Rectangle 51"/>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50305040509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50305040509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9524"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灯片编号占位符 4"/>
          <p:cNvSpPr>
            <a:spLocks noGrp="1"/>
          </p:cNvSpPr>
          <p:nvPr>
            <p:ph type="sldNum" sz="quarter" idx="12"/>
          </p:nvPr>
        </p:nvSpPr>
        <p:spPr/>
        <p:txBody>
          <a:bodyPr/>
          <a:lstStyle/>
          <a:p>
            <a:fld id="{98768645-04ED-4E38-8565-7CC6896C19A9}"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90499"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90500"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90501"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90502"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90503"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90504"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90505"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90506"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90507"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90509"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490510"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90511"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90512"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90513"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90514"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90515"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90516"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90517"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90518"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90204" pitchFamily="34" charset="0"/>
              </a:rPr>
              <a:t>0             1               2             3	       4              5            6             7              8</a:t>
            </a:r>
            <a:endParaRPr lang="en-US" altLang="zh-CN" sz="1400" b="1">
              <a:latin typeface="Arial" panose="020B0604020202090204" pitchFamily="34" charset="0"/>
            </a:endParaRPr>
          </a:p>
        </p:txBody>
      </p:sp>
      <p:sp>
        <p:nvSpPr>
          <p:cNvPr id="490519"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sp>
        <p:nvSpPr>
          <p:cNvPr id="490520"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90521"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38</a:t>
            </a:r>
            <a:endParaRPr lang="en-US" altLang="zh-CN" sz="1400" b="1">
              <a:latin typeface="Arial" panose="020B0604020202090204" pitchFamily="34" charset="0"/>
            </a:endParaRPr>
          </a:p>
        </p:txBody>
      </p:sp>
      <p:sp>
        <p:nvSpPr>
          <p:cNvPr id="490522"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90523"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65</a:t>
            </a:r>
            <a:endParaRPr lang="en-US" altLang="zh-CN" sz="1400" b="1">
              <a:latin typeface="Arial" panose="020B0604020202090204" pitchFamily="34" charset="0"/>
            </a:endParaRPr>
          </a:p>
        </p:txBody>
      </p:sp>
      <p:sp>
        <p:nvSpPr>
          <p:cNvPr id="490524" name="Text Box 28"/>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90525"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97</a:t>
            </a:r>
            <a:endParaRPr lang="en-US" altLang="zh-CN" sz="1400" b="1">
              <a:latin typeface="Arial" panose="020B0604020202090204" pitchFamily="34" charset="0"/>
            </a:endParaRPr>
          </a:p>
        </p:txBody>
      </p:sp>
      <p:sp>
        <p:nvSpPr>
          <p:cNvPr id="490526"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90527"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76</a:t>
            </a:r>
            <a:endParaRPr lang="en-US" altLang="zh-CN" sz="1400" b="1">
              <a:latin typeface="Arial" panose="020B0604020202090204" pitchFamily="34" charset="0"/>
            </a:endParaRPr>
          </a:p>
        </p:txBody>
      </p:sp>
      <p:sp>
        <p:nvSpPr>
          <p:cNvPr id="490528"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90529"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13</a:t>
            </a:r>
            <a:endParaRPr lang="en-US" altLang="zh-CN" sz="1400" b="1">
              <a:latin typeface="Arial" panose="020B0604020202090204" pitchFamily="34" charset="0"/>
            </a:endParaRPr>
          </a:p>
        </p:txBody>
      </p:sp>
      <p:sp>
        <p:nvSpPr>
          <p:cNvPr id="490530"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90531"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27</a:t>
            </a:r>
            <a:endParaRPr lang="en-US" altLang="zh-CN" sz="1400" b="1">
              <a:latin typeface="Arial" panose="020B0604020202090204" pitchFamily="34" charset="0"/>
            </a:endParaRPr>
          </a:p>
        </p:txBody>
      </p:sp>
      <p:sp>
        <p:nvSpPr>
          <p:cNvPr id="490532"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sp>
        <p:nvSpPr>
          <p:cNvPr id="490533"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endParaRPr lang="en-US" altLang="zh-CN" sz="1600" b="1">
              <a:latin typeface="Arial" panose="020B0604020202090204" pitchFamily="34" charset="0"/>
            </a:endParaRPr>
          </a:p>
        </p:txBody>
      </p:sp>
      <p:grpSp>
        <p:nvGrpSpPr>
          <p:cNvPr id="4" name="Group 38"/>
          <p:cNvGrpSpPr/>
          <p:nvPr/>
        </p:nvGrpSpPr>
        <p:grpSpPr bwMode="auto">
          <a:xfrm>
            <a:off x="4953000" y="4724400"/>
            <a:ext cx="838200" cy="641350"/>
            <a:chOff x="2448" y="3456"/>
            <a:chExt cx="528" cy="404"/>
          </a:xfrm>
        </p:grpSpPr>
        <p:sp>
          <p:nvSpPr>
            <p:cNvPr id="490535"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90536"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high</a:t>
              </a:r>
              <a:endParaRPr lang="en-US" altLang="zh-CN" sz="1400" b="1">
                <a:latin typeface="Arial" panose="020B060402020209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90538"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90539"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90204" pitchFamily="34" charset="0"/>
                </a:rPr>
                <a:t>low</a:t>
              </a:r>
              <a:endParaRPr lang="en-US" altLang="zh-CN" sz="1400" b="1">
                <a:latin typeface="Arial" panose="020B0604020202090204" pitchFamily="34" charset="0"/>
              </a:endParaRPr>
            </a:p>
          </p:txBody>
        </p:sp>
      </p:grpSp>
      <p:sp>
        <p:nvSpPr>
          <p:cNvPr id="490540" name="Text Box 44"/>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49</a:t>
            </a:r>
            <a:endParaRPr lang="en-US" altLang="zh-CN" sz="1400" b="1">
              <a:latin typeface="Arial" panose="020B0604020202090204" pitchFamily="34" charset="0"/>
            </a:endParaRPr>
          </a:p>
        </p:txBody>
      </p:sp>
      <p:grpSp>
        <p:nvGrpSpPr>
          <p:cNvPr id="6" name="Group 45"/>
          <p:cNvGrpSpPr/>
          <p:nvPr/>
        </p:nvGrpSpPr>
        <p:grpSpPr bwMode="auto">
          <a:xfrm>
            <a:off x="-355600" y="152400"/>
            <a:ext cx="9423400" cy="2587625"/>
            <a:chOff x="-224" y="0"/>
            <a:chExt cx="5936" cy="1630"/>
          </a:xfrm>
        </p:grpSpPr>
        <p:sp>
          <p:nvSpPr>
            <p:cNvPr id="490542" name="Rectangle 46"/>
            <p:cNvSpPr>
              <a:spLocks noChangeArrowheads="1"/>
            </p:cNvSpPr>
            <p:nvPr/>
          </p:nvSpPr>
          <p:spPr bwMode="auto">
            <a:xfrm>
              <a:off x="914" y="0"/>
              <a:ext cx="4350" cy="154"/>
            </a:xfrm>
            <a:prstGeom prst="rect">
              <a:avLst/>
            </a:prstGeom>
            <a:noFill/>
            <a:ln w="9525">
              <a:noFill/>
              <a:miter lim="800000"/>
            </a:ln>
            <a:effectLst/>
          </p:spPr>
          <p:txBody>
            <a:bodyPr lIns="92075" tIns="46038" rIns="92075" bIns="46038" anchor="ctr"/>
            <a:lstStyle/>
            <a:p>
              <a:r>
                <a:rPr lang="zh-CN" altLang="en-US" sz="2800">
                  <a:solidFill>
                    <a:srgbClr val="0000FF"/>
                  </a:solidFill>
                  <a:latin typeface="Arial" panose="020B0604020202090204" pitchFamily="34" charset="0"/>
                  <a:ea typeface="隶书" panose="02010509060101010101" pitchFamily="49" charset="-122"/>
                </a:rPr>
                <a:t>一次划分的具体过程示例</a:t>
              </a:r>
              <a:endParaRPr lang="zh-CN" altLang="en-US" sz="3200">
                <a:solidFill>
                  <a:srgbClr val="0000FF"/>
                </a:solidFill>
                <a:latin typeface="Arial" panose="020B0604020202090204" pitchFamily="34" charset="0"/>
                <a:ea typeface="楷体_GB2312" pitchFamily="49" charset="-122"/>
              </a:endParaRPr>
            </a:p>
          </p:txBody>
        </p:sp>
        <p:sp>
          <p:nvSpPr>
            <p:cNvPr id="490543" name="Rectangle 47"/>
            <p:cNvSpPr>
              <a:spLocks noChangeArrowheads="1"/>
            </p:cNvSpPr>
            <p:nvPr/>
          </p:nvSpPr>
          <p:spPr bwMode="auto">
            <a:xfrm>
              <a:off x="-224" y="1365"/>
              <a:ext cx="5760" cy="265"/>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90204" pitchFamily="34" charset="0"/>
                </a:rPr>
                <a:t>如： 将序列  </a:t>
              </a:r>
              <a:r>
                <a:rPr lang="en-US" altLang="zh-CN" sz="1600" b="1">
                  <a:latin typeface="Arial" panose="020B0604020202090204" pitchFamily="34" charset="0"/>
                </a:rPr>
                <a:t>49</a:t>
              </a:r>
              <a:r>
                <a:rPr lang="zh-CN" altLang="en-US" sz="1600" b="1">
                  <a:latin typeface="Arial" panose="020B0604020202090204" pitchFamily="34" charset="0"/>
                </a:rPr>
                <a:t>、</a:t>
              </a:r>
              <a:r>
                <a:rPr lang="en-US" altLang="zh-CN" sz="1600" b="1">
                  <a:latin typeface="Arial" panose="020B0604020202090204" pitchFamily="34" charset="0"/>
                </a:rPr>
                <a:t>38</a:t>
              </a:r>
              <a:r>
                <a:rPr lang="zh-CN" altLang="en-US" sz="1600" b="1">
                  <a:latin typeface="Arial" panose="020B0604020202090204" pitchFamily="34" charset="0"/>
                </a:rPr>
                <a:t>、</a:t>
              </a:r>
              <a:r>
                <a:rPr lang="en-US" altLang="zh-CN" sz="1600" b="1">
                  <a:latin typeface="Arial" panose="020B0604020202090204" pitchFamily="34" charset="0"/>
                </a:rPr>
                <a:t>65</a:t>
              </a:r>
              <a:r>
                <a:rPr lang="zh-CN" altLang="en-US" sz="1600" b="1">
                  <a:latin typeface="Arial" panose="020B0604020202090204" pitchFamily="34" charset="0"/>
                </a:rPr>
                <a:t>、</a:t>
              </a:r>
              <a:r>
                <a:rPr lang="en-US" altLang="zh-CN" sz="1600" b="1">
                  <a:latin typeface="Arial" panose="020B0604020202090204" pitchFamily="34" charset="0"/>
                </a:rPr>
                <a:t>97</a:t>
              </a:r>
              <a:r>
                <a:rPr lang="zh-CN" altLang="en-US" sz="1600" b="1">
                  <a:latin typeface="Arial" panose="020B0604020202090204" pitchFamily="34" charset="0"/>
                </a:rPr>
                <a:t>、</a:t>
              </a:r>
              <a:r>
                <a:rPr lang="en-US" altLang="zh-CN" sz="1600" b="1">
                  <a:latin typeface="Arial" panose="020B0604020202090204" pitchFamily="34" charset="0"/>
                </a:rPr>
                <a:t>76</a:t>
              </a:r>
              <a:r>
                <a:rPr lang="zh-CN" altLang="en-US" sz="1600" b="1">
                  <a:latin typeface="Arial" panose="020B0604020202090204" pitchFamily="34" charset="0"/>
                </a:rPr>
                <a:t>、</a:t>
              </a:r>
              <a:r>
                <a:rPr lang="en-US" altLang="zh-CN" sz="1600" b="1">
                  <a:latin typeface="Arial" panose="020B0604020202090204" pitchFamily="34" charset="0"/>
                </a:rPr>
                <a:t>13</a:t>
              </a:r>
              <a:r>
                <a:rPr lang="zh-CN" altLang="en-US" sz="1600" b="1">
                  <a:latin typeface="Arial" panose="020B0604020202090204" pitchFamily="34" charset="0"/>
                </a:rPr>
                <a:t>、</a:t>
              </a:r>
              <a:r>
                <a:rPr lang="en-US" altLang="zh-CN" sz="1600" b="1">
                  <a:latin typeface="Arial" panose="020B0604020202090204" pitchFamily="34" charset="0"/>
                </a:rPr>
                <a:t>27</a:t>
              </a:r>
              <a:r>
                <a:rPr lang="zh-CN" altLang="en-US" sz="1600" b="1">
                  <a:latin typeface="Arial" panose="020B0604020202090204" pitchFamily="34" charset="0"/>
                </a:rPr>
                <a:t>、</a:t>
              </a:r>
              <a:r>
                <a:rPr lang="en-US" altLang="zh-CN" sz="1600" b="1">
                  <a:latin typeface="Arial" panose="020B0604020202090204" pitchFamily="34" charset="0"/>
                </a:rPr>
                <a:t>49</a:t>
              </a:r>
              <a:r>
                <a:rPr lang="en-US" altLang="zh-CN" sz="1600" b="1">
                  <a:latin typeface="Arial" panose="020B0604020202090204" pitchFamily="34" charset="0"/>
                  <a:cs typeface="Arial" panose="020B0604020202090204" pitchFamily="34" charset="0"/>
                </a:rPr>
                <a:t>'</a:t>
              </a:r>
              <a:r>
                <a:rPr lang="en-US" altLang="zh-CN" sz="1600" b="1">
                  <a:latin typeface="Arial" panose="020B0604020202090204" pitchFamily="34" charset="0"/>
                </a:rPr>
                <a:t> </a:t>
              </a:r>
              <a:r>
                <a:rPr lang="zh-CN" altLang="en-US" sz="1600" b="1"/>
                <a:t>一次划分的过程为：</a:t>
              </a:r>
              <a:r>
                <a:rPr lang="zh-CN" altLang="en-US"/>
                <a:t> </a:t>
              </a:r>
              <a:endParaRPr lang="zh-CN" altLang="en-US" sz="1600" b="1">
                <a:latin typeface="Arial" panose="020B0604020202090204" pitchFamily="34" charset="0"/>
              </a:endParaRPr>
            </a:p>
          </p:txBody>
        </p:sp>
        <p:sp>
          <p:nvSpPr>
            <p:cNvPr id="490544" name="Rectangle 48"/>
            <p:cNvSpPr>
              <a:spLocks noChangeArrowheads="1"/>
            </p:cNvSpPr>
            <p:nvPr/>
          </p:nvSpPr>
          <p:spPr bwMode="auto">
            <a:xfrm>
              <a:off x="64" y="218"/>
              <a:ext cx="3024" cy="1104"/>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sz="1600" b="1"/>
                <a:t>一次划分的具体过程为：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50305040509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90545" name="Rectangle 49"/>
            <p:cNvSpPr>
              <a:spLocks noChangeArrowheads="1"/>
            </p:cNvSpPr>
            <p:nvPr/>
          </p:nvSpPr>
          <p:spPr bwMode="auto">
            <a:xfrm>
              <a:off x="3024" y="226"/>
              <a:ext cx="2688" cy="1152"/>
            </a:xfrm>
            <a:prstGeom prst="rect">
              <a:avLst/>
            </a:prstGeom>
            <a:no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503050405090304" pitchFamily="18" charset="0"/>
                </a:rPr>
                <a:t>R</a:t>
              </a:r>
              <a:r>
                <a:rPr lang="en-US" altLang="zh-CN" sz="1600" b="1"/>
                <a:t>[low]=R[high], low++;</a:t>
              </a:r>
              <a:r>
                <a:rPr lang="en-US" altLang="zh-CN" sz="1600" b="1">
                  <a:cs typeface="Times New Roman" panose="02020503050405090304" pitchFamily="18" charset="0"/>
                </a:rPr>
                <a:t> </a:t>
              </a:r>
              <a:endParaRPr lang="en-US" altLang="zh-CN" sz="1600" b="1">
                <a:cs typeface="Times New Roman" panose="0202050305040509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50305040509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50305040509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503050405090304" pitchFamily="18" charset="0"/>
                </a:rPr>
                <a:t> </a:t>
              </a:r>
              <a:r>
                <a:rPr lang="en-US" altLang="zh-CN" sz="1600" b="1"/>
                <a:t>goto 3;</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8. </a:t>
              </a:r>
              <a:r>
                <a:rPr lang="zh-CN" altLang="en-US" sz="1600" b="1"/>
                <a:t>直到</a:t>
              </a:r>
              <a:r>
                <a:rPr lang="en-US" altLang="zh-CN" sz="1600" b="1"/>
                <a:t>low==high</a:t>
              </a:r>
              <a:r>
                <a:rPr lang="zh-CN" altLang="en-US" sz="1600" b="1"/>
                <a:t>时，</a:t>
              </a:r>
              <a:r>
                <a:rPr lang="en-US" altLang="zh-CN" sz="1600" b="1"/>
                <a:t>R[low]=R[0] </a:t>
              </a:r>
              <a:r>
                <a:rPr lang="en-US" altLang="zh-CN" sz="1600" b="1">
                  <a:solidFill>
                    <a:schemeClr val="tx2"/>
                  </a:solidFill>
                </a:rPr>
                <a:t>(</a:t>
              </a:r>
              <a:r>
                <a:rPr lang="zh-CN" altLang="en-US" sz="1600" b="1">
                  <a:solidFill>
                    <a:schemeClr val="tx2"/>
                  </a:solidFill>
                </a:rPr>
                <a:t>即将作为</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标准的元素放到其最终位置</a:t>
              </a:r>
              <a:r>
                <a:rPr lang="en-US" altLang="zh-CN" sz="1600" b="1">
                  <a:solidFill>
                    <a:schemeClr val="tx2"/>
                  </a:solidFill>
                </a:rPr>
                <a:t>) </a:t>
              </a:r>
              <a:r>
                <a:rPr lang="zh-CN" altLang="en-US" sz="1600" b="1">
                  <a:solidFill>
                    <a:schemeClr val="tx2"/>
                  </a:solidFill>
                </a:rPr>
                <a:t>。</a:t>
              </a:r>
              <a:endParaRPr lang="zh-CN" altLang="en-US"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solidFill>
                  <a:schemeClr val="tx2"/>
                </a:solidFill>
              </a:endParaRPr>
            </a:p>
          </p:txBody>
        </p:sp>
        <p:sp>
          <p:nvSpPr>
            <p:cNvPr id="490546" name="Line 50"/>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90547" name="Rectangle 51"/>
          <p:cNvSpPr>
            <a:spLocks noChangeArrowheads="1"/>
          </p:cNvSpPr>
          <p:nvPr/>
        </p:nvSpPr>
        <p:spPr bwMode="auto">
          <a:xfrm>
            <a:off x="71438" y="5300663"/>
            <a:ext cx="8964612" cy="1751965"/>
          </a:xfrm>
          <a:prstGeom prst="rect">
            <a:avLst/>
          </a:prstGeom>
          <a:noFill/>
          <a:ln w="12700" cap="sq">
            <a:noFill/>
            <a:miter lim="800000"/>
            <a:headEnd type="none" w="sm" len="sm"/>
            <a:tailEnd type="none" w="sm" len="sm"/>
          </a:ln>
          <a:effectLst/>
        </p:spPr>
        <p:txBody>
          <a:bodyPr>
            <a:spAutoFit/>
          </a:bodyPr>
          <a:lstStyle/>
          <a:p>
            <a:pPr marL="285750" indent="-285750" algn="l">
              <a:lnSpc>
                <a:spcPct val="120000"/>
              </a:lnSpc>
              <a:buFont typeface="Arial" panose="020B0604020202090204" pitchFamily="34" charset="0"/>
              <a:buChar char="•"/>
            </a:pPr>
            <a:r>
              <a:rPr lang="zh-CN" altLang="en-US" b="1">
                <a:solidFill>
                  <a:schemeClr val="tx2"/>
                </a:solidFill>
                <a:latin typeface="楷体_GB2312" pitchFamily="49" charset="-122"/>
                <a:ea typeface="楷体_GB2312" pitchFamily="49" charset="-122"/>
              </a:rPr>
              <a:t>一次划分：从表的两端交替地向中间进行扫描</a:t>
            </a:r>
            <a:r>
              <a:rPr lang="en-US" altLang="zh-CN" b="1">
                <a:solidFill>
                  <a:schemeClr val="tx2"/>
                </a:solidFill>
                <a:latin typeface="楷体_GB2312" pitchFamily="49" charset="-122"/>
                <a:ea typeface="楷体_GB2312" pitchFamily="49" charset="-122"/>
              </a:rPr>
              <a:t>,</a:t>
            </a:r>
            <a:r>
              <a:rPr lang="zh-CN" altLang="en-US" b="1">
                <a:solidFill>
                  <a:schemeClr val="tx2"/>
                </a:solidFill>
                <a:latin typeface="楷体_GB2312" pitchFamily="49" charset="-122"/>
                <a:ea typeface="楷体_GB2312" pitchFamily="49" charset="-122"/>
              </a:rPr>
              <a:t>将小的放到左边</a:t>
            </a:r>
            <a:r>
              <a:rPr lang="en-US" altLang="zh-CN" b="1">
                <a:solidFill>
                  <a:schemeClr val="tx2"/>
                </a:solidFill>
                <a:latin typeface="楷体_GB2312" pitchFamily="49" charset="-122"/>
                <a:ea typeface="楷体_GB2312" pitchFamily="49" charset="-122"/>
              </a:rPr>
              <a:t>, </a:t>
            </a:r>
            <a:r>
              <a:rPr lang="zh-CN" altLang="en-US" b="1">
                <a:solidFill>
                  <a:schemeClr val="tx2"/>
                </a:solidFill>
                <a:latin typeface="楷体_GB2312" pitchFamily="49" charset="-122"/>
                <a:ea typeface="楷体_GB2312" pitchFamily="49" charset="-122"/>
              </a:rPr>
              <a:t>大的放到右边</a:t>
            </a:r>
            <a:r>
              <a:rPr lang="en-US" altLang="zh-CN" b="1">
                <a:solidFill>
                  <a:schemeClr val="tx2"/>
                </a:solidFill>
                <a:latin typeface="楷体_GB2312" pitchFamily="49" charset="-122"/>
                <a:ea typeface="楷体_GB2312" pitchFamily="49" charset="-122"/>
              </a:rPr>
              <a:t>, </a:t>
            </a:r>
            <a:r>
              <a:rPr lang="zh-CN" altLang="en-US" b="1">
                <a:solidFill>
                  <a:schemeClr val="tx2"/>
                </a:solidFill>
                <a:latin typeface="楷体_GB2312" pitchFamily="49" charset="-122"/>
                <a:ea typeface="楷体_GB2312" pitchFamily="49" charset="-122"/>
              </a:rPr>
              <a:t>作为标准的元素放到中间。</a:t>
            </a:r>
            <a:endParaRPr lang="zh-CN" altLang="en-US" b="1">
              <a:solidFill>
                <a:schemeClr val="tx2"/>
              </a:solidFill>
              <a:latin typeface="楷体_GB2312" pitchFamily="49" charset="-122"/>
              <a:ea typeface="楷体_GB2312" pitchFamily="49" charset="-122"/>
            </a:endParaRPr>
          </a:p>
          <a:p>
            <a:pPr marL="285750" indent="-285750" algn="l">
              <a:lnSpc>
                <a:spcPct val="120000"/>
              </a:lnSpc>
              <a:buFont typeface="Arial" panose="020B0604020202090204" pitchFamily="34" charset="0"/>
              <a:buChar char="•"/>
            </a:pPr>
            <a:r>
              <a:rPr lang="zh-CN" altLang="en-US" b="1">
                <a:solidFill>
                  <a:schemeClr val="tx2"/>
                </a:solidFill>
                <a:latin typeface="楷体_GB2312" pitchFamily="49" charset="-122"/>
                <a:ea typeface="楷体_GB2312" pitchFamily="49" charset="-122"/>
              </a:rPr>
              <a:t>基准的选择</a:t>
            </a:r>
            <a:endParaRPr lang="zh-CN" altLang="en-US" b="1">
              <a:solidFill>
                <a:schemeClr val="tx2"/>
              </a:solidFill>
              <a:latin typeface="楷体_GB2312" pitchFamily="49" charset="-122"/>
              <a:ea typeface="楷体_GB2312" pitchFamily="49" charset="-122"/>
            </a:endParaRPr>
          </a:p>
          <a:p>
            <a:pPr marL="285750" indent="-285750" algn="l">
              <a:lnSpc>
                <a:spcPct val="120000"/>
              </a:lnSpc>
              <a:buFont typeface="Arial" panose="020B0604020202090204" pitchFamily="34" charset="0"/>
              <a:buChar char="•"/>
            </a:pPr>
            <a:r>
              <a:rPr lang="zh-CN" altLang="en-US" b="1">
                <a:solidFill>
                  <a:schemeClr val="tx2"/>
                </a:solidFill>
                <a:latin typeface="楷体_GB2312" pitchFamily="49" charset="-122"/>
                <a:ea typeface="楷体_GB2312" pitchFamily="49" charset="-122"/>
              </a:rPr>
              <a:t>划分后数据排序的特点</a:t>
            </a:r>
            <a:endParaRPr lang="zh-CN" altLang="en-US" b="1">
              <a:solidFill>
                <a:schemeClr val="tx2"/>
              </a:solidFill>
              <a:latin typeface="楷体_GB2312" pitchFamily="49" charset="-122"/>
              <a:ea typeface="楷体_GB2312" pitchFamily="49" charset="-122"/>
            </a:endParaRPr>
          </a:p>
          <a:p>
            <a:pPr algn="l">
              <a:lnSpc>
                <a:spcPct val="120000"/>
              </a:lnSpc>
            </a:pPr>
            <a:r>
              <a:rPr lang="en-US" altLang="zh-CN" b="1">
                <a:solidFill>
                  <a:schemeClr val="tx2"/>
                </a:solidFill>
                <a:latin typeface="楷体_GB2312" pitchFamily="49" charset="-122"/>
                <a:ea typeface="楷体_GB2312" pitchFamily="49" charset="-122"/>
              </a:rPr>
              <a:t> </a:t>
            </a:r>
            <a:endParaRPr lang="en-US" altLang="zh-CN" b="1">
              <a:solidFill>
                <a:schemeClr val="tx2"/>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0547"/>
                                        </p:tgtEl>
                                        <p:attrNameLst>
                                          <p:attrName>style.visibility</p:attrName>
                                        </p:attrNameLst>
                                      </p:cBhvr>
                                      <p:to>
                                        <p:strVal val="visible"/>
                                      </p:to>
                                    </p:set>
                                    <p:anim calcmode="lin" valueType="num">
                                      <p:cBhvr additive="base">
                                        <p:cTn id="7" dur="500" fill="hold"/>
                                        <p:tgtEl>
                                          <p:spTgt spid="490547"/>
                                        </p:tgtEl>
                                        <p:attrNameLst>
                                          <p:attrName>ppt_x</p:attrName>
                                        </p:attrNameLst>
                                      </p:cBhvr>
                                      <p:tavLst>
                                        <p:tav tm="0">
                                          <p:val>
                                            <p:strVal val="#ppt_x"/>
                                          </p:val>
                                        </p:tav>
                                        <p:tav tm="100000">
                                          <p:val>
                                            <p:strVal val="#ppt_x"/>
                                          </p:val>
                                        </p:tav>
                                      </p:tavLst>
                                    </p:anim>
                                    <p:anim calcmode="lin" valueType="num">
                                      <p:cBhvr additive="base">
                                        <p:cTn id="8" dur="500" fill="hold"/>
                                        <p:tgtEl>
                                          <p:spTgt spid="490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4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日期占位符 4"/>
          <p:cNvSpPr>
            <a:spLocks noGrp="1"/>
          </p:cNvSpPr>
          <p:nvPr>
            <p:ph type="dt" sz="quarter" idx="10"/>
          </p:nvPr>
        </p:nvSpPr>
        <p:spPr>
          <a:noFill/>
        </p:spPr>
        <p:txBody>
          <a:bodyPr/>
          <a:lstStyle/>
          <a:p>
            <a:fld id="{7703F0C6-F0FF-4500-9BD2-12DD12F67C3B}" type="datetime7">
              <a:rPr lang="zh-CN" altLang="en-US"/>
            </a:fld>
            <a:endParaRPr lang="en-US" altLang="zh-CN"/>
          </a:p>
        </p:txBody>
      </p:sp>
      <p:sp>
        <p:nvSpPr>
          <p:cNvPr id="36867" name="灯片编号占位符 6"/>
          <p:cNvSpPr>
            <a:spLocks noGrp="1"/>
          </p:cNvSpPr>
          <p:nvPr>
            <p:ph type="sldNum" sz="quarter" idx="12"/>
          </p:nvPr>
        </p:nvSpPr>
        <p:spPr>
          <a:noFill/>
        </p:spPr>
        <p:txBody>
          <a:bodyPr/>
          <a:lstStyle/>
          <a:p>
            <a:fld id="{7DC2CBD9-45E3-4321-BA4E-EB1BD9D0B75B}" type="slidenum">
              <a:rPr lang="zh-CN" altLang="en-US"/>
            </a:fld>
            <a:endParaRPr lang="en-US" altLang="zh-CN"/>
          </a:p>
        </p:txBody>
      </p:sp>
      <p:sp>
        <p:nvSpPr>
          <p:cNvPr id="36868" name="Rectangle 2"/>
          <p:cNvSpPr>
            <a:spLocks noGrp="1" noChangeArrowheads="1"/>
          </p:cNvSpPr>
          <p:nvPr>
            <p:ph type="title"/>
          </p:nvPr>
        </p:nvSpPr>
        <p:spPr/>
        <p:txBody>
          <a:bodyPr/>
          <a:lstStyle/>
          <a:p>
            <a:r>
              <a:rPr lang="en-US" altLang="zh-CN" sz="4000" dirty="0"/>
              <a:t>12.4 </a:t>
            </a:r>
            <a:r>
              <a:rPr lang="zh-CN" altLang="zh-CN" sz="4000" dirty="0"/>
              <a:t>选择排序</a:t>
            </a:r>
            <a:endParaRPr lang="zh-CN" altLang="zh-CN" sz="4000" dirty="0"/>
          </a:p>
        </p:txBody>
      </p:sp>
      <p:sp>
        <p:nvSpPr>
          <p:cNvPr id="834563" name="Rectangle 3"/>
          <p:cNvSpPr>
            <a:spLocks noGrp="1" noChangeArrowheads="1"/>
          </p:cNvSpPr>
          <p:nvPr>
            <p:ph type="body" sz="half" idx="1"/>
          </p:nvPr>
        </p:nvSpPr>
        <p:spPr>
          <a:xfrm>
            <a:off x="179388" y="1411288"/>
            <a:ext cx="3671887" cy="504825"/>
          </a:xfrm>
        </p:spPr>
        <p:txBody>
          <a:bodyPr/>
          <a:lstStyle/>
          <a:p>
            <a:pPr eaLnBrk="1" hangingPunct="1">
              <a:lnSpc>
                <a:spcPct val="90000"/>
              </a:lnSpc>
            </a:pPr>
            <a:r>
              <a:rPr lang="zh-CN" altLang="en-US" sz="2800" dirty="0">
                <a:latin typeface="Comic Sans MS" panose="030F0902030302020204" pitchFamily="66" charset="0"/>
                <a:ea typeface="宋体" panose="02010600030101010101" pitchFamily="2" charset="-122"/>
              </a:rPr>
              <a:t>选择排序</a:t>
            </a:r>
            <a:endParaRPr lang="en-US" altLang="zh-CN" sz="2800" dirty="0">
              <a:latin typeface="Comic Sans MS" panose="030F0902030302020204" pitchFamily="66" charset="0"/>
              <a:ea typeface="宋体" panose="02010600030101010101" pitchFamily="2" charset="-122"/>
            </a:endParaRPr>
          </a:p>
        </p:txBody>
      </p:sp>
      <p:sp>
        <p:nvSpPr>
          <p:cNvPr id="834566" name="Text Box 6"/>
          <p:cNvSpPr txBox="1">
            <a:spLocks noChangeArrowheads="1"/>
          </p:cNvSpPr>
          <p:nvPr/>
        </p:nvSpPr>
        <p:spPr bwMode="auto">
          <a:xfrm>
            <a:off x="0" y="2093913"/>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7"/>
          <p:cNvGrpSpPr/>
          <p:nvPr/>
        </p:nvGrpSpPr>
        <p:grpSpPr bwMode="auto">
          <a:xfrm>
            <a:off x="1371600" y="2017713"/>
            <a:ext cx="7467600" cy="457200"/>
            <a:chOff x="864" y="1008"/>
            <a:chExt cx="4704" cy="288"/>
          </a:xfrm>
        </p:grpSpPr>
        <p:sp>
          <p:nvSpPr>
            <p:cNvPr id="36998" name="Rectangle 8"/>
            <p:cNvSpPr>
              <a:spLocks noChangeArrowheads="1"/>
            </p:cNvSpPr>
            <p:nvPr/>
          </p:nvSpPr>
          <p:spPr bwMode="auto">
            <a:xfrm>
              <a:off x="3216"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99" name="Rectangle 9"/>
            <p:cNvSpPr>
              <a:spLocks noChangeArrowheads="1"/>
            </p:cNvSpPr>
            <p:nvPr/>
          </p:nvSpPr>
          <p:spPr bwMode="auto">
            <a:xfrm>
              <a:off x="864"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7000" name="Text Box 10"/>
            <p:cNvSpPr txBox="1">
              <a:spLocks noChangeArrowheads="1"/>
            </p:cNvSpPr>
            <p:nvPr/>
          </p:nvSpPr>
          <p:spPr bwMode="auto">
            <a:xfrm>
              <a:off x="955"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7001" name="Text Box 11"/>
            <p:cNvSpPr txBox="1">
              <a:spLocks noChangeArrowheads="1"/>
            </p:cNvSpPr>
            <p:nvPr/>
          </p:nvSpPr>
          <p:spPr bwMode="auto">
            <a:xfrm>
              <a:off x="154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7002" name="Text Box 12"/>
            <p:cNvSpPr txBox="1">
              <a:spLocks noChangeArrowheads="1"/>
            </p:cNvSpPr>
            <p:nvPr/>
          </p:nvSpPr>
          <p:spPr bwMode="auto">
            <a:xfrm>
              <a:off x="2112" y="105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7003" name="Text Box 13"/>
            <p:cNvSpPr txBox="1">
              <a:spLocks noChangeArrowheads="1"/>
            </p:cNvSpPr>
            <p:nvPr/>
          </p:nvSpPr>
          <p:spPr bwMode="auto">
            <a:xfrm>
              <a:off x="272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7004" name="Text Box 14"/>
            <p:cNvSpPr txBox="1">
              <a:spLocks noChangeArrowheads="1"/>
            </p:cNvSpPr>
            <p:nvPr/>
          </p:nvSpPr>
          <p:spPr bwMode="auto">
            <a:xfrm>
              <a:off x="331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7005" name="Text Box 15"/>
            <p:cNvSpPr txBox="1">
              <a:spLocks noChangeArrowheads="1"/>
            </p:cNvSpPr>
            <p:nvPr/>
          </p:nvSpPr>
          <p:spPr bwMode="auto">
            <a:xfrm>
              <a:off x="390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37006" name="Text Box 16"/>
            <p:cNvSpPr txBox="1">
              <a:spLocks noChangeArrowheads="1"/>
            </p:cNvSpPr>
            <p:nvPr/>
          </p:nvSpPr>
          <p:spPr bwMode="auto">
            <a:xfrm>
              <a:off x="4416" y="105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7007" name="Text Box 17"/>
            <p:cNvSpPr txBox="1">
              <a:spLocks noChangeArrowheads="1"/>
            </p:cNvSpPr>
            <p:nvPr/>
          </p:nvSpPr>
          <p:spPr bwMode="auto">
            <a:xfrm>
              <a:off x="5082"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7008" name="Line 18"/>
            <p:cNvSpPr>
              <a:spLocks noChangeShapeType="1"/>
            </p:cNvSpPr>
            <p:nvPr/>
          </p:nvSpPr>
          <p:spPr bwMode="auto">
            <a:xfrm>
              <a:off x="14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09" name="Line 19"/>
            <p:cNvSpPr>
              <a:spLocks noChangeShapeType="1"/>
            </p:cNvSpPr>
            <p:nvPr/>
          </p:nvSpPr>
          <p:spPr bwMode="auto">
            <a:xfrm>
              <a:off x="2064"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0" name="Line 20"/>
            <p:cNvSpPr>
              <a:spLocks noChangeShapeType="1"/>
            </p:cNvSpPr>
            <p:nvPr/>
          </p:nvSpPr>
          <p:spPr bwMode="auto">
            <a:xfrm>
              <a:off x="26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1" name="Line 21"/>
            <p:cNvSpPr>
              <a:spLocks noChangeShapeType="1"/>
            </p:cNvSpPr>
            <p:nvPr/>
          </p:nvSpPr>
          <p:spPr bwMode="auto">
            <a:xfrm>
              <a:off x="38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2" name="Line 22"/>
            <p:cNvSpPr>
              <a:spLocks noChangeShapeType="1"/>
            </p:cNvSpPr>
            <p:nvPr/>
          </p:nvSpPr>
          <p:spPr bwMode="auto">
            <a:xfrm>
              <a:off x="4416"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3" name="Line 23"/>
            <p:cNvSpPr>
              <a:spLocks noChangeShapeType="1"/>
            </p:cNvSpPr>
            <p:nvPr/>
          </p:nvSpPr>
          <p:spPr bwMode="auto">
            <a:xfrm>
              <a:off x="4992" y="1008"/>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584" name="Text Box 24"/>
          <p:cNvSpPr txBox="1">
            <a:spLocks noChangeArrowheads="1"/>
          </p:cNvSpPr>
          <p:nvPr/>
        </p:nvSpPr>
        <p:spPr bwMode="auto">
          <a:xfrm>
            <a:off x="0" y="2627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i=1</a:t>
            </a:r>
            <a:endParaRPr kumimoji="1" lang="en-US" altLang="zh-CN" sz="2000" b="1">
              <a:latin typeface="Comic Sans MS" panose="030F0902030302020204" pitchFamily="66" charset="0"/>
            </a:endParaRPr>
          </a:p>
        </p:txBody>
      </p:sp>
      <p:grpSp>
        <p:nvGrpSpPr>
          <p:cNvPr id="3" name="Group 25"/>
          <p:cNvGrpSpPr/>
          <p:nvPr/>
        </p:nvGrpSpPr>
        <p:grpSpPr bwMode="auto">
          <a:xfrm>
            <a:off x="1371600" y="2627313"/>
            <a:ext cx="7467600" cy="457200"/>
            <a:chOff x="864" y="1440"/>
            <a:chExt cx="4704" cy="288"/>
          </a:xfrm>
        </p:grpSpPr>
        <p:sp>
          <p:nvSpPr>
            <p:cNvPr id="36982" name="Rectangle 26"/>
            <p:cNvSpPr>
              <a:spLocks noChangeArrowheads="1"/>
            </p:cNvSpPr>
            <p:nvPr/>
          </p:nvSpPr>
          <p:spPr bwMode="auto">
            <a:xfrm>
              <a:off x="1440" y="1440"/>
              <a:ext cx="41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83" name="Rectangle 27"/>
            <p:cNvSpPr>
              <a:spLocks noChangeArrowheads="1"/>
            </p:cNvSpPr>
            <p:nvPr/>
          </p:nvSpPr>
          <p:spPr bwMode="auto">
            <a:xfrm>
              <a:off x="864" y="1440"/>
              <a:ext cx="5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84" name="Text Box 28"/>
            <p:cNvSpPr txBox="1">
              <a:spLocks noChangeArrowheads="1"/>
            </p:cNvSpPr>
            <p:nvPr/>
          </p:nvSpPr>
          <p:spPr bwMode="auto">
            <a:xfrm>
              <a:off x="955"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85" name="Text Box 29"/>
            <p:cNvSpPr txBox="1">
              <a:spLocks noChangeArrowheads="1"/>
            </p:cNvSpPr>
            <p:nvPr/>
          </p:nvSpPr>
          <p:spPr bwMode="auto">
            <a:xfrm>
              <a:off x="154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86" name="Text Box 30"/>
            <p:cNvSpPr txBox="1">
              <a:spLocks noChangeArrowheads="1"/>
            </p:cNvSpPr>
            <p:nvPr/>
          </p:nvSpPr>
          <p:spPr bwMode="auto">
            <a:xfrm>
              <a:off x="2112" y="148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87" name="Text Box 31"/>
            <p:cNvSpPr txBox="1">
              <a:spLocks noChangeArrowheads="1"/>
            </p:cNvSpPr>
            <p:nvPr/>
          </p:nvSpPr>
          <p:spPr bwMode="auto">
            <a:xfrm>
              <a:off x="272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88" name="Text Box 32"/>
            <p:cNvSpPr txBox="1">
              <a:spLocks noChangeArrowheads="1"/>
            </p:cNvSpPr>
            <p:nvPr/>
          </p:nvSpPr>
          <p:spPr bwMode="auto">
            <a:xfrm>
              <a:off x="331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89" name="Text Box 33"/>
            <p:cNvSpPr txBox="1">
              <a:spLocks noChangeArrowheads="1"/>
            </p:cNvSpPr>
            <p:nvPr/>
          </p:nvSpPr>
          <p:spPr bwMode="auto">
            <a:xfrm>
              <a:off x="390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1</a:t>
              </a:r>
              <a:endParaRPr kumimoji="1" lang="en-US" altLang="zh-CN" sz="2000" b="1" baseline="-10000">
                <a:solidFill>
                  <a:srgbClr val="990000"/>
                </a:solidFill>
                <a:latin typeface="Comic Sans MS" panose="030F0902030302020204" pitchFamily="66" charset="0"/>
              </a:endParaRPr>
            </a:p>
          </p:txBody>
        </p:sp>
        <p:sp>
          <p:nvSpPr>
            <p:cNvPr id="36990" name="Text Box 34"/>
            <p:cNvSpPr txBox="1">
              <a:spLocks noChangeArrowheads="1"/>
            </p:cNvSpPr>
            <p:nvPr/>
          </p:nvSpPr>
          <p:spPr bwMode="auto">
            <a:xfrm>
              <a:off x="4416" y="148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91" name="Text Box 35"/>
            <p:cNvSpPr txBox="1">
              <a:spLocks noChangeArrowheads="1"/>
            </p:cNvSpPr>
            <p:nvPr/>
          </p:nvSpPr>
          <p:spPr bwMode="auto">
            <a:xfrm>
              <a:off x="5082"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92" name="Line 36"/>
            <p:cNvSpPr>
              <a:spLocks noChangeShapeType="1"/>
            </p:cNvSpPr>
            <p:nvPr/>
          </p:nvSpPr>
          <p:spPr bwMode="auto">
            <a:xfrm>
              <a:off x="32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3" name="Line 37"/>
            <p:cNvSpPr>
              <a:spLocks noChangeShapeType="1"/>
            </p:cNvSpPr>
            <p:nvPr/>
          </p:nvSpPr>
          <p:spPr bwMode="auto">
            <a:xfrm>
              <a:off x="2064"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4" name="Line 38"/>
            <p:cNvSpPr>
              <a:spLocks noChangeShapeType="1"/>
            </p:cNvSpPr>
            <p:nvPr/>
          </p:nvSpPr>
          <p:spPr bwMode="auto">
            <a:xfrm>
              <a:off x="26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5" name="Line 39"/>
            <p:cNvSpPr>
              <a:spLocks noChangeShapeType="1"/>
            </p:cNvSpPr>
            <p:nvPr/>
          </p:nvSpPr>
          <p:spPr bwMode="auto">
            <a:xfrm>
              <a:off x="38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6" name="Line 40"/>
            <p:cNvSpPr>
              <a:spLocks noChangeShapeType="1"/>
            </p:cNvSpPr>
            <p:nvPr/>
          </p:nvSpPr>
          <p:spPr bwMode="auto">
            <a:xfrm>
              <a:off x="44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7" name="Line 41"/>
            <p:cNvSpPr>
              <a:spLocks noChangeShapeType="1"/>
            </p:cNvSpPr>
            <p:nvPr/>
          </p:nvSpPr>
          <p:spPr bwMode="auto">
            <a:xfrm>
              <a:off x="4992" y="144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02" name="Text Box 42"/>
          <p:cNvSpPr txBox="1">
            <a:spLocks noChangeArrowheads="1"/>
          </p:cNvSpPr>
          <p:nvPr/>
        </p:nvSpPr>
        <p:spPr bwMode="auto">
          <a:xfrm>
            <a:off x="0" y="3236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grpSp>
        <p:nvGrpSpPr>
          <p:cNvPr id="4" name="Group 43"/>
          <p:cNvGrpSpPr/>
          <p:nvPr/>
        </p:nvGrpSpPr>
        <p:grpSpPr bwMode="auto">
          <a:xfrm>
            <a:off x="1371600" y="3236913"/>
            <a:ext cx="7467600" cy="457200"/>
            <a:chOff x="864" y="1872"/>
            <a:chExt cx="4704" cy="288"/>
          </a:xfrm>
        </p:grpSpPr>
        <p:sp>
          <p:nvSpPr>
            <p:cNvPr id="36966" name="Rectangle 44"/>
            <p:cNvSpPr>
              <a:spLocks noChangeArrowheads="1"/>
            </p:cNvSpPr>
            <p:nvPr/>
          </p:nvSpPr>
          <p:spPr bwMode="auto">
            <a:xfrm>
              <a:off x="2064" y="1872"/>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67" name="Rectangle 45"/>
            <p:cNvSpPr>
              <a:spLocks noChangeArrowheads="1"/>
            </p:cNvSpPr>
            <p:nvPr/>
          </p:nvSpPr>
          <p:spPr bwMode="auto">
            <a:xfrm>
              <a:off x="864" y="1872"/>
              <a:ext cx="1200"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68" name="Text Box 46"/>
            <p:cNvSpPr txBox="1">
              <a:spLocks noChangeArrowheads="1"/>
            </p:cNvSpPr>
            <p:nvPr/>
          </p:nvSpPr>
          <p:spPr bwMode="auto">
            <a:xfrm>
              <a:off x="955"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69" name="Text Box 47"/>
            <p:cNvSpPr txBox="1">
              <a:spLocks noChangeArrowheads="1"/>
            </p:cNvSpPr>
            <p:nvPr/>
          </p:nvSpPr>
          <p:spPr bwMode="auto">
            <a:xfrm>
              <a:off x="154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70" name="Text Box 48"/>
            <p:cNvSpPr txBox="1">
              <a:spLocks noChangeArrowheads="1"/>
            </p:cNvSpPr>
            <p:nvPr/>
          </p:nvSpPr>
          <p:spPr bwMode="auto">
            <a:xfrm>
              <a:off x="2112" y="191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71" name="Text Box 49"/>
            <p:cNvSpPr txBox="1">
              <a:spLocks noChangeArrowheads="1"/>
            </p:cNvSpPr>
            <p:nvPr/>
          </p:nvSpPr>
          <p:spPr bwMode="auto">
            <a:xfrm>
              <a:off x="272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72" name="Text Box 50"/>
            <p:cNvSpPr txBox="1">
              <a:spLocks noChangeArrowheads="1"/>
            </p:cNvSpPr>
            <p:nvPr/>
          </p:nvSpPr>
          <p:spPr bwMode="auto">
            <a:xfrm>
              <a:off x="331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73" name="Text Box 51"/>
            <p:cNvSpPr txBox="1">
              <a:spLocks noChangeArrowheads="1"/>
            </p:cNvSpPr>
            <p:nvPr/>
          </p:nvSpPr>
          <p:spPr bwMode="auto">
            <a:xfrm>
              <a:off x="390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74" name="Text Box 52"/>
            <p:cNvSpPr txBox="1">
              <a:spLocks noChangeArrowheads="1"/>
            </p:cNvSpPr>
            <p:nvPr/>
          </p:nvSpPr>
          <p:spPr bwMode="auto">
            <a:xfrm>
              <a:off x="4416" y="191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36975" name="Text Box 53"/>
            <p:cNvSpPr txBox="1">
              <a:spLocks noChangeArrowheads="1"/>
            </p:cNvSpPr>
            <p:nvPr/>
          </p:nvSpPr>
          <p:spPr bwMode="auto">
            <a:xfrm>
              <a:off x="5082"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76" name="Line 54"/>
            <p:cNvSpPr>
              <a:spLocks noChangeShapeType="1"/>
            </p:cNvSpPr>
            <p:nvPr/>
          </p:nvSpPr>
          <p:spPr bwMode="auto">
            <a:xfrm>
              <a:off x="32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7" name="Line 55"/>
            <p:cNvSpPr>
              <a:spLocks noChangeShapeType="1"/>
            </p:cNvSpPr>
            <p:nvPr/>
          </p:nvSpPr>
          <p:spPr bwMode="auto">
            <a:xfrm>
              <a:off x="14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8" name="Line 56"/>
            <p:cNvSpPr>
              <a:spLocks noChangeShapeType="1"/>
            </p:cNvSpPr>
            <p:nvPr/>
          </p:nvSpPr>
          <p:spPr bwMode="auto">
            <a:xfrm>
              <a:off x="26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9" name="Line 57"/>
            <p:cNvSpPr>
              <a:spLocks noChangeShapeType="1"/>
            </p:cNvSpPr>
            <p:nvPr/>
          </p:nvSpPr>
          <p:spPr bwMode="auto">
            <a:xfrm>
              <a:off x="38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0" name="Line 58"/>
            <p:cNvSpPr>
              <a:spLocks noChangeShapeType="1"/>
            </p:cNvSpPr>
            <p:nvPr/>
          </p:nvSpPr>
          <p:spPr bwMode="auto">
            <a:xfrm>
              <a:off x="44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1" name="Line 59"/>
            <p:cNvSpPr>
              <a:spLocks noChangeShapeType="1"/>
            </p:cNvSpPr>
            <p:nvPr/>
          </p:nvSpPr>
          <p:spPr bwMode="auto">
            <a:xfrm>
              <a:off x="4992" y="1872"/>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20" name="Text Box 60"/>
          <p:cNvSpPr txBox="1">
            <a:spLocks noChangeArrowheads="1"/>
          </p:cNvSpPr>
          <p:nvPr/>
        </p:nvSpPr>
        <p:spPr bwMode="auto">
          <a:xfrm>
            <a:off x="0" y="38465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grpSp>
        <p:nvGrpSpPr>
          <p:cNvPr id="5" name="Group 61"/>
          <p:cNvGrpSpPr/>
          <p:nvPr/>
        </p:nvGrpSpPr>
        <p:grpSpPr bwMode="auto">
          <a:xfrm>
            <a:off x="1371600" y="3846513"/>
            <a:ext cx="7467600" cy="457200"/>
            <a:chOff x="864" y="2160"/>
            <a:chExt cx="4704" cy="288"/>
          </a:xfrm>
        </p:grpSpPr>
        <p:sp>
          <p:nvSpPr>
            <p:cNvPr id="36950" name="Rectangle 62"/>
            <p:cNvSpPr>
              <a:spLocks noChangeArrowheads="1"/>
            </p:cNvSpPr>
            <p:nvPr/>
          </p:nvSpPr>
          <p:spPr bwMode="auto">
            <a:xfrm>
              <a:off x="2640" y="2160"/>
              <a:ext cx="29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51" name="Rectangle 63"/>
            <p:cNvSpPr>
              <a:spLocks noChangeArrowheads="1"/>
            </p:cNvSpPr>
            <p:nvPr/>
          </p:nvSpPr>
          <p:spPr bwMode="auto">
            <a:xfrm>
              <a:off x="864" y="2160"/>
              <a:ext cx="17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52" name="Text Box 64"/>
            <p:cNvSpPr txBox="1">
              <a:spLocks noChangeArrowheads="1"/>
            </p:cNvSpPr>
            <p:nvPr/>
          </p:nvSpPr>
          <p:spPr bwMode="auto">
            <a:xfrm>
              <a:off x="955"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53" name="Text Box 65"/>
            <p:cNvSpPr txBox="1">
              <a:spLocks noChangeArrowheads="1"/>
            </p:cNvSpPr>
            <p:nvPr/>
          </p:nvSpPr>
          <p:spPr bwMode="auto">
            <a:xfrm>
              <a:off x="154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54" name="Text Box 66"/>
            <p:cNvSpPr txBox="1">
              <a:spLocks noChangeArrowheads="1"/>
            </p:cNvSpPr>
            <p:nvPr/>
          </p:nvSpPr>
          <p:spPr bwMode="auto">
            <a:xfrm>
              <a:off x="2112" y="220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55" name="Text Box 67"/>
            <p:cNvSpPr txBox="1">
              <a:spLocks noChangeArrowheads="1"/>
            </p:cNvSpPr>
            <p:nvPr/>
          </p:nvSpPr>
          <p:spPr bwMode="auto">
            <a:xfrm>
              <a:off x="272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56" name="Text Box 68"/>
            <p:cNvSpPr txBox="1">
              <a:spLocks noChangeArrowheads="1"/>
            </p:cNvSpPr>
            <p:nvPr/>
          </p:nvSpPr>
          <p:spPr bwMode="auto">
            <a:xfrm>
              <a:off x="331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57" name="Text Box 69"/>
            <p:cNvSpPr txBox="1">
              <a:spLocks noChangeArrowheads="1"/>
            </p:cNvSpPr>
            <p:nvPr/>
          </p:nvSpPr>
          <p:spPr bwMode="auto">
            <a:xfrm>
              <a:off x="390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58" name="Text Box 70"/>
            <p:cNvSpPr txBox="1">
              <a:spLocks noChangeArrowheads="1"/>
            </p:cNvSpPr>
            <p:nvPr/>
          </p:nvSpPr>
          <p:spPr bwMode="auto">
            <a:xfrm>
              <a:off x="4416" y="220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sp>
          <p:nvSpPr>
            <p:cNvPr id="36959" name="Text Box 71"/>
            <p:cNvSpPr txBox="1">
              <a:spLocks noChangeArrowheads="1"/>
            </p:cNvSpPr>
            <p:nvPr/>
          </p:nvSpPr>
          <p:spPr bwMode="auto">
            <a:xfrm>
              <a:off x="5082"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60" name="Line 72"/>
            <p:cNvSpPr>
              <a:spLocks noChangeShapeType="1"/>
            </p:cNvSpPr>
            <p:nvPr/>
          </p:nvSpPr>
          <p:spPr bwMode="auto">
            <a:xfrm>
              <a:off x="32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1" name="Line 73"/>
            <p:cNvSpPr>
              <a:spLocks noChangeShapeType="1"/>
            </p:cNvSpPr>
            <p:nvPr/>
          </p:nvSpPr>
          <p:spPr bwMode="auto">
            <a:xfrm>
              <a:off x="14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2" name="Line 74"/>
            <p:cNvSpPr>
              <a:spLocks noChangeShapeType="1"/>
            </p:cNvSpPr>
            <p:nvPr/>
          </p:nvSpPr>
          <p:spPr bwMode="auto">
            <a:xfrm>
              <a:off x="2064"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3" name="Line 75"/>
            <p:cNvSpPr>
              <a:spLocks noChangeShapeType="1"/>
            </p:cNvSpPr>
            <p:nvPr/>
          </p:nvSpPr>
          <p:spPr bwMode="auto">
            <a:xfrm>
              <a:off x="38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4" name="Line 76"/>
            <p:cNvSpPr>
              <a:spLocks noChangeShapeType="1"/>
            </p:cNvSpPr>
            <p:nvPr/>
          </p:nvSpPr>
          <p:spPr bwMode="auto">
            <a:xfrm>
              <a:off x="44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5" name="Line 77"/>
            <p:cNvSpPr>
              <a:spLocks noChangeShapeType="1"/>
            </p:cNvSpPr>
            <p:nvPr/>
          </p:nvSpPr>
          <p:spPr bwMode="auto">
            <a:xfrm>
              <a:off x="4992" y="216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38" name="Text Box 78"/>
          <p:cNvSpPr txBox="1">
            <a:spLocks noChangeArrowheads="1"/>
          </p:cNvSpPr>
          <p:nvPr/>
        </p:nvSpPr>
        <p:spPr bwMode="auto">
          <a:xfrm>
            <a:off x="0" y="44561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grpSp>
        <p:nvGrpSpPr>
          <p:cNvPr id="6" name="Group 79"/>
          <p:cNvGrpSpPr/>
          <p:nvPr/>
        </p:nvGrpSpPr>
        <p:grpSpPr bwMode="auto">
          <a:xfrm>
            <a:off x="1371600" y="4456113"/>
            <a:ext cx="7467600" cy="457200"/>
            <a:chOff x="864" y="2400"/>
            <a:chExt cx="4704" cy="288"/>
          </a:xfrm>
        </p:grpSpPr>
        <p:sp>
          <p:nvSpPr>
            <p:cNvPr id="36934" name="Rectangle 80"/>
            <p:cNvSpPr>
              <a:spLocks noChangeArrowheads="1"/>
            </p:cNvSpPr>
            <p:nvPr/>
          </p:nvSpPr>
          <p:spPr bwMode="auto">
            <a:xfrm>
              <a:off x="3216" y="2400"/>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35" name="Rectangle 81"/>
            <p:cNvSpPr>
              <a:spLocks noChangeArrowheads="1"/>
            </p:cNvSpPr>
            <p:nvPr/>
          </p:nvSpPr>
          <p:spPr bwMode="auto">
            <a:xfrm>
              <a:off x="864" y="2400"/>
              <a:ext cx="2352"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36" name="Text Box 82"/>
            <p:cNvSpPr txBox="1">
              <a:spLocks noChangeArrowheads="1"/>
            </p:cNvSpPr>
            <p:nvPr/>
          </p:nvSpPr>
          <p:spPr bwMode="auto">
            <a:xfrm>
              <a:off x="955"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37" name="Text Box 83"/>
            <p:cNvSpPr txBox="1">
              <a:spLocks noChangeArrowheads="1"/>
            </p:cNvSpPr>
            <p:nvPr/>
          </p:nvSpPr>
          <p:spPr bwMode="auto">
            <a:xfrm>
              <a:off x="154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38" name="Text Box 84"/>
            <p:cNvSpPr txBox="1">
              <a:spLocks noChangeArrowheads="1"/>
            </p:cNvSpPr>
            <p:nvPr/>
          </p:nvSpPr>
          <p:spPr bwMode="auto">
            <a:xfrm>
              <a:off x="2112" y="244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39" name="Text Box 85"/>
            <p:cNvSpPr txBox="1">
              <a:spLocks noChangeArrowheads="1"/>
            </p:cNvSpPr>
            <p:nvPr/>
          </p:nvSpPr>
          <p:spPr bwMode="auto">
            <a:xfrm>
              <a:off x="272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40" name="Text Box 86"/>
            <p:cNvSpPr txBox="1">
              <a:spLocks noChangeArrowheads="1"/>
            </p:cNvSpPr>
            <p:nvPr/>
          </p:nvSpPr>
          <p:spPr bwMode="auto">
            <a:xfrm>
              <a:off x="331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41" name="Text Box 87"/>
            <p:cNvSpPr txBox="1">
              <a:spLocks noChangeArrowheads="1"/>
            </p:cNvSpPr>
            <p:nvPr/>
          </p:nvSpPr>
          <p:spPr bwMode="auto">
            <a:xfrm>
              <a:off x="390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42" name="Text Box 88"/>
            <p:cNvSpPr txBox="1">
              <a:spLocks noChangeArrowheads="1"/>
            </p:cNvSpPr>
            <p:nvPr/>
          </p:nvSpPr>
          <p:spPr bwMode="auto">
            <a:xfrm>
              <a:off x="4416" y="244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43" name="Text Box 89"/>
            <p:cNvSpPr txBox="1">
              <a:spLocks noChangeArrowheads="1"/>
            </p:cNvSpPr>
            <p:nvPr/>
          </p:nvSpPr>
          <p:spPr bwMode="auto">
            <a:xfrm>
              <a:off x="5082"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44" name="Line 90"/>
            <p:cNvSpPr>
              <a:spLocks noChangeShapeType="1"/>
            </p:cNvSpPr>
            <p:nvPr/>
          </p:nvSpPr>
          <p:spPr bwMode="auto">
            <a:xfrm>
              <a:off x="26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5" name="Line 91"/>
            <p:cNvSpPr>
              <a:spLocks noChangeShapeType="1"/>
            </p:cNvSpPr>
            <p:nvPr/>
          </p:nvSpPr>
          <p:spPr bwMode="auto">
            <a:xfrm>
              <a:off x="14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6" name="Line 92"/>
            <p:cNvSpPr>
              <a:spLocks noChangeShapeType="1"/>
            </p:cNvSpPr>
            <p:nvPr/>
          </p:nvSpPr>
          <p:spPr bwMode="auto">
            <a:xfrm>
              <a:off x="2064"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7" name="Line 93"/>
            <p:cNvSpPr>
              <a:spLocks noChangeShapeType="1"/>
            </p:cNvSpPr>
            <p:nvPr/>
          </p:nvSpPr>
          <p:spPr bwMode="auto">
            <a:xfrm>
              <a:off x="38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8" name="Line 94"/>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9" name="Line 95"/>
            <p:cNvSpPr>
              <a:spLocks noChangeShapeType="1"/>
            </p:cNvSpPr>
            <p:nvPr/>
          </p:nvSpPr>
          <p:spPr bwMode="auto">
            <a:xfrm>
              <a:off x="4992" y="240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56" name="Text Box 96"/>
          <p:cNvSpPr txBox="1">
            <a:spLocks noChangeArrowheads="1"/>
          </p:cNvSpPr>
          <p:nvPr/>
        </p:nvSpPr>
        <p:spPr bwMode="auto">
          <a:xfrm>
            <a:off x="0" y="50657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grpSp>
        <p:nvGrpSpPr>
          <p:cNvPr id="7" name="Group 97"/>
          <p:cNvGrpSpPr/>
          <p:nvPr/>
        </p:nvGrpSpPr>
        <p:grpSpPr bwMode="auto">
          <a:xfrm>
            <a:off x="1371600" y="5065713"/>
            <a:ext cx="7467600" cy="457200"/>
            <a:chOff x="864" y="2784"/>
            <a:chExt cx="4704" cy="288"/>
          </a:xfrm>
        </p:grpSpPr>
        <p:sp>
          <p:nvSpPr>
            <p:cNvPr id="36918" name="Rectangle 98"/>
            <p:cNvSpPr>
              <a:spLocks noChangeArrowheads="1"/>
            </p:cNvSpPr>
            <p:nvPr/>
          </p:nvSpPr>
          <p:spPr bwMode="auto">
            <a:xfrm>
              <a:off x="3840" y="2784"/>
              <a:ext cx="17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19" name="Rectangle 99"/>
            <p:cNvSpPr>
              <a:spLocks noChangeArrowheads="1"/>
            </p:cNvSpPr>
            <p:nvPr/>
          </p:nvSpPr>
          <p:spPr bwMode="auto">
            <a:xfrm>
              <a:off x="864" y="2784"/>
              <a:ext cx="2976"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20" name="Text Box 100"/>
            <p:cNvSpPr txBox="1">
              <a:spLocks noChangeArrowheads="1"/>
            </p:cNvSpPr>
            <p:nvPr/>
          </p:nvSpPr>
          <p:spPr bwMode="auto">
            <a:xfrm>
              <a:off x="955"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21" name="Text Box 101"/>
            <p:cNvSpPr txBox="1">
              <a:spLocks noChangeArrowheads="1"/>
            </p:cNvSpPr>
            <p:nvPr/>
          </p:nvSpPr>
          <p:spPr bwMode="auto">
            <a:xfrm>
              <a:off x="154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22" name="Text Box 102"/>
            <p:cNvSpPr txBox="1">
              <a:spLocks noChangeArrowheads="1"/>
            </p:cNvSpPr>
            <p:nvPr/>
          </p:nvSpPr>
          <p:spPr bwMode="auto">
            <a:xfrm>
              <a:off x="2112" y="2829"/>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23" name="Text Box 103"/>
            <p:cNvSpPr txBox="1">
              <a:spLocks noChangeArrowheads="1"/>
            </p:cNvSpPr>
            <p:nvPr/>
          </p:nvSpPr>
          <p:spPr bwMode="auto">
            <a:xfrm>
              <a:off x="272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24" name="Text Box 104"/>
            <p:cNvSpPr txBox="1">
              <a:spLocks noChangeArrowheads="1"/>
            </p:cNvSpPr>
            <p:nvPr/>
          </p:nvSpPr>
          <p:spPr bwMode="auto">
            <a:xfrm>
              <a:off x="3313"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25" name="Text Box 105"/>
            <p:cNvSpPr txBox="1">
              <a:spLocks noChangeArrowheads="1"/>
            </p:cNvSpPr>
            <p:nvPr/>
          </p:nvSpPr>
          <p:spPr bwMode="auto">
            <a:xfrm>
              <a:off x="4416" y="2829"/>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26" name="Text Box 106"/>
            <p:cNvSpPr txBox="1">
              <a:spLocks noChangeArrowheads="1"/>
            </p:cNvSpPr>
            <p:nvPr/>
          </p:nvSpPr>
          <p:spPr bwMode="auto">
            <a:xfrm>
              <a:off x="5082"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27" name="Line 107"/>
            <p:cNvSpPr>
              <a:spLocks noChangeShapeType="1"/>
            </p:cNvSpPr>
            <p:nvPr/>
          </p:nvSpPr>
          <p:spPr bwMode="auto">
            <a:xfrm>
              <a:off x="26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8" name="Line 108"/>
            <p:cNvSpPr>
              <a:spLocks noChangeShapeType="1"/>
            </p:cNvSpPr>
            <p:nvPr/>
          </p:nvSpPr>
          <p:spPr bwMode="auto">
            <a:xfrm>
              <a:off x="14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9" name="Line 109"/>
            <p:cNvSpPr>
              <a:spLocks noChangeShapeType="1"/>
            </p:cNvSpPr>
            <p:nvPr/>
          </p:nvSpPr>
          <p:spPr bwMode="auto">
            <a:xfrm>
              <a:off x="2064"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0" name="Line 110"/>
            <p:cNvSpPr>
              <a:spLocks noChangeShapeType="1"/>
            </p:cNvSpPr>
            <p:nvPr/>
          </p:nvSpPr>
          <p:spPr bwMode="auto">
            <a:xfrm>
              <a:off x="32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1" name="Line 111"/>
            <p:cNvSpPr>
              <a:spLocks noChangeShapeType="1"/>
            </p:cNvSpPr>
            <p:nvPr/>
          </p:nvSpPr>
          <p:spPr bwMode="auto">
            <a:xfrm>
              <a:off x="44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2" name="Line 112"/>
            <p:cNvSpPr>
              <a:spLocks noChangeShapeType="1"/>
            </p:cNvSpPr>
            <p:nvPr/>
          </p:nvSpPr>
          <p:spPr bwMode="auto">
            <a:xfrm>
              <a:off x="4992"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3" name="Text Box 113"/>
            <p:cNvSpPr txBox="1">
              <a:spLocks noChangeArrowheads="1"/>
            </p:cNvSpPr>
            <p:nvPr/>
          </p:nvSpPr>
          <p:spPr bwMode="auto">
            <a:xfrm>
              <a:off x="3936" y="2832"/>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baseline="-10000">
                <a:latin typeface="Comic Sans MS" panose="030F0902030302020204" pitchFamily="66" charset="0"/>
              </a:endParaRPr>
            </a:p>
          </p:txBody>
        </p:sp>
      </p:grpSp>
      <p:sp>
        <p:nvSpPr>
          <p:cNvPr id="834674" name="Text Box 114"/>
          <p:cNvSpPr txBox="1">
            <a:spLocks noChangeArrowheads="1"/>
          </p:cNvSpPr>
          <p:nvPr/>
        </p:nvSpPr>
        <p:spPr bwMode="auto">
          <a:xfrm>
            <a:off x="0" y="5675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grpSp>
        <p:nvGrpSpPr>
          <p:cNvPr id="8" name="Group 115"/>
          <p:cNvGrpSpPr/>
          <p:nvPr/>
        </p:nvGrpSpPr>
        <p:grpSpPr bwMode="auto">
          <a:xfrm>
            <a:off x="1371600" y="5675313"/>
            <a:ext cx="7467600" cy="457200"/>
            <a:chOff x="864" y="3168"/>
            <a:chExt cx="4704" cy="288"/>
          </a:xfrm>
        </p:grpSpPr>
        <p:sp>
          <p:nvSpPr>
            <p:cNvPr id="36902" name="Rectangle 116"/>
            <p:cNvSpPr>
              <a:spLocks noChangeArrowheads="1"/>
            </p:cNvSpPr>
            <p:nvPr/>
          </p:nvSpPr>
          <p:spPr bwMode="auto">
            <a:xfrm>
              <a:off x="4416" y="3168"/>
              <a:ext cx="11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03" name="Rectangle 117"/>
            <p:cNvSpPr>
              <a:spLocks noChangeArrowheads="1"/>
            </p:cNvSpPr>
            <p:nvPr/>
          </p:nvSpPr>
          <p:spPr bwMode="auto">
            <a:xfrm>
              <a:off x="864" y="3168"/>
              <a:ext cx="3552"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04" name="Text Box 118"/>
            <p:cNvSpPr txBox="1">
              <a:spLocks noChangeArrowheads="1"/>
            </p:cNvSpPr>
            <p:nvPr/>
          </p:nvSpPr>
          <p:spPr bwMode="auto">
            <a:xfrm>
              <a:off x="955"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05" name="Text Box 119"/>
            <p:cNvSpPr txBox="1">
              <a:spLocks noChangeArrowheads="1"/>
            </p:cNvSpPr>
            <p:nvPr/>
          </p:nvSpPr>
          <p:spPr bwMode="auto">
            <a:xfrm>
              <a:off x="154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06" name="Text Box 120"/>
            <p:cNvSpPr txBox="1">
              <a:spLocks noChangeArrowheads="1"/>
            </p:cNvSpPr>
            <p:nvPr/>
          </p:nvSpPr>
          <p:spPr bwMode="auto">
            <a:xfrm>
              <a:off x="2112" y="321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07" name="Text Box 121"/>
            <p:cNvSpPr txBox="1">
              <a:spLocks noChangeArrowheads="1"/>
            </p:cNvSpPr>
            <p:nvPr/>
          </p:nvSpPr>
          <p:spPr bwMode="auto">
            <a:xfrm>
              <a:off x="272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08" name="Text Box 122"/>
            <p:cNvSpPr txBox="1">
              <a:spLocks noChangeArrowheads="1"/>
            </p:cNvSpPr>
            <p:nvPr/>
          </p:nvSpPr>
          <p:spPr bwMode="auto">
            <a:xfrm>
              <a:off x="3313"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09" name="Text Box 123"/>
            <p:cNvSpPr txBox="1">
              <a:spLocks noChangeArrowheads="1"/>
            </p:cNvSpPr>
            <p:nvPr/>
          </p:nvSpPr>
          <p:spPr bwMode="auto">
            <a:xfrm>
              <a:off x="4416" y="321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10" name="Text Box 124"/>
            <p:cNvSpPr txBox="1">
              <a:spLocks noChangeArrowheads="1"/>
            </p:cNvSpPr>
            <p:nvPr/>
          </p:nvSpPr>
          <p:spPr bwMode="auto">
            <a:xfrm>
              <a:off x="5082"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sp>
          <p:nvSpPr>
            <p:cNvPr id="36911" name="Line 125"/>
            <p:cNvSpPr>
              <a:spLocks noChangeShapeType="1"/>
            </p:cNvSpPr>
            <p:nvPr/>
          </p:nvSpPr>
          <p:spPr bwMode="auto">
            <a:xfrm>
              <a:off x="26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2" name="Line 126"/>
            <p:cNvSpPr>
              <a:spLocks noChangeShapeType="1"/>
            </p:cNvSpPr>
            <p:nvPr/>
          </p:nvSpPr>
          <p:spPr bwMode="auto">
            <a:xfrm>
              <a:off x="14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3" name="Line 127"/>
            <p:cNvSpPr>
              <a:spLocks noChangeShapeType="1"/>
            </p:cNvSpPr>
            <p:nvPr/>
          </p:nvSpPr>
          <p:spPr bwMode="auto">
            <a:xfrm>
              <a:off x="2064"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4" name="Line 128"/>
            <p:cNvSpPr>
              <a:spLocks noChangeShapeType="1"/>
            </p:cNvSpPr>
            <p:nvPr/>
          </p:nvSpPr>
          <p:spPr bwMode="auto">
            <a:xfrm>
              <a:off x="32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5" name="Line 129"/>
            <p:cNvSpPr>
              <a:spLocks noChangeShapeType="1"/>
            </p:cNvSpPr>
            <p:nvPr/>
          </p:nvSpPr>
          <p:spPr bwMode="auto">
            <a:xfrm>
              <a:off x="38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6" name="Line 130"/>
            <p:cNvSpPr>
              <a:spLocks noChangeShapeType="1"/>
            </p:cNvSpPr>
            <p:nvPr/>
          </p:nvSpPr>
          <p:spPr bwMode="auto">
            <a:xfrm>
              <a:off x="4992"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7" name="Text Box 131"/>
            <p:cNvSpPr txBox="1">
              <a:spLocks noChangeArrowheads="1"/>
            </p:cNvSpPr>
            <p:nvPr/>
          </p:nvSpPr>
          <p:spPr bwMode="auto">
            <a:xfrm>
              <a:off x="3936" y="3216"/>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
        <p:nvSpPr>
          <p:cNvPr id="834692" name="Text Box 132"/>
          <p:cNvSpPr txBox="1">
            <a:spLocks noChangeArrowheads="1"/>
          </p:cNvSpPr>
          <p:nvPr/>
        </p:nvSpPr>
        <p:spPr bwMode="auto">
          <a:xfrm>
            <a:off x="0" y="6284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grpSp>
        <p:nvGrpSpPr>
          <p:cNvPr id="9" name="Group 133"/>
          <p:cNvGrpSpPr/>
          <p:nvPr/>
        </p:nvGrpSpPr>
        <p:grpSpPr bwMode="auto">
          <a:xfrm>
            <a:off x="1371600" y="6284913"/>
            <a:ext cx="7467600" cy="457200"/>
            <a:chOff x="864" y="3552"/>
            <a:chExt cx="4704" cy="288"/>
          </a:xfrm>
        </p:grpSpPr>
        <p:sp>
          <p:nvSpPr>
            <p:cNvPr id="36886" name="Rectangle 134"/>
            <p:cNvSpPr>
              <a:spLocks noChangeArrowheads="1"/>
            </p:cNvSpPr>
            <p:nvPr/>
          </p:nvSpPr>
          <p:spPr bwMode="auto">
            <a:xfrm>
              <a:off x="4992" y="3552"/>
              <a:ext cx="5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887" name="Rectangle 135"/>
            <p:cNvSpPr>
              <a:spLocks noChangeArrowheads="1"/>
            </p:cNvSpPr>
            <p:nvPr/>
          </p:nvSpPr>
          <p:spPr bwMode="auto">
            <a:xfrm>
              <a:off x="864" y="3552"/>
              <a:ext cx="4128"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888" name="Text Box 136"/>
            <p:cNvSpPr txBox="1">
              <a:spLocks noChangeArrowheads="1"/>
            </p:cNvSpPr>
            <p:nvPr/>
          </p:nvSpPr>
          <p:spPr bwMode="auto">
            <a:xfrm>
              <a:off x="955"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889" name="Text Box 137"/>
            <p:cNvSpPr txBox="1">
              <a:spLocks noChangeArrowheads="1"/>
            </p:cNvSpPr>
            <p:nvPr/>
          </p:nvSpPr>
          <p:spPr bwMode="auto">
            <a:xfrm>
              <a:off x="154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890" name="Text Box 138"/>
            <p:cNvSpPr txBox="1">
              <a:spLocks noChangeArrowheads="1"/>
            </p:cNvSpPr>
            <p:nvPr/>
          </p:nvSpPr>
          <p:spPr bwMode="auto">
            <a:xfrm>
              <a:off x="2112" y="359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891" name="Text Box 139"/>
            <p:cNvSpPr txBox="1">
              <a:spLocks noChangeArrowheads="1"/>
            </p:cNvSpPr>
            <p:nvPr/>
          </p:nvSpPr>
          <p:spPr bwMode="auto">
            <a:xfrm>
              <a:off x="272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892" name="Text Box 140"/>
            <p:cNvSpPr txBox="1">
              <a:spLocks noChangeArrowheads="1"/>
            </p:cNvSpPr>
            <p:nvPr/>
          </p:nvSpPr>
          <p:spPr bwMode="auto">
            <a:xfrm>
              <a:off x="3313"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893" name="Text Box 141"/>
            <p:cNvSpPr txBox="1">
              <a:spLocks noChangeArrowheads="1"/>
            </p:cNvSpPr>
            <p:nvPr/>
          </p:nvSpPr>
          <p:spPr bwMode="auto">
            <a:xfrm>
              <a:off x="4416" y="359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894" name="Text Box 142"/>
            <p:cNvSpPr txBox="1">
              <a:spLocks noChangeArrowheads="1"/>
            </p:cNvSpPr>
            <p:nvPr/>
          </p:nvSpPr>
          <p:spPr bwMode="auto">
            <a:xfrm>
              <a:off x="5082"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895" name="Line 143"/>
            <p:cNvSpPr>
              <a:spLocks noChangeShapeType="1"/>
            </p:cNvSpPr>
            <p:nvPr/>
          </p:nvSpPr>
          <p:spPr bwMode="auto">
            <a:xfrm>
              <a:off x="26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6" name="Line 144"/>
            <p:cNvSpPr>
              <a:spLocks noChangeShapeType="1"/>
            </p:cNvSpPr>
            <p:nvPr/>
          </p:nvSpPr>
          <p:spPr bwMode="auto">
            <a:xfrm>
              <a:off x="14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7" name="Line 145"/>
            <p:cNvSpPr>
              <a:spLocks noChangeShapeType="1"/>
            </p:cNvSpPr>
            <p:nvPr/>
          </p:nvSpPr>
          <p:spPr bwMode="auto">
            <a:xfrm>
              <a:off x="2064"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8" name="Line 146"/>
            <p:cNvSpPr>
              <a:spLocks noChangeShapeType="1"/>
            </p:cNvSpPr>
            <p:nvPr/>
          </p:nvSpPr>
          <p:spPr bwMode="auto">
            <a:xfrm>
              <a:off x="32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9" name="Line 147"/>
            <p:cNvSpPr>
              <a:spLocks noChangeShapeType="1"/>
            </p:cNvSpPr>
            <p:nvPr/>
          </p:nvSpPr>
          <p:spPr bwMode="auto">
            <a:xfrm>
              <a:off x="38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0" name="Line 148"/>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1" name="Text Box 149"/>
            <p:cNvSpPr txBox="1">
              <a:spLocks noChangeArrowheads="1"/>
            </p:cNvSpPr>
            <p:nvPr/>
          </p:nvSpPr>
          <p:spPr bwMode="auto">
            <a:xfrm>
              <a:off x="3936" y="3600"/>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6"/>
                                        </p:tgtEl>
                                        <p:attrNameLst>
                                          <p:attrName>style.visibility</p:attrName>
                                        </p:attrNameLst>
                                      </p:cBhvr>
                                      <p:to>
                                        <p:strVal val="visible"/>
                                      </p:to>
                                    </p:set>
                                    <p:anim calcmode="lin" valueType="num">
                                      <p:cBhvr additive="base">
                                        <p:cTn id="13" dur="500" fill="hold"/>
                                        <p:tgtEl>
                                          <p:spTgt spid="834566"/>
                                        </p:tgtEl>
                                        <p:attrNameLst>
                                          <p:attrName>ppt_x</p:attrName>
                                        </p:attrNameLst>
                                      </p:cBhvr>
                                      <p:tavLst>
                                        <p:tav tm="0">
                                          <p:val>
                                            <p:strVal val="0-#ppt_w/2"/>
                                          </p:val>
                                        </p:tav>
                                        <p:tav tm="100000">
                                          <p:val>
                                            <p:strVal val="#ppt_x"/>
                                          </p:val>
                                        </p:tav>
                                      </p:tavLst>
                                    </p:anim>
                                    <p:anim calcmode="lin" valueType="num">
                                      <p:cBhvr additive="base">
                                        <p:cTn id="14" dur="500" fill="hold"/>
                                        <p:tgtEl>
                                          <p:spTgt spid="8345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84"/>
                                        </p:tgtEl>
                                        <p:attrNameLst>
                                          <p:attrName>style.visibility</p:attrName>
                                        </p:attrNameLst>
                                      </p:cBhvr>
                                      <p:to>
                                        <p:strVal val="visible"/>
                                      </p:to>
                                    </p:set>
                                    <p:anim calcmode="lin" valueType="num">
                                      <p:cBhvr additive="base">
                                        <p:cTn id="25" dur="500" fill="hold"/>
                                        <p:tgtEl>
                                          <p:spTgt spid="834584"/>
                                        </p:tgtEl>
                                        <p:attrNameLst>
                                          <p:attrName>ppt_x</p:attrName>
                                        </p:attrNameLst>
                                      </p:cBhvr>
                                      <p:tavLst>
                                        <p:tav tm="0">
                                          <p:val>
                                            <p:strVal val="0-#ppt_w/2"/>
                                          </p:val>
                                        </p:tav>
                                        <p:tav tm="100000">
                                          <p:val>
                                            <p:strVal val="#ppt_x"/>
                                          </p:val>
                                        </p:tav>
                                      </p:tavLst>
                                    </p:anim>
                                    <p:anim calcmode="lin" valueType="num">
                                      <p:cBhvr additive="base">
                                        <p:cTn id="26" dur="500" fill="hold"/>
                                        <p:tgtEl>
                                          <p:spTgt spid="8345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4602"/>
                                        </p:tgtEl>
                                        <p:attrNameLst>
                                          <p:attrName>style.visibility</p:attrName>
                                        </p:attrNameLst>
                                      </p:cBhvr>
                                      <p:to>
                                        <p:strVal val="visible"/>
                                      </p:to>
                                    </p:set>
                                    <p:anim calcmode="lin" valueType="num">
                                      <p:cBhvr additive="base">
                                        <p:cTn id="37" dur="500" fill="hold"/>
                                        <p:tgtEl>
                                          <p:spTgt spid="834602"/>
                                        </p:tgtEl>
                                        <p:attrNameLst>
                                          <p:attrName>ppt_x</p:attrName>
                                        </p:attrNameLst>
                                      </p:cBhvr>
                                      <p:tavLst>
                                        <p:tav tm="0">
                                          <p:val>
                                            <p:strVal val="0-#ppt_w/2"/>
                                          </p:val>
                                        </p:tav>
                                        <p:tav tm="100000">
                                          <p:val>
                                            <p:strVal val="#ppt_x"/>
                                          </p:val>
                                        </p:tav>
                                      </p:tavLst>
                                    </p:anim>
                                    <p:anim calcmode="lin" valueType="num">
                                      <p:cBhvr additive="base">
                                        <p:cTn id="38" dur="500" fill="hold"/>
                                        <p:tgtEl>
                                          <p:spTgt spid="8346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4620"/>
                                        </p:tgtEl>
                                        <p:attrNameLst>
                                          <p:attrName>style.visibility</p:attrName>
                                        </p:attrNameLst>
                                      </p:cBhvr>
                                      <p:to>
                                        <p:strVal val="visible"/>
                                      </p:to>
                                    </p:set>
                                    <p:anim calcmode="lin" valueType="num">
                                      <p:cBhvr additive="base">
                                        <p:cTn id="49" dur="500" fill="hold"/>
                                        <p:tgtEl>
                                          <p:spTgt spid="834620"/>
                                        </p:tgtEl>
                                        <p:attrNameLst>
                                          <p:attrName>ppt_x</p:attrName>
                                        </p:attrNameLst>
                                      </p:cBhvr>
                                      <p:tavLst>
                                        <p:tav tm="0">
                                          <p:val>
                                            <p:strVal val="0-#ppt_w/2"/>
                                          </p:val>
                                        </p:tav>
                                        <p:tav tm="100000">
                                          <p:val>
                                            <p:strVal val="#ppt_x"/>
                                          </p:val>
                                        </p:tav>
                                      </p:tavLst>
                                    </p:anim>
                                    <p:anim calcmode="lin" valueType="num">
                                      <p:cBhvr additive="base">
                                        <p:cTn id="50" dur="500" fill="hold"/>
                                        <p:tgtEl>
                                          <p:spTgt spid="8346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4638"/>
                                        </p:tgtEl>
                                        <p:attrNameLst>
                                          <p:attrName>style.visibility</p:attrName>
                                        </p:attrNameLst>
                                      </p:cBhvr>
                                      <p:to>
                                        <p:strVal val="visible"/>
                                      </p:to>
                                    </p:set>
                                    <p:anim calcmode="lin" valueType="num">
                                      <p:cBhvr additive="base">
                                        <p:cTn id="61" dur="500" fill="hold"/>
                                        <p:tgtEl>
                                          <p:spTgt spid="834638"/>
                                        </p:tgtEl>
                                        <p:attrNameLst>
                                          <p:attrName>ppt_x</p:attrName>
                                        </p:attrNameLst>
                                      </p:cBhvr>
                                      <p:tavLst>
                                        <p:tav tm="0">
                                          <p:val>
                                            <p:strVal val="0-#ppt_w/2"/>
                                          </p:val>
                                        </p:tav>
                                        <p:tav tm="100000">
                                          <p:val>
                                            <p:strVal val="#ppt_x"/>
                                          </p:val>
                                        </p:tav>
                                      </p:tavLst>
                                    </p:anim>
                                    <p:anim calcmode="lin" valueType="num">
                                      <p:cBhvr additive="base">
                                        <p:cTn id="62" dur="500" fill="hold"/>
                                        <p:tgtEl>
                                          <p:spTgt spid="834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34656"/>
                                        </p:tgtEl>
                                        <p:attrNameLst>
                                          <p:attrName>style.visibility</p:attrName>
                                        </p:attrNameLst>
                                      </p:cBhvr>
                                      <p:to>
                                        <p:strVal val="visible"/>
                                      </p:to>
                                    </p:set>
                                    <p:anim calcmode="lin" valueType="num">
                                      <p:cBhvr additive="base">
                                        <p:cTn id="73" dur="500" fill="hold"/>
                                        <p:tgtEl>
                                          <p:spTgt spid="834656"/>
                                        </p:tgtEl>
                                        <p:attrNameLst>
                                          <p:attrName>ppt_x</p:attrName>
                                        </p:attrNameLst>
                                      </p:cBhvr>
                                      <p:tavLst>
                                        <p:tav tm="0">
                                          <p:val>
                                            <p:strVal val="0-#ppt_w/2"/>
                                          </p:val>
                                        </p:tav>
                                        <p:tav tm="100000">
                                          <p:val>
                                            <p:strVal val="#ppt_x"/>
                                          </p:val>
                                        </p:tav>
                                      </p:tavLst>
                                    </p:anim>
                                    <p:anim calcmode="lin" valueType="num">
                                      <p:cBhvr additive="base">
                                        <p:cTn id="74" dur="500" fill="hold"/>
                                        <p:tgtEl>
                                          <p:spTgt spid="83465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1+#ppt_w/2"/>
                                          </p:val>
                                        </p:tav>
                                        <p:tav tm="100000">
                                          <p:val>
                                            <p:strVal val="#ppt_x"/>
                                          </p:val>
                                        </p:tav>
                                      </p:tavLst>
                                    </p:anim>
                                    <p:anim calcmode="lin" valueType="num">
                                      <p:cBhvr additive="base">
                                        <p:cTn id="8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34674"/>
                                        </p:tgtEl>
                                        <p:attrNameLst>
                                          <p:attrName>style.visibility</p:attrName>
                                        </p:attrNameLst>
                                      </p:cBhvr>
                                      <p:to>
                                        <p:strVal val="visible"/>
                                      </p:to>
                                    </p:set>
                                    <p:anim calcmode="lin" valueType="num">
                                      <p:cBhvr additive="base">
                                        <p:cTn id="85" dur="500" fill="hold"/>
                                        <p:tgtEl>
                                          <p:spTgt spid="834674"/>
                                        </p:tgtEl>
                                        <p:attrNameLst>
                                          <p:attrName>ppt_x</p:attrName>
                                        </p:attrNameLst>
                                      </p:cBhvr>
                                      <p:tavLst>
                                        <p:tav tm="0">
                                          <p:val>
                                            <p:strVal val="0-#ppt_w/2"/>
                                          </p:val>
                                        </p:tav>
                                        <p:tav tm="100000">
                                          <p:val>
                                            <p:strVal val="#ppt_x"/>
                                          </p:val>
                                        </p:tav>
                                      </p:tavLst>
                                    </p:anim>
                                    <p:anim calcmode="lin" valueType="num">
                                      <p:cBhvr additive="base">
                                        <p:cTn id="86" dur="500" fill="hold"/>
                                        <p:tgtEl>
                                          <p:spTgt spid="8346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1+#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34692"/>
                                        </p:tgtEl>
                                        <p:attrNameLst>
                                          <p:attrName>style.visibility</p:attrName>
                                        </p:attrNameLst>
                                      </p:cBhvr>
                                      <p:to>
                                        <p:strVal val="visible"/>
                                      </p:to>
                                    </p:set>
                                    <p:anim calcmode="lin" valueType="num">
                                      <p:cBhvr additive="base">
                                        <p:cTn id="97" dur="500" fill="hold"/>
                                        <p:tgtEl>
                                          <p:spTgt spid="834692"/>
                                        </p:tgtEl>
                                        <p:attrNameLst>
                                          <p:attrName>ppt_x</p:attrName>
                                        </p:attrNameLst>
                                      </p:cBhvr>
                                      <p:tavLst>
                                        <p:tav tm="0">
                                          <p:val>
                                            <p:strVal val="0-#ppt_w/2"/>
                                          </p:val>
                                        </p:tav>
                                        <p:tav tm="100000">
                                          <p:val>
                                            <p:strVal val="#ppt_x"/>
                                          </p:val>
                                        </p:tav>
                                      </p:tavLst>
                                    </p:anim>
                                    <p:anim calcmode="lin" valueType="num">
                                      <p:cBhvr additive="base">
                                        <p:cTn id="98" dur="500" fill="hold"/>
                                        <p:tgtEl>
                                          <p:spTgt spid="83469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1+#ppt_w/2"/>
                                          </p:val>
                                        </p:tav>
                                        <p:tav tm="100000">
                                          <p:val>
                                            <p:strVal val="#ppt_x"/>
                                          </p:val>
                                        </p:tav>
                                      </p:tavLst>
                                    </p:anim>
                                    <p:anim calcmode="lin" valueType="num">
                                      <p:cBhvr additive="base">
                                        <p:cTn id="10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P spid="834566" grpId="0" autoUpdateAnimBg="0"/>
      <p:bldP spid="834584" grpId="0" autoUpdateAnimBg="0"/>
      <p:bldP spid="834602" grpId="0" autoUpdateAnimBg="0"/>
      <p:bldP spid="834620" grpId="0" autoUpdateAnimBg="0"/>
      <p:bldP spid="834638" grpId="0" autoUpdateAnimBg="0"/>
      <p:bldP spid="834656" grpId="0" autoUpdateAnimBg="0"/>
      <p:bldP spid="834674" grpId="0" autoUpdateAnimBg="0"/>
      <p:bldP spid="83469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8982A026-3309-496E-B02D-4F8663F5517A}" type="slidenum">
              <a:rPr lang="zh-CN" altLang="en-US" sz="1200">
                <a:solidFill>
                  <a:schemeClr val="bg2"/>
                </a:solidFill>
              </a:rPr>
            </a:fld>
            <a:endParaRPr lang="en-US" altLang="zh-CN" sz="1200">
              <a:solidFill>
                <a:schemeClr val="bg2"/>
              </a:solidFill>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4869BD77-640C-4044-8A29-9ADB1116AE16}"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sz="3600" dirty="0"/>
              <a:t>12.4 </a:t>
            </a:r>
            <a:r>
              <a:rPr lang="zh-CN" altLang="en-US" sz="3600" dirty="0"/>
              <a:t>堆排序</a:t>
            </a:r>
            <a:endParaRPr lang="zh-CN" altLang="en-US" dirty="0">
              <a:ea typeface="宋体" panose="02010600030101010101" pitchFamily="2" charset="-122"/>
            </a:endParaRPr>
          </a:p>
        </p:txBody>
      </p:sp>
      <p:sp>
        <p:nvSpPr>
          <p:cNvPr id="13317" name="Rectangle 3"/>
          <p:cNvSpPr>
            <a:spLocks noGrp="1" noChangeArrowheads="1"/>
          </p:cNvSpPr>
          <p:nvPr>
            <p:ph type="body" idx="4294967295"/>
          </p:nvPr>
        </p:nvSpPr>
        <p:spPr>
          <a:xfrm>
            <a:off x="457200" y="1662113"/>
            <a:ext cx="8229600" cy="2525712"/>
          </a:xfrm>
        </p:spPr>
        <p:txBody>
          <a:bodyPr/>
          <a:lstStyle/>
          <a:p>
            <a:pPr eaLnBrk="1" hangingPunct="1"/>
            <a:r>
              <a:rPr lang="zh-CN" altLang="en-US" sz="2800">
                <a:solidFill>
                  <a:schemeClr val="folHlink"/>
                </a:solidFill>
                <a:latin typeface="Comic Sans MS" panose="030F0902030302020204" pitchFamily="66" charset="0"/>
                <a:ea typeface="宋体" panose="02010600030101010101" pitchFamily="2" charset="-122"/>
              </a:rPr>
              <a:t>定义</a:t>
            </a:r>
            <a:r>
              <a:rPr lang="en-US" altLang="zh-CN" sz="2800">
                <a:solidFill>
                  <a:schemeClr val="folHlink"/>
                </a:solidFill>
                <a:latin typeface="Comic Sans MS" panose="030F0902030302020204" pitchFamily="66" charset="0"/>
                <a:ea typeface="宋体" panose="02010600030101010101" pitchFamily="2" charset="-122"/>
              </a:rPr>
              <a:t>[</a:t>
            </a:r>
            <a:r>
              <a:rPr lang="zh-CN" altLang="en-US" sz="2800">
                <a:solidFill>
                  <a:schemeClr val="folHlink"/>
                </a:solidFill>
                <a:latin typeface="Comic Sans MS" panose="030F0902030302020204" pitchFamily="66" charset="0"/>
                <a:ea typeface="宋体" panose="02010600030101010101" pitchFamily="2" charset="-122"/>
              </a:rPr>
              <a:t>最大堆</a:t>
            </a:r>
            <a:r>
              <a:rPr lang="en-US" altLang="zh-CN" sz="2800">
                <a:solidFill>
                  <a:schemeClr val="folHlink"/>
                </a:solidFill>
                <a:latin typeface="Comic Sans MS" panose="030F0902030302020204" pitchFamily="66" charset="0"/>
                <a:ea typeface="宋体" panose="02010600030101010101" pitchFamily="2" charset="-122"/>
              </a:rPr>
              <a:t>(</a:t>
            </a:r>
            <a:r>
              <a:rPr lang="zh-CN" altLang="en-US" sz="2800">
                <a:solidFill>
                  <a:schemeClr val="folHlink"/>
                </a:solidFill>
                <a:latin typeface="Comic Sans MS" panose="030F0902030302020204" pitchFamily="66" charset="0"/>
                <a:ea typeface="宋体" panose="02010600030101010101" pitchFamily="2" charset="-122"/>
              </a:rPr>
              <a:t>最小堆</a:t>
            </a:r>
            <a:r>
              <a:rPr lang="en-US" altLang="zh-CN" sz="2800">
                <a:solidFill>
                  <a:schemeClr val="folHlink"/>
                </a:solidFill>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最大</a:t>
            </a:r>
            <a:r>
              <a:rPr lang="en-US" altLang="zh-CN" sz="2800">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最小</a:t>
            </a:r>
            <a:r>
              <a:rPr lang="en-US" altLang="zh-CN" sz="2800">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的</a:t>
            </a:r>
            <a:r>
              <a:rPr lang="zh-CN" altLang="en-US" sz="2800">
                <a:solidFill>
                  <a:schemeClr val="hlink"/>
                </a:solidFill>
                <a:latin typeface="Comic Sans MS" panose="030F0902030302020204" pitchFamily="66" charset="0"/>
                <a:ea typeface="宋体" panose="02010600030101010101" pitchFamily="2" charset="-122"/>
              </a:rPr>
              <a:t>完全二叉树。</a:t>
            </a:r>
            <a:endParaRPr lang="zh-CN" altLang="en-US" sz="2800">
              <a:solidFill>
                <a:schemeClr val="hlink"/>
              </a:solidFill>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由于堆是完全二叉树，利用公式化描述方案，可用一维数组有效地描述堆。</a:t>
            </a:r>
            <a:endParaRPr lang="zh-CN" altLang="en-US" sz="2800">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拥有</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个元素的堆其高度为</a:t>
            </a:r>
            <a:r>
              <a:rPr lang="zh-CN" altLang="en-US" sz="2800">
                <a:latin typeface="Comic Sans MS" panose="030F0902030302020204" pitchFamily="66" charset="0"/>
                <a:ea typeface="宋体" panose="02010600030101010101" pitchFamily="2" charset="-122"/>
                <a:sym typeface="Symbol" panose="05050102010706020507" pitchFamily="18" charset="2"/>
              </a:rPr>
              <a:t></a:t>
            </a:r>
            <a:r>
              <a:rPr lang="en-US" altLang="zh-CN" sz="2800">
                <a:latin typeface="Comic Sans MS" panose="030F0902030302020204" pitchFamily="66" charset="0"/>
                <a:ea typeface="宋体" panose="02010600030101010101" pitchFamily="2" charset="-122"/>
              </a:rPr>
              <a:t>log</a:t>
            </a:r>
            <a:r>
              <a:rPr lang="en-US" altLang="zh-CN" sz="2800" baseline="-25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(n+1)</a:t>
            </a:r>
            <a:r>
              <a:rPr lang="zh-CN" altLang="en-US" sz="2800">
                <a:latin typeface="Comic Sans MS" panose="030F0902030302020204" pitchFamily="66" charset="0"/>
                <a:ea typeface="宋体" panose="02010600030101010101" pitchFamily="2" charset="-122"/>
                <a:sym typeface="Symbol" panose="05050102010706020507" pitchFamily="18" charset="2"/>
              </a:rPr>
              <a:t></a:t>
            </a:r>
            <a:r>
              <a:rPr lang="zh-CN" altLang="en-US" sz="2800">
                <a:latin typeface="Comic Sans MS" panose="030F0902030302020204" pitchFamily="66" charset="0"/>
                <a:ea typeface="宋体" panose="02010600030101010101" pitchFamily="2" charset="-122"/>
              </a:rPr>
              <a:t>，因此，如果可在</a:t>
            </a:r>
            <a:r>
              <a:rPr lang="en-US" altLang="zh-CN" sz="2800">
                <a:latin typeface="Comic Sans MS" panose="030F0902030302020204" pitchFamily="66" charset="0"/>
                <a:ea typeface="宋体" panose="02010600030101010101" pitchFamily="2" charset="-122"/>
              </a:rPr>
              <a:t>O(height)</a:t>
            </a:r>
            <a:r>
              <a:rPr lang="zh-CN" altLang="en-US" sz="2800">
                <a:latin typeface="Comic Sans MS" panose="030F0902030302020204" pitchFamily="66" charset="0"/>
                <a:ea typeface="宋体" panose="02010600030101010101" pitchFamily="2" charset="-122"/>
              </a:rPr>
              <a:t>时间内完成插入和删除操作，则这些操作的复杂性为</a:t>
            </a:r>
            <a:r>
              <a:rPr lang="en-US" altLang="zh-CN" sz="2800">
                <a:latin typeface="Comic Sans MS" panose="030F0902030302020204" pitchFamily="66" charset="0"/>
                <a:ea typeface="宋体" panose="02010600030101010101" pitchFamily="2" charset="-122"/>
              </a:rPr>
              <a:t>O(log</a:t>
            </a:r>
            <a:r>
              <a:rPr lang="en-US" altLang="zh-CN" sz="2800" baseline="-25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
        <p:nvSpPr>
          <p:cNvPr id="13318" name="Oval 4"/>
          <p:cNvSpPr>
            <a:spLocks noChangeArrowheads="1"/>
          </p:cNvSpPr>
          <p:nvPr/>
        </p:nvSpPr>
        <p:spPr bwMode="auto">
          <a:xfrm>
            <a:off x="6227763" y="472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3319" name="Oval 5"/>
          <p:cNvSpPr>
            <a:spLocks noChangeArrowheads="1"/>
          </p:cNvSpPr>
          <p:nvPr/>
        </p:nvSpPr>
        <p:spPr bwMode="auto">
          <a:xfrm>
            <a:off x="5580063" y="5226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7</a:t>
            </a:r>
            <a:endParaRPr lang="en-US" altLang="zh-CN" sz="2000">
              <a:latin typeface="Tahoma" panose="020B0804030504040204" pitchFamily="34" charset="0"/>
            </a:endParaRPr>
          </a:p>
        </p:txBody>
      </p:sp>
      <p:sp>
        <p:nvSpPr>
          <p:cNvPr id="13320" name="Oval 6"/>
          <p:cNvSpPr>
            <a:spLocks noChangeArrowheads="1"/>
          </p:cNvSpPr>
          <p:nvPr/>
        </p:nvSpPr>
        <p:spPr bwMode="auto">
          <a:xfrm>
            <a:off x="6877050" y="5226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3321" name="Oval 7"/>
          <p:cNvSpPr>
            <a:spLocks noChangeArrowheads="1"/>
          </p:cNvSpPr>
          <p:nvPr/>
        </p:nvSpPr>
        <p:spPr bwMode="auto">
          <a:xfrm>
            <a:off x="5254625" y="5946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3322" name="Oval 8"/>
          <p:cNvSpPr>
            <a:spLocks noChangeArrowheads="1"/>
          </p:cNvSpPr>
          <p:nvPr/>
        </p:nvSpPr>
        <p:spPr bwMode="auto">
          <a:xfrm>
            <a:off x="5868988" y="5946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3323" name="Oval 9"/>
          <p:cNvSpPr>
            <a:spLocks noChangeArrowheads="1"/>
          </p:cNvSpPr>
          <p:nvPr/>
        </p:nvSpPr>
        <p:spPr bwMode="auto">
          <a:xfrm>
            <a:off x="6588125" y="5946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3324" name="Line 10"/>
          <p:cNvSpPr>
            <a:spLocks noChangeShapeType="1"/>
          </p:cNvSpPr>
          <p:nvPr/>
        </p:nvSpPr>
        <p:spPr bwMode="auto">
          <a:xfrm flipV="1">
            <a:off x="5830888" y="501015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5" name="Line 11"/>
          <p:cNvSpPr>
            <a:spLocks noChangeShapeType="1"/>
          </p:cNvSpPr>
          <p:nvPr/>
        </p:nvSpPr>
        <p:spPr bwMode="auto">
          <a:xfrm flipH="1" flipV="1">
            <a:off x="6551613" y="501015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6" name="Line 12"/>
          <p:cNvSpPr>
            <a:spLocks noChangeShapeType="1"/>
          </p:cNvSpPr>
          <p:nvPr/>
        </p:nvSpPr>
        <p:spPr bwMode="auto">
          <a:xfrm flipV="1">
            <a:off x="5437188" y="551497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7" name="Line 13"/>
          <p:cNvSpPr>
            <a:spLocks noChangeShapeType="1"/>
          </p:cNvSpPr>
          <p:nvPr/>
        </p:nvSpPr>
        <p:spPr bwMode="auto">
          <a:xfrm flipH="1" flipV="1">
            <a:off x="5903913" y="5514975"/>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8" name="Line 14"/>
          <p:cNvSpPr>
            <a:spLocks noChangeShapeType="1"/>
          </p:cNvSpPr>
          <p:nvPr/>
        </p:nvSpPr>
        <p:spPr bwMode="auto">
          <a:xfrm flipV="1">
            <a:off x="6805613" y="5586413"/>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9" name="Oval 15"/>
          <p:cNvSpPr>
            <a:spLocks noChangeArrowheads="1"/>
          </p:cNvSpPr>
          <p:nvPr/>
        </p:nvSpPr>
        <p:spPr bwMode="auto">
          <a:xfrm>
            <a:off x="1330325" y="47244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3330" name="Oval 16"/>
          <p:cNvSpPr>
            <a:spLocks noChangeArrowheads="1"/>
          </p:cNvSpPr>
          <p:nvPr/>
        </p:nvSpPr>
        <p:spPr bwMode="auto">
          <a:xfrm>
            <a:off x="682625" y="52276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3331" name="Oval 17"/>
          <p:cNvSpPr>
            <a:spLocks noChangeArrowheads="1"/>
          </p:cNvSpPr>
          <p:nvPr/>
        </p:nvSpPr>
        <p:spPr bwMode="auto">
          <a:xfrm>
            <a:off x="1979613" y="52276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7</a:t>
            </a:r>
            <a:endParaRPr lang="en-US" altLang="zh-CN" sz="2000">
              <a:latin typeface="Tahoma" panose="020B0804030504040204" pitchFamily="34" charset="0"/>
            </a:endParaRPr>
          </a:p>
        </p:txBody>
      </p:sp>
      <p:sp>
        <p:nvSpPr>
          <p:cNvPr id="13332" name="Oval 18"/>
          <p:cNvSpPr>
            <a:spLocks noChangeArrowheads="1"/>
          </p:cNvSpPr>
          <p:nvPr/>
        </p:nvSpPr>
        <p:spPr bwMode="auto">
          <a:xfrm>
            <a:off x="357188" y="59483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3333" name="Oval 19"/>
          <p:cNvSpPr>
            <a:spLocks noChangeArrowheads="1"/>
          </p:cNvSpPr>
          <p:nvPr/>
        </p:nvSpPr>
        <p:spPr bwMode="auto">
          <a:xfrm>
            <a:off x="97155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3334" name="Oval 20"/>
          <p:cNvSpPr>
            <a:spLocks noChangeArrowheads="1"/>
          </p:cNvSpPr>
          <p:nvPr/>
        </p:nvSpPr>
        <p:spPr bwMode="auto">
          <a:xfrm>
            <a:off x="1690688" y="59483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3335" name="Line 21"/>
          <p:cNvSpPr>
            <a:spLocks noChangeShapeType="1"/>
          </p:cNvSpPr>
          <p:nvPr/>
        </p:nvSpPr>
        <p:spPr bwMode="auto">
          <a:xfrm flipV="1">
            <a:off x="933450" y="501173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6" name="Line 22"/>
          <p:cNvSpPr>
            <a:spLocks noChangeShapeType="1"/>
          </p:cNvSpPr>
          <p:nvPr/>
        </p:nvSpPr>
        <p:spPr bwMode="auto">
          <a:xfrm flipH="1" flipV="1">
            <a:off x="1654175" y="501173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7" name="Line 23"/>
          <p:cNvSpPr>
            <a:spLocks noChangeShapeType="1"/>
          </p:cNvSpPr>
          <p:nvPr/>
        </p:nvSpPr>
        <p:spPr bwMode="auto">
          <a:xfrm flipV="1">
            <a:off x="539750" y="5516563"/>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8" name="Line 24"/>
          <p:cNvSpPr>
            <a:spLocks noChangeShapeType="1"/>
          </p:cNvSpPr>
          <p:nvPr/>
        </p:nvSpPr>
        <p:spPr bwMode="auto">
          <a:xfrm flipH="1" flipV="1">
            <a:off x="1006475" y="5516563"/>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9" name="Line 25"/>
          <p:cNvSpPr>
            <a:spLocks noChangeShapeType="1"/>
          </p:cNvSpPr>
          <p:nvPr/>
        </p:nvSpPr>
        <p:spPr bwMode="auto">
          <a:xfrm flipV="1">
            <a:off x="1908175" y="5588000"/>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0" name="Oval 26"/>
          <p:cNvSpPr>
            <a:spLocks noChangeArrowheads="1"/>
          </p:cNvSpPr>
          <p:nvPr/>
        </p:nvSpPr>
        <p:spPr bwMode="auto">
          <a:xfrm>
            <a:off x="2771775" y="52276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229851" name="Oval 27"/>
          <p:cNvSpPr>
            <a:spLocks noChangeArrowheads="1"/>
          </p:cNvSpPr>
          <p:nvPr/>
        </p:nvSpPr>
        <p:spPr bwMode="auto">
          <a:xfrm>
            <a:off x="248285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3342" name="Line 28"/>
          <p:cNvSpPr>
            <a:spLocks noChangeShapeType="1"/>
          </p:cNvSpPr>
          <p:nvPr/>
        </p:nvSpPr>
        <p:spPr bwMode="auto">
          <a:xfrm flipV="1">
            <a:off x="2700338" y="5588000"/>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3" name="Oval 29"/>
          <p:cNvSpPr>
            <a:spLocks noChangeArrowheads="1"/>
          </p:cNvSpPr>
          <p:nvPr/>
        </p:nvSpPr>
        <p:spPr bwMode="auto">
          <a:xfrm>
            <a:off x="3205163" y="45783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9</a:t>
            </a:r>
            <a:endParaRPr lang="en-US" altLang="zh-CN" sz="2000">
              <a:latin typeface="Tahoma" panose="020B0804030504040204" pitchFamily="34" charset="0"/>
            </a:endParaRPr>
          </a:p>
        </p:txBody>
      </p:sp>
      <p:sp>
        <p:nvSpPr>
          <p:cNvPr id="13344" name="Line 30"/>
          <p:cNvSpPr>
            <a:spLocks noChangeShapeType="1"/>
          </p:cNvSpPr>
          <p:nvPr/>
        </p:nvSpPr>
        <p:spPr bwMode="auto">
          <a:xfrm flipV="1">
            <a:off x="3060700" y="4938713"/>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45" name="Oval 31"/>
          <p:cNvSpPr>
            <a:spLocks noChangeArrowheads="1"/>
          </p:cNvSpPr>
          <p:nvPr/>
        </p:nvSpPr>
        <p:spPr bwMode="auto">
          <a:xfrm>
            <a:off x="3708400" y="55181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25</a:t>
            </a:r>
            <a:endParaRPr lang="en-US" altLang="zh-CN" sz="2000">
              <a:latin typeface="Tahoma" panose="020B0804030504040204" pitchFamily="34" charset="0"/>
            </a:endParaRPr>
          </a:p>
        </p:txBody>
      </p:sp>
      <p:sp>
        <p:nvSpPr>
          <p:cNvPr id="13346" name="Oval 32"/>
          <p:cNvSpPr>
            <a:spLocks noChangeArrowheads="1"/>
          </p:cNvSpPr>
          <p:nvPr/>
        </p:nvSpPr>
        <p:spPr bwMode="auto">
          <a:xfrm>
            <a:off x="4141788"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3347" name="Line 33"/>
          <p:cNvSpPr>
            <a:spLocks noChangeShapeType="1"/>
          </p:cNvSpPr>
          <p:nvPr/>
        </p:nvSpPr>
        <p:spPr bwMode="auto">
          <a:xfrm flipV="1">
            <a:off x="3997325" y="52292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8" name="Oval 34"/>
          <p:cNvSpPr>
            <a:spLocks noChangeArrowheads="1"/>
          </p:cNvSpPr>
          <p:nvPr/>
        </p:nvSpPr>
        <p:spPr bwMode="auto">
          <a:xfrm>
            <a:off x="7523163"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29859" name="Oval 35"/>
          <p:cNvSpPr>
            <a:spLocks noChangeArrowheads="1"/>
          </p:cNvSpPr>
          <p:nvPr/>
        </p:nvSpPr>
        <p:spPr bwMode="auto">
          <a:xfrm>
            <a:off x="723423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50</a:t>
            </a:r>
            <a:endParaRPr lang="en-US" altLang="zh-CN" sz="2000">
              <a:latin typeface="Tahoma" panose="020B0804030504040204" pitchFamily="34" charset="0"/>
            </a:endParaRPr>
          </a:p>
        </p:txBody>
      </p:sp>
      <p:sp>
        <p:nvSpPr>
          <p:cNvPr id="13350" name="Line 36"/>
          <p:cNvSpPr>
            <a:spLocks noChangeShapeType="1"/>
          </p:cNvSpPr>
          <p:nvPr/>
        </p:nvSpPr>
        <p:spPr bwMode="auto">
          <a:xfrm flipV="1">
            <a:off x="7451725" y="56610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61" name="Oval 37"/>
          <p:cNvSpPr>
            <a:spLocks noChangeArrowheads="1"/>
          </p:cNvSpPr>
          <p:nvPr/>
        </p:nvSpPr>
        <p:spPr bwMode="auto">
          <a:xfrm>
            <a:off x="7956550" y="46513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3352" name="Line 38"/>
          <p:cNvSpPr>
            <a:spLocks noChangeShapeType="1"/>
          </p:cNvSpPr>
          <p:nvPr/>
        </p:nvSpPr>
        <p:spPr bwMode="auto">
          <a:xfrm flipV="1">
            <a:off x="7812088" y="501173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53" name="Oval 39"/>
          <p:cNvSpPr>
            <a:spLocks noChangeArrowheads="1"/>
          </p:cNvSpPr>
          <p:nvPr/>
        </p:nvSpPr>
        <p:spPr bwMode="auto">
          <a:xfrm>
            <a:off x="802640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21</a:t>
            </a:r>
            <a:endParaRPr lang="en-US" altLang="zh-CN" sz="2000">
              <a:latin typeface="Tahoma" panose="020B0804030504040204" pitchFamily="34" charset="0"/>
            </a:endParaRPr>
          </a:p>
        </p:txBody>
      </p:sp>
      <p:sp>
        <p:nvSpPr>
          <p:cNvPr id="13354" name="Oval 40"/>
          <p:cNvSpPr>
            <a:spLocks noChangeArrowheads="1"/>
          </p:cNvSpPr>
          <p:nvPr/>
        </p:nvSpPr>
        <p:spPr bwMode="auto">
          <a:xfrm>
            <a:off x="8459788" y="5299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3355" name="Line 41"/>
          <p:cNvSpPr>
            <a:spLocks noChangeShapeType="1"/>
          </p:cNvSpPr>
          <p:nvPr/>
        </p:nvSpPr>
        <p:spPr bwMode="auto">
          <a:xfrm flipV="1">
            <a:off x="8315325" y="565943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29858"/>
                                        </p:tgtEl>
                                        <p:attrNameLst>
                                          <p:attrName>fillcolor</p:attrName>
                                        </p:attrNameLst>
                                      </p:cBhvr>
                                      <p:to>
                                        <a:schemeClr val="accent2"/>
                                      </p:to>
                                    </p:animClr>
                                    <p:set>
                                      <p:cBhvr>
                                        <p:cTn id="7" dur="2000" fill="hold"/>
                                        <p:tgtEl>
                                          <p:spTgt spid="1229858"/>
                                        </p:tgtEl>
                                        <p:attrNameLst>
                                          <p:attrName>fill.type</p:attrName>
                                        </p:attrNameLst>
                                      </p:cBhvr>
                                      <p:to>
                                        <p:strVal val="solid"/>
                                      </p:to>
                                    </p:set>
                                    <p:set>
                                      <p:cBhvr>
                                        <p:cTn id="8" dur="2000" fill="hold"/>
                                        <p:tgtEl>
                                          <p:spTgt spid="122985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229859"/>
                                        </p:tgtEl>
                                        <p:attrNameLst>
                                          <p:attrName>fillcolor</p:attrName>
                                        </p:attrNameLst>
                                      </p:cBhvr>
                                      <p:to>
                                        <a:schemeClr val="accent2"/>
                                      </p:to>
                                    </p:animClr>
                                    <p:set>
                                      <p:cBhvr>
                                        <p:cTn id="11" dur="2000" fill="hold"/>
                                        <p:tgtEl>
                                          <p:spTgt spid="1229859"/>
                                        </p:tgtEl>
                                        <p:attrNameLst>
                                          <p:attrName>fill.type</p:attrName>
                                        </p:attrNameLst>
                                      </p:cBhvr>
                                      <p:to>
                                        <p:strVal val="solid"/>
                                      </p:to>
                                    </p:set>
                                    <p:set>
                                      <p:cBhvr>
                                        <p:cTn id="12" dur="2000" fill="hold"/>
                                        <p:tgtEl>
                                          <p:spTgt spid="122985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29861"/>
                                        </p:tgtEl>
                                        <p:attrNameLst>
                                          <p:attrName>fillcolor</p:attrName>
                                        </p:attrNameLst>
                                      </p:cBhvr>
                                      <p:to>
                                        <a:schemeClr val="accent2"/>
                                      </p:to>
                                    </p:animClr>
                                    <p:set>
                                      <p:cBhvr>
                                        <p:cTn id="15" dur="2000" fill="hold"/>
                                        <p:tgtEl>
                                          <p:spTgt spid="1229861"/>
                                        </p:tgtEl>
                                        <p:attrNameLst>
                                          <p:attrName>fill.type</p:attrName>
                                        </p:attrNameLst>
                                      </p:cBhvr>
                                      <p:to>
                                        <p:strVal val="solid"/>
                                      </p:to>
                                    </p:set>
                                    <p:set>
                                      <p:cBhvr>
                                        <p:cTn id="16" dur="2000" fill="hold"/>
                                        <p:tgtEl>
                                          <p:spTgt spid="1229861"/>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229850"/>
                                        </p:tgtEl>
                                        <p:attrNameLst>
                                          <p:attrName>fillcolor</p:attrName>
                                        </p:attrNameLst>
                                      </p:cBhvr>
                                      <p:to>
                                        <a:schemeClr val="accent2"/>
                                      </p:to>
                                    </p:animClr>
                                    <p:set>
                                      <p:cBhvr>
                                        <p:cTn id="19" dur="2000" fill="hold"/>
                                        <p:tgtEl>
                                          <p:spTgt spid="1229850"/>
                                        </p:tgtEl>
                                        <p:attrNameLst>
                                          <p:attrName>fill.type</p:attrName>
                                        </p:attrNameLst>
                                      </p:cBhvr>
                                      <p:to>
                                        <p:strVal val="solid"/>
                                      </p:to>
                                    </p:set>
                                    <p:set>
                                      <p:cBhvr>
                                        <p:cTn id="20" dur="2000" fill="hold"/>
                                        <p:tgtEl>
                                          <p:spTgt spid="1229850"/>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229851"/>
                                        </p:tgtEl>
                                        <p:attrNameLst>
                                          <p:attrName>fillcolor</p:attrName>
                                        </p:attrNameLst>
                                      </p:cBhvr>
                                      <p:to>
                                        <a:schemeClr val="accent2"/>
                                      </p:to>
                                    </p:animClr>
                                    <p:set>
                                      <p:cBhvr>
                                        <p:cTn id="23" dur="2000" fill="hold"/>
                                        <p:tgtEl>
                                          <p:spTgt spid="1229851"/>
                                        </p:tgtEl>
                                        <p:attrNameLst>
                                          <p:attrName>fill.type</p:attrName>
                                        </p:attrNameLst>
                                      </p:cBhvr>
                                      <p:to>
                                        <p:strVal val="solid"/>
                                      </p:to>
                                    </p:set>
                                    <p:set>
                                      <p:cBhvr>
                                        <p:cTn id="24" dur="2000" fill="hold"/>
                                        <p:tgtEl>
                                          <p:spTgt spid="1229851"/>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229853"/>
                                        </p:tgtEl>
                                        <p:attrNameLst>
                                          <p:attrName>fillcolor</p:attrName>
                                        </p:attrNameLst>
                                      </p:cBhvr>
                                      <p:to>
                                        <a:schemeClr val="accent2"/>
                                      </p:to>
                                    </p:animClr>
                                    <p:set>
                                      <p:cBhvr>
                                        <p:cTn id="27" dur="2000" fill="hold"/>
                                        <p:tgtEl>
                                          <p:spTgt spid="1229853"/>
                                        </p:tgtEl>
                                        <p:attrNameLst>
                                          <p:attrName>fill.type</p:attrName>
                                        </p:attrNameLst>
                                      </p:cBhvr>
                                      <p:to>
                                        <p:strVal val="solid"/>
                                      </p:to>
                                    </p:set>
                                    <p:set>
                                      <p:cBhvr>
                                        <p:cTn id="28" dur="2000" fill="hold"/>
                                        <p:tgtEl>
                                          <p:spTgt spid="122985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灯片编号占位符 3"/>
          <p:cNvSpPr>
            <a:spLocks noGrp="1"/>
          </p:cNvSpPr>
          <p:nvPr>
            <p:ph type="sldNum" sz="quarter" idx="12"/>
          </p:nvPr>
        </p:nvSpPr>
        <p:spPr>
          <a:xfrm>
            <a:off x="323850" y="404813"/>
            <a:ext cx="504825" cy="431800"/>
          </a:xfrm>
          <a:ln>
            <a:miter lim="800000"/>
          </a:ln>
        </p:spPr>
        <p:txBody>
          <a:bodyPr anchor="b"/>
          <a:lstStyle/>
          <a:p>
            <a:pPr>
              <a:defRPr/>
            </a:pPr>
            <a:fld id="{C074D1D4-08B5-4151-9D73-26E6F64AA635}" type="slidenum">
              <a:rPr lang="zh-CN" altLang="en-US" sz="1200">
                <a:solidFill>
                  <a:schemeClr val="bg2"/>
                </a:solidFill>
              </a:rPr>
            </a:fld>
            <a:endParaRPr lang="en-US" altLang="zh-CN" sz="1200">
              <a:solidFill>
                <a:schemeClr val="bg2"/>
              </a:solidFill>
            </a:endParaRPr>
          </a:p>
        </p:txBody>
      </p:sp>
      <p:sp>
        <p:nvSpPr>
          <p:cNvPr id="61" name="日期占位符 4"/>
          <p:cNvSpPr>
            <a:spLocks noGrp="1"/>
          </p:cNvSpPr>
          <p:nvPr>
            <p:ph type="dt" sz="quarter" idx="10"/>
          </p:nvPr>
        </p:nvSpPr>
        <p:spPr>
          <a:xfrm>
            <a:off x="34925" y="836613"/>
            <a:ext cx="1042988" cy="549275"/>
          </a:xfrm>
          <a:ln>
            <a:miter lim="800000"/>
          </a:ln>
        </p:spPr>
        <p:txBody>
          <a:bodyPr/>
          <a:lstStyle/>
          <a:p>
            <a:pPr>
              <a:defRPr/>
            </a:pPr>
            <a:fld id="{7513F2F7-2874-4EA7-BB8A-EB63A308A960}"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最大堆的插入</a:t>
            </a:r>
            <a:endParaRPr lang="zh-CN" altLang="en-US" dirty="0">
              <a:ea typeface="宋体" panose="02010600030101010101" pitchFamily="2" charset="-122"/>
            </a:endParaRPr>
          </a:p>
        </p:txBody>
      </p:sp>
      <p:sp>
        <p:nvSpPr>
          <p:cNvPr id="1230851" name="Rectangle 3"/>
          <p:cNvSpPr>
            <a:spLocks noGrp="1" noChangeArrowheads="1"/>
          </p:cNvSpPr>
          <p:nvPr>
            <p:ph type="body" idx="4294967295"/>
          </p:nvPr>
        </p:nvSpPr>
        <p:spPr>
          <a:xfrm>
            <a:off x="188913" y="1412875"/>
            <a:ext cx="8631237" cy="3074988"/>
          </a:xfrm>
        </p:spPr>
        <p:txBody>
          <a:bodyPr/>
          <a:lstStyle/>
          <a:p>
            <a:pPr eaLnBrk="1" hangingPunct="1"/>
            <a:r>
              <a:rPr lang="zh-CN" altLang="en-US" sz="2800">
                <a:latin typeface="Comic Sans MS" panose="030F0902030302020204" pitchFamily="66" charset="0"/>
                <a:ea typeface="宋体" panose="02010600030101010101" pitchFamily="2" charset="-122"/>
              </a:rPr>
              <a:t>由于</a:t>
            </a:r>
            <a:r>
              <a:rPr lang="zh-CN" altLang="en-US" sz="2800">
                <a:solidFill>
                  <a:schemeClr val="hlink"/>
                </a:solidFill>
                <a:latin typeface="Comic Sans MS" panose="030F0902030302020204" pitchFamily="66" charset="0"/>
                <a:ea typeface="宋体" panose="02010600030101010101" pitchFamily="2" charset="-122"/>
              </a:rPr>
              <a:t>堆是完全二叉树</a:t>
            </a:r>
            <a:r>
              <a:rPr lang="zh-CN" altLang="en-US" sz="2800">
                <a:latin typeface="Comic Sans MS" panose="030F0902030302020204" pitchFamily="66" charset="0"/>
                <a:ea typeface="宋体" panose="02010600030101010101" pitchFamily="2" charset="-122"/>
              </a:rPr>
              <a:t>，当对</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个元素的堆加入一个元素形成新的堆时，其新的结构必为</a:t>
            </a:r>
            <a:r>
              <a:rPr lang="en-US" altLang="zh-CN" sz="2800">
                <a:latin typeface="Comic Sans MS" panose="030F0902030302020204" pitchFamily="66" charset="0"/>
                <a:ea typeface="宋体" panose="02010600030101010101" pitchFamily="2" charset="-122"/>
              </a:rPr>
              <a:t>n+1</a:t>
            </a:r>
            <a:r>
              <a:rPr lang="zh-CN" altLang="en-US" sz="2800">
                <a:latin typeface="Comic Sans MS" panose="030F0902030302020204" pitchFamily="66" charset="0"/>
                <a:ea typeface="宋体" panose="02010600030101010101" pitchFamily="2" charset="-122"/>
              </a:rPr>
              <a:t>个元素的完全二叉树。 </a:t>
            </a:r>
            <a:endParaRPr lang="zh-CN" altLang="en-US" sz="2800">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插入策略从叶到根只有单一路径，每一层的工作需耗时</a:t>
            </a:r>
            <a:r>
              <a:rPr lang="en-US" altLang="zh-CN" sz="2800">
                <a:latin typeface="Comic Sans MS" panose="030F0902030302020204" pitchFamily="66" charset="0"/>
                <a:ea typeface="宋体" panose="02010600030101010101" pitchFamily="2" charset="-122"/>
              </a:rPr>
              <a:t>Θ(1)</a:t>
            </a:r>
            <a:r>
              <a:rPr lang="zh-CN" altLang="en-US" sz="2800">
                <a:latin typeface="Comic Sans MS" panose="030F0902030302020204" pitchFamily="66" charset="0"/>
                <a:ea typeface="宋体" panose="02010600030101010101" pitchFamily="2" charset="-122"/>
              </a:rPr>
              <a:t>，因此实现插入时间复杂性为</a:t>
            </a:r>
            <a:r>
              <a:rPr lang="en-US" altLang="zh-CN" sz="2800">
                <a:latin typeface="Comic Sans MS" panose="030F0902030302020204" pitchFamily="66" charset="0"/>
                <a:ea typeface="宋体" panose="02010600030101010101" pitchFamily="2" charset="-122"/>
              </a:rPr>
              <a:t>O(height) =O(log</a:t>
            </a:r>
            <a:r>
              <a:rPr lang="en-US" altLang="zh-CN" sz="2800" baseline="-25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n)</a:t>
            </a:r>
            <a:endParaRPr lang="en-US" altLang="zh-CN" sz="2800">
              <a:latin typeface="Comic Sans MS" panose="030F0902030302020204" pitchFamily="66" charset="0"/>
              <a:ea typeface="宋体" panose="02010600030101010101" pitchFamily="2" charset="-122"/>
            </a:endParaRPr>
          </a:p>
        </p:txBody>
      </p:sp>
      <p:sp>
        <p:nvSpPr>
          <p:cNvPr id="14342" name="Oval 4"/>
          <p:cNvSpPr>
            <a:spLocks noChangeArrowheads="1"/>
          </p:cNvSpPr>
          <p:nvPr/>
        </p:nvSpPr>
        <p:spPr bwMode="auto">
          <a:xfrm>
            <a:off x="2952750" y="3789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4343" name="Oval 5"/>
          <p:cNvSpPr>
            <a:spLocks noChangeArrowheads="1"/>
          </p:cNvSpPr>
          <p:nvPr/>
        </p:nvSpPr>
        <p:spPr bwMode="auto">
          <a:xfrm>
            <a:off x="2305050" y="42926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4344" name="Oval 6"/>
          <p:cNvSpPr>
            <a:spLocks noChangeArrowheads="1"/>
          </p:cNvSpPr>
          <p:nvPr/>
        </p:nvSpPr>
        <p:spPr bwMode="auto">
          <a:xfrm>
            <a:off x="360203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4345" name="Oval 7"/>
          <p:cNvSpPr>
            <a:spLocks noChangeArrowheads="1"/>
          </p:cNvSpPr>
          <p:nvPr/>
        </p:nvSpPr>
        <p:spPr bwMode="auto">
          <a:xfrm>
            <a:off x="1979613" y="50133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4346" name="Oval 8"/>
          <p:cNvSpPr>
            <a:spLocks noChangeArrowheads="1"/>
          </p:cNvSpPr>
          <p:nvPr/>
        </p:nvSpPr>
        <p:spPr bwMode="auto">
          <a:xfrm>
            <a:off x="2593975"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4347" name="Line 9"/>
          <p:cNvSpPr>
            <a:spLocks noChangeShapeType="1"/>
          </p:cNvSpPr>
          <p:nvPr/>
        </p:nvSpPr>
        <p:spPr bwMode="auto">
          <a:xfrm flipV="1">
            <a:off x="2555875" y="40767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48" name="Line 10"/>
          <p:cNvSpPr>
            <a:spLocks noChangeShapeType="1"/>
          </p:cNvSpPr>
          <p:nvPr/>
        </p:nvSpPr>
        <p:spPr bwMode="auto">
          <a:xfrm flipH="1" flipV="1">
            <a:off x="3276600" y="40767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49" name="Line 11"/>
          <p:cNvSpPr>
            <a:spLocks noChangeShapeType="1"/>
          </p:cNvSpPr>
          <p:nvPr/>
        </p:nvSpPr>
        <p:spPr bwMode="auto">
          <a:xfrm flipV="1">
            <a:off x="2162175" y="458152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50" name="Line 12"/>
          <p:cNvSpPr>
            <a:spLocks noChangeShapeType="1"/>
          </p:cNvSpPr>
          <p:nvPr/>
        </p:nvSpPr>
        <p:spPr bwMode="auto">
          <a:xfrm flipH="1" flipV="1">
            <a:off x="2628900" y="4581525"/>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1" name="Oval 13"/>
          <p:cNvSpPr>
            <a:spLocks noChangeArrowheads="1"/>
          </p:cNvSpPr>
          <p:nvPr/>
        </p:nvSpPr>
        <p:spPr bwMode="auto">
          <a:xfrm>
            <a:off x="1257300"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2" name="Oval 14"/>
          <p:cNvSpPr>
            <a:spLocks noChangeArrowheads="1"/>
          </p:cNvSpPr>
          <p:nvPr/>
        </p:nvSpPr>
        <p:spPr bwMode="auto">
          <a:xfrm>
            <a:off x="6096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3" name="Oval 15"/>
          <p:cNvSpPr>
            <a:spLocks noChangeArrowheads="1"/>
          </p:cNvSpPr>
          <p:nvPr/>
        </p:nvSpPr>
        <p:spPr bwMode="auto">
          <a:xfrm>
            <a:off x="190658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4" name="Oval 16"/>
          <p:cNvSpPr>
            <a:spLocks noChangeArrowheads="1"/>
          </p:cNvSpPr>
          <p:nvPr/>
        </p:nvSpPr>
        <p:spPr bwMode="auto">
          <a:xfrm>
            <a:off x="28416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5" name="Oval 17"/>
          <p:cNvSpPr>
            <a:spLocks noChangeArrowheads="1"/>
          </p:cNvSpPr>
          <p:nvPr/>
        </p:nvSpPr>
        <p:spPr bwMode="auto">
          <a:xfrm>
            <a:off x="89852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6" name="Oval 18"/>
          <p:cNvSpPr>
            <a:spLocks noChangeArrowheads="1"/>
          </p:cNvSpPr>
          <p:nvPr/>
        </p:nvSpPr>
        <p:spPr bwMode="auto">
          <a:xfrm>
            <a:off x="1617663" y="63817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230867" name="Line 19"/>
          <p:cNvSpPr>
            <a:spLocks noChangeShapeType="1"/>
          </p:cNvSpPr>
          <p:nvPr/>
        </p:nvSpPr>
        <p:spPr bwMode="auto">
          <a:xfrm flipV="1">
            <a:off x="86042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8" name="Line 20"/>
          <p:cNvSpPr>
            <a:spLocks noChangeShapeType="1"/>
          </p:cNvSpPr>
          <p:nvPr/>
        </p:nvSpPr>
        <p:spPr bwMode="auto">
          <a:xfrm flipH="1" flipV="1">
            <a:off x="158115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9" name="Line 21"/>
          <p:cNvSpPr>
            <a:spLocks noChangeShapeType="1"/>
          </p:cNvSpPr>
          <p:nvPr/>
        </p:nvSpPr>
        <p:spPr bwMode="auto">
          <a:xfrm flipV="1">
            <a:off x="46672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0" name="Line 22"/>
          <p:cNvSpPr>
            <a:spLocks noChangeShapeType="1"/>
          </p:cNvSpPr>
          <p:nvPr/>
        </p:nvSpPr>
        <p:spPr bwMode="auto">
          <a:xfrm flipH="1" flipV="1">
            <a:off x="93345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1" name="Line 23"/>
          <p:cNvSpPr>
            <a:spLocks noChangeShapeType="1"/>
          </p:cNvSpPr>
          <p:nvPr/>
        </p:nvSpPr>
        <p:spPr bwMode="auto">
          <a:xfrm flipV="1">
            <a:off x="1835150" y="602138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2" name="Oval 24"/>
          <p:cNvSpPr>
            <a:spLocks noChangeArrowheads="1"/>
          </p:cNvSpPr>
          <p:nvPr/>
        </p:nvSpPr>
        <p:spPr bwMode="auto">
          <a:xfrm>
            <a:off x="3417888" y="51577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0873" name="Oval 25"/>
          <p:cNvSpPr>
            <a:spLocks noChangeArrowheads="1"/>
          </p:cNvSpPr>
          <p:nvPr/>
        </p:nvSpPr>
        <p:spPr bwMode="auto">
          <a:xfrm>
            <a:off x="277018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0874" name="Oval 26"/>
          <p:cNvSpPr>
            <a:spLocks noChangeArrowheads="1"/>
          </p:cNvSpPr>
          <p:nvPr/>
        </p:nvSpPr>
        <p:spPr bwMode="auto">
          <a:xfrm>
            <a:off x="406717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0875" name="Oval 27"/>
          <p:cNvSpPr>
            <a:spLocks noChangeArrowheads="1"/>
          </p:cNvSpPr>
          <p:nvPr/>
        </p:nvSpPr>
        <p:spPr bwMode="auto">
          <a:xfrm>
            <a:off x="2444750"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230876" name="Oval 28"/>
          <p:cNvSpPr>
            <a:spLocks noChangeArrowheads="1"/>
          </p:cNvSpPr>
          <p:nvPr/>
        </p:nvSpPr>
        <p:spPr bwMode="auto">
          <a:xfrm>
            <a:off x="30591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0877" name="Line 29"/>
          <p:cNvSpPr>
            <a:spLocks noChangeShapeType="1"/>
          </p:cNvSpPr>
          <p:nvPr/>
        </p:nvSpPr>
        <p:spPr bwMode="auto">
          <a:xfrm flipV="1">
            <a:off x="3021013"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8" name="Line 30"/>
          <p:cNvSpPr>
            <a:spLocks noChangeShapeType="1"/>
          </p:cNvSpPr>
          <p:nvPr/>
        </p:nvSpPr>
        <p:spPr bwMode="auto">
          <a:xfrm flipH="1" flipV="1">
            <a:off x="3741738"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9" name="Line 31"/>
          <p:cNvSpPr>
            <a:spLocks noChangeShapeType="1"/>
          </p:cNvSpPr>
          <p:nvPr/>
        </p:nvSpPr>
        <p:spPr bwMode="auto">
          <a:xfrm flipV="1">
            <a:off x="2627313"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0" name="Line 32"/>
          <p:cNvSpPr>
            <a:spLocks noChangeShapeType="1"/>
          </p:cNvSpPr>
          <p:nvPr/>
        </p:nvSpPr>
        <p:spPr bwMode="auto">
          <a:xfrm flipH="1" flipV="1">
            <a:off x="3094038" y="5949950"/>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1" name="Oval 33"/>
          <p:cNvSpPr>
            <a:spLocks noChangeArrowheads="1"/>
          </p:cNvSpPr>
          <p:nvPr/>
        </p:nvSpPr>
        <p:spPr bwMode="auto">
          <a:xfrm>
            <a:off x="3778250" y="6381750"/>
            <a:ext cx="360363"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30882" name="Line 34"/>
          <p:cNvSpPr>
            <a:spLocks noChangeShapeType="1"/>
          </p:cNvSpPr>
          <p:nvPr/>
        </p:nvSpPr>
        <p:spPr bwMode="auto">
          <a:xfrm flipV="1">
            <a:off x="3994150" y="602138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3" name="Oval 35"/>
          <p:cNvSpPr>
            <a:spLocks noChangeArrowheads="1"/>
          </p:cNvSpPr>
          <p:nvPr/>
        </p:nvSpPr>
        <p:spPr bwMode="auto">
          <a:xfrm>
            <a:off x="5505450"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0884" name="Oval 36"/>
          <p:cNvSpPr>
            <a:spLocks noChangeArrowheads="1"/>
          </p:cNvSpPr>
          <p:nvPr/>
        </p:nvSpPr>
        <p:spPr bwMode="auto">
          <a:xfrm>
            <a:off x="485775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0885" name="Oval 37"/>
          <p:cNvSpPr>
            <a:spLocks noChangeArrowheads="1"/>
          </p:cNvSpPr>
          <p:nvPr/>
        </p:nvSpPr>
        <p:spPr bwMode="auto">
          <a:xfrm>
            <a:off x="6154738" y="5661025"/>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230886" name="Oval 38"/>
          <p:cNvSpPr>
            <a:spLocks noChangeArrowheads="1"/>
          </p:cNvSpPr>
          <p:nvPr/>
        </p:nvSpPr>
        <p:spPr bwMode="auto">
          <a:xfrm>
            <a:off x="45323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230887" name="Oval 39"/>
          <p:cNvSpPr>
            <a:spLocks noChangeArrowheads="1"/>
          </p:cNvSpPr>
          <p:nvPr/>
        </p:nvSpPr>
        <p:spPr bwMode="auto">
          <a:xfrm>
            <a:off x="514667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0888" name="Line 40"/>
          <p:cNvSpPr>
            <a:spLocks noChangeShapeType="1"/>
          </p:cNvSpPr>
          <p:nvPr/>
        </p:nvSpPr>
        <p:spPr bwMode="auto">
          <a:xfrm flipV="1">
            <a:off x="510857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9" name="Line 41"/>
          <p:cNvSpPr>
            <a:spLocks noChangeShapeType="1"/>
          </p:cNvSpPr>
          <p:nvPr/>
        </p:nvSpPr>
        <p:spPr bwMode="auto">
          <a:xfrm flipH="1" flipV="1">
            <a:off x="582930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0" name="Line 42"/>
          <p:cNvSpPr>
            <a:spLocks noChangeShapeType="1"/>
          </p:cNvSpPr>
          <p:nvPr/>
        </p:nvSpPr>
        <p:spPr bwMode="auto">
          <a:xfrm flipV="1">
            <a:off x="471487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1" name="Line 43"/>
          <p:cNvSpPr>
            <a:spLocks noChangeShapeType="1"/>
          </p:cNvSpPr>
          <p:nvPr/>
        </p:nvSpPr>
        <p:spPr bwMode="auto">
          <a:xfrm flipH="1" flipV="1">
            <a:off x="518160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2" name="Oval 44"/>
          <p:cNvSpPr>
            <a:spLocks noChangeArrowheads="1"/>
          </p:cNvSpPr>
          <p:nvPr/>
        </p:nvSpPr>
        <p:spPr bwMode="auto">
          <a:xfrm>
            <a:off x="5865813" y="63817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0893" name="Line 45"/>
          <p:cNvSpPr>
            <a:spLocks noChangeShapeType="1"/>
          </p:cNvSpPr>
          <p:nvPr/>
        </p:nvSpPr>
        <p:spPr bwMode="auto">
          <a:xfrm flipV="1">
            <a:off x="6081713" y="602138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4" name="Oval 46"/>
          <p:cNvSpPr>
            <a:spLocks noChangeArrowheads="1"/>
          </p:cNvSpPr>
          <p:nvPr/>
        </p:nvSpPr>
        <p:spPr bwMode="auto">
          <a:xfrm>
            <a:off x="7594600"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21</a:t>
            </a:r>
            <a:endParaRPr lang="en-US" altLang="zh-CN" sz="2000">
              <a:latin typeface="Tahoma" panose="020B0804030504040204" pitchFamily="34" charset="0"/>
            </a:endParaRPr>
          </a:p>
        </p:txBody>
      </p:sp>
      <p:sp>
        <p:nvSpPr>
          <p:cNvPr id="1230895" name="Oval 47"/>
          <p:cNvSpPr>
            <a:spLocks noChangeArrowheads="1"/>
          </p:cNvSpPr>
          <p:nvPr/>
        </p:nvSpPr>
        <p:spPr bwMode="auto">
          <a:xfrm>
            <a:off x="69469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0896" name="Oval 48"/>
          <p:cNvSpPr>
            <a:spLocks noChangeArrowheads="1"/>
          </p:cNvSpPr>
          <p:nvPr/>
        </p:nvSpPr>
        <p:spPr bwMode="auto">
          <a:xfrm>
            <a:off x="8243888" y="5661025"/>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0897" name="Oval 49"/>
          <p:cNvSpPr>
            <a:spLocks noChangeArrowheads="1"/>
          </p:cNvSpPr>
          <p:nvPr/>
        </p:nvSpPr>
        <p:spPr bwMode="auto">
          <a:xfrm>
            <a:off x="662146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230898" name="Oval 50"/>
          <p:cNvSpPr>
            <a:spLocks noChangeArrowheads="1"/>
          </p:cNvSpPr>
          <p:nvPr/>
        </p:nvSpPr>
        <p:spPr bwMode="auto">
          <a:xfrm>
            <a:off x="723582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0899" name="Line 51"/>
          <p:cNvSpPr>
            <a:spLocks noChangeShapeType="1"/>
          </p:cNvSpPr>
          <p:nvPr/>
        </p:nvSpPr>
        <p:spPr bwMode="auto">
          <a:xfrm flipV="1">
            <a:off x="719772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0" name="Line 52"/>
          <p:cNvSpPr>
            <a:spLocks noChangeShapeType="1"/>
          </p:cNvSpPr>
          <p:nvPr/>
        </p:nvSpPr>
        <p:spPr bwMode="auto">
          <a:xfrm flipH="1" flipV="1">
            <a:off x="791845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1" name="Line 53"/>
          <p:cNvSpPr>
            <a:spLocks noChangeShapeType="1"/>
          </p:cNvSpPr>
          <p:nvPr/>
        </p:nvSpPr>
        <p:spPr bwMode="auto">
          <a:xfrm flipV="1">
            <a:off x="680402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2" name="Line 54"/>
          <p:cNvSpPr>
            <a:spLocks noChangeShapeType="1"/>
          </p:cNvSpPr>
          <p:nvPr/>
        </p:nvSpPr>
        <p:spPr bwMode="auto">
          <a:xfrm flipH="1" flipV="1">
            <a:off x="727075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3" name="Oval 55"/>
          <p:cNvSpPr>
            <a:spLocks noChangeArrowheads="1"/>
          </p:cNvSpPr>
          <p:nvPr/>
        </p:nvSpPr>
        <p:spPr bwMode="auto">
          <a:xfrm>
            <a:off x="7953375" y="6381750"/>
            <a:ext cx="360363"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0904" name="Line 56"/>
          <p:cNvSpPr>
            <a:spLocks noChangeShapeType="1"/>
          </p:cNvSpPr>
          <p:nvPr/>
        </p:nvSpPr>
        <p:spPr bwMode="auto">
          <a:xfrm flipV="1">
            <a:off x="8170863" y="602138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5" name="Oval 57"/>
          <p:cNvSpPr>
            <a:spLocks noChangeArrowheads="1"/>
          </p:cNvSpPr>
          <p:nvPr/>
        </p:nvSpPr>
        <p:spPr bwMode="auto">
          <a:xfrm>
            <a:off x="4140200" y="4724400"/>
            <a:ext cx="360363" cy="360363"/>
          </a:xfrm>
          <a:prstGeom prst="ellipse">
            <a:avLst/>
          </a:prstGeom>
          <a:solidFill>
            <a:srgbClr val="008000"/>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30906" name="Oval 58"/>
          <p:cNvSpPr>
            <a:spLocks noChangeArrowheads="1"/>
          </p:cNvSpPr>
          <p:nvPr/>
        </p:nvSpPr>
        <p:spPr bwMode="auto">
          <a:xfrm>
            <a:off x="6011863" y="4724400"/>
            <a:ext cx="360362" cy="360363"/>
          </a:xfrm>
          <a:prstGeom prst="ellipse">
            <a:avLst/>
          </a:prstGeom>
          <a:solidFill>
            <a:srgbClr val="008000"/>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230907" name="Oval 59"/>
          <p:cNvSpPr>
            <a:spLocks noChangeArrowheads="1"/>
          </p:cNvSpPr>
          <p:nvPr/>
        </p:nvSpPr>
        <p:spPr bwMode="auto">
          <a:xfrm>
            <a:off x="7956550" y="4652963"/>
            <a:ext cx="360363" cy="360362"/>
          </a:xfrm>
          <a:prstGeom prst="ellipse">
            <a:avLst/>
          </a:prstGeom>
          <a:solidFill>
            <a:srgbClr val="008000"/>
          </a:solidFill>
          <a:ln w="9525">
            <a:solidFill>
              <a:schemeClr val="tx1"/>
            </a:solidFill>
            <a:miter lim="800000"/>
          </a:ln>
        </p:spPr>
        <p:txBody>
          <a:bodyPr wrap="none" anchor="ctr"/>
          <a:lstStyle/>
          <a:p>
            <a:pPr algn="ctr"/>
            <a:r>
              <a:rPr lang="en-US" altLang="zh-CN" sz="2000">
                <a:latin typeface="Tahoma" panose="020B0804030504040204" pitchFamily="34" charset="0"/>
              </a:rPr>
              <a:t>21</a:t>
            </a:r>
            <a:endParaRPr lang="en-US" altLang="zh-CN" sz="20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230861"/>
                                        </p:tgtEl>
                                        <p:attrNameLst>
                                          <p:attrName>style.visibility</p:attrName>
                                        </p:attrNameLst>
                                      </p:cBhvr>
                                      <p:to>
                                        <p:strVal val="visible"/>
                                      </p:to>
                                    </p:set>
                                    <p:animEffect transition="in" filter="fade">
                                      <p:cBhvr>
                                        <p:cTn id="7" dur="100"/>
                                        <p:tgtEl>
                                          <p:spTgt spid="1230861"/>
                                        </p:tgtEl>
                                      </p:cBhvr>
                                    </p:animEffect>
                                    <p:anim calcmode="lin" valueType="num">
                                      <p:cBhvr>
                                        <p:cTn id="8" dur="400" fill="hold"/>
                                        <p:tgtEl>
                                          <p:spTgt spid="1230861"/>
                                        </p:tgtEl>
                                        <p:attrNameLst>
                                          <p:attrName>ppt_x</p:attrName>
                                        </p:attrNameLst>
                                      </p:cBhvr>
                                      <p:tavLst>
                                        <p:tav tm="0">
                                          <p:val>
                                            <p:strVal val="#ppt_x"/>
                                          </p:val>
                                        </p:tav>
                                        <p:tav tm="100000">
                                          <p:val>
                                            <p:strVal val="#ppt_x"/>
                                          </p:val>
                                        </p:tav>
                                      </p:tavLst>
                                    </p:anim>
                                    <p:anim calcmode="lin" valueType="num">
                                      <p:cBhvr>
                                        <p:cTn id="9" dur="400" fill="hold"/>
                                        <p:tgtEl>
                                          <p:spTgt spid="1230861"/>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2308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2308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1230862"/>
                                        </p:tgtEl>
                                        <p:attrNameLst>
                                          <p:attrName>style.visibility</p:attrName>
                                        </p:attrNameLst>
                                      </p:cBhvr>
                                      <p:to>
                                        <p:strVal val="visible"/>
                                      </p:to>
                                    </p:set>
                                    <p:animEffect transition="in" filter="fade">
                                      <p:cBhvr>
                                        <p:cTn id="14" dur="100"/>
                                        <p:tgtEl>
                                          <p:spTgt spid="1230862"/>
                                        </p:tgtEl>
                                      </p:cBhvr>
                                    </p:animEffect>
                                    <p:anim calcmode="lin" valueType="num">
                                      <p:cBhvr>
                                        <p:cTn id="15" dur="400" fill="hold"/>
                                        <p:tgtEl>
                                          <p:spTgt spid="1230862"/>
                                        </p:tgtEl>
                                        <p:attrNameLst>
                                          <p:attrName>ppt_x</p:attrName>
                                        </p:attrNameLst>
                                      </p:cBhvr>
                                      <p:tavLst>
                                        <p:tav tm="0">
                                          <p:val>
                                            <p:strVal val="#ppt_x"/>
                                          </p:val>
                                        </p:tav>
                                        <p:tav tm="100000">
                                          <p:val>
                                            <p:strVal val="#ppt_x"/>
                                          </p:val>
                                        </p:tav>
                                      </p:tavLst>
                                    </p:anim>
                                    <p:anim calcmode="lin" valueType="num">
                                      <p:cBhvr>
                                        <p:cTn id="16" dur="400" fill="hold"/>
                                        <p:tgtEl>
                                          <p:spTgt spid="1230862"/>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12308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12308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grpId="0" nodeType="withEffect">
                                  <p:stCondLst>
                                    <p:cond delay="0"/>
                                  </p:stCondLst>
                                  <p:childTnLst>
                                    <p:set>
                                      <p:cBhvr>
                                        <p:cTn id="20" dur="1" fill="hold">
                                          <p:stCondLst>
                                            <p:cond delay="0"/>
                                          </p:stCondLst>
                                        </p:cTn>
                                        <p:tgtEl>
                                          <p:spTgt spid="1230863"/>
                                        </p:tgtEl>
                                        <p:attrNameLst>
                                          <p:attrName>style.visibility</p:attrName>
                                        </p:attrNameLst>
                                      </p:cBhvr>
                                      <p:to>
                                        <p:strVal val="visible"/>
                                      </p:to>
                                    </p:set>
                                    <p:animEffect transition="in" filter="fade">
                                      <p:cBhvr>
                                        <p:cTn id="21" dur="100"/>
                                        <p:tgtEl>
                                          <p:spTgt spid="1230863"/>
                                        </p:tgtEl>
                                      </p:cBhvr>
                                    </p:animEffect>
                                    <p:anim calcmode="lin" valueType="num">
                                      <p:cBhvr>
                                        <p:cTn id="22" dur="400" fill="hold"/>
                                        <p:tgtEl>
                                          <p:spTgt spid="1230863"/>
                                        </p:tgtEl>
                                        <p:attrNameLst>
                                          <p:attrName>ppt_x</p:attrName>
                                        </p:attrNameLst>
                                      </p:cBhvr>
                                      <p:tavLst>
                                        <p:tav tm="0">
                                          <p:val>
                                            <p:strVal val="#ppt_x"/>
                                          </p:val>
                                        </p:tav>
                                        <p:tav tm="100000">
                                          <p:val>
                                            <p:strVal val="#ppt_x"/>
                                          </p:val>
                                        </p:tav>
                                      </p:tavLst>
                                    </p:anim>
                                    <p:anim calcmode="lin" valueType="num">
                                      <p:cBhvr>
                                        <p:cTn id="23" dur="400" fill="hold"/>
                                        <p:tgtEl>
                                          <p:spTgt spid="1230863"/>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23086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23086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grpId="0" nodeType="withEffect">
                                  <p:stCondLst>
                                    <p:cond delay="0"/>
                                  </p:stCondLst>
                                  <p:childTnLst>
                                    <p:set>
                                      <p:cBhvr>
                                        <p:cTn id="27" dur="1" fill="hold">
                                          <p:stCondLst>
                                            <p:cond delay="0"/>
                                          </p:stCondLst>
                                        </p:cTn>
                                        <p:tgtEl>
                                          <p:spTgt spid="1230864"/>
                                        </p:tgtEl>
                                        <p:attrNameLst>
                                          <p:attrName>style.visibility</p:attrName>
                                        </p:attrNameLst>
                                      </p:cBhvr>
                                      <p:to>
                                        <p:strVal val="visible"/>
                                      </p:to>
                                    </p:set>
                                    <p:animEffect transition="in" filter="fade">
                                      <p:cBhvr>
                                        <p:cTn id="28" dur="100"/>
                                        <p:tgtEl>
                                          <p:spTgt spid="1230864"/>
                                        </p:tgtEl>
                                      </p:cBhvr>
                                    </p:animEffect>
                                    <p:anim calcmode="lin" valueType="num">
                                      <p:cBhvr>
                                        <p:cTn id="29" dur="400" fill="hold"/>
                                        <p:tgtEl>
                                          <p:spTgt spid="1230864"/>
                                        </p:tgtEl>
                                        <p:attrNameLst>
                                          <p:attrName>ppt_x</p:attrName>
                                        </p:attrNameLst>
                                      </p:cBhvr>
                                      <p:tavLst>
                                        <p:tav tm="0">
                                          <p:val>
                                            <p:strVal val="#ppt_x"/>
                                          </p:val>
                                        </p:tav>
                                        <p:tav tm="100000">
                                          <p:val>
                                            <p:strVal val="#ppt_x"/>
                                          </p:val>
                                        </p:tav>
                                      </p:tavLst>
                                    </p:anim>
                                    <p:anim calcmode="lin" valueType="num">
                                      <p:cBhvr>
                                        <p:cTn id="30" dur="400" fill="hold"/>
                                        <p:tgtEl>
                                          <p:spTgt spid="1230864"/>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123086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123086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grpId="0" nodeType="withEffect">
                                  <p:stCondLst>
                                    <p:cond delay="0"/>
                                  </p:stCondLst>
                                  <p:childTnLst>
                                    <p:set>
                                      <p:cBhvr>
                                        <p:cTn id="34" dur="1" fill="hold">
                                          <p:stCondLst>
                                            <p:cond delay="0"/>
                                          </p:stCondLst>
                                        </p:cTn>
                                        <p:tgtEl>
                                          <p:spTgt spid="1230865"/>
                                        </p:tgtEl>
                                        <p:attrNameLst>
                                          <p:attrName>style.visibility</p:attrName>
                                        </p:attrNameLst>
                                      </p:cBhvr>
                                      <p:to>
                                        <p:strVal val="visible"/>
                                      </p:to>
                                    </p:set>
                                    <p:animEffect transition="in" filter="fade">
                                      <p:cBhvr>
                                        <p:cTn id="35" dur="100"/>
                                        <p:tgtEl>
                                          <p:spTgt spid="1230865"/>
                                        </p:tgtEl>
                                      </p:cBhvr>
                                    </p:animEffect>
                                    <p:anim calcmode="lin" valueType="num">
                                      <p:cBhvr>
                                        <p:cTn id="36" dur="400" fill="hold"/>
                                        <p:tgtEl>
                                          <p:spTgt spid="1230865"/>
                                        </p:tgtEl>
                                        <p:attrNameLst>
                                          <p:attrName>ppt_x</p:attrName>
                                        </p:attrNameLst>
                                      </p:cBhvr>
                                      <p:tavLst>
                                        <p:tav tm="0">
                                          <p:val>
                                            <p:strVal val="#ppt_x"/>
                                          </p:val>
                                        </p:tav>
                                        <p:tav tm="100000">
                                          <p:val>
                                            <p:strVal val="#ppt_x"/>
                                          </p:val>
                                        </p:tav>
                                      </p:tavLst>
                                    </p:anim>
                                    <p:anim calcmode="lin" valueType="num">
                                      <p:cBhvr>
                                        <p:cTn id="37" dur="400" fill="hold"/>
                                        <p:tgtEl>
                                          <p:spTgt spid="1230865"/>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12308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12308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grpId="0" nodeType="withEffect">
                                  <p:stCondLst>
                                    <p:cond delay="0"/>
                                  </p:stCondLst>
                                  <p:childTnLst>
                                    <p:set>
                                      <p:cBhvr>
                                        <p:cTn id="41" dur="1" fill="hold">
                                          <p:stCondLst>
                                            <p:cond delay="0"/>
                                          </p:stCondLst>
                                        </p:cTn>
                                        <p:tgtEl>
                                          <p:spTgt spid="1230866"/>
                                        </p:tgtEl>
                                        <p:attrNameLst>
                                          <p:attrName>style.visibility</p:attrName>
                                        </p:attrNameLst>
                                      </p:cBhvr>
                                      <p:to>
                                        <p:strVal val="visible"/>
                                      </p:to>
                                    </p:set>
                                    <p:animEffect transition="in" filter="fade">
                                      <p:cBhvr>
                                        <p:cTn id="42" dur="100"/>
                                        <p:tgtEl>
                                          <p:spTgt spid="1230866"/>
                                        </p:tgtEl>
                                      </p:cBhvr>
                                    </p:animEffect>
                                    <p:anim calcmode="lin" valueType="num">
                                      <p:cBhvr>
                                        <p:cTn id="43" dur="400" fill="hold"/>
                                        <p:tgtEl>
                                          <p:spTgt spid="1230866"/>
                                        </p:tgtEl>
                                        <p:attrNameLst>
                                          <p:attrName>ppt_x</p:attrName>
                                        </p:attrNameLst>
                                      </p:cBhvr>
                                      <p:tavLst>
                                        <p:tav tm="0">
                                          <p:val>
                                            <p:strVal val="#ppt_x"/>
                                          </p:val>
                                        </p:tav>
                                        <p:tav tm="100000">
                                          <p:val>
                                            <p:strVal val="#ppt_x"/>
                                          </p:val>
                                        </p:tav>
                                      </p:tavLst>
                                    </p:anim>
                                    <p:anim calcmode="lin" valueType="num">
                                      <p:cBhvr>
                                        <p:cTn id="44" dur="400" fill="hold"/>
                                        <p:tgtEl>
                                          <p:spTgt spid="1230866"/>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12308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12308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grpId="0" nodeType="withEffect">
                                  <p:stCondLst>
                                    <p:cond delay="0"/>
                                  </p:stCondLst>
                                  <p:childTnLst>
                                    <p:set>
                                      <p:cBhvr>
                                        <p:cTn id="48" dur="1" fill="hold">
                                          <p:stCondLst>
                                            <p:cond delay="0"/>
                                          </p:stCondLst>
                                        </p:cTn>
                                        <p:tgtEl>
                                          <p:spTgt spid="1230867"/>
                                        </p:tgtEl>
                                        <p:attrNameLst>
                                          <p:attrName>style.visibility</p:attrName>
                                        </p:attrNameLst>
                                      </p:cBhvr>
                                      <p:to>
                                        <p:strVal val="visible"/>
                                      </p:to>
                                    </p:set>
                                    <p:animEffect transition="in" filter="fade">
                                      <p:cBhvr>
                                        <p:cTn id="49" dur="100"/>
                                        <p:tgtEl>
                                          <p:spTgt spid="1230867"/>
                                        </p:tgtEl>
                                      </p:cBhvr>
                                    </p:animEffect>
                                    <p:anim calcmode="lin" valueType="num">
                                      <p:cBhvr>
                                        <p:cTn id="50" dur="400" fill="hold"/>
                                        <p:tgtEl>
                                          <p:spTgt spid="1230867"/>
                                        </p:tgtEl>
                                        <p:attrNameLst>
                                          <p:attrName>ppt_x</p:attrName>
                                        </p:attrNameLst>
                                      </p:cBhvr>
                                      <p:tavLst>
                                        <p:tav tm="0">
                                          <p:val>
                                            <p:strVal val="#ppt_x"/>
                                          </p:val>
                                        </p:tav>
                                        <p:tav tm="100000">
                                          <p:val>
                                            <p:strVal val="#ppt_x"/>
                                          </p:val>
                                        </p:tav>
                                      </p:tavLst>
                                    </p:anim>
                                    <p:anim calcmode="lin" valueType="num">
                                      <p:cBhvr>
                                        <p:cTn id="51" dur="400" fill="hold"/>
                                        <p:tgtEl>
                                          <p:spTgt spid="1230867"/>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12308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12308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4" presetID="43" presetClass="entr" presetSubtype="0" fill="hold" grpId="0" nodeType="withEffect">
                                  <p:stCondLst>
                                    <p:cond delay="0"/>
                                  </p:stCondLst>
                                  <p:childTnLst>
                                    <p:set>
                                      <p:cBhvr>
                                        <p:cTn id="55" dur="1" fill="hold">
                                          <p:stCondLst>
                                            <p:cond delay="0"/>
                                          </p:stCondLst>
                                        </p:cTn>
                                        <p:tgtEl>
                                          <p:spTgt spid="1230868"/>
                                        </p:tgtEl>
                                        <p:attrNameLst>
                                          <p:attrName>style.visibility</p:attrName>
                                        </p:attrNameLst>
                                      </p:cBhvr>
                                      <p:to>
                                        <p:strVal val="visible"/>
                                      </p:to>
                                    </p:set>
                                    <p:animEffect transition="in" filter="fade">
                                      <p:cBhvr>
                                        <p:cTn id="56" dur="100"/>
                                        <p:tgtEl>
                                          <p:spTgt spid="1230868"/>
                                        </p:tgtEl>
                                      </p:cBhvr>
                                    </p:animEffect>
                                    <p:anim calcmode="lin" valueType="num">
                                      <p:cBhvr>
                                        <p:cTn id="57" dur="400" fill="hold"/>
                                        <p:tgtEl>
                                          <p:spTgt spid="1230868"/>
                                        </p:tgtEl>
                                        <p:attrNameLst>
                                          <p:attrName>ppt_x</p:attrName>
                                        </p:attrNameLst>
                                      </p:cBhvr>
                                      <p:tavLst>
                                        <p:tav tm="0">
                                          <p:val>
                                            <p:strVal val="#ppt_x"/>
                                          </p:val>
                                        </p:tav>
                                        <p:tav tm="100000">
                                          <p:val>
                                            <p:strVal val="#ppt_x"/>
                                          </p:val>
                                        </p:tav>
                                      </p:tavLst>
                                    </p:anim>
                                    <p:anim calcmode="lin" valueType="num">
                                      <p:cBhvr>
                                        <p:cTn id="58" dur="400" fill="hold"/>
                                        <p:tgtEl>
                                          <p:spTgt spid="1230868"/>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123086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123086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1" presetID="43" presetClass="entr" presetSubtype="0" fill="hold" grpId="0" nodeType="withEffect">
                                  <p:stCondLst>
                                    <p:cond delay="0"/>
                                  </p:stCondLst>
                                  <p:childTnLst>
                                    <p:set>
                                      <p:cBhvr>
                                        <p:cTn id="62" dur="1" fill="hold">
                                          <p:stCondLst>
                                            <p:cond delay="0"/>
                                          </p:stCondLst>
                                        </p:cTn>
                                        <p:tgtEl>
                                          <p:spTgt spid="1230869"/>
                                        </p:tgtEl>
                                        <p:attrNameLst>
                                          <p:attrName>style.visibility</p:attrName>
                                        </p:attrNameLst>
                                      </p:cBhvr>
                                      <p:to>
                                        <p:strVal val="visible"/>
                                      </p:to>
                                    </p:set>
                                    <p:animEffect transition="in" filter="fade">
                                      <p:cBhvr>
                                        <p:cTn id="63" dur="100"/>
                                        <p:tgtEl>
                                          <p:spTgt spid="1230869"/>
                                        </p:tgtEl>
                                      </p:cBhvr>
                                    </p:animEffect>
                                    <p:anim calcmode="lin" valueType="num">
                                      <p:cBhvr>
                                        <p:cTn id="64" dur="400" fill="hold"/>
                                        <p:tgtEl>
                                          <p:spTgt spid="1230869"/>
                                        </p:tgtEl>
                                        <p:attrNameLst>
                                          <p:attrName>ppt_x</p:attrName>
                                        </p:attrNameLst>
                                      </p:cBhvr>
                                      <p:tavLst>
                                        <p:tav tm="0">
                                          <p:val>
                                            <p:strVal val="#ppt_x"/>
                                          </p:val>
                                        </p:tav>
                                        <p:tav tm="100000">
                                          <p:val>
                                            <p:strVal val="#ppt_x"/>
                                          </p:val>
                                        </p:tav>
                                      </p:tavLst>
                                    </p:anim>
                                    <p:anim calcmode="lin" valueType="num">
                                      <p:cBhvr>
                                        <p:cTn id="65" dur="400" fill="hold"/>
                                        <p:tgtEl>
                                          <p:spTgt spid="1230869"/>
                                        </p:tgtEl>
                                        <p:attrNameLst>
                                          <p:attrName>ppt_y</p:attrName>
                                        </p:attrNameLst>
                                      </p:cBhvr>
                                      <p:tavLst>
                                        <p:tav tm="0">
                                          <p:val>
                                            <p:strVal val="#ppt_y+0.31"/>
                                          </p:val>
                                        </p:tav>
                                        <p:tav tm="100000">
                                          <p:val>
                                            <p:strVal val="#ppt_y+0.31"/>
                                          </p:val>
                                        </p:tav>
                                      </p:tavLst>
                                    </p:anim>
                                    <p:anim calcmode="lin" valueType="num">
                                      <p:cBhvr>
                                        <p:cTn id="66" dur="600" decel="50000" fill="hold">
                                          <p:stCondLst>
                                            <p:cond delay="400"/>
                                          </p:stCondLst>
                                        </p:cTn>
                                        <p:tgtEl>
                                          <p:spTgt spid="12308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7" dur="600" decel="50000" fill="hold">
                                          <p:stCondLst>
                                            <p:cond delay="400"/>
                                          </p:stCondLst>
                                        </p:cTn>
                                        <p:tgtEl>
                                          <p:spTgt spid="12308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8" presetID="43" presetClass="entr" presetSubtype="0" fill="hold" grpId="0" nodeType="withEffect">
                                  <p:stCondLst>
                                    <p:cond delay="0"/>
                                  </p:stCondLst>
                                  <p:childTnLst>
                                    <p:set>
                                      <p:cBhvr>
                                        <p:cTn id="69" dur="1" fill="hold">
                                          <p:stCondLst>
                                            <p:cond delay="0"/>
                                          </p:stCondLst>
                                        </p:cTn>
                                        <p:tgtEl>
                                          <p:spTgt spid="1230870"/>
                                        </p:tgtEl>
                                        <p:attrNameLst>
                                          <p:attrName>style.visibility</p:attrName>
                                        </p:attrNameLst>
                                      </p:cBhvr>
                                      <p:to>
                                        <p:strVal val="visible"/>
                                      </p:to>
                                    </p:set>
                                    <p:animEffect transition="in" filter="fade">
                                      <p:cBhvr>
                                        <p:cTn id="70" dur="100"/>
                                        <p:tgtEl>
                                          <p:spTgt spid="1230870"/>
                                        </p:tgtEl>
                                      </p:cBhvr>
                                    </p:animEffect>
                                    <p:anim calcmode="lin" valueType="num">
                                      <p:cBhvr>
                                        <p:cTn id="71" dur="400" fill="hold"/>
                                        <p:tgtEl>
                                          <p:spTgt spid="1230870"/>
                                        </p:tgtEl>
                                        <p:attrNameLst>
                                          <p:attrName>ppt_x</p:attrName>
                                        </p:attrNameLst>
                                      </p:cBhvr>
                                      <p:tavLst>
                                        <p:tav tm="0">
                                          <p:val>
                                            <p:strVal val="#ppt_x"/>
                                          </p:val>
                                        </p:tav>
                                        <p:tav tm="100000">
                                          <p:val>
                                            <p:strVal val="#ppt_x"/>
                                          </p:val>
                                        </p:tav>
                                      </p:tavLst>
                                    </p:anim>
                                    <p:anim calcmode="lin" valueType="num">
                                      <p:cBhvr>
                                        <p:cTn id="72" dur="400" fill="hold"/>
                                        <p:tgtEl>
                                          <p:spTgt spid="1230870"/>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12308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12308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5" presetID="43" presetClass="entr" presetSubtype="0" fill="hold" grpId="0" nodeType="withEffect">
                                  <p:stCondLst>
                                    <p:cond delay="0"/>
                                  </p:stCondLst>
                                  <p:childTnLst>
                                    <p:set>
                                      <p:cBhvr>
                                        <p:cTn id="76" dur="1" fill="hold">
                                          <p:stCondLst>
                                            <p:cond delay="0"/>
                                          </p:stCondLst>
                                        </p:cTn>
                                        <p:tgtEl>
                                          <p:spTgt spid="1230871"/>
                                        </p:tgtEl>
                                        <p:attrNameLst>
                                          <p:attrName>style.visibility</p:attrName>
                                        </p:attrNameLst>
                                      </p:cBhvr>
                                      <p:to>
                                        <p:strVal val="visible"/>
                                      </p:to>
                                    </p:set>
                                    <p:animEffect transition="in" filter="fade">
                                      <p:cBhvr>
                                        <p:cTn id="77" dur="100"/>
                                        <p:tgtEl>
                                          <p:spTgt spid="1230871"/>
                                        </p:tgtEl>
                                      </p:cBhvr>
                                    </p:animEffect>
                                    <p:anim calcmode="lin" valueType="num">
                                      <p:cBhvr>
                                        <p:cTn id="78" dur="400" fill="hold"/>
                                        <p:tgtEl>
                                          <p:spTgt spid="1230871"/>
                                        </p:tgtEl>
                                        <p:attrNameLst>
                                          <p:attrName>ppt_x</p:attrName>
                                        </p:attrNameLst>
                                      </p:cBhvr>
                                      <p:tavLst>
                                        <p:tav tm="0">
                                          <p:val>
                                            <p:strVal val="#ppt_x"/>
                                          </p:val>
                                        </p:tav>
                                        <p:tav tm="100000">
                                          <p:val>
                                            <p:strVal val="#ppt_x"/>
                                          </p:val>
                                        </p:tav>
                                      </p:tavLst>
                                    </p:anim>
                                    <p:anim calcmode="lin" valueType="num">
                                      <p:cBhvr>
                                        <p:cTn id="79" dur="400" fill="hold"/>
                                        <p:tgtEl>
                                          <p:spTgt spid="1230871"/>
                                        </p:tgtEl>
                                        <p:attrNameLst>
                                          <p:attrName>ppt_y</p:attrName>
                                        </p:attrNameLst>
                                      </p:cBhvr>
                                      <p:tavLst>
                                        <p:tav tm="0">
                                          <p:val>
                                            <p:strVal val="#ppt_y+0.31"/>
                                          </p:val>
                                        </p:tav>
                                        <p:tav tm="100000">
                                          <p:val>
                                            <p:strVal val="#ppt_y+0.31"/>
                                          </p:val>
                                        </p:tav>
                                      </p:tavLst>
                                    </p:anim>
                                    <p:anim calcmode="lin" valueType="num">
                                      <p:cBhvr>
                                        <p:cTn id="80" dur="600" decel="50000" fill="hold">
                                          <p:stCondLst>
                                            <p:cond delay="400"/>
                                          </p:stCondLst>
                                        </p:cTn>
                                        <p:tgtEl>
                                          <p:spTgt spid="12308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1" dur="600" decel="50000" fill="hold">
                                          <p:stCondLst>
                                            <p:cond delay="400"/>
                                          </p:stCondLst>
                                        </p:cTn>
                                        <p:tgtEl>
                                          <p:spTgt spid="12308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grpId="0" nodeType="clickEffect">
                                  <p:stCondLst>
                                    <p:cond delay="0"/>
                                  </p:stCondLst>
                                  <p:iterate type="lt">
                                    <p:tmPct val="5000"/>
                                  </p:iterate>
                                  <p:childTnLst>
                                    <p:set>
                                      <p:cBhvr>
                                        <p:cTn id="85" dur="1" fill="hold">
                                          <p:stCondLst>
                                            <p:cond delay="0"/>
                                          </p:stCondLst>
                                        </p:cTn>
                                        <p:tgtEl>
                                          <p:spTgt spid="1230905"/>
                                        </p:tgtEl>
                                        <p:attrNameLst>
                                          <p:attrName>style.visibility</p:attrName>
                                        </p:attrNameLst>
                                      </p:cBhvr>
                                      <p:to>
                                        <p:strVal val="visible"/>
                                      </p:to>
                                    </p:set>
                                    <p:anim calcmode="lin" valueType="num">
                                      <p:cBhvr>
                                        <p:cTn id="86" dur="1000" fill="hold"/>
                                        <p:tgtEl>
                                          <p:spTgt spid="1230905"/>
                                        </p:tgtEl>
                                        <p:attrNameLst>
                                          <p:attrName>ppt_w</p:attrName>
                                        </p:attrNameLst>
                                      </p:cBhvr>
                                      <p:tavLst>
                                        <p:tav tm="0">
                                          <p:val>
                                            <p:fltVal val="0"/>
                                          </p:val>
                                        </p:tav>
                                        <p:tav tm="100000">
                                          <p:val>
                                            <p:strVal val="#ppt_w"/>
                                          </p:val>
                                        </p:tav>
                                      </p:tavLst>
                                    </p:anim>
                                    <p:anim calcmode="lin" valueType="num">
                                      <p:cBhvr>
                                        <p:cTn id="87" dur="1000" fill="hold"/>
                                        <p:tgtEl>
                                          <p:spTgt spid="1230905"/>
                                        </p:tgtEl>
                                        <p:attrNameLst>
                                          <p:attrName>ppt_h</p:attrName>
                                        </p:attrNameLst>
                                      </p:cBhvr>
                                      <p:tavLst>
                                        <p:tav tm="0">
                                          <p:val>
                                            <p:fltVal val="0"/>
                                          </p:val>
                                        </p:tav>
                                        <p:tav tm="100000">
                                          <p:val>
                                            <p:strVal val="#ppt_h"/>
                                          </p:val>
                                        </p:tav>
                                      </p:tavLst>
                                    </p:anim>
                                    <p:anim calcmode="lin" valueType="num">
                                      <p:cBhvr>
                                        <p:cTn id="88" dur="1000" fill="hold"/>
                                        <p:tgtEl>
                                          <p:spTgt spid="1230905"/>
                                        </p:tgtEl>
                                        <p:attrNameLst>
                                          <p:attrName>style.rotation</p:attrName>
                                        </p:attrNameLst>
                                      </p:cBhvr>
                                      <p:tavLst>
                                        <p:tav tm="0">
                                          <p:val>
                                            <p:fltVal val="90"/>
                                          </p:val>
                                        </p:tav>
                                        <p:tav tm="100000">
                                          <p:val>
                                            <p:fltVal val="0"/>
                                          </p:val>
                                        </p:tav>
                                      </p:tavLst>
                                    </p:anim>
                                    <p:animEffect transition="in" filter="fade">
                                      <p:cBhvr>
                                        <p:cTn id="89" dur="1000"/>
                                        <p:tgtEl>
                                          <p:spTgt spid="1230905"/>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grpId="0" nodeType="clickEffect">
                                  <p:stCondLst>
                                    <p:cond delay="0"/>
                                  </p:stCondLst>
                                  <p:iterate type="lt">
                                    <p:tmPct val="5000"/>
                                  </p:iterate>
                                  <p:childTnLst>
                                    <p:set>
                                      <p:cBhvr>
                                        <p:cTn id="93" dur="1" fill="hold">
                                          <p:stCondLst>
                                            <p:cond delay="0"/>
                                          </p:stCondLst>
                                        </p:cTn>
                                        <p:tgtEl>
                                          <p:spTgt spid="1230872"/>
                                        </p:tgtEl>
                                        <p:attrNameLst>
                                          <p:attrName>style.visibility</p:attrName>
                                        </p:attrNameLst>
                                      </p:cBhvr>
                                      <p:to>
                                        <p:strVal val="visible"/>
                                      </p:to>
                                    </p:set>
                                    <p:anim calcmode="lin" valueType="num">
                                      <p:cBhvr>
                                        <p:cTn id="94" dur="1000" fill="hold"/>
                                        <p:tgtEl>
                                          <p:spTgt spid="1230872"/>
                                        </p:tgtEl>
                                        <p:attrNameLst>
                                          <p:attrName>ppt_w</p:attrName>
                                        </p:attrNameLst>
                                      </p:cBhvr>
                                      <p:tavLst>
                                        <p:tav tm="0">
                                          <p:val>
                                            <p:fltVal val="0"/>
                                          </p:val>
                                        </p:tav>
                                        <p:tav tm="100000">
                                          <p:val>
                                            <p:strVal val="#ppt_w"/>
                                          </p:val>
                                        </p:tav>
                                      </p:tavLst>
                                    </p:anim>
                                    <p:anim calcmode="lin" valueType="num">
                                      <p:cBhvr>
                                        <p:cTn id="95" dur="1000" fill="hold"/>
                                        <p:tgtEl>
                                          <p:spTgt spid="1230872"/>
                                        </p:tgtEl>
                                        <p:attrNameLst>
                                          <p:attrName>ppt_h</p:attrName>
                                        </p:attrNameLst>
                                      </p:cBhvr>
                                      <p:tavLst>
                                        <p:tav tm="0">
                                          <p:val>
                                            <p:fltVal val="0"/>
                                          </p:val>
                                        </p:tav>
                                        <p:tav tm="100000">
                                          <p:val>
                                            <p:strVal val="#ppt_h"/>
                                          </p:val>
                                        </p:tav>
                                      </p:tavLst>
                                    </p:anim>
                                    <p:anim calcmode="lin" valueType="num">
                                      <p:cBhvr>
                                        <p:cTn id="96" dur="1000" fill="hold"/>
                                        <p:tgtEl>
                                          <p:spTgt spid="1230872"/>
                                        </p:tgtEl>
                                        <p:attrNameLst>
                                          <p:attrName>style.rotation</p:attrName>
                                        </p:attrNameLst>
                                      </p:cBhvr>
                                      <p:tavLst>
                                        <p:tav tm="0">
                                          <p:val>
                                            <p:fltVal val="90"/>
                                          </p:val>
                                        </p:tav>
                                        <p:tav tm="100000">
                                          <p:val>
                                            <p:fltVal val="0"/>
                                          </p:val>
                                        </p:tav>
                                      </p:tavLst>
                                    </p:anim>
                                    <p:animEffect transition="in" filter="fade">
                                      <p:cBhvr>
                                        <p:cTn id="97" dur="1000"/>
                                        <p:tgtEl>
                                          <p:spTgt spid="1230872"/>
                                        </p:tgtEl>
                                      </p:cBhvr>
                                    </p:animEffect>
                                  </p:childTnLst>
                                </p:cTn>
                              </p:par>
                              <p:par>
                                <p:cTn id="98" presetID="31" presetClass="entr" presetSubtype="0" fill="hold" grpId="0" nodeType="withEffect">
                                  <p:stCondLst>
                                    <p:cond delay="0"/>
                                  </p:stCondLst>
                                  <p:iterate type="lt">
                                    <p:tmPct val="5000"/>
                                  </p:iterate>
                                  <p:childTnLst>
                                    <p:set>
                                      <p:cBhvr>
                                        <p:cTn id="99" dur="1" fill="hold">
                                          <p:stCondLst>
                                            <p:cond delay="0"/>
                                          </p:stCondLst>
                                        </p:cTn>
                                        <p:tgtEl>
                                          <p:spTgt spid="1230873"/>
                                        </p:tgtEl>
                                        <p:attrNameLst>
                                          <p:attrName>style.visibility</p:attrName>
                                        </p:attrNameLst>
                                      </p:cBhvr>
                                      <p:to>
                                        <p:strVal val="visible"/>
                                      </p:to>
                                    </p:set>
                                    <p:anim calcmode="lin" valueType="num">
                                      <p:cBhvr>
                                        <p:cTn id="100" dur="1000" fill="hold"/>
                                        <p:tgtEl>
                                          <p:spTgt spid="1230873"/>
                                        </p:tgtEl>
                                        <p:attrNameLst>
                                          <p:attrName>ppt_w</p:attrName>
                                        </p:attrNameLst>
                                      </p:cBhvr>
                                      <p:tavLst>
                                        <p:tav tm="0">
                                          <p:val>
                                            <p:fltVal val="0"/>
                                          </p:val>
                                        </p:tav>
                                        <p:tav tm="100000">
                                          <p:val>
                                            <p:strVal val="#ppt_w"/>
                                          </p:val>
                                        </p:tav>
                                      </p:tavLst>
                                    </p:anim>
                                    <p:anim calcmode="lin" valueType="num">
                                      <p:cBhvr>
                                        <p:cTn id="101" dur="1000" fill="hold"/>
                                        <p:tgtEl>
                                          <p:spTgt spid="1230873"/>
                                        </p:tgtEl>
                                        <p:attrNameLst>
                                          <p:attrName>ppt_h</p:attrName>
                                        </p:attrNameLst>
                                      </p:cBhvr>
                                      <p:tavLst>
                                        <p:tav tm="0">
                                          <p:val>
                                            <p:fltVal val="0"/>
                                          </p:val>
                                        </p:tav>
                                        <p:tav tm="100000">
                                          <p:val>
                                            <p:strVal val="#ppt_h"/>
                                          </p:val>
                                        </p:tav>
                                      </p:tavLst>
                                    </p:anim>
                                    <p:anim calcmode="lin" valueType="num">
                                      <p:cBhvr>
                                        <p:cTn id="102" dur="1000" fill="hold"/>
                                        <p:tgtEl>
                                          <p:spTgt spid="1230873"/>
                                        </p:tgtEl>
                                        <p:attrNameLst>
                                          <p:attrName>style.rotation</p:attrName>
                                        </p:attrNameLst>
                                      </p:cBhvr>
                                      <p:tavLst>
                                        <p:tav tm="0">
                                          <p:val>
                                            <p:fltVal val="90"/>
                                          </p:val>
                                        </p:tav>
                                        <p:tav tm="100000">
                                          <p:val>
                                            <p:fltVal val="0"/>
                                          </p:val>
                                        </p:tav>
                                      </p:tavLst>
                                    </p:anim>
                                    <p:animEffect transition="in" filter="fade">
                                      <p:cBhvr>
                                        <p:cTn id="103" dur="1000"/>
                                        <p:tgtEl>
                                          <p:spTgt spid="1230873"/>
                                        </p:tgtEl>
                                      </p:cBhvr>
                                    </p:animEffect>
                                  </p:childTnLst>
                                </p:cTn>
                              </p:par>
                              <p:par>
                                <p:cTn id="104" presetID="31" presetClass="entr" presetSubtype="0" fill="hold" grpId="0" nodeType="withEffect">
                                  <p:stCondLst>
                                    <p:cond delay="0"/>
                                  </p:stCondLst>
                                  <p:iterate type="lt">
                                    <p:tmPct val="5000"/>
                                  </p:iterate>
                                  <p:childTnLst>
                                    <p:set>
                                      <p:cBhvr>
                                        <p:cTn id="105" dur="1" fill="hold">
                                          <p:stCondLst>
                                            <p:cond delay="0"/>
                                          </p:stCondLst>
                                        </p:cTn>
                                        <p:tgtEl>
                                          <p:spTgt spid="1230874"/>
                                        </p:tgtEl>
                                        <p:attrNameLst>
                                          <p:attrName>style.visibility</p:attrName>
                                        </p:attrNameLst>
                                      </p:cBhvr>
                                      <p:to>
                                        <p:strVal val="visible"/>
                                      </p:to>
                                    </p:set>
                                    <p:anim calcmode="lin" valueType="num">
                                      <p:cBhvr>
                                        <p:cTn id="106" dur="1000" fill="hold"/>
                                        <p:tgtEl>
                                          <p:spTgt spid="1230874"/>
                                        </p:tgtEl>
                                        <p:attrNameLst>
                                          <p:attrName>ppt_w</p:attrName>
                                        </p:attrNameLst>
                                      </p:cBhvr>
                                      <p:tavLst>
                                        <p:tav tm="0">
                                          <p:val>
                                            <p:fltVal val="0"/>
                                          </p:val>
                                        </p:tav>
                                        <p:tav tm="100000">
                                          <p:val>
                                            <p:strVal val="#ppt_w"/>
                                          </p:val>
                                        </p:tav>
                                      </p:tavLst>
                                    </p:anim>
                                    <p:anim calcmode="lin" valueType="num">
                                      <p:cBhvr>
                                        <p:cTn id="107" dur="1000" fill="hold"/>
                                        <p:tgtEl>
                                          <p:spTgt spid="1230874"/>
                                        </p:tgtEl>
                                        <p:attrNameLst>
                                          <p:attrName>ppt_h</p:attrName>
                                        </p:attrNameLst>
                                      </p:cBhvr>
                                      <p:tavLst>
                                        <p:tav tm="0">
                                          <p:val>
                                            <p:fltVal val="0"/>
                                          </p:val>
                                        </p:tav>
                                        <p:tav tm="100000">
                                          <p:val>
                                            <p:strVal val="#ppt_h"/>
                                          </p:val>
                                        </p:tav>
                                      </p:tavLst>
                                    </p:anim>
                                    <p:anim calcmode="lin" valueType="num">
                                      <p:cBhvr>
                                        <p:cTn id="108" dur="1000" fill="hold"/>
                                        <p:tgtEl>
                                          <p:spTgt spid="1230874"/>
                                        </p:tgtEl>
                                        <p:attrNameLst>
                                          <p:attrName>style.rotation</p:attrName>
                                        </p:attrNameLst>
                                      </p:cBhvr>
                                      <p:tavLst>
                                        <p:tav tm="0">
                                          <p:val>
                                            <p:fltVal val="90"/>
                                          </p:val>
                                        </p:tav>
                                        <p:tav tm="100000">
                                          <p:val>
                                            <p:fltVal val="0"/>
                                          </p:val>
                                        </p:tav>
                                      </p:tavLst>
                                    </p:anim>
                                    <p:animEffect transition="in" filter="fade">
                                      <p:cBhvr>
                                        <p:cTn id="109" dur="1000"/>
                                        <p:tgtEl>
                                          <p:spTgt spid="1230874"/>
                                        </p:tgtEl>
                                      </p:cBhvr>
                                    </p:animEffect>
                                  </p:childTnLst>
                                </p:cTn>
                              </p:par>
                              <p:par>
                                <p:cTn id="110" presetID="31" presetClass="entr" presetSubtype="0" fill="hold" grpId="0" nodeType="withEffect">
                                  <p:stCondLst>
                                    <p:cond delay="0"/>
                                  </p:stCondLst>
                                  <p:iterate type="lt">
                                    <p:tmPct val="5000"/>
                                  </p:iterate>
                                  <p:childTnLst>
                                    <p:set>
                                      <p:cBhvr>
                                        <p:cTn id="111" dur="1" fill="hold">
                                          <p:stCondLst>
                                            <p:cond delay="0"/>
                                          </p:stCondLst>
                                        </p:cTn>
                                        <p:tgtEl>
                                          <p:spTgt spid="1230875"/>
                                        </p:tgtEl>
                                        <p:attrNameLst>
                                          <p:attrName>style.visibility</p:attrName>
                                        </p:attrNameLst>
                                      </p:cBhvr>
                                      <p:to>
                                        <p:strVal val="visible"/>
                                      </p:to>
                                    </p:set>
                                    <p:anim calcmode="lin" valueType="num">
                                      <p:cBhvr>
                                        <p:cTn id="112" dur="1000" fill="hold"/>
                                        <p:tgtEl>
                                          <p:spTgt spid="1230875"/>
                                        </p:tgtEl>
                                        <p:attrNameLst>
                                          <p:attrName>ppt_w</p:attrName>
                                        </p:attrNameLst>
                                      </p:cBhvr>
                                      <p:tavLst>
                                        <p:tav tm="0">
                                          <p:val>
                                            <p:fltVal val="0"/>
                                          </p:val>
                                        </p:tav>
                                        <p:tav tm="100000">
                                          <p:val>
                                            <p:strVal val="#ppt_w"/>
                                          </p:val>
                                        </p:tav>
                                      </p:tavLst>
                                    </p:anim>
                                    <p:anim calcmode="lin" valueType="num">
                                      <p:cBhvr>
                                        <p:cTn id="113" dur="1000" fill="hold"/>
                                        <p:tgtEl>
                                          <p:spTgt spid="1230875"/>
                                        </p:tgtEl>
                                        <p:attrNameLst>
                                          <p:attrName>ppt_h</p:attrName>
                                        </p:attrNameLst>
                                      </p:cBhvr>
                                      <p:tavLst>
                                        <p:tav tm="0">
                                          <p:val>
                                            <p:fltVal val="0"/>
                                          </p:val>
                                        </p:tav>
                                        <p:tav tm="100000">
                                          <p:val>
                                            <p:strVal val="#ppt_h"/>
                                          </p:val>
                                        </p:tav>
                                      </p:tavLst>
                                    </p:anim>
                                    <p:anim calcmode="lin" valueType="num">
                                      <p:cBhvr>
                                        <p:cTn id="114" dur="1000" fill="hold"/>
                                        <p:tgtEl>
                                          <p:spTgt spid="1230875"/>
                                        </p:tgtEl>
                                        <p:attrNameLst>
                                          <p:attrName>style.rotation</p:attrName>
                                        </p:attrNameLst>
                                      </p:cBhvr>
                                      <p:tavLst>
                                        <p:tav tm="0">
                                          <p:val>
                                            <p:fltVal val="90"/>
                                          </p:val>
                                        </p:tav>
                                        <p:tav tm="100000">
                                          <p:val>
                                            <p:fltVal val="0"/>
                                          </p:val>
                                        </p:tav>
                                      </p:tavLst>
                                    </p:anim>
                                    <p:animEffect transition="in" filter="fade">
                                      <p:cBhvr>
                                        <p:cTn id="115" dur="1000"/>
                                        <p:tgtEl>
                                          <p:spTgt spid="1230875"/>
                                        </p:tgtEl>
                                      </p:cBhvr>
                                    </p:animEffect>
                                  </p:childTnLst>
                                </p:cTn>
                              </p:par>
                              <p:par>
                                <p:cTn id="116" presetID="31" presetClass="entr" presetSubtype="0" fill="hold" grpId="0" nodeType="withEffect">
                                  <p:stCondLst>
                                    <p:cond delay="0"/>
                                  </p:stCondLst>
                                  <p:iterate type="lt">
                                    <p:tmPct val="5000"/>
                                  </p:iterate>
                                  <p:childTnLst>
                                    <p:set>
                                      <p:cBhvr>
                                        <p:cTn id="117" dur="1" fill="hold">
                                          <p:stCondLst>
                                            <p:cond delay="0"/>
                                          </p:stCondLst>
                                        </p:cTn>
                                        <p:tgtEl>
                                          <p:spTgt spid="1230876"/>
                                        </p:tgtEl>
                                        <p:attrNameLst>
                                          <p:attrName>style.visibility</p:attrName>
                                        </p:attrNameLst>
                                      </p:cBhvr>
                                      <p:to>
                                        <p:strVal val="visible"/>
                                      </p:to>
                                    </p:set>
                                    <p:anim calcmode="lin" valueType="num">
                                      <p:cBhvr>
                                        <p:cTn id="118" dur="1000" fill="hold"/>
                                        <p:tgtEl>
                                          <p:spTgt spid="1230876"/>
                                        </p:tgtEl>
                                        <p:attrNameLst>
                                          <p:attrName>ppt_w</p:attrName>
                                        </p:attrNameLst>
                                      </p:cBhvr>
                                      <p:tavLst>
                                        <p:tav tm="0">
                                          <p:val>
                                            <p:fltVal val="0"/>
                                          </p:val>
                                        </p:tav>
                                        <p:tav tm="100000">
                                          <p:val>
                                            <p:strVal val="#ppt_w"/>
                                          </p:val>
                                        </p:tav>
                                      </p:tavLst>
                                    </p:anim>
                                    <p:anim calcmode="lin" valueType="num">
                                      <p:cBhvr>
                                        <p:cTn id="119" dur="1000" fill="hold"/>
                                        <p:tgtEl>
                                          <p:spTgt spid="1230876"/>
                                        </p:tgtEl>
                                        <p:attrNameLst>
                                          <p:attrName>ppt_h</p:attrName>
                                        </p:attrNameLst>
                                      </p:cBhvr>
                                      <p:tavLst>
                                        <p:tav tm="0">
                                          <p:val>
                                            <p:fltVal val="0"/>
                                          </p:val>
                                        </p:tav>
                                        <p:tav tm="100000">
                                          <p:val>
                                            <p:strVal val="#ppt_h"/>
                                          </p:val>
                                        </p:tav>
                                      </p:tavLst>
                                    </p:anim>
                                    <p:anim calcmode="lin" valueType="num">
                                      <p:cBhvr>
                                        <p:cTn id="120" dur="1000" fill="hold"/>
                                        <p:tgtEl>
                                          <p:spTgt spid="1230876"/>
                                        </p:tgtEl>
                                        <p:attrNameLst>
                                          <p:attrName>style.rotation</p:attrName>
                                        </p:attrNameLst>
                                      </p:cBhvr>
                                      <p:tavLst>
                                        <p:tav tm="0">
                                          <p:val>
                                            <p:fltVal val="90"/>
                                          </p:val>
                                        </p:tav>
                                        <p:tav tm="100000">
                                          <p:val>
                                            <p:fltVal val="0"/>
                                          </p:val>
                                        </p:tav>
                                      </p:tavLst>
                                    </p:anim>
                                    <p:animEffect transition="in" filter="fade">
                                      <p:cBhvr>
                                        <p:cTn id="121" dur="1000"/>
                                        <p:tgtEl>
                                          <p:spTgt spid="1230876"/>
                                        </p:tgtEl>
                                      </p:cBhvr>
                                    </p:animEffect>
                                  </p:childTnLst>
                                </p:cTn>
                              </p:par>
                              <p:par>
                                <p:cTn id="122" presetID="31" presetClass="entr" presetSubtype="0" fill="hold" grpId="0" nodeType="withEffect">
                                  <p:stCondLst>
                                    <p:cond delay="0"/>
                                  </p:stCondLst>
                                  <p:iterate type="lt">
                                    <p:tmPct val="5000"/>
                                  </p:iterate>
                                  <p:childTnLst>
                                    <p:set>
                                      <p:cBhvr>
                                        <p:cTn id="123" dur="1" fill="hold">
                                          <p:stCondLst>
                                            <p:cond delay="0"/>
                                          </p:stCondLst>
                                        </p:cTn>
                                        <p:tgtEl>
                                          <p:spTgt spid="1230877"/>
                                        </p:tgtEl>
                                        <p:attrNameLst>
                                          <p:attrName>style.visibility</p:attrName>
                                        </p:attrNameLst>
                                      </p:cBhvr>
                                      <p:to>
                                        <p:strVal val="visible"/>
                                      </p:to>
                                    </p:set>
                                    <p:anim calcmode="lin" valueType="num">
                                      <p:cBhvr>
                                        <p:cTn id="124" dur="1000" fill="hold"/>
                                        <p:tgtEl>
                                          <p:spTgt spid="1230877"/>
                                        </p:tgtEl>
                                        <p:attrNameLst>
                                          <p:attrName>ppt_w</p:attrName>
                                        </p:attrNameLst>
                                      </p:cBhvr>
                                      <p:tavLst>
                                        <p:tav tm="0">
                                          <p:val>
                                            <p:fltVal val="0"/>
                                          </p:val>
                                        </p:tav>
                                        <p:tav tm="100000">
                                          <p:val>
                                            <p:strVal val="#ppt_w"/>
                                          </p:val>
                                        </p:tav>
                                      </p:tavLst>
                                    </p:anim>
                                    <p:anim calcmode="lin" valueType="num">
                                      <p:cBhvr>
                                        <p:cTn id="125" dur="1000" fill="hold"/>
                                        <p:tgtEl>
                                          <p:spTgt spid="1230877"/>
                                        </p:tgtEl>
                                        <p:attrNameLst>
                                          <p:attrName>ppt_h</p:attrName>
                                        </p:attrNameLst>
                                      </p:cBhvr>
                                      <p:tavLst>
                                        <p:tav tm="0">
                                          <p:val>
                                            <p:fltVal val="0"/>
                                          </p:val>
                                        </p:tav>
                                        <p:tav tm="100000">
                                          <p:val>
                                            <p:strVal val="#ppt_h"/>
                                          </p:val>
                                        </p:tav>
                                      </p:tavLst>
                                    </p:anim>
                                    <p:anim calcmode="lin" valueType="num">
                                      <p:cBhvr>
                                        <p:cTn id="126" dur="1000" fill="hold"/>
                                        <p:tgtEl>
                                          <p:spTgt spid="1230877"/>
                                        </p:tgtEl>
                                        <p:attrNameLst>
                                          <p:attrName>style.rotation</p:attrName>
                                        </p:attrNameLst>
                                      </p:cBhvr>
                                      <p:tavLst>
                                        <p:tav tm="0">
                                          <p:val>
                                            <p:fltVal val="90"/>
                                          </p:val>
                                        </p:tav>
                                        <p:tav tm="100000">
                                          <p:val>
                                            <p:fltVal val="0"/>
                                          </p:val>
                                        </p:tav>
                                      </p:tavLst>
                                    </p:anim>
                                    <p:animEffect transition="in" filter="fade">
                                      <p:cBhvr>
                                        <p:cTn id="127" dur="1000"/>
                                        <p:tgtEl>
                                          <p:spTgt spid="1230877"/>
                                        </p:tgtEl>
                                      </p:cBhvr>
                                    </p:animEffect>
                                  </p:childTnLst>
                                </p:cTn>
                              </p:par>
                              <p:par>
                                <p:cTn id="128" presetID="31" presetClass="entr" presetSubtype="0" fill="hold" grpId="0" nodeType="withEffect">
                                  <p:stCondLst>
                                    <p:cond delay="0"/>
                                  </p:stCondLst>
                                  <p:iterate type="lt">
                                    <p:tmPct val="5000"/>
                                  </p:iterate>
                                  <p:childTnLst>
                                    <p:set>
                                      <p:cBhvr>
                                        <p:cTn id="129" dur="1" fill="hold">
                                          <p:stCondLst>
                                            <p:cond delay="0"/>
                                          </p:stCondLst>
                                        </p:cTn>
                                        <p:tgtEl>
                                          <p:spTgt spid="1230878"/>
                                        </p:tgtEl>
                                        <p:attrNameLst>
                                          <p:attrName>style.visibility</p:attrName>
                                        </p:attrNameLst>
                                      </p:cBhvr>
                                      <p:to>
                                        <p:strVal val="visible"/>
                                      </p:to>
                                    </p:set>
                                    <p:anim calcmode="lin" valueType="num">
                                      <p:cBhvr>
                                        <p:cTn id="130" dur="1000" fill="hold"/>
                                        <p:tgtEl>
                                          <p:spTgt spid="1230878"/>
                                        </p:tgtEl>
                                        <p:attrNameLst>
                                          <p:attrName>ppt_w</p:attrName>
                                        </p:attrNameLst>
                                      </p:cBhvr>
                                      <p:tavLst>
                                        <p:tav tm="0">
                                          <p:val>
                                            <p:fltVal val="0"/>
                                          </p:val>
                                        </p:tav>
                                        <p:tav tm="100000">
                                          <p:val>
                                            <p:strVal val="#ppt_w"/>
                                          </p:val>
                                        </p:tav>
                                      </p:tavLst>
                                    </p:anim>
                                    <p:anim calcmode="lin" valueType="num">
                                      <p:cBhvr>
                                        <p:cTn id="131" dur="1000" fill="hold"/>
                                        <p:tgtEl>
                                          <p:spTgt spid="1230878"/>
                                        </p:tgtEl>
                                        <p:attrNameLst>
                                          <p:attrName>ppt_h</p:attrName>
                                        </p:attrNameLst>
                                      </p:cBhvr>
                                      <p:tavLst>
                                        <p:tav tm="0">
                                          <p:val>
                                            <p:fltVal val="0"/>
                                          </p:val>
                                        </p:tav>
                                        <p:tav tm="100000">
                                          <p:val>
                                            <p:strVal val="#ppt_h"/>
                                          </p:val>
                                        </p:tav>
                                      </p:tavLst>
                                    </p:anim>
                                    <p:anim calcmode="lin" valueType="num">
                                      <p:cBhvr>
                                        <p:cTn id="132" dur="1000" fill="hold"/>
                                        <p:tgtEl>
                                          <p:spTgt spid="1230878"/>
                                        </p:tgtEl>
                                        <p:attrNameLst>
                                          <p:attrName>style.rotation</p:attrName>
                                        </p:attrNameLst>
                                      </p:cBhvr>
                                      <p:tavLst>
                                        <p:tav tm="0">
                                          <p:val>
                                            <p:fltVal val="90"/>
                                          </p:val>
                                        </p:tav>
                                        <p:tav tm="100000">
                                          <p:val>
                                            <p:fltVal val="0"/>
                                          </p:val>
                                        </p:tav>
                                      </p:tavLst>
                                    </p:anim>
                                    <p:animEffect transition="in" filter="fade">
                                      <p:cBhvr>
                                        <p:cTn id="133" dur="1000"/>
                                        <p:tgtEl>
                                          <p:spTgt spid="1230878"/>
                                        </p:tgtEl>
                                      </p:cBhvr>
                                    </p:animEffect>
                                  </p:childTnLst>
                                </p:cTn>
                              </p:par>
                              <p:par>
                                <p:cTn id="134" presetID="31" presetClass="entr" presetSubtype="0" fill="hold" grpId="0" nodeType="withEffect">
                                  <p:stCondLst>
                                    <p:cond delay="0"/>
                                  </p:stCondLst>
                                  <p:iterate type="lt">
                                    <p:tmPct val="5000"/>
                                  </p:iterate>
                                  <p:childTnLst>
                                    <p:set>
                                      <p:cBhvr>
                                        <p:cTn id="135" dur="1" fill="hold">
                                          <p:stCondLst>
                                            <p:cond delay="0"/>
                                          </p:stCondLst>
                                        </p:cTn>
                                        <p:tgtEl>
                                          <p:spTgt spid="1230879"/>
                                        </p:tgtEl>
                                        <p:attrNameLst>
                                          <p:attrName>style.visibility</p:attrName>
                                        </p:attrNameLst>
                                      </p:cBhvr>
                                      <p:to>
                                        <p:strVal val="visible"/>
                                      </p:to>
                                    </p:set>
                                    <p:anim calcmode="lin" valueType="num">
                                      <p:cBhvr>
                                        <p:cTn id="136" dur="1000" fill="hold"/>
                                        <p:tgtEl>
                                          <p:spTgt spid="1230879"/>
                                        </p:tgtEl>
                                        <p:attrNameLst>
                                          <p:attrName>ppt_w</p:attrName>
                                        </p:attrNameLst>
                                      </p:cBhvr>
                                      <p:tavLst>
                                        <p:tav tm="0">
                                          <p:val>
                                            <p:fltVal val="0"/>
                                          </p:val>
                                        </p:tav>
                                        <p:tav tm="100000">
                                          <p:val>
                                            <p:strVal val="#ppt_w"/>
                                          </p:val>
                                        </p:tav>
                                      </p:tavLst>
                                    </p:anim>
                                    <p:anim calcmode="lin" valueType="num">
                                      <p:cBhvr>
                                        <p:cTn id="137" dur="1000" fill="hold"/>
                                        <p:tgtEl>
                                          <p:spTgt spid="1230879"/>
                                        </p:tgtEl>
                                        <p:attrNameLst>
                                          <p:attrName>ppt_h</p:attrName>
                                        </p:attrNameLst>
                                      </p:cBhvr>
                                      <p:tavLst>
                                        <p:tav tm="0">
                                          <p:val>
                                            <p:fltVal val="0"/>
                                          </p:val>
                                        </p:tav>
                                        <p:tav tm="100000">
                                          <p:val>
                                            <p:strVal val="#ppt_h"/>
                                          </p:val>
                                        </p:tav>
                                      </p:tavLst>
                                    </p:anim>
                                    <p:anim calcmode="lin" valueType="num">
                                      <p:cBhvr>
                                        <p:cTn id="138" dur="1000" fill="hold"/>
                                        <p:tgtEl>
                                          <p:spTgt spid="1230879"/>
                                        </p:tgtEl>
                                        <p:attrNameLst>
                                          <p:attrName>style.rotation</p:attrName>
                                        </p:attrNameLst>
                                      </p:cBhvr>
                                      <p:tavLst>
                                        <p:tav tm="0">
                                          <p:val>
                                            <p:fltVal val="90"/>
                                          </p:val>
                                        </p:tav>
                                        <p:tav tm="100000">
                                          <p:val>
                                            <p:fltVal val="0"/>
                                          </p:val>
                                        </p:tav>
                                      </p:tavLst>
                                    </p:anim>
                                    <p:animEffect transition="in" filter="fade">
                                      <p:cBhvr>
                                        <p:cTn id="139" dur="1000"/>
                                        <p:tgtEl>
                                          <p:spTgt spid="1230879"/>
                                        </p:tgtEl>
                                      </p:cBhvr>
                                    </p:animEffect>
                                  </p:childTnLst>
                                </p:cTn>
                              </p:par>
                              <p:par>
                                <p:cTn id="140" presetID="31" presetClass="entr" presetSubtype="0" fill="hold" grpId="0" nodeType="withEffect">
                                  <p:stCondLst>
                                    <p:cond delay="0"/>
                                  </p:stCondLst>
                                  <p:iterate type="lt">
                                    <p:tmPct val="5000"/>
                                  </p:iterate>
                                  <p:childTnLst>
                                    <p:set>
                                      <p:cBhvr>
                                        <p:cTn id="141" dur="1" fill="hold">
                                          <p:stCondLst>
                                            <p:cond delay="0"/>
                                          </p:stCondLst>
                                        </p:cTn>
                                        <p:tgtEl>
                                          <p:spTgt spid="1230880"/>
                                        </p:tgtEl>
                                        <p:attrNameLst>
                                          <p:attrName>style.visibility</p:attrName>
                                        </p:attrNameLst>
                                      </p:cBhvr>
                                      <p:to>
                                        <p:strVal val="visible"/>
                                      </p:to>
                                    </p:set>
                                    <p:anim calcmode="lin" valueType="num">
                                      <p:cBhvr>
                                        <p:cTn id="142" dur="1000" fill="hold"/>
                                        <p:tgtEl>
                                          <p:spTgt spid="1230880"/>
                                        </p:tgtEl>
                                        <p:attrNameLst>
                                          <p:attrName>ppt_w</p:attrName>
                                        </p:attrNameLst>
                                      </p:cBhvr>
                                      <p:tavLst>
                                        <p:tav tm="0">
                                          <p:val>
                                            <p:fltVal val="0"/>
                                          </p:val>
                                        </p:tav>
                                        <p:tav tm="100000">
                                          <p:val>
                                            <p:strVal val="#ppt_w"/>
                                          </p:val>
                                        </p:tav>
                                      </p:tavLst>
                                    </p:anim>
                                    <p:anim calcmode="lin" valueType="num">
                                      <p:cBhvr>
                                        <p:cTn id="143" dur="1000" fill="hold"/>
                                        <p:tgtEl>
                                          <p:spTgt spid="1230880"/>
                                        </p:tgtEl>
                                        <p:attrNameLst>
                                          <p:attrName>ppt_h</p:attrName>
                                        </p:attrNameLst>
                                      </p:cBhvr>
                                      <p:tavLst>
                                        <p:tav tm="0">
                                          <p:val>
                                            <p:fltVal val="0"/>
                                          </p:val>
                                        </p:tav>
                                        <p:tav tm="100000">
                                          <p:val>
                                            <p:strVal val="#ppt_h"/>
                                          </p:val>
                                        </p:tav>
                                      </p:tavLst>
                                    </p:anim>
                                    <p:anim calcmode="lin" valueType="num">
                                      <p:cBhvr>
                                        <p:cTn id="144" dur="1000" fill="hold"/>
                                        <p:tgtEl>
                                          <p:spTgt spid="1230880"/>
                                        </p:tgtEl>
                                        <p:attrNameLst>
                                          <p:attrName>style.rotation</p:attrName>
                                        </p:attrNameLst>
                                      </p:cBhvr>
                                      <p:tavLst>
                                        <p:tav tm="0">
                                          <p:val>
                                            <p:fltVal val="90"/>
                                          </p:val>
                                        </p:tav>
                                        <p:tav tm="100000">
                                          <p:val>
                                            <p:fltVal val="0"/>
                                          </p:val>
                                        </p:tav>
                                      </p:tavLst>
                                    </p:anim>
                                    <p:animEffect transition="in" filter="fade">
                                      <p:cBhvr>
                                        <p:cTn id="145" dur="1000"/>
                                        <p:tgtEl>
                                          <p:spTgt spid="1230880"/>
                                        </p:tgtEl>
                                      </p:cBhvr>
                                    </p:animEffect>
                                  </p:childTnLst>
                                </p:cTn>
                              </p:par>
                              <p:par>
                                <p:cTn id="146" presetID="31" presetClass="entr" presetSubtype="0" fill="hold" grpId="0" nodeType="withEffect">
                                  <p:stCondLst>
                                    <p:cond delay="0"/>
                                  </p:stCondLst>
                                  <p:iterate type="lt">
                                    <p:tmPct val="5000"/>
                                  </p:iterate>
                                  <p:childTnLst>
                                    <p:set>
                                      <p:cBhvr>
                                        <p:cTn id="147" dur="1" fill="hold">
                                          <p:stCondLst>
                                            <p:cond delay="0"/>
                                          </p:stCondLst>
                                        </p:cTn>
                                        <p:tgtEl>
                                          <p:spTgt spid="1230881"/>
                                        </p:tgtEl>
                                        <p:attrNameLst>
                                          <p:attrName>style.visibility</p:attrName>
                                        </p:attrNameLst>
                                      </p:cBhvr>
                                      <p:to>
                                        <p:strVal val="visible"/>
                                      </p:to>
                                    </p:set>
                                    <p:anim calcmode="lin" valueType="num">
                                      <p:cBhvr>
                                        <p:cTn id="148" dur="1000" fill="hold"/>
                                        <p:tgtEl>
                                          <p:spTgt spid="1230881"/>
                                        </p:tgtEl>
                                        <p:attrNameLst>
                                          <p:attrName>ppt_w</p:attrName>
                                        </p:attrNameLst>
                                      </p:cBhvr>
                                      <p:tavLst>
                                        <p:tav tm="0">
                                          <p:val>
                                            <p:fltVal val="0"/>
                                          </p:val>
                                        </p:tav>
                                        <p:tav tm="100000">
                                          <p:val>
                                            <p:strVal val="#ppt_w"/>
                                          </p:val>
                                        </p:tav>
                                      </p:tavLst>
                                    </p:anim>
                                    <p:anim calcmode="lin" valueType="num">
                                      <p:cBhvr>
                                        <p:cTn id="149" dur="1000" fill="hold"/>
                                        <p:tgtEl>
                                          <p:spTgt spid="1230881"/>
                                        </p:tgtEl>
                                        <p:attrNameLst>
                                          <p:attrName>ppt_h</p:attrName>
                                        </p:attrNameLst>
                                      </p:cBhvr>
                                      <p:tavLst>
                                        <p:tav tm="0">
                                          <p:val>
                                            <p:fltVal val="0"/>
                                          </p:val>
                                        </p:tav>
                                        <p:tav tm="100000">
                                          <p:val>
                                            <p:strVal val="#ppt_h"/>
                                          </p:val>
                                        </p:tav>
                                      </p:tavLst>
                                    </p:anim>
                                    <p:anim calcmode="lin" valueType="num">
                                      <p:cBhvr>
                                        <p:cTn id="150" dur="1000" fill="hold"/>
                                        <p:tgtEl>
                                          <p:spTgt spid="1230881"/>
                                        </p:tgtEl>
                                        <p:attrNameLst>
                                          <p:attrName>style.rotation</p:attrName>
                                        </p:attrNameLst>
                                      </p:cBhvr>
                                      <p:tavLst>
                                        <p:tav tm="0">
                                          <p:val>
                                            <p:fltVal val="90"/>
                                          </p:val>
                                        </p:tav>
                                        <p:tav tm="100000">
                                          <p:val>
                                            <p:fltVal val="0"/>
                                          </p:val>
                                        </p:tav>
                                      </p:tavLst>
                                    </p:anim>
                                    <p:animEffect transition="in" filter="fade">
                                      <p:cBhvr>
                                        <p:cTn id="151" dur="1000"/>
                                        <p:tgtEl>
                                          <p:spTgt spid="1230881"/>
                                        </p:tgtEl>
                                      </p:cBhvr>
                                    </p:animEffect>
                                  </p:childTnLst>
                                </p:cTn>
                              </p:par>
                              <p:par>
                                <p:cTn id="152" presetID="31" presetClass="entr" presetSubtype="0" fill="hold" grpId="0" nodeType="withEffect">
                                  <p:stCondLst>
                                    <p:cond delay="0"/>
                                  </p:stCondLst>
                                  <p:iterate type="lt">
                                    <p:tmPct val="5000"/>
                                  </p:iterate>
                                  <p:childTnLst>
                                    <p:set>
                                      <p:cBhvr>
                                        <p:cTn id="153" dur="1" fill="hold">
                                          <p:stCondLst>
                                            <p:cond delay="0"/>
                                          </p:stCondLst>
                                        </p:cTn>
                                        <p:tgtEl>
                                          <p:spTgt spid="1230882"/>
                                        </p:tgtEl>
                                        <p:attrNameLst>
                                          <p:attrName>style.visibility</p:attrName>
                                        </p:attrNameLst>
                                      </p:cBhvr>
                                      <p:to>
                                        <p:strVal val="visible"/>
                                      </p:to>
                                    </p:set>
                                    <p:anim calcmode="lin" valueType="num">
                                      <p:cBhvr>
                                        <p:cTn id="154" dur="1000" fill="hold"/>
                                        <p:tgtEl>
                                          <p:spTgt spid="1230882"/>
                                        </p:tgtEl>
                                        <p:attrNameLst>
                                          <p:attrName>ppt_w</p:attrName>
                                        </p:attrNameLst>
                                      </p:cBhvr>
                                      <p:tavLst>
                                        <p:tav tm="0">
                                          <p:val>
                                            <p:fltVal val="0"/>
                                          </p:val>
                                        </p:tav>
                                        <p:tav tm="100000">
                                          <p:val>
                                            <p:strVal val="#ppt_w"/>
                                          </p:val>
                                        </p:tav>
                                      </p:tavLst>
                                    </p:anim>
                                    <p:anim calcmode="lin" valueType="num">
                                      <p:cBhvr>
                                        <p:cTn id="155" dur="1000" fill="hold"/>
                                        <p:tgtEl>
                                          <p:spTgt spid="1230882"/>
                                        </p:tgtEl>
                                        <p:attrNameLst>
                                          <p:attrName>ppt_h</p:attrName>
                                        </p:attrNameLst>
                                      </p:cBhvr>
                                      <p:tavLst>
                                        <p:tav tm="0">
                                          <p:val>
                                            <p:fltVal val="0"/>
                                          </p:val>
                                        </p:tav>
                                        <p:tav tm="100000">
                                          <p:val>
                                            <p:strVal val="#ppt_h"/>
                                          </p:val>
                                        </p:tav>
                                      </p:tavLst>
                                    </p:anim>
                                    <p:anim calcmode="lin" valueType="num">
                                      <p:cBhvr>
                                        <p:cTn id="156" dur="1000" fill="hold"/>
                                        <p:tgtEl>
                                          <p:spTgt spid="1230882"/>
                                        </p:tgtEl>
                                        <p:attrNameLst>
                                          <p:attrName>style.rotation</p:attrName>
                                        </p:attrNameLst>
                                      </p:cBhvr>
                                      <p:tavLst>
                                        <p:tav tm="0">
                                          <p:val>
                                            <p:fltVal val="90"/>
                                          </p:val>
                                        </p:tav>
                                        <p:tav tm="100000">
                                          <p:val>
                                            <p:fltVal val="0"/>
                                          </p:val>
                                        </p:tav>
                                      </p:tavLst>
                                    </p:anim>
                                    <p:animEffect transition="in" filter="fade">
                                      <p:cBhvr>
                                        <p:cTn id="157" dur="1000"/>
                                        <p:tgtEl>
                                          <p:spTgt spid="1230882"/>
                                        </p:tgtEl>
                                      </p:cBhvr>
                                    </p:animEffect>
                                  </p:childTnLst>
                                </p:cTn>
                              </p:par>
                            </p:childTnLst>
                          </p:cTn>
                        </p:par>
                      </p:childTnLst>
                    </p:cTn>
                  </p:par>
                  <p:par>
                    <p:cTn id="158" fill="hold">
                      <p:stCondLst>
                        <p:cond delay="indefinite"/>
                      </p:stCondLst>
                      <p:childTnLst>
                        <p:par>
                          <p:cTn id="159" fill="hold">
                            <p:stCondLst>
                              <p:cond delay="0"/>
                            </p:stCondLst>
                            <p:childTnLst>
                              <p:par>
                                <p:cTn id="160" presetID="5" presetClass="exit" presetSubtype="10" fill="hold" grpId="1" nodeType="clickEffect">
                                  <p:stCondLst>
                                    <p:cond delay="0"/>
                                  </p:stCondLst>
                                  <p:iterate type="lt">
                                    <p:tmPct val="0"/>
                                  </p:iterate>
                                  <p:childTnLst>
                                    <p:animEffect transition="out" filter="checkerboard(across)">
                                      <p:cBhvr>
                                        <p:cTn id="161" dur="500"/>
                                        <p:tgtEl>
                                          <p:spTgt spid="1230905"/>
                                        </p:tgtEl>
                                      </p:cBhvr>
                                    </p:animEffect>
                                    <p:set>
                                      <p:cBhvr>
                                        <p:cTn id="162" dur="1" fill="hold">
                                          <p:stCondLst>
                                            <p:cond delay="499"/>
                                          </p:stCondLst>
                                        </p:cTn>
                                        <p:tgtEl>
                                          <p:spTgt spid="1230905"/>
                                        </p:tgtEl>
                                        <p:attrNameLst>
                                          <p:attrName>style.visibility</p:attrName>
                                        </p:attrNameLst>
                                      </p:cBhvr>
                                      <p:to>
                                        <p:strVal val="hidden"/>
                                      </p:to>
                                    </p:set>
                                  </p:childTnLst>
                                </p:cTn>
                              </p:par>
                            </p:childTnLst>
                          </p:cTn>
                        </p:par>
                        <p:par>
                          <p:cTn id="163" fill="hold">
                            <p:stCondLst>
                              <p:cond delay="500"/>
                            </p:stCondLst>
                            <p:childTnLst>
                              <p:par>
                                <p:cTn id="164" presetID="2" presetClass="entr" presetSubtype="8" fill="hold" grpId="0" nodeType="afterEffect">
                                  <p:stCondLst>
                                    <p:cond delay="0"/>
                                  </p:stCondLst>
                                  <p:childTnLst>
                                    <p:set>
                                      <p:cBhvr>
                                        <p:cTn id="165" dur="1" fill="hold">
                                          <p:stCondLst>
                                            <p:cond delay="0"/>
                                          </p:stCondLst>
                                        </p:cTn>
                                        <p:tgtEl>
                                          <p:spTgt spid="1230906"/>
                                        </p:tgtEl>
                                        <p:attrNameLst>
                                          <p:attrName>style.visibility</p:attrName>
                                        </p:attrNameLst>
                                      </p:cBhvr>
                                      <p:to>
                                        <p:strVal val="visible"/>
                                      </p:to>
                                    </p:set>
                                    <p:anim calcmode="lin" valueType="num">
                                      <p:cBhvr additive="base">
                                        <p:cTn id="166" dur="500" fill="hold"/>
                                        <p:tgtEl>
                                          <p:spTgt spid="1230906"/>
                                        </p:tgtEl>
                                        <p:attrNameLst>
                                          <p:attrName>ppt_x</p:attrName>
                                        </p:attrNameLst>
                                      </p:cBhvr>
                                      <p:tavLst>
                                        <p:tav tm="0">
                                          <p:val>
                                            <p:strVal val="0-#ppt_w/2"/>
                                          </p:val>
                                        </p:tav>
                                        <p:tav tm="100000">
                                          <p:val>
                                            <p:strVal val="#ppt_x"/>
                                          </p:val>
                                        </p:tav>
                                      </p:tavLst>
                                    </p:anim>
                                    <p:anim calcmode="lin" valueType="num">
                                      <p:cBhvr additive="base">
                                        <p:cTn id="167" dur="500" fill="hold"/>
                                        <p:tgtEl>
                                          <p:spTgt spid="1230906"/>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5" presetClass="entr" presetSubtype="10" fill="hold" grpId="0" nodeType="clickEffect">
                                  <p:stCondLst>
                                    <p:cond delay="0"/>
                                  </p:stCondLst>
                                  <p:childTnLst>
                                    <p:set>
                                      <p:cBhvr>
                                        <p:cTn id="171" dur="1" fill="hold">
                                          <p:stCondLst>
                                            <p:cond delay="0"/>
                                          </p:stCondLst>
                                        </p:cTn>
                                        <p:tgtEl>
                                          <p:spTgt spid="1230883"/>
                                        </p:tgtEl>
                                        <p:attrNameLst>
                                          <p:attrName>style.visibility</p:attrName>
                                        </p:attrNameLst>
                                      </p:cBhvr>
                                      <p:to>
                                        <p:strVal val="visible"/>
                                      </p:to>
                                    </p:set>
                                    <p:animEffect transition="in" filter="checkerboard(across)">
                                      <p:cBhvr>
                                        <p:cTn id="172" dur="500"/>
                                        <p:tgtEl>
                                          <p:spTgt spid="1230883"/>
                                        </p:tgtEl>
                                      </p:cBhvr>
                                    </p:animEffect>
                                  </p:childTnLst>
                                </p:cTn>
                              </p:par>
                              <p:par>
                                <p:cTn id="173" presetID="5" presetClass="entr" presetSubtype="10" fill="hold" grpId="0" nodeType="withEffect">
                                  <p:stCondLst>
                                    <p:cond delay="0"/>
                                  </p:stCondLst>
                                  <p:childTnLst>
                                    <p:set>
                                      <p:cBhvr>
                                        <p:cTn id="174" dur="1" fill="hold">
                                          <p:stCondLst>
                                            <p:cond delay="0"/>
                                          </p:stCondLst>
                                        </p:cTn>
                                        <p:tgtEl>
                                          <p:spTgt spid="1230884"/>
                                        </p:tgtEl>
                                        <p:attrNameLst>
                                          <p:attrName>style.visibility</p:attrName>
                                        </p:attrNameLst>
                                      </p:cBhvr>
                                      <p:to>
                                        <p:strVal val="visible"/>
                                      </p:to>
                                    </p:set>
                                    <p:animEffect transition="in" filter="checkerboard(across)">
                                      <p:cBhvr>
                                        <p:cTn id="175" dur="500"/>
                                        <p:tgtEl>
                                          <p:spTgt spid="1230884"/>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230885"/>
                                        </p:tgtEl>
                                        <p:attrNameLst>
                                          <p:attrName>style.visibility</p:attrName>
                                        </p:attrNameLst>
                                      </p:cBhvr>
                                      <p:to>
                                        <p:strVal val="visible"/>
                                      </p:to>
                                    </p:set>
                                    <p:animEffect transition="in" filter="checkerboard(across)">
                                      <p:cBhvr>
                                        <p:cTn id="178" dur="500"/>
                                        <p:tgtEl>
                                          <p:spTgt spid="1230885"/>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230886"/>
                                        </p:tgtEl>
                                        <p:attrNameLst>
                                          <p:attrName>style.visibility</p:attrName>
                                        </p:attrNameLst>
                                      </p:cBhvr>
                                      <p:to>
                                        <p:strVal val="visible"/>
                                      </p:to>
                                    </p:set>
                                    <p:animEffect transition="in" filter="checkerboard(across)">
                                      <p:cBhvr>
                                        <p:cTn id="181" dur="500"/>
                                        <p:tgtEl>
                                          <p:spTgt spid="1230886"/>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230887"/>
                                        </p:tgtEl>
                                        <p:attrNameLst>
                                          <p:attrName>style.visibility</p:attrName>
                                        </p:attrNameLst>
                                      </p:cBhvr>
                                      <p:to>
                                        <p:strVal val="visible"/>
                                      </p:to>
                                    </p:set>
                                    <p:animEffect transition="in" filter="checkerboard(across)">
                                      <p:cBhvr>
                                        <p:cTn id="184" dur="500"/>
                                        <p:tgtEl>
                                          <p:spTgt spid="1230887"/>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230888"/>
                                        </p:tgtEl>
                                        <p:attrNameLst>
                                          <p:attrName>style.visibility</p:attrName>
                                        </p:attrNameLst>
                                      </p:cBhvr>
                                      <p:to>
                                        <p:strVal val="visible"/>
                                      </p:to>
                                    </p:set>
                                    <p:animEffect transition="in" filter="checkerboard(across)">
                                      <p:cBhvr>
                                        <p:cTn id="187" dur="500"/>
                                        <p:tgtEl>
                                          <p:spTgt spid="1230888"/>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230889"/>
                                        </p:tgtEl>
                                        <p:attrNameLst>
                                          <p:attrName>style.visibility</p:attrName>
                                        </p:attrNameLst>
                                      </p:cBhvr>
                                      <p:to>
                                        <p:strVal val="visible"/>
                                      </p:to>
                                    </p:set>
                                    <p:animEffect transition="in" filter="checkerboard(across)">
                                      <p:cBhvr>
                                        <p:cTn id="190" dur="500"/>
                                        <p:tgtEl>
                                          <p:spTgt spid="1230889"/>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230890"/>
                                        </p:tgtEl>
                                        <p:attrNameLst>
                                          <p:attrName>style.visibility</p:attrName>
                                        </p:attrNameLst>
                                      </p:cBhvr>
                                      <p:to>
                                        <p:strVal val="visible"/>
                                      </p:to>
                                    </p:set>
                                    <p:animEffect transition="in" filter="checkerboard(across)">
                                      <p:cBhvr>
                                        <p:cTn id="193" dur="500"/>
                                        <p:tgtEl>
                                          <p:spTgt spid="1230890"/>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1230891"/>
                                        </p:tgtEl>
                                        <p:attrNameLst>
                                          <p:attrName>style.visibility</p:attrName>
                                        </p:attrNameLst>
                                      </p:cBhvr>
                                      <p:to>
                                        <p:strVal val="visible"/>
                                      </p:to>
                                    </p:set>
                                    <p:animEffect transition="in" filter="checkerboard(across)">
                                      <p:cBhvr>
                                        <p:cTn id="196" dur="500"/>
                                        <p:tgtEl>
                                          <p:spTgt spid="1230891"/>
                                        </p:tgtEl>
                                      </p:cBhvr>
                                    </p:animEffect>
                                  </p:childTnLst>
                                </p:cTn>
                              </p:par>
                              <p:par>
                                <p:cTn id="197" presetID="5" presetClass="entr" presetSubtype="10" fill="hold" grpId="0" nodeType="withEffect">
                                  <p:stCondLst>
                                    <p:cond delay="0"/>
                                  </p:stCondLst>
                                  <p:childTnLst>
                                    <p:set>
                                      <p:cBhvr>
                                        <p:cTn id="198" dur="1" fill="hold">
                                          <p:stCondLst>
                                            <p:cond delay="0"/>
                                          </p:stCondLst>
                                        </p:cTn>
                                        <p:tgtEl>
                                          <p:spTgt spid="1230892"/>
                                        </p:tgtEl>
                                        <p:attrNameLst>
                                          <p:attrName>style.visibility</p:attrName>
                                        </p:attrNameLst>
                                      </p:cBhvr>
                                      <p:to>
                                        <p:strVal val="visible"/>
                                      </p:to>
                                    </p:set>
                                    <p:animEffect transition="in" filter="checkerboard(across)">
                                      <p:cBhvr>
                                        <p:cTn id="199" dur="500"/>
                                        <p:tgtEl>
                                          <p:spTgt spid="1230892"/>
                                        </p:tgtEl>
                                      </p:cBhvr>
                                    </p:animEffect>
                                  </p:childTnLst>
                                </p:cTn>
                              </p:par>
                              <p:par>
                                <p:cTn id="200" presetID="5" presetClass="entr" presetSubtype="10" fill="hold" grpId="0" nodeType="withEffect">
                                  <p:stCondLst>
                                    <p:cond delay="0"/>
                                  </p:stCondLst>
                                  <p:childTnLst>
                                    <p:set>
                                      <p:cBhvr>
                                        <p:cTn id="201" dur="1" fill="hold">
                                          <p:stCondLst>
                                            <p:cond delay="0"/>
                                          </p:stCondLst>
                                        </p:cTn>
                                        <p:tgtEl>
                                          <p:spTgt spid="1230893"/>
                                        </p:tgtEl>
                                        <p:attrNameLst>
                                          <p:attrName>style.visibility</p:attrName>
                                        </p:attrNameLst>
                                      </p:cBhvr>
                                      <p:to>
                                        <p:strVal val="visible"/>
                                      </p:to>
                                    </p:set>
                                    <p:animEffect transition="in" filter="checkerboard(across)">
                                      <p:cBhvr>
                                        <p:cTn id="202" dur="500"/>
                                        <p:tgtEl>
                                          <p:spTgt spid="1230893"/>
                                        </p:tgtEl>
                                      </p:cBhvr>
                                    </p:animEffect>
                                  </p:childTnLst>
                                </p:cTn>
                              </p:par>
                            </p:childTnLst>
                          </p:cTn>
                        </p:par>
                      </p:childTnLst>
                    </p:cTn>
                  </p:par>
                  <p:par>
                    <p:cTn id="203" fill="hold">
                      <p:stCondLst>
                        <p:cond delay="indefinite"/>
                      </p:stCondLst>
                      <p:childTnLst>
                        <p:par>
                          <p:cTn id="204" fill="hold">
                            <p:stCondLst>
                              <p:cond delay="0"/>
                            </p:stCondLst>
                            <p:childTnLst>
                              <p:par>
                                <p:cTn id="205" presetID="2" presetClass="exit" presetSubtype="2" fill="hold" grpId="1" nodeType="clickEffect">
                                  <p:stCondLst>
                                    <p:cond delay="0"/>
                                  </p:stCondLst>
                                  <p:childTnLst>
                                    <p:anim calcmode="lin" valueType="num">
                                      <p:cBhvr additive="base">
                                        <p:cTn id="206" dur="500"/>
                                        <p:tgtEl>
                                          <p:spTgt spid="1230906"/>
                                        </p:tgtEl>
                                        <p:attrNameLst>
                                          <p:attrName>ppt_x</p:attrName>
                                        </p:attrNameLst>
                                      </p:cBhvr>
                                      <p:tavLst>
                                        <p:tav tm="0">
                                          <p:val>
                                            <p:strVal val="ppt_x"/>
                                          </p:val>
                                        </p:tav>
                                        <p:tav tm="100000">
                                          <p:val>
                                            <p:strVal val="1+ppt_w/2"/>
                                          </p:val>
                                        </p:tav>
                                      </p:tavLst>
                                    </p:anim>
                                    <p:anim calcmode="lin" valueType="num">
                                      <p:cBhvr additive="base">
                                        <p:cTn id="207" dur="500"/>
                                        <p:tgtEl>
                                          <p:spTgt spid="1230906"/>
                                        </p:tgtEl>
                                        <p:attrNameLst>
                                          <p:attrName>ppt_y</p:attrName>
                                        </p:attrNameLst>
                                      </p:cBhvr>
                                      <p:tavLst>
                                        <p:tav tm="0">
                                          <p:val>
                                            <p:strVal val="ppt_y"/>
                                          </p:val>
                                        </p:tav>
                                        <p:tav tm="100000">
                                          <p:val>
                                            <p:strVal val="ppt_y"/>
                                          </p:val>
                                        </p:tav>
                                      </p:tavLst>
                                    </p:anim>
                                    <p:set>
                                      <p:cBhvr>
                                        <p:cTn id="208" dur="1" fill="hold">
                                          <p:stCondLst>
                                            <p:cond delay="499"/>
                                          </p:stCondLst>
                                        </p:cTn>
                                        <p:tgtEl>
                                          <p:spTgt spid="1230906"/>
                                        </p:tgtEl>
                                        <p:attrNameLst>
                                          <p:attrName>style.visibility</p:attrName>
                                        </p:attrNameLst>
                                      </p:cBhvr>
                                      <p:to>
                                        <p:strVal val="hidden"/>
                                      </p:to>
                                    </p:set>
                                  </p:childTnLst>
                                </p:cTn>
                              </p:par>
                            </p:childTnLst>
                          </p:cTn>
                        </p:par>
                        <p:par>
                          <p:cTn id="209" fill="hold">
                            <p:stCondLst>
                              <p:cond delay="500"/>
                            </p:stCondLst>
                            <p:childTnLst>
                              <p:par>
                                <p:cTn id="210" presetID="2" presetClass="entr" presetSubtype="8" fill="hold" grpId="0" nodeType="afterEffect">
                                  <p:stCondLst>
                                    <p:cond delay="0"/>
                                  </p:stCondLst>
                                  <p:childTnLst>
                                    <p:set>
                                      <p:cBhvr>
                                        <p:cTn id="211" dur="1" fill="hold">
                                          <p:stCondLst>
                                            <p:cond delay="0"/>
                                          </p:stCondLst>
                                        </p:cTn>
                                        <p:tgtEl>
                                          <p:spTgt spid="1230907"/>
                                        </p:tgtEl>
                                        <p:attrNameLst>
                                          <p:attrName>style.visibility</p:attrName>
                                        </p:attrNameLst>
                                      </p:cBhvr>
                                      <p:to>
                                        <p:strVal val="visible"/>
                                      </p:to>
                                    </p:set>
                                    <p:anim calcmode="lin" valueType="num">
                                      <p:cBhvr additive="base">
                                        <p:cTn id="212" dur="500" fill="hold"/>
                                        <p:tgtEl>
                                          <p:spTgt spid="1230907"/>
                                        </p:tgtEl>
                                        <p:attrNameLst>
                                          <p:attrName>ppt_x</p:attrName>
                                        </p:attrNameLst>
                                      </p:cBhvr>
                                      <p:tavLst>
                                        <p:tav tm="0">
                                          <p:val>
                                            <p:strVal val="0-#ppt_w/2"/>
                                          </p:val>
                                        </p:tav>
                                        <p:tav tm="100000">
                                          <p:val>
                                            <p:strVal val="#ppt_x"/>
                                          </p:val>
                                        </p:tav>
                                      </p:tavLst>
                                    </p:anim>
                                    <p:anim calcmode="lin" valueType="num">
                                      <p:cBhvr additive="base">
                                        <p:cTn id="213" dur="500" fill="hold"/>
                                        <p:tgtEl>
                                          <p:spTgt spid="1230907"/>
                                        </p:tgtEl>
                                        <p:attrNameLst>
                                          <p:attrName>ppt_y</p:attrName>
                                        </p:attrNameLst>
                                      </p:cBhvr>
                                      <p:tavLst>
                                        <p:tav tm="0">
                                          <p:val>
                                            <p:strVal val="#ppt_y"/>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1230894"/>
                                        </p:tgtEl>
                                        <p:attrNameLst>
                                          <p:attrName>style.visibility</p:attrName>
                                        </p:attrNameLst>
                                      </p:cBhvr>
                                      <p:to>
                                        <p:strVal val="visible"/>
                                      </p:to>
                                    </p:set>
                                    <p:anim calcmode="lin" valueType="num">
                                      <p:cBhvr additive="base">
                                        <p:cTn id="218" dur="500" fill="hold"/>
                                        <p:tgtEl>
                                          <p:spTgt spid="1230894"/>
                                        </p:tgtEl>
                                        <p:attrNameLst>
                                          <p:attrName>ppt_x</p:attrName>
                                        </p:attrNameLst>
                                      </p:cBhvr>
                                      <p:tavLst>
                                        <p:tav tm="0">
                                          <p:val>
                                            <p:strVal val="#ppt_x"/>
                                          </p:val>
                                        </p:tav>
                                        <p:tav tm="100000">
                                          <p:val>
                                            <p:strVal val="#ppt_x"/>
                                          </p:val>
                                        </p:tav>
                                      </p:tavLst>
                                    </p:anim>
                                    <p:anim calcmode="lin" valueType="num">
                                      <p:cBhvr additive="base">
                                        <p:cTn id="219" dur="500" fill="hold"/>
                                        <p:tgtEl>
                                          <p:spTgt spid="1230894"/>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1230895"/>
                                        </p:tgtEl>
                                        <p:attrNameLst>
                                          <p:attrName>style.visibility</p:attrName>
                                        </p:attrNameLst>
                                      </p:cBhvr>
                                      <p:to>
                                        <p:strVal val="visible"/>
                                      </p:to>
                                    </p:set>
                                    <p:anim calcmode="lin" valueType="num">
                                      <p:cBhvr additive="base">
                                        <p:cTn id="222" dur="500" fill="hold"/>
                                        <p:tgtEl>
                                          <p:spTgt spid="1230895"/>
                                        </p:tgtEl>
                                        <p:attrNameLst>
                                          <p:attrName>ppt_x</p:attrName>
                                        </p:attrNameLst>
                                      </p:cBhvr>
                                      <p:tavLst>
                                        <p:tav tm="0">
                                          <p:val>
                                            <p:strVal val="#ppt_x"/>
                                          </p:val>
                                        </p:tav>
                                        <p:tav tm="100000">
                                          <p:val>
                                            <p:strVal val="#ppt_x"/>
                                          </p:val>
                                        </p:tav>
                                      </p:tavLst>
                                    </p:anim>
                                    <p:anim calcmode="lin" valueType="num">
                                      <p:cBhvr additive="base">
                                        <p:cTn id="223" dur="500" fill="hold"/>
                                        <p:tgtEl>
                                          <p:spTgt spid="1230895"/>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1230896"/>
                                        </p:tgtEl>
                                        <p:attrNameLst>
                                          <p:attrName>style.visibility</p:attrName>
                                        </p:attrNameLst>
                                      </p:cBhvr>
                                      <p:to>
                                        <p:strVal val="visible"/>
                                      </p:to>
                                    </p:set>
                                    <p:anim calcmode="lin" valueType="num">
                                      <p:cBhvr additive="base">
                                        <p:cTn id="226" dur="500" fill="hold"/>
                                        <p:tgtEl>
                                          <p:spTgt spid="1230896"/>
                                        </p:tgtEl>
                                        <p:attrNameLst>
                                          <p:attrName>ppt_x</p:attrName>
                                        </p:attrNameLst>
                                      </p:cBhvr>
                                      <p:tavLst>
                                        <p:tav tm="0">
                                          <p:val>
                                            <p:strVal val="#ppt_x"/>
                                          </p:val>
                                        </p:tav>
                                        <p:tav tm="100000">
                                          <p:val>
                                            <p:strVal val="#ppt_x"/>
                                          </p:val>
                                        </p:tav>
                                      </p:tavLst>
                                    </p:anim>
                                    <p:anim calcmode="lin" valueType="num">
                                      <p:cBhvr additive="base">
                                        <p:cTn id="227" dur="500" fill="hold"/>
                                        <p:tgtEl>
                                          <p:spTgt spid="1230896"/>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1230897"/>
                                        </p:tgtEl>
                                        <p:attrNameLst>
                                          <p:attrName>style.visibility</p:attrName>
                                        </p:attrNameLst>
                                      </p:cBhvr>
                                      <p:to>
                                        <p:strVal val="visible"/>
                                      </p:to>
                                    </p:set>
                                    <p:anim calcmode="lin" valueType="num">
                                      <p:cBhvr additive="base">
                                        <p:cTn id="230" dur="500" fill="hold"/>
                                        <p:tgtEl>
                                          <p:spTgt spid="1230897"/>
                                        </p:tgtEl>
                                        <p:attrNameLst>
                                          <p:attrName>ppt_x</p:attrName>
                                        </p:attrNameLst>
                                      </p:cBhvr>
                                      <p:tavLst>
                                        <p:tav tm="0">
                                          <p:val>
                                            <p:strVal val="#ppt_x"/>
                                          </p:val>
                                        </p:tav>
                                        <p:tav tm="100000">
                                          <p:val>
                                            <p:strVal val="#ppt_x"/>
                                          </p:val>
                                        </p:tav>
                                      </p:tavLst>
                                    </p:anim>
                                    <p:anim calcmode="lin" valueType="num">
                                      <p:cBhvr additive="base">
                                        <p:cTn id="231" dur="500" fill="hold"/>
                                        <p:tgtEl>
                                          <p:spTgt spid="1230897"/>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1230898"/>
                                        </p:tgtEl>
                                        <p:attrNameLst>
                                          <p:attrName>style.visibility</p:attrName>
                                        </p:attrNameLst>
                                      </p:cBhvr>
                                      <p:to>
                                        <p:strVal val="visible"/>
                                      </p:to>
                                    </p:set>
                                    <p:anim calcmode="lin" valueType="num">
                                      <p:cBhvr additive="base">
                                        <p:cTn id="234" dur="500" fill="hold"/>
                                        <p:tgtEl>
                                          <p:spTgt spid="1230898"/>
                                        </p:tgtEl>
                                        <p:attrNameLst>
                                          <p:attrName>ppt_x</p:attrName>
                                        </p:attrNameLst>
                                      </p:cBhvr>
                                      <p:tavLst>
                                        <p:tav tm="0">
                                          <p:val>
                                            <p:strVal val="#ppt_x"/>
                                          </p:val>
                                        </p:tav>
                                        <p:tav tm="100000">
                                          <p:val>
                                            <p:strVal val="#ppt_x"/>
                                          </p:val>
                                        </p:tav>
                                      </p:tavLst>
                                    </p:anim>
                                    <p:anim calcmode="lin" valueType="num">
                                      <p:cBhvr additive="base">
                                        <p:cTn id="235" dur="500" fill="hold"/>
                                        <p:tgtEl>
                                          <p:spTgt spid="1230898"/>
                                        </p:tgtEl>
                                        <p:attrNameLst>
                                          <p:attrName>ppt_y</p:attrName>
                                        </p:attrNameLst>
                                      </p:cBhvr>
                                      <p:tavLst>
                                        <p:tav tm="0">
                                          <p:val>
                                            <p:strVal val="1+#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1230899"/>
                                        </p:tgtEl>
                                        <p:attrNameLst>
                                          <p:attrName>style.visibility</p:attrName>
                                        </p:attrNameLst>
                                      </p:cBhvr>
                                      <p:to>
                                        <p:strVal val="visible"/>
                                      </p:to>
                                    </p:set>
                                    <p:anim calcmode="lin" valueType="num">
                                      <p:cBhvr additive="base">
                                        <p:cTn id="238" dur="500" fill="hold"/>
                                        <p:tgtEl>
                                          <p:spTgt spid="1230899"/>
                                        </p:tgtEl>
                                        <p:attrNameLst>
                                          <p:attrName>ppt_x</p:attrName>
                                        </p:attrNameLst>
                                      </p:cBhvr>
                                      <p:tavLst>
                                        <p:tav tm="0">
                                          <p:val>
                                            <p:strVal val="#ppt_x"/>
                                          </p:val>
                                        </p:tav>
                                        <p:tav tm="100000">
                                          <p:val>
                                            <p:strVal val="#ppt_x"/>
                                          </p:val>
                                        </p:tav>
                                      </p:tavLst>
                                    </p:anim>
                                    <p:anim calcmode="lin" valueType="num">
                                      <p:cBhvr additive="base">
                                        <p:cTn id="239" dur="500" fill="hold"/>
                                        <p:tgtEl>
                                          <p:spTgt spid="1230899"/>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1230900"/>
                                        </p:tgtEl>
                                        <p:attrNameLst>
                                          <p:attrName>style.visibility</p:attrName>
                                        </p:attrNameLst>
                                      </p:cBhvr>
                                      <p:to>
                                        <p:strVal val="visible"/>
                                      </p:to>
                                    </p:set>
                                    <p:anim calcmode="lin" valueType="num">
                                      <p:cBhvr additive="base">
                                        <p:cTn id="242" dur="500" fill="hold"/>
                                        <p:tgtEl>
                                          <p:spTgt spid="1230900"/>
                                        </p:tgtEl>
                                        <p:attrNameLst>
                                          <p:attrName>ppt_x</p:attrName>
                                        </p:attrNameLst>
                                      </p:cBhvr>
                                      <p:tavLst>
                                        <p:tav tm="0">
                                          <p:val>
                                            <p:strVal val="#ppt_x"/>
                                          </p:val>
                                        </p:tav>
                                        <p:tav tm="100000">
                                          <p:val>
                                            <p:strVal val="#ppt_x"/>
                                          </p:val>
                                        </p:tav>
                                      </p:tavLst>
                                    </p:anim>
                                    <p:anim calcmode="lin" valueType="num">
                                      <p:cBhvr additive="base">
                                        <p:cTn id="243" dur="500" fill="hold"/>
                                        <p:tgtEl>
                                          <p:spTgt spid="1230900"/>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1230901"/>
                                        </p:tgtEl>
                                        <p:attrNameLst>
                                          <p:attrName>style.visibility</p:attrName>
                                        </p:attrNameLst>
                                      </p:cBhvr>
                                      <p:to>
                                        <p:strVal val="visible"/>
                                      </p:to>
                                    </p:set>
                                    <p:anim calcmode="lin" valueType="num">
                                      <p:cBhvr additive="base">
                                        <p:cTn id="246" dur="500" fill="hold"/>
                                        <p:tgtEl>
                                          <p:spTgt spid="1230901"/>
                                        </p:tgtEl>
                                        <p:attrNameLst>
                                          <p:attrName>ppt_x</p:attrName>
                                        </p:attrNameLst>
                                      </p:cBhvr>
                                      <p:tavLst>
                                        <p:tav tm="0">
                                          <p:val>
                                            <p:strVal val="#ppt_x"/>
                                          </p:val>
                                        </p:tav>
                                        <p:tav tm="100000">
                                          <p:val>
                                            <p:strVal val="#ppt_x"/>
                                          </p:val>
                                        </p:tav>
                                      </p:tavLst>
                                    </p:anim>
                                    <p:anim calcmode="lin" valueType="num">
                                      <p:cBhvr additive="base">
                                        <p:cTn id="247" dur="500" fill="hold"/>
                                        <p:tgtEl>
                                          <p:spTgt spid="1230901"/>
                                        </p:tgtEl>
                                        <p:attrNameLst>
                                          <p:attrName>ppt_y</p:attrName>
                                        </p:attrNameLst>
                                      </p:cBhvr>
                                      <p:tavLst>
                                        <p:tav tm="0">
                                          <p:val>
                                            <p:strVal val="1+#ppt_h/2"/>
                                          </p:val>
                                        </p:tav>
                                        <p:tav tm="100000">
                                          <p:val>
                                            <p:strVal val="#ppt_y"/>
                                          </p:val>
                                        </p:tav>
                                      </p:tavLst>
                                    </p:anim>
                                  </p:childTnLst>
                                </p:cTn>
                              </p:par>
                              <p:par>
                                <p:cTn id="248" presetID="2" presetClass="entr" presetSubtype="4" fill="hold" grpId="0" nodeType="withEffect">
                                  <p:stCondLst>
                                    <p:cond delay="0"/>
                                  </p:stCondLst>
                                  <p:childTnLst>
                                    <p:set>
                                      <p:cBhvr>
                                        <p:cTn id="249" dur="1" fill="hold">
                                          <p:stCondLst>
                                            <p:cond delay="0"/>
                                          </p:stCondLst>
                                        </p:cTn>
                                        <p:tgtEl>
                                          <p:spTgt spid="1230902"/>
                                        </p:tgtEl>
                                        <p:attrNameLst>
                                          <p:attrName>style.visibility</p:attrName>
                                        </p:attrNameLst>
                                      </p:cBhvr>
                                      <p:to>
                                        <p:strVal val="visible"/>
                                      </p:to>
                                    </p:set>
                                    <p:anim calcmode="lin" valueType="num">
                                      <p:cBhvr additive="base">
                                        <p:cTn id="250" dur="500" fill="hold"/>
                                        <p:tgtEl>
                                          <p:spTgt spid="1230902"/>
                                        </p:tgtEl>
                                        <p:attrNameLst>
                                          <p:attrName>ppt_x</p:attrName>
                                        </p:attrNameLst>
                                      </p:cBhvr>
                                      <p:tavLst>
                                        <p:tav tm="0">
                                          <p:val>
                                            <p:strVal val="#ppt_x"/>
                                          </p:val>
                                        </p:tav>
                                        <p:tav tm="100000">
                                          <p:val>
                                            <p:strVal val="#ppt_x"/>
                                          </p:val>
                                        </p:tav>
                                      </p:tavLst>
                                    </p:anim>
                                    <p:anim calcmode="lin" valueType="num">
                                      <p:cBhvr additive="base">
                                        <p:cTn id="251" dur="500" fill="hold"/>
                                        <p:tgtEl>
                                          <p:spTgt spid="1230902"/>
                                        </p:tgtEl>
                                        <p:attrNameLst>
                                          <p:attrName>ppt_y</p:attrName>
                                        </p:attrNameLst>
                                      </p:cBhvr>
                                      <p:tavLst>
                                        <p:tav tm="0">
                                          <p:val>
                                            <p:strVal val="1+#ppt_h/2"/>
                                          </p:val>
                                        </p:tav>
                                        <p:tav tm="100000">
                                          <p:val>
                                            <p:strVal val="#ppt_y"/>
                                          </p:val>
                                        </p:tav>
                                      </p:tavLst>
                                    </p:anim>
                                  </p:childTnLst>
                                </p:cTn>
                              </p:par>
                              <p:par>
                                <p:cTn id="252" presetID="2" presetClass="entr" presetSubtype="4" fill="hold" grpId="0" nodeType="withEffect">
                                  <p:stCondLst>
                                    <p:cond delay="0"/>
                                  </p:stCondLst>
                                  <p:childTnLst>
                                    <p:set>
                                      <p:cBhvr>
                                        <p:cTn id="253" dur="1" fill="hold">
                                          <p:stCondLst>
                                            <p:cond delay="0"/>
                                          </p:stCondLst>
                                        </p:cTn>
                                        <p:tgtEl>
                                          <p:spTgt spid="1230903"/>
                                        </p:tgtEl>
                                        <p:attrNameLst>
                                          <p:attrName>style.visibility</p:attrName>
                                        </p:attrNameLst>
                                      </p:cBhvr>
                                      <p:to>
                                        <p:strVal val="visible"/>
                                      </p:to>
                                    </p:set>
                                    <p:anim calcmode="lin" valueType="num">
                                      <p:cBhvr additive="base">
                                        <p:cTn id="254" dur="500" fill="hold"/>
                                        <p:tgtEl>
                                          <p:spTgt spid="1230903"/>
                                        </p:tgtEl>
                                        <p:attrNameLst>
                                          <p:attrName>ppt_x</p:attrName>
                                        </p:attrNameLst>
                                      </p:cBhvr>
                                      <p:tavLst>
                                        <p:tav tm="0">
                                          <p:val>
                                            <p:strVal val="#ppt_x"/>
                                          </p:val>
                                        </p:tav>
                                        <p:tav tm="100000">
                                          <p:val>
                                            <p:strVal val="#ppt_x"/>
                                          </p:val>
                                        </p:tav>
                                      </p:tavLst>
                                    </p:anim>
                                    <p:anim calcmode="lin" valueType="num">
                                      <p:cBhvr additive="base">
                                        <p:cTn id="255" dur="500" fill="hold"/>
                                        <p:tgtEl>
                                          <p:spTgt spid="1230903"/>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1230904"/>
                                        </p:tgtEl>
                                        <p:attrNameLst>
                                          <p:attrName>style.visibility</p:attrName>
                                        </p:attrNameLst>
                                      </p:cBhvr>
                                      <p:to>
                                        <p:strVal val="visible"/>
                                      </p:to>
                                    </p:set>
                                    <p:anim calcmode="lin" valueType="num">
                                      <p:cBhvr additive="base">
                                        <p:cTn id="258" dur="500" fill="hold"/>
                                        <p:tgtEl>
                                          <p:spTgt spid="1230904"/>
                                        </p:tgtEl>
                                        <p:attrNameLst>
                                          <p:attrName>ppt_x</p:attrName>
                                        </p:attrNameLst>
                                      </p:cBhvr>
                                      <p:tavLst>
                                        <p:tav tm="0">
                                          <p:val>
                                            <p:strVal val="#ppt_x"/>
                                          </p:val>
                                        </p:tav>
                                        <p:tav tm="100000">
                                          <p:val>
                                            <p:strVal val="#ppt_x"/>
                                          </p:val>
                                        </p:tav>
                                      </p:tavLst>
                                    </p:anim>
                                    <p:anim calcmode="lin" valueType="num">
                                      <p:cBhvr additive="base">
                                        <p:cTn id="259" dur="500" fill="hold"/>
                                        <p:tgtEl>
                                          <p:spTgt spid="1230904"/>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2" presetClass="entr" presetSubtype="4" fill="hold" nodeType="clickEffect">
                                  <p:stCondLst>
                                    <p:cond delay="0"/>
                                  </p:stCondLst>
                                  <p:childTnLst>
                                    <p:set>
                                      <p:cBhvr>
                                        <p:cTn id="263" dur="1" fill="hold">
                                          <p:stCondLst>
                                            <p:cond delay="0"/>
                                          </p:stCondLst>
                                        </p:cTn>
                                        <p:tgtEl>
                                          <p:spTgt spid="1230851">
                                            <p:txEl>
                                              <p:pRg st="1" end="1"/>
                                            </p:txEl>
                                          </p:spTgt>
                                        </p:tgtEl>
                                        <p:attrNameLst>
                                          <p:attrName>style.visibility</p:attrName>
                                        </p:attrNameLst>
                                      </p:cBhvr>
                                      <p:to>
                                        <p:strVal val="visible"/>
                                      </p:to>
                                    </p:set>
                                    <p:anim calcmode="lin" valueType="num">
                                      <p:cBhvr additive="base">
                                        <p:cTn id="264" dur="500" fill="hold"/>
                                        <p:tgtEl>
                                          <p:spTgt spid="1230851">
                                            <p:txEl>
                                              <p:pRg st="1" end="1"/>
                                            </p:txEl>
                                          </p:spTgt>
                                        </p:tgtEl>
                                        <p:attrNameLst>
                                          <p:attrName>ppt_x</p:attrName>
                                        </p:attrNameLst>
                                      </p:cBhvr>
                                      <p:tavLst>
                                        <p:tav tm="0">
                                          <p:val>
                                            <p:strVal val="#ppt_x"/>
                                          </p:val>
                                        </p:tav>
                                        <p:tav tm="100000">
                                          <p:val>
                                            <p:strVal val="#ppt_x"/>
                                          </p:val>
                                        </p:tav>
                                      </p:tavLst>
                                    </p:anim>
                                    <p:anim calcmode="lin" valueType="num">
                                      <p:cBhvr additive="base">
                                        <p:cTn id="265" dur="500" fill="hold"/>
                                        <p:tgtEl>
                                          <p:spTgt spid="12308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61" grpId="0" animBg="1"/>
      <p:bldP spid="1230862" grpId="0" animBg="1"/>
      <p:bldP spid="1230863" grpId="0" animBg="1"/>
      <p:bldP spid="1230864" grpId="0" animBg="1"/>
      <p:bldP spid="1230865" grpId="0" animBg="1"/>
      <p:bldP spid="1230866" grpId="0" animBg="1"/>
      <p:bldP spid="1230867" grpId="0" animBg="1"/>
      <p:bldP spid="1230868" grpId="0" animBg="1"/>
      <p:bldP spid="1230869" grpId="0" animBg="1"/>
      <p:bldP spid="1230870" grpId="0" animBg="1"/>
      <p:bldP spid="1230871" grpId="0" animBg="1"/>
      <p:bldP spid="1230872" grpId="0" animBg="1"/>
      <p:bldP spid="1230873" grpId="0" animBg="1"/>
      <p:bldP spid="1230874" grpId="0" animBg="1"/>
      <p:bldP spid="1230875" grpId="0" animBg="1"/>
      <p:bldP spid="1230876" grpId="0" animBg="1"/>
      <p:bldP spid="1230877" grpId="0" animBg="1"/>
      <p:bldP spid="1230878" grpId="0" animBg="1"/>
      <p:bldP spid="1230879" grpId="0" animBg="1"/>
      <p:bldP spid="1230880" grpId="0" animBg="1"/>
      <p:bldP spid="1230881" grpId="0" animBg="1"/>
      <p:bldP spid="1230882" grpId="0" animBg="1"/>
      <p:bldP spid="1230883" grpId="0" animBg="1"/>
      <p:bldP spid="1230884" grpId="0" animBg="1"/>
      <p:bldP spid="1230885" grpId="0" animBg="1"/>
      <p:bldP spid="1230886" grpId="0" animBg="1"/>
      <p:bldP spid="1230887" grpId="0" animBg="1"/>
      <p:bldP spid="1230888" grpId="0" animBg="1"/>
      <p:bldP spid="1230889" grpId="0" animBg="1"/>
      <p:bldP spid="1230890" grpId="0" animBg="1"/>
      <p:bldP spid="1230891" grpId="0" animBg="1"/>
      <p:bldP spid="1230892" grpId="0" animBg="1"/>
      <p:bldP spid="1230893" grpId="0" animBg="1"/>
      <p:bldP spid="1230894" grpId="0" animBg="1"/>
      <p:bldP spid="1230895" grpId="0" animBg="1"/>
      <p:bldP spid="1230896" grpId="0" animBg="1"/>
      <p:bldP spid="1230897" grpId="0" animBg="1"/>
      <p:bldP spid="1230898" grpId="0" animBg="1"/>
      <p:bldP spid="1230899" grpId="0" animBg="1"/>
      <p:bldP spid="1230900" grpId="0" animBg="1"/>
      <p:bldP spid="1230901" grpId="0" animBg="1"/>
      <p:bldP spid="1230902" grpId="0" animBg="1"/>
      <p:bldP spid="1230903" grpId="0" animBg="1"/>
      <p:bldP spid="1230904" grpId="0" animBg="1"/>
      <p:bldP spid="1230905" grpId="0" animBg="1"/>
      <p:bldP spid="1230905" grpId="1" animBg="1"/>
      <p:bldP spid="1230906" grpId="0" animBg="1"/>
      <p:bldP spid="1230906" grpId="1" animBg="1"/>
      <p:bldP spid="123090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8B391AA4-6409-42D7-9A44-29C395C267F0}" type="datetime7">
              <a:rPr lang="zh-CN" altLang="en-US"/>
            </a:fld>
            <a:endParaRPr lang="en-US" altLang="zh-CN"/>
          </a:p>
        </p:txBody>
      </p:sp>
      <p:sp>
        <p:nvSpPr>
          <p:cNvPr id="6147" name="灯片编号占位符 5"/>
          <p:cNvSpPr>
            <a:spLocks noGrp="1"/>
          </p:cNvSpPr>
          <p:nvPr>
            <p:ph type="sldNum" sz="quarter" idx="12"/>
          </p:nvPr>
        </p:nvSpPr>
        <p:spPr>
          <a:noFill/>
        </p:spPr>
        <p:txBody>
          <a:bodyPr/>
          <a:lstStyle/>
          <a:p>
            <a:fld id="{71E50962-5735-4A32-B37F-F395315019BF}" type="slidenum">
              <a:rPr lang="zh-CN" altLang="en-US"/>
            </a:fld>
            <a:endParaRPr lang="en-US" altLang="zh-CN"/>
          </a:p>
        </p:txBody>
      </p:sp>
      <p:sp>
        <p:nvSpPr>
          <p:cNvPr id="6148" name="Rectangle 2"/>
          <p:cNvSpPr>
            <a:spLocks noGrp="1" noChangeArrowheads="1"/>
          </p:cNvSpPr>
          <p:nvPr>
            <p:ph type="title"/>
          </p:nvPr>
        </p:nvSpPr>
        <p:spPr>
          <a:xfrm>
            <a:off x="457200" y="401638"/>
            <a:ext cx="7827963" cy="979487"/>
          </a:xfrm>
        </p:spPr>
        <p:txBody>
          <a:bodyPr/>
          <a:lstStyle/>
          <a:p>
            <a:pPr eaLnBrk="1" hangingPunct="1"/>
            <a:r>
              <a:rPr lang="en-US" altLang="zh-CN" dirty="0">
                <a:ea typeface="宋体" panose="02010600030101010101" pitchFamily="2" charset="-122"/>
              </a:rPr>
              <a:t>12.1 </a:t>
            </a:r>
            <a:r>
              <a:rPr lang="zh-CN" altLang="en-US" dirty="0">
                <a:ea typeface="宋体" panose="02010600030101010101" pitchFamily="2" charset="-122"/>
              </a:rPr>
              <a:t>排序的基本概念</a:t>
            </a:r>
            <a:endParaRPr lang="zh-CN" altLang="en-US" dirty="0">
              <a:ea typeface="宋体" panose="02010600030101010101" pitchFamily="2" charset="-122"/>
            </a:endParaRPr>
          </a:p>
        </p:txBody>
      </p:sp>
      <p:sp>
        <p:nvSpPr>
          <p:cNvPr id="6149" name="Rectangle 3"/>
          <p:cNvSpPr>
            <a:spLocks noGrp="1" noChangeArrowheads="1"/>
          </p:cNvSpPr>
          <p:nvPr>
            <p:ph type="body" idx="1"/>
          </p:nvPr>
        </p:nvSpPr>
        <p:spPr>
          <a:xfrm>
            <a:off x="468313" y="1557338"/>
            <a:ext cx="8077200" cy="4953000"/>
          </a:xfrm>
        </p:spPr>
        <p:txBody>
          <a:bodyPr/>
          <a:lstStyle/>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排序的目的是什么？</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便于查找</a:t>
            </a:r>
            <a:endParaRPr lang="zh-CN" altLang="en-US">
              <a:solidFill>
                <a:schemeClr val="tx2"/>
              </a:solidFill>
              <a:latin typeface="华文中宋" panose="02010600040101010101" pitchFamily="2" charset="-122"/>
              <a:ea typeface="华文中宋" panose="02010600040101010101" pitchFamily="2" charset="-122"/>
            </a:endParaRPr>
          </a:p>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排序算法的好坏如何衡量？</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时间效率</a:t>
            </a:r>
            <a:r>
              <a:rPr lang="en-US" altLang="zh-CN">
                <a:ea typeface="宋体" panose="02010600030101010101" pitchFamily="2" charset="-122"/>
              </a:rPr>
              <a:t>——</a:t>
            </a:r>
            <a:r>
              <a:rPr lang="zh-CN" altLang="en-US">
                <a:ea typeface="宋体" panose="02010600030101010101" pitchFamily="2" charset="-122"/>
              </a:rPr>
              <a:t>排序速度（即排序所花费的全部比较次数）</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空间效率</a:t>
            </a:r>
            <a:r>
              <a:rPr lang="en-US" altLang="zh-CN">
                <a:ea typeface="宋体" panose="02010600030101010101" pitchFamily="2" charset="-122"/>
              </a:rPr>
              <a:t>——</a:t>
            </a:r>
            <a:r>
              <a:rPr lang="zh-CN" altLang="en-US">
                <a:ea typeface="宋体" panose="02010600030101010101" pitchFamily="2" charset="-122"/>
              </a:rPr>
              <a:t>占内存辅助空间的大小</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稳定性</a:t>
            </a:r>
            <a:r>
              <a:rPr lang="en-US" altLang="zh-CN">
                <a:ea typeface="宋体" panose="02010600030101010101" pitchFamily="2" charset="-122"/>
              </a:rPr>
              <a:t>——</a:t>
            </a:r>
            <a:r>
              <a:rPr lang="zh-CN" altLang="en-US">
                <a:ea typeface="宋体" panose="02010600030101010101" pitchFamily="2" charset="-122"/>
              </a:rPr>
              <a:t>若两个记录</a:t>
            </a:r>
            <a:r>
              <a:rPr lang="en-US" altLang="zh-CN">
                <a:ea typeface="宋体" panose="02010600030101010101" pitchFamily="2" charset="-122"/>
              </a:rPr>
              <a:t>A</a:t>
            </a:r>
            <a:r>
              <a:rPr lang="zh-CN" altLang="en-US">
                <a:ea typeface="宋体" panose="02010600030101010101" pitchFamily="2" charset="-122"/>
              </a:rPr>
              <a:t>和</a:t>
            </a:r>
            <a:r>
              <a:rPr lang="en-US" altLang="zh-CN">
                <a:ea typeface="宋体" panose="02010600030101010101" pitchFamily="2" charset="-122"/>
              </a:rPr>
              <a:t>B</a:t>
            </a:r>
            <a:r>
              <a:rPr lang="zh-CN" altLang="en-US">
                <a:ea typeface="宋体" panose="02010600030101010101" pitchFamily="2" charset="-122"/>
              </a:rPr>
              <a:t>的关键字值相等，但排序后</a:t>
            </a:r>
            <a:r>
              <a:rPr lang="en-US" altLang="zh-CN">
                <a:ea typeface="宋体" panose="02010600030101010101" pitchFamily="2" charset="-122"/>
              </a:rPr>
              <a:t>A</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的先后次序保持不变，则称这种排序算法是稳定的。</a:t>
            </a:r>
            <a:endParaRPr lang="zh-CN" altLang="en-US">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86C7152F-0B14-485C-A300-8B92D6F3EF6A}" type="slidenum">
              <a:rPr lang="zh-CN" altLang="en-US" sz="1200">
                <a:solidFill>
                  <a:schemeClr val="bg2"/>
                </a:solidFill>
              </a:rPr>
            </a:fld>
            <a:endParaRPr lang="en-US" altLang="zh-CN" sz="1200">
              <a:solidFill>
                <a:schemeClr val="bg2"/>
              </a:solidFill>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DB6A610C-A0C8-432C-8BDD-66A9C87ECCE7}" type="datetime7">
              <a:rPr kumimoji="1" lang="zh-CN" altLang="en-US" sz="1200">
                <a:latin typeface="+mn-ea"/>
              </a:rPr>
            </a:fld>
            <a:endParaRPr kumimoji="1" lang="en-US" altLang="zh-CN" sz="1200">
              <a:latin typeface="+mn-ea"/>
            </a:endParaRPr>
          </a:p>
        </p:txBody>
      </p:sp>
      <p:sp>
        <p:nvSpPr>
          <p:cNvPr id="1231874" name="Line 2"/>
          <p:cNvSpPr>
            <a:spLocks noChangeShapeType="1"/>
          </p:cNvSpPr>
          <p:nvPr/>
        </p:nvSpPr>
        <p:spPr bwMode="auto">
          <a:xfrm flipH="1" flipV="1">
            <a:off x="7235825" y="5805488"/>
            <a:ext cx="1825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75" name="Line 3"/>
          <p:cNvSpPr>
            <a:spLocks noChangeShapeType="1"/>
          </p:cNvSpPr>
          <p:nvPr/>
        </p:nvSpPr>
        <p:spPr bwMode="auto">
          <a:xfrm flipV="1">
            <a:off x="6842125"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76" name="Oval 4"/>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5367" name="Rectangle 5"/>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最大堆的删除</a:t>
            </a:r>
            <a:endParaRPr lang="zh-CN" altLang="en-US" dirty="0">
              <a:ea typeface="宋体" panose="02010600030101010101" pitchFamily="2" charset="-122"/>
            </a:endParaRPr>
          </a:p>
        </p:txBody>
      </p:sp>
      <p:sp>
        <p:nvSpPr>
          <p:cNvPr id="1231878" name="Rectangle 6"/>
          <p:cNvSpPr>
            <a:spLocks noGrp="1" noChangeArrowheads="1"/>
          </p:cNvSpPr>
          <p:nvPr>
            <p:ph type="body" idx="4294967295"/>
          </p:nvPr>
        </p:nvSpPr>
        <p:spPr>
          <a:xfrm>
            <a:off x="468313" y="1700213"/>
            <a:ext cx="8229600" cy="2981325"/>
          </a:xfrm>
        </p:spPr>
        <p:txBody>
          <a:bodyPr/>
          <a:lstStyle/>
          <a:p>
            <a:pPr eaLnBrk="1" hangingPunct="1">
              <a:lnSpc>
                <a:spcPct val="80000"/>
              </a:lnSpc>
            </a:pPr>
            <a:r>
              <a:rPr lang="zh-CN" altLang="en-US" sz="2400">
                <a:latin typeface="Comic Sans MS" panose="030F0902030302020204" pitchFamily="66" charset="0"/>
                <a:ea typeface="宋体" panose="02010600030101010101" pitchFamily="2" charset="-122"/>
              </a:rPr>
              <a:t>从最大堆中删除一个元素时，该元素从堆的根部移出。此时，二叉树需要重新构造，以便仍然为完全二叉树。（堆排序）</a:t>
            </a:r>
            <a:endParaRPr lang="zh-CN" altLang="en-US" sz="2400">
              <a:latin typeface="Comic Sans MS" panose="030F0902030302020204" pitchFamily="66" charset="0"/>
              <a:ea typeface="宋体" panose="02010600030101010101" pitchFamily="2" charset="-122"/>
            </a:endParaRPr>
          </a:p>
          <a:p>
            <a:pPr eaLnBrk="1" hangingPunct="1">
              <a:lnSpc>
                <a:spcPct val="80000"/>
              </a:lnSpc>
            </a:pPr>
            <a:r>
              <a:rPr lang="zh-CN" altLang="en-US" sz="2400">
                <a:latin typeface="Comic Sans MS" panose="030F0902030302020204" pitchFamily="66" charset="0"/>
                <a:ea typeface="宋体" panose="02010600030101010101" pitchFamily="2" charset="-122"/>
              </a:rPr>
              <a:t>为此可以移动位置</a:t>
            </a:r>
            <a:r>
              <a:rPr lang="en-US" altLang="zh-CN" sz="2400">
                <a:latin typeface="Comic Sans MS" panose="030F0902030302020204" pitchFamily="66" charset="0"/>
                <a:ea typeface="宋体" panose="02010600030101010101" pitchFamily="2" charset="-122"/>
              </a:rPr>
              <a:t>n</a:t>
            </a:r>
            <a:r>
              <a:rPr lang="zh-CN" altLang="en-US" sz="2400">
                <a:latin typeface="Comic Sans MS" panose="030F0902030302020204" pitchFamily="66" charset="0"/>
                <a:ea typeface="宋体" panose="02010600030101010101" pitchFamily="2" charset="-122"/>
              </a:rPr>
              <a:t>中的元素，这样就得到了正确的结构。但此时不能确保得到的二叉树是最大树，根节点的元素应为节点</a:t>
            </a:r>
            <a:r>
              <a:rPr lang="en-US" altLang="zh-CN" sz="2400">
                <a:latin typeface="Comic Sans MS" panose="030F0902030302020204" pitchFamily="66" charset="0"/>
                <a:ea typeface="宋体" panose="02010600030101010101" pitchFamily="2" charset="-122"/>
              </a:rPr>
              <a:t>n</a:t>
            </a:r>
            <a:r>
              <a:rPr lang="zh-CN" altLang="en-US" sz="2400">
                <a:latin typeface="Comic Sans MS" panose="030F0902030302020204" pitchFamily="66" charset="0"/>
                <a:ea typeface="宋体" panose="02010600030101010101" pitchFamily="2" charset="-122"/>
              </a:rPr>
              <a:t>的值、根的左孩子、根的右孩子三者中的最大值。移动最大值。反复以上过程。</a:t>
            </a:r>
            <a:endParaRPr lang="zh-CN" altLang="en-US" sz="2400">
              <a:latin typeface="Comic Sans MS" panose="030F0902030302020204" pitchFamily="66" charset="0"/>
              <a:ea typeface="宋体" panose="02010600030101010101" pitchFamily="2" charset="-122"/>
            </a:endParaRPr>
          </a:p>
          <a:p>
            <a:pPr eaLnBrk="1" hangingPunct="1">
              <a:lnSpc>
                <a:spcPct val="80000"/>
              </a:lnSpc>
            </a:pPr>
            <a:r>
              <a:rPr lang="zh-CN" altLang="en-US" sz="2400">
                <a:latin typeface="Comic Sans MS" panose="030F0902030302020204" pitchFamily="66" charset="0"/>
                <a:ea typeface="宋体" panose="02010600030101010101" pitchFamily="2" charset="-122"/>
              </a:rPr>
              <a:t>删除策略产生了一条从堆的根节点到叶节点的单一路径，每层工作需耗时</a:t>
            </a:r>
            <a:r>
              <a:rPr lang="en-US" altLang="zh-CN" sz="2400">
                <a:latin typeface="Comic Sans MS" panose="030F0902030302020204" pitchFamily="66" charset="0"/>
                <a:ea typeface="宋体" panose="02010600030101010101" pitchFamily="2" charset="-122"/>
              </a:rPr>
              <a:t>Θ(1)</a:t>
            </a:r>
            <a:r>
              <a:rPr lang="zh-CN" altLang="en-US" sz="2400">
                <a:latin typeface="Comic Sans MS" panose="030F0902030302020204" pitchFamily="66" charset="0"/>
                <a:ea typeface="宋体" panose="02010600030101010101" pitchFamily="2" charset="-122"/>
              </a:rPr>
              <a:t>，</a:t>
            </a:r>
            <a:r>
              <a:rPr lang="en-US" altLang="zh-CN" sz="2400">
                <a:latin typeface="Comic Sans MS" panose="030F0902030302020204" pitchFamily="66" charset="0"/>
                <a:ea typeface="宋体" panose="02010600030101010101" pitchFamily="2" charset="-122"/>
              </a:rPr>
              <a:t>O(log</a:t>
            </a:r>
            <a:r>
              <a:rPr lang="en-US" altLang="zh-CN" sz="2400" baseline="-25000">
                <a:latin typeface="Comic Sans MS" panose="030F0902030302020204" pitchFamily="66" charset="0"/>
                <a:ea typeface="宋体" panose="02010600030101010101" pitchFamily="2" charset="-122"/>
              </a:rPr>
              <a:t>2</a:t>
            </a:r>
            <a:r>
              <a:rPr lang="en-US" altLang="zh-CN" sz="2400">
                <a:latin typeface="Comic Sans MS" panose="030F0902030302020204" pitchFamily="66" charset="0"/>
                <a:ea typeface="宋体" panose="02010600030101010101" pitchFamily="2" charset="-122"/>
              </a:rPr>
              <a:t>n)</a:t>
            </a:r>
            <a:endParaRPr lang="en-US" altLang="zh-CN" sz="2400">
              <a:latin typeface="Comic Sans MS" panose="030F0902030302020204" pitchFamily="66" charset="0"/>
              <a:ea typeface="宋体" panose="02010600030101010101" pitchFamily="2" charset="-122"/>
            </a:endParaRPr>
          </a:p>
        </p:txBody>
      </p:sp>
      <p:sp>
        <p:nvSpPr>
          <p:cNvPr id="15369" name="Oval 7"/>
          <p:cNvSpPr>
            <a:spLocks noChangeArrowheads="1"/>
          </p:cNvSpPr>
          <p:nvPr/>
        </p:nvSpPr>
        <p:spPr bwMode="auto">
          <a:xfrm>
            <a:off x="1728788" y="50133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21</a:t>
            </a:r>
            <a:endParaRPr lang="en-US" altLang="zh-CN" sz="2000">
              <a:latin typeface="Tahoma" panose="020B0804030504040204" pitchFamily="34" charset="0"/>
            </a:endParaRPr>
          </a:p>
        </p:txBody>
      </p:sp>
      <p:sp>
        <p:nvSpPr>
          <p:cNvPr id="15370" name="Oval 8"/>
          <p:cNvSpPr>
            <a:spLocks noChangeArrowheads="1"/>
          </p:cNvSpPr>
          <p:nvPr/>
        </p:nvSpPr>
        <p:spPr bwMode="auto">
          <a:xfrm>
            <a:off x="10810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5371" name="Oval 9"/>
          <p:cNvSpPr>
            <a:spLocks noChangeArrowheads="1"/>
          </p:cNvSpPr>
          <p:nvPr/>
        </p:nvSpPr>
        <p:spPr bwMode="auto">
          <a:xfrm>
            <a:off x="237807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5372" name="Oval 10"/>
          <p:cNvSpPr>
            <a:spLocks noChangeArrowheads="1"/>
          </p:cNvSpPr>
          <p:nvPr/>
        </p:nvSpPr>
        <p:spPr bwMode="auto">
          <a:xfrm>
            <a:off x="7556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5373" name="Oval 11"/>
          <p:cNvSpPr>
            <a:spLocks noChangeArrowheads="1"/>
          </p:cNvSpPr>
          <p:nvPr/>
        </p:nvSpPr>
        <p:spPr bwMode="auto">
          <a:xfrm>
            <a:off x="137001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5374" name="Line 12"/>
          <p:cNvSpPr>
            <a:spLocks noChangeShapeType="1"/>
          </p:cNvSpPr>
          <p:nvPr/>
        </p:nvSpPr>
        <p:spPr bwMode="auto">
          <a:xfrm flipV="1">
            <a:off x="1331913"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5" name="Line 13"/>
          <p:cNvSpPr>
            <a:spLocks noChangeShapeType="1"/>
          </p:cNvSpPr>
          <p:nvPr/>
        </p:nvSpPr>
        <p:spPr bwMode="auto">
          <a:xfrm flipH="1" flipV="1">
            <a:off x="2052638"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6" name="Line 14"/>
          <p:cNvSpPr>
            <a:spLocks noChangeShapeType="1"/>
          </p:cNvSpPr>
          <p:nvPr/>
        </p:nvSpPr>
        <p:spPr bwMode="auto">
          <a:xfrm flipV="1">
            <a:off x="938213"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7" name="Line 15"/>
          <p:cNvSpPr>
            <a:spLocks noChangeShapeType="1"/>
          </p:cNvSpPr>
          <p:nvPr/>
        </p:nvSpPr>
        <p:spPr bwMode="auto">
          <a:xfrm flipH="1" flipV="1">
            <a:off x="1404938" y="5805488"/>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8" name="Oval 16"/>
          <p:cNvSpPr>
            <a:spLocks noChangeArrowheads="1"/>
          </p:cNvSpPr>
          <p:nvPr/>
        </p:nvSpPr>
        <p:spPr bwMode="auto">
          <a:xfrm>
            <a:off x="2087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5379" name="Line 17"/>
          <p:cNvSpPr>
            <a:spLocks noChangeShapeType="1"/>
          </p:cNvSpPr>
          <p:nvPr/>
        </p:nvSpPr>
        <p:spPr bwMode="auto">
          <a:xfrm flipV="1">
            <a:off x="2305050" y="58769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0" name="Oval 18"/>
          <p:cNvSpPr>
            <a:spLocks noChangeArrowheads="1"/>
          </p:cNvSpPr>
          <p:nvPr/>
        </p:nvSpPr>
        <p:spPr bwMode="auto">
          <a:xfrm>
            <a:off x="4787900" y="50133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5381" name="Oval 19"/>
          <p:cNvSpPr>
            <a:spLocks noChangeArrowheads="1"/>
          </p:cNvSpPr>
          <p:nvPr/>
        </p:nvSpPr>
        <p:spPr bwMode="auto">
          <a:xfrm>
            <a:off x="410527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5382" name="Oval 20"/>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5383" name="Oval 21"/>
          <p:cNvSpPr>
            <a:spLocks noChangeArrowheads="1"/>
          </p:cNvSpPr>
          <p:nvPr/>
        </p:nvSpPr>
        <p:spPr bwMode="auto">
          <a:xfrm>
            <a:off x="3779838"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5384" name="Oval 22"/>
          <p:cNvSpPr>
            <a:spLocks noChangeArrowheads="1"/>
          </p:cNvSpPr>
          <p:nvPr/>
        </p:nvSpPr>
        <p:spPr bwMode="auto">
          <a:xfrm>
            <a:off x="439420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5385" name="Line 23"/>
          <p:cNvSpPr>
            <a:spLocks noChangeShapeType="1"/>
          </p:cNvSpPr>
          <p:nvPr/>
        </p:nvSpPr>
        <p:spPr bwMode="auto">
          <a:xfrm flipV="1">
            <a:off x="4283075" y="5229225"/>
            <a:ext cx="504825"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6" name="Line 24"/>
          <p:cNvSpPr>
            <a:spLocks noChangeShapeType="1"/>
          </p:cNvSpPr>
          <p:nvPr/>
        </p:nvSpPr>
        <p:spPr bwMode="auto">
          <a:xfrm flipH="1" flipV="1">
            <a:off x="5148263" y="5229225"/>
            <a:ext cx="4318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7" name="Line 25"/>
          <p:cNvSpPr>
            <a:spLocks noChangeShapeType="1"/>
          </p:cNvSpPr>
          <p:nvPr/>
        </p:nvSpPr>
        <p:spPr bwMode="auto">
          <a:xfrm flipV="1">
            <a:off x="3962400"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8" name="Line 26"/>
          <p:cNvSpPr>
            <a:spLocks noChangeShapeType="1"/>
          </p:cNvSpPr>
          <p:nvPr/>
        </p:nvSpPr>
        <p:spPr bwMode="auto">
          <a:xfrm flipH="1" flipV="1">
            <a:off x="4429125" y="5805488"/>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99" name="Oval 27"/>
          <p:cNvSpPr>
            <a:spLocks noChangeArrowheads="1"/>
          </p:cNvSpPr>
          <p:nvPr/>
        </p:nvSpPr>
        <p:spPr bwMode="auto">
          <a:xfrm>
            <a:off x="5111750" y="62372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1900" name="Line 28"/>
          <p:cNvSpPr>
            <a:spLocks noChangeShapeType="1"/>
          </p:cNvSpPr>
          <p:nvPr/>
        </p:nvSpPr>
        <p:spPr bwMode="auto">
          <a:xfrm flipV="1">
            <a:off x="5329238" y="5876925"/>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01" name="Oval 29"/>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1903" name="Oval 31"/>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1904" name="Oval 32"/>
          <p:cNvSpPr>
            <a:spLocks noChangeArrowheads="1"/>
          </p:cNvSpPr>
          <p:nvPr/>
        </p:nvSpPr>
        <p:spPr bwMode="auto">
          <a:xfrm>
            <a:off x="7667625" y="50133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1905" name="Oval 33"/>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1906" name="Oval 34"/>
          <p:cNvSpPr>
            <a:spLocks noChangeArrowheads="1"/>
          </p:cNvSpPr>
          <p:nvPr/>
        </p:nvSpPr>
        <p:spPr bwMode="auto">
          <a:xfrm>
            <a:off x="6659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231907" name="Oval 35"/>
          <p:cNvSpPr>
            <a:spLocks noChangeArrowheads="1"/>
          </p:cNvSpPr>
          <p:nvPr/>
        </p:nvSpPr>
        <p:spPr bwMode="auto">
          <a:xfrm>
            <a:off x="7273925" y="62372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1908" name="Line 36"/>
          <p:cNvSpPr>
            <a:spLocks noChangeShapeType="1"/>
          </p:cNvSpPr>
          <p:nvPr/>
        </p:nvSpPr>
        <p:spPr bwMode="auto">
          <a:xfrm flipV="1">
            <a:off x="7162800" y="5229225"/>
            <a:ext cx="504825"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09" name="Line 37"/>
          <p:cNvSpPr>
            <a:spLocks noChangeShapeType="1"/>
          </p:cNvSpPr>
          <p:nvPr/>
        </p:nvSpPr>
        <p:spPr bwMode="auto">
          <a:xfrm flipH="1" flipV="1">
            <a:off x="8027988" y="5229225"/>
            <a:ext cx="4318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10" name="Oval 38"/>
          <p:cNvSpPr>
            <a:spLocks noChangeArrowheads="1"/>
          </p:cNvSpPr>
          <p:nvPr/>
        </p:nvSpPr>
        <p:spPr bwMode="auto">
          <a:xfrm>
            <a:off x="831532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1913" name="Oval 41"/>
          <p:cNvSpPr>
            <a:spLocks noChangeArrowheads="1"/>
          </p:cNvSpPr>
          <p:nvPr/>
        </p:nvSpPr>
        <p:spPr bwMode="auto">
          <a:xfrm>
            <a:off x="6659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2" name="Oval 27"/>
          <p:cNvSpPr>
            <a:spLocks noChangeArrowheads="1"/>
          </p:cNvSpPr>
          <p:nvPr/>
        </p:nvSpPr>
        <p:spPr bwMode="auto">
          <a:xfrm>
            <a:off x="4787900" y="5013325"/>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1902" name="Oval 30"/>
          <p:cNvSpPr>
            <a:spLocks noChangeArrowheads="1"/>
          </p:cNvSpPr>
          <p:nvPr/>
        </p:nvSpPr>
        <p:spPr bwMode="auto">
          <a:xfrm>
            <a:off x="4787900"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3" name="Oval 35"/>
          <p:cNvSpPr>
            <a:spLocks noChangeArrowheads="1"/>
          </p:cNvSpPr>
          <p:nvPr/>
        </p:nvSpPr>
        <p:spPr bwMode="auto">
          <a:xfrm>
            <a:off x="7667625" y="5013325"/>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4" name="Oval 35"/>
          <p:cNvSpPr>
            <a:spLocks noChangeArrowheads="1"/>
          </p:cNvSpPr>
          <p:nvPr/>
        </p:nvSpPr>
        <p:spPr bwMode="auto">
          <a:xfrm>
            <a:off x="6948488" y="5516563"/>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1912" name="Oval 40"/>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231911" name="Oval 39"/>
          <p:cNvSpPr>
            <a:spLocks noChangeArrowheads="1"/>
          </p:cNvSpPr>
          <p:nvPr/>
        </p:nvSpPr>
        <p:spPr bwMode="auto">
          <a:xfrm>
            <a:off x="7667625"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2000"/>
                                        <p:tgtEl>
                                          <p:spTgt spid="1231899"/>
                                        </p:tgtEl>
                                      </p:cBhvr>
                                    </p:animEffect>
                                    <p:set>
                                      <p:cBhvr>
                                        <p:cTn id="7" dur="1" fill="hold">
                                          <p:stCondLst>
                                            <p:cond delay="1999"/>
                                          </p:stCondLst>
                                        </p:cTn>
                                        <p:tgtEl>
                                          <p:spTgt spid="1231899"/>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2000"/>
                                        <p:tgtEl>
                                          <p:spTgt spid="1231900"/>
                                        </p:tgtEl>
                                      </p:cBhvr>
                                    </p:animEffect>
                                    <p:set>
                                      <p:cBhvr>
                                        <p:cTn id="10" dur="1" fill="hold">
                                          <p:stCondLst>
                                            <p:cond delay="1999"/>
                                          </p:stCondLst>
                                        </p:cTn>
                                        <p:tgtEl>
                                          <p:spTgt spid="123190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0" nodeType="clickEffect">
                                  <p:stCondLst>
                                    <p:cond delay="0"/>
                                  </p:stCondLst>
                                  <p:childTnLst>
                                    <p:animEffect transition="out" filter="checkerboard(across)">
                                      <p:cBhvr>
                                        <p:cTn id="19" dur="2000"/>
                                        <p:tgtEl>
                                          <p:spTgt spid="1231901"/>
                                        </p:tgtEl>
                                      </p:cBhvr>
                                    </p:animEffect>
                                    <p:set>
                                      <p:cBhvr>
                                        <p:cTn id="20" dur="1" fill="hold">
                                          <p:stCondLst>
                                            <p:cond delay="1999"/>
                                          </p:stCondLst>
                                        </p:cTn>
                                        <p:tgtEl>
                                          <p:spTgt spid="1231901"/>
                                        </p:tgtEl>
                                        <p:attrNameLst>
                                          <p:attrName>style.visibility</p:attrName>
                                        </p:attrNameLst>
                                      </p:cBhvr>
                                      <p:to>
                                        <p:strVal val="hidden"/>
                                      </p:to>
                                    </p:se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231902"/>
                                        </p:tgtEl>
                                        <p:attrNameLst>
                                          <p:attrName>style.visibility</p:attrName>
                                        </p:attrNameLst>
                                      </p:cBhvr>
                                      <p:to>
                                        <p:strVal val="visible"/>
                                      </p:to>
                                    </p:set>
                                    <p:anim calcmode="lin" valueType="num">
                                      <p:cBhvr additive="base">
                                        <p:cTn id="24" dur="1000" fill="hold"/>
                                        <p:tgtEl>
                                          <p:spTgt spid="1231902"/>
                                        </p:tgtEl>
                                        <p:attrNameLst>
                                          <p:attrName>ppt_x</p:attrName>
                                        </p:attrNameLst>
                                      </p:cBhvr>
                                      <p:tavLst>
                                        <p:tav tm="0">
                                          <p:val>
                                            <p:strVal val="#ppt_x"/>
                                          </p:val>
                                        </p:tav>
                                        <p:tav tm="100000">
                                          <p:val>
                                            <p:strVal val="#ppt_x"/>
                                          </p:val>
                                        </p:tav>
                                      </p:tavLst>
                                    </p:anim>
                                    <p:anim calcmode="lin" valueType="num">
                                      <p:cBhvr additive="base">
                                        <p:cTn id="25" dur="1000" fill="hold"/>
                                        <p:tgtEl>
                                          <p:spTgt spid="1231902"/>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1231903"/>
                                        </p:tgtEl>
                                        <p:attrNameLst>
                                          <p:attrName>style.visibility</p:attrName>
                                        </p:attrNameLst>
                                      </p:cBhvr>
                                      <p:to>
                                        <p:strVal val="visible"/>
                                      </p:to>
                                    </p:set>
                                    <p:anim calcmode="lin" valueType="num">
                                      <p:cBhvr additive="base">
                                        <p:cTn id="29" dur="2000" fill="hold"/>
                                        <p:tgtEl>
                                          <p:spTgt spid="1231903"/>
                                        </p:tgtEl>
                                        <p:attrNameLst>
                                          <p:attrName>ppt_x</p:attrName>
                                        </p:attrNameLst>
                                      </p:cBhvr>
                                      <p:tavLst>
                                        <p:tav tm="0">
                                          <p:val>
                                            <p:strVal val="#ppt_x"/>
                                          </p:val>
                                        </p:tav>
                                        <p:tav tm="100000">
                                          <p:val>
                                            <p:strVal val="#ppt_x"/>
                                          </p:val>
                                        </p:tav>
                                      </p:tavLst>
                                    </p:anim>
                                    <p:anim calcmode="lin" valueType="num">
                                      <p:cBhvr additive="base">
                                        <p:cTn id="30" dur="2000" fill="hold"/>
                                        <p:tgtEl>
                                          <p:spTgt spid="123190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31904"/>
                                        </p:tgtEl>
                                        <p:attrNameLst>
                                          <p:attrName>style.visibility</p:attrName>
                                        </p:attrNameLst>
                                      </p:cBhvr>
                                      <p:to>
                                        <p:strVal val="visible"/>
                                      </p:to>
                                    </p:set>
                                    <p:anim calcmode="lin" valueType="num">
                                      <p:cBhvr additive="base">
                                        <p:cTn id="35" dur="500" fill="hold"/>
                                        <p:tgtEl>
                                          <p:spTgt spid="1231904"/>
                                        </p:tgtEl>
                                        <p:attrNameLst>
                                          <p:attrName>ppt_x</p:attrName>
                                        </p:attrNameLst>
                                      </p:cBhvr>
                                      <p:tavLst>
                                        <p:tav tm="0">
                                          <p:val>
                                            <p:strVal val="#ppt_x"/>
                                          </p:val>
                                        </p:tav>
                                        <p:tav tm="100000">
                                          <p:val>
                                            <p:strVal val="#ppt_x"/>
                                          </p:val>
                                        </p:tav>
                                      </p:tavLst>
                                    </p:anim>
                                    <p:anim calcmode="lin" valueType="num">
                                      <p:cBhvr additive="base">
                                        <p:cTn id="36" dur="500" fill="hold"/>
                                        <p:tgtEl>
                                          <p:spTgt spid="12319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31905"/>
                                        </p:tgtEl>
                                        <p:attrNameLst>
                                          <p:attrName>style.visibility</p:attrName>
                                        </p:attrNameLst>
                                      </p:cBhvr>
                                      <p:to>
                                        <p:strVal val="visible"/>
                                      </p:to>
                                    </p:set>
                                    <p:anim calcmode="lin" valueType="num">
                                      <p:cBhvr additive="base">
                                        <p:cTn id="39" dur="500" fill="hold"/>
                                        <p:tgtEl>
                                          <p:spTgt spid="1231905"/>
                                        </p:tgtEl>
                                        <p:attrNameLst>
                                          <p:attrName>ppt_x</p:attrName>
                                        </p:attrNameLst>
                                      </p:cBhvr>
                                      <p:tavLst>
                                        <p:tav tm="0">
                                          <p:val>
                                            <p:strVal val="#ppt_x"/>
                                          </p:val>
                                        </p:tav>
                                        <p:tav tm="100000">
                                          <p:val>
                                            <p:strVal val="#ppt_x"/>
                                          </p:val>
                                        </p:tav>
                                      </p:tavLst>
                                    </p:anim>
                                    <p:anim calcmode="lin" valueType="num">
                                      <p:cBhvr additive="base">
                                        <p:cTn id="40" dur="500" fill="hold"/>
                                        <p:tgtEl>
                                          <p:spTgt spid="123190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31906"/>
                                        </p:tgtEl>
                                        <p:attrNameLst>
                                          <p:attrName>style.visibility</p:attrName>
                                        </p:attrNameLst>
                                      </p:cBhvr>
                                      <p:to>
                                        <p:strVal val="visible"/>
                                      </p:to>
                                    </p:set>
                                    <p:anim calcmode="lin" valueType="num">
                                      <p:cBhvr additive="base">
                                        <p:cTn id="43" dur="500" fill="hold"/>
                                        <p:tgtEl>
                                          <p:spTgt spid="1231906"/>
                                        </p:tgtEl>
                                        <p:attrNameLst>
                                          <p:attrName>ppt_x</p:attrName>
                                        </p:attrNameLst>
                                      </p:cBhvr>
                                      <p:tavLst>
                                        <p:tav tm="0">
                                          <p:val>
                                            <p:strVal val="#ppt_x"/>
                                          </p:val>
                                        </p:tav>
                                        <p:tav tm="100000">
                                          <p:val>
                                            <p:strVal val="#ppt_x"/>
                                          </p:val>
                                        </p:tav>
                                      </p:tavLst>
                                    </p:anim>
                                    <p:anim calcmode="lin" valueType="num">
                                      <p:cBhvr additive="base">
                                        <p:cTn id="44" dur="500" fill="hold"/>
                                        <p:tgtEl>
                                          <p:spTgt spid="12319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31907"/>
                                        </p:tgtEl>
                                        <p:attrNameLst>
                                          <p:attrName>style.visibility</p:attrName>
                                        </p:attrNameLst>
                                      </p:cBhvr>
                                      <p:to>
                                        <p:strVal val="visible"/>
                                      </p:to>
                                    </p:set>
                                    <p:anim calcmode="lin" valueType="num">
                                      <p:cBhvr additive="base">
                                        <p:cTn id="47" dur="500" fill="hold"/>
                                        <p:tgtEl>
                                          <p:spTgt spid="1231907"/>
                                        </p:tgtEl>
                                        <p:attrNameLst>
                                          <p:attrName>ppt_x</p:attrName>
                                        </p:attrNameLst>
                                      </p:cBhvr>
                                      <p:tavLst>
                                        <p:tav tm="0">
                                          <p:val>
                                            <p:strVal val="#ppt_x"/>
                                          </p:val>
                                        </p:tav>
                                        <p:tav tm="100000">
                                          <p:val>
                                            <p:strVal val="#ppt_x"/>
                                          </p:val>
                                        </p:tav>
                                      </p:tavLst>
                                    </p:anim>
                                    <p:anim calcmode="lin" valueType="num">
                                      <p:cBhvr additive="base">
                                        <p:cTn id="48" dur="500" fill="hold"/>
                                        <p:tgtEl>
                                          <p:spTgt spid="123190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31876"/>
                                        </p:tgtEl>
                                        <p:attrNameLst>
                                          <p:attrName>style.visibility</p:attrName>
                                        </p:attrNameLst>
                                      </p:cBhvr>
                                      <p:to>
                                        <p:strVal val="visible"/>
                                      </p:to>
                                    </p:set>
                                    <p:anim calcmode="lin" valueType="num">
                                      <p:cBhvr additive="base">
                                        <p:cTn id="51" dur="500" fill="hold"/>
                                        <p:tgtEl>
                                          <p:spTgt spid="1231876"/>
                                        </p:tgtEl>
                                        <p:attrNameLst>
                                          <p:attrName>ppt_x</p:attrName>
                                        </p:attrNameLst>
                                      </p:cBhvr>
                                      <p:tavLst>
                                        <p:tav tm="0">
                                          <p:val>
                                            <p:strVal val="#ppt_x"/>
                                          </p:val>
                                        </p:tav>
                                        <p:tav tm="100000">
                                          <p:val>
                                            <p:strVal val="#ppt_x"/>
                                          </p:val>
                                        </p:tav>
                                      </p:tavLst>
                                    </p:anim>
                                    <p:anim calcmode="lin" valueType="num">
                                      <p:cBhvr additive="base">
                                        <p:cTn id="52" dur="500" fill="hold"/>
                                        <p:tgtEl>
                                          <p:spTgt spid="123187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31910"/>
                                        </p:tgtEl>
                                        <p:attrNameLst>
                                          <p:attrName>style.visibility</p:attrName>
                                        </p:attrNameLst>
                                      </p:cBhvr>
                                      <p:to>
                                        <p:strVal val="visible"/>
                                      </p:to>
                                    </p:set>
                                    <p:anim calcmode="lin" valueType="num">
                                      <p:cBhvr additive="base">
                                        <p:cTn id="55" dur="500" fill="hold"/>
                                        <p:tgtEl>
                                          <p:spTgt spid="1231910"/>
                                        </p:tgtEl>
                                        <p:attrNameLst>
                                          <p:attrName>ppt_x</p:attrName>
                                        </p:attrNameLst>
                                      </p:cBhvr>
                                      <p:tavLst>
                                        <p:tav tm="0">
                                          <p:val>
                                            <p:strVal val="#ppt_x"/>
                                          </p:val>
                                        </p:tav>
                                        <p:tav tm="100000">
                                          <p:val>
                                            <p:strVal val="#ppt_x"/>
                                          </p:val>
                                        </p:tav>
                                      </p:tavLst>
                                    </p:anim>
                                    <p:anim calcmode="lin" valueType="num">
                                      <p:cBhvr additive="base">
                                        <p:cTn id="56" dur="500" fill="hold"/>
                                        <p:tgtEl>
                                          <p:spTgt spid="12319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31908"/>
                                        </p:tgtEl>
                                        <p:attrNameLst>
                                          <p:attrName>style.visibility</p:attrName>
                                        </p:attrNameLst>
                                      </p:cBhvr>
                                      <p:to>
                                        <p:strVal val="visible"/>
                                      </p:to>
                                    </p:set>
                                    <p:anim calcmode="lin" valueType="num">
                                      <p:cBhvr additive="base">
                                        <p:cTn id="59" dur="500" fill="hold"/>
                                        <p:tgtEl>
                                          <p:spTgt spid="1231908"/>
                                        </p:tgtEl>
                                        <p:attrNameLst>
                                          <p:attrName>ppt_x</p:attrName>
                                        </p:attrNameLst>
                                      </p:cBhvr>
                                      <p:tavLst>
                                        <p:tav tm="0">
                                          <p:val>
                                            <p:strVal val="#ppt_x"/>
                                          </p:val>
                                        </p:tav>
                                        <p:tav tm="100000">
                                          <p:val>
                                            <p:strVal val="#ppt_x"/>
                                          </p:val>
                                        </p:tav>
                                      </p:tavLst>
                                    </p:anim>
                                    <p:anim calcmode="lin" valueType="num">
                                      <p:cBhvr additive="base">
                                        <p:cTn id="60" dur="500" fill="hold"/>
                                        <p:tgtEl>
                                          <p:spTgt spid="123190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31909"/>
                                        </p:tgtEl>
                                        <p:attrNameLst>
                                          <p:attrName>style.visibility</p:attrName>
                                        </p:attrNameLst>
                                      </p:cBhvr>
                                      <p:to>
                                        <p:strVal val="visible"/>
                                      </p:to>
                                    </p:set>
                                    <p:anim calcmode="lin" valueType="num">
                                      <p:cBhvr additive="base">
                                        <p:cTn id="63" dur="500" fill="hold"/>
                                        <p:tgtEl>
                                          <p:spTgt spid="1231909"/>
                                        </p:tgtEl>
                                        <p:attrNameLst>
                                          <p:attrName>ppt_x</p:attrName>
                                        </p:attrNameLst>
                                      </p:cBhvr>
                                      <p:tavLst>
                                        <p:tav tm="0">
                                          <p:val>
                                            <p:strVal val="#ppt_x"/>
                                          </p:val>
                                        </p:tav>
                                        <p:tav tm="100000">
                                          <p:val>
                                            <p:strVal val="#ppt_x"/>
                                          </p:val>
                                        </p:tav>
                                      </p:tavLst>
                                    </p:anim>
                                    <p:anim calcmode="lin" valueType="num">
                                      <p:cBhvr additive="base">
                                        <p:cTn id="64" dur="500" fill="hold"/>
                                        <p:tgtEl>
                                          <p:spTgt spid="123190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31875"/>
                                        </p:tgtEl>
                                        <p:attrNameLst>
                                          <p:attrName>style.visibility</p:attrName>
                                        </p:attrNameLst>
                                      </p:cBhvr>
                                      <p:to>
                                        <p:strVal val="visible"/>
                                      </p:to>
                                    </p:set>
                                    <p:anim calcmode="lin" valueType="num">
                                      <p:cBhvr additive="base">
                                        <p:cTn id="67" dur="500" fill="hold"/>
                                        <p:tgtEl>
                                          <p:spTgt spid="1231875"/>
                                        </p:tgtEl>
                                        <p:attrNameLst>
                                          <p:attrName>ppt_x</p:attrName>
                                        </p:attrNameLst>
                                      </p:cBhvr>
                                      <p:tavLst>
                                        <p:tav tm="0">
                                          <p:val>
                                            <p:strVal val="#ppt_x"/>
                                          </p:val>
                                        </p:tav>
                                        <p:tav tm="100000">
                                          <p:val>
                                            <p:strVal val="#ppt_x"/>
                                          </p:val>
                                        </p:tav>
                                      </p:tavLst>
                                    </p:anim>
                                    <p:anim calcmode="lin" valueType="num">
                                      <p:cBhvr additive="base">
                                        <p:cTn id="68" dur="500" fill="hold"/>
                                        <p:tgtEl>
                                          <p:spTgt spid="12318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231874"/>
                                        </p:tgtEl>
                                        <p:attrNameLst>
                                          <p:attrName>style.visibility</p:attrName>
                                        </p:attrNameLst>
                                      </p:cBhvr>
                                      <p:to>
                                        <p:strVal val="visible"/>
                                      </p:to>
                                    </p:set>
                                    <p:anim calcmode="lin" valueType="num">
                                      <p:cBhvr additive="base">
                                        <p:cTn id="71" dur="500" fill="hold"/>
                                        <p:tgtEl>
                                          <p:spTgt spid="1231874"/>
                                        </p:tgtEl>
                                        <p:attrNameLst>
                                          <p:attrName>ppt_x</p:attrName>
                                        </p:attrNameLst>
                                      </p:cBhvr>
                                      <p:tavLst>
                                        <p:tav tm="0">
                                          <p:val>
                                            <p:strVal val="#ppt_x"/>
                                          </p:val>
                                        </p:tav>
                                        <p:tav tm="100000">
                                          <p:val>
                                            <p:strVal val="#ppt_x"/>
                                          </p:val>
                                        </p:tav>
                                      </p:tavLst>
                                    </p:anim>
                                    <p:anim calcmode="lin" valueType="num">
                                      <p:cBhvr additive="base">
                                        <p:cTn id="72" dur="500" fill="hold"/>
                                        <p:tgtEl>
                                          <p:spTgt spid="123187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8" presetClass="exit" presetSubtype="16" fill="hold" grpId="2" nodeType="clickEffect">
                                  <p:stCondLst>
                                    <p:cond delay="0"/>
                                  </p:stCondLst>
                                  <p:childTnLst>
                                    <p:animEffect transition="out" filter="diamond(in)">
                                      <p:cBhvr>
                                        <p:cTn id="76" dur="2000"/>
                                        <p:tgtEl>
                                          <p:spTgt spid="1231907"/>
                                        </p:tgtEl>
                                      </p:cBhvr>
                                    </p:animEffect>
                                    <p:set>
                                      <p:cBhvr>
                                        <p:cTn id="77" dur="1" fill="hold">
                                          <p:stCondLst>
                                            <p:cond delay="1999"/>
                                          </p:stCondLst>
                                        </p:cTn>
                                        <p:tgtEl>
                                          <p:spTgt spid="1231907"/>
                                        </p:tgtEl>
                                        <p:attrNameLst>
                                          <p:attrName>style.visibility</p:attrName>
                                        </p:attrNameLst>
                                      </p:cBhvr>
                                      <p:to>
                                        <p:strVal val="hidden"/>
                                      </p:to>
                                    </p:set>
                                  </p:childTnLst>
                                </p:cTn>
                              </p:par>
                              <p:par>
                                <p:cTn id="78" presetID="8" presetClass="exit" presetSubtype="16" fill="hold" grpId="1" nodeType="withEffect">
                                  <p:stCondLst>
                                    <p:cond delay="0"/>
                                  </p:stCondLst>
                                  <p:childTnLst>
                                    <p:animEffect transition="out" filter="diamond(in)">
                                      <p:cBhvr>
                                        <p:cTn id="79" dur="2000"/>
                                        <p:tgtEl>
                                          <p:spTgt spid="1231874"/>
                                        </p:tgtEl>
                                      </p:cBhvr>
                                    </p:animEffect>
                                    <p:set>
                                      <p:cBhvr>
                                        <p:cTn id="80" dur="1" fill="hold">
                                          <p:stCondLst>
                                            <p:cond delay="1999"/>
                                          </p:stCondLst>
                                        </p:cTn>
                                        <p:tgtEl>
                                          <p:spTgt spid="123187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diamond(in)">
                                      <p:cBhvr>
                                        <p:cTn id="85" dur="20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xit" presetSubtype="10" fill="hold" grpId="1" nodeType="clickEffect">
                                  <p:stCondLst>
                                    <p:cond delay="0"/>
                                  </p:stCondLst>
                                  <p:childTnLst>
                                    <p:animEffect transition="out" filter="checkerboard(across)">
                                      <p:cBhvr>
                                        <p:cTn id="89" dur="2000"/>
                                        <p:tgtEl>
                                          <p:spTgt spid="1231905"/>
                                        </p:tgtEl>
                                      </p:cBhvr>
                                    </p:animEffect>
                                    <p:set>
                                      <p:cBhvr>
                                        <p:cTn id="90" dur="1" fill="hold">
                                          <p:stCondLst>
                                            <p:cond delay="1999"/>
                                          </p:stCondLst>
                                        </p:cTn>
                                        <p:tgtEl>
                                          <p:spTgt spid="1231905"/>
                                        </p:tgtEl>
                                        <p:attrNameLst>
                                          <p:attrName>style.visibility</p:attrName>
                                        </p:attrNameLst>
                                      </p:cBhvr>
                                      <p:to>
                                        <p:strVal val="hidden"/>
                                      </p:to>
                                    </p:set>
                                  </p:childTnLst>
                                </p:cTn>
                              </p:par>
                            </p:childTnLst>
                          </p:cTn>
                        </p:par>
                        <p:par>
                          <p:cTn id="91" fill="hold">
                            <p:stCondLst>
                              <p:cond delay="2000"/>
                            </p:stCondLst>
                            <p:childTnLst>
                              <p:par>
                                <p:cTn id="92" presetID="2" presetClass="entr" presetSubtype="4" fill="hold" grpId="0" nodeType="afterEffect">
                                  <p:stCondLst>
                                    <p:cond delay="0"/>
                                  </p:stCondLst>
                                  <p:childTnLst>
                                    <p:set>
                                      <p:cBhvr>
                                        <p:cTn id="93" dur="1" fill="hold">
                                          <p:stCondLst>
                                            <p:cond delay="0"/>
                                          </p:stCondLst>
                                        </p:cTn>
                                        <p:tgtEl>
                                          <p:spTgt spid="1231911"/>
                                        </p:tgtEl>
                                        <p:attrNameLst>
                                          <p:attrName>style.visibility</p:attrName>
                                        </p:attrNameLst>
                                      </p:cBhvr>
                                      <p:to>
                                        <p:strVal val="visible"/>
                                      </p:to>
                                    </p:set>
                                    <p:anim calcmode="lin" valueType="num">
                                      <p:cBhvr additive="base">
                                        <p:cTn id="94" dur="2000" fill="hold"/>
                                        <p:tgtEl>
                                          <p:spTgt spid="1231911"/>
                                        </p:tgtEl>
                                        <p:attrNameLst>
                                          <p:attrName>ppt_x</p:attrName>
                                        </p:attrNameLst>
                                      </p:cBhvr>
                                      <p:tavLst>
                                        <p:tav tm="0">
                                          <p:val>
                                            <p:strVal val="#ppt_x"/>
                                          </p:val>
                                        </p:tav>
                                        <p:tav tm="100000">
                                          <p:val>
                                            <p:strVal val="#ppt_x"/>
                                          </p:val>
                                        </p:tav>
                                      </p:tavLst>
                                    </p:anim>
                                    <p:anim calcmode="lin" valueType="num">
                                      <p:cBhvr additive="base">
                                        <p:cTn id="95" dur="2000" fill="hold"/>
                                        <p:tgtEl>
                                          <p:spTgt spid="1231911"/>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diamond(in)">
                                      <p:cBhvr>
                                        <p:cTn id="100" dur="2000"/>
                                        <p:tgtEl>
                                          <p:spTgt spid="4"/>
                                        </p:tgtEl>
                                      </p:cBhvr>
                                    </p:animEffect>
                                  </p:childTnLst>
                                </p:cTn>
                              </p:par>
                            </p:childTnLst>
                          </p:cTn>
                        </p:par>
                      </p:childTnLst>
                    </p:cTn>
                  </p:par>
                  <p:par>
                    <p:cTn id="101" fill="hold">
                      <p:stCondLst>
                        <p:cond delay="indefinite"/>
                      </p:stCondLst>
                      <p:childTnLst>
                        <p:par>
                          <p:cTn id="102" fill="hold">
                            <p:stCondLst>
                              <p:cond delay="0"/>
                            </p:stCondLst>
                            <p:childTnLst>
                              <p:par>
                                <p:cTn id="103" presetID="5" presetClass="exit" presetSubtype="10" fill="hold" grpId="1" nodeType="clickEffect">
                                  <p:stCondLst>
                                    <p:cond delay="0"/>
                                  </p:stCondLst>
                                  <p:childTnLst>
                                    <p:animEffect transition="out" filter="checkerboard(across)">
                                      <p:cBhvr>
                                        <p:cTn id="104" dur="500"/>
                                        <p:tgtEl>
                                          <p:spTgt spid="1231906"/>
                                        </p:tgtEl>
                                      </p:cBhvr>
                                    </p:animEffect>
                                    <p:set>
                                      <p:cBhvr>
                                        <p:cTn id="105" dur="1" fill="hold">
                                          <p:stCondLst>
                                            <p:cond delay="499"/>
                                          </p:stCondLst>
                                        </p:cTn>
                                        <p:tgtEl>
                                          <p:spTgt spid="1231906"/>
                                        </p:tgtEl>
                                        <p:attrNameLst>
                                          <p:attrName>style.visibility</p:attrName>
                                        </p:attrNameLst>
                                      </p:cBhvr>
                                      <p:to>
                                        <p:strVal val="hidden"/>
                                      </p:to>
                                    </p:se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1231912"/>
                                        </p:tgtEl>
                                        <p:attrNameLst>
                                          <p:attrName>style.visibility</p:attrName>
                                        </p:attrNameLst>
                                      </p:cBhvr>
                                      <p:to>
                                        <p:strVal val="visible"/>
                                      </p:to>
                                    </p:set>
                                    <p:anim calcmode="lin" valueType="num">
                                      <p:cBhvr additive="base">
                                        <p:cTn id="109" dur="500" fill="hold"/>
                                        <p:tgtEl>
                                          <p:spTgt spid="1231912"/>
                                        </p:tgtEl>
                                        <p:attrNameLst>
                                          <p:attrName>ppt_x</p:attrName>
                                        </p:attrNameLst>
                                      </p:cBhvr>
                                      <p:tavLst>
                                        <p:tav tm="0">
                                          <p:val>
                                            <p:strVal val="#ppt_x"/>
                                          </p:val>
                                        </p:tav>
                                        <p:tav tm="100000">
                                          <p:val>
                                            <p:strVal val="#ppt_x"/>
                                          </p:val>
                                        </p:tav>
                                      </p:tavLst>
                                    </p:anim>
                                    <p:anim calcmode="lin" valueType="num">
                                      <p:cBhvr additive="base">
                                        <p:cTn id="110" dur="500" fill="hold"/>
                                        <p:tgtEl>
                                          <p:spTgt spid="123191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5" presetClass="exit" presetSubtype="10" fill="hold" grpId="2" nodeType="clickEffect">
                                  <p:stCondLst>
                                    <p:cond delay="0"/>
                                  </p:stCondLst>
                                  <p:childTnLst>
                                    <p:animEffect transition="out" filter="checkerboard(across)">
                                      <p:cBhvr>
                                        <p:cTn id="114" dur="500"/>
                                        <p:tgtEl>
                                          <p:spTgt spid="1231874"/>
                                        </p:tgtEl>
                                      </p:cBhvr>
                                    </p:animEffect>
                                    <p:set>
                                      <p:cBhvr>
                                        <p:cTn id="115" dur="1" fill="hold">
                                          <p:stCondLst>
                                            <p:cond delay="499"/>
                                          </p:stCondLst>
                                        </p:cTn>
                                        <p:tgtEl>
                                          <p:spTgt spid="1231874"/>
                                        </p:tgtEl>
                                        <p:attrNameLst>
                                          <p:attrName>style.visibility</p:attrName>
                                        </p:attrNameLst>
                                      </p:cBhvr>
                                      <p:to>
                                        <p:strVal val="hidden"/>
                                      </p:to>
                                    </p:set>
                                  </p:childTnLst>
                                </p:cTn>
                              </p:par>
                              <p:par>
                                <p:cTn id="116" presetID="5" presetClass="exit" presetSubtype="10" fill="hold" grpId="1" nodeType="withEffect">
                                  <p:stCondLst>
                                    <p:cond delay="0"/>
                                  </p:stCondLst>
                                  <p:childTnLst>
                                    <p:animEffect transition="out" filter="checkerboard(across)">
                                      <p:cBhvr>
                                        <p:cTn id="117" dur="500"/>
                                        <p:tgtEl>
                                          <p:spTgt spid="1231907"/>
                                        </p:tgtEl>
                                      </p:cBhvr>
                                    </p:animEffect>
                                    <p:set>
                                      <p:cBhvr>
                                        <p:cTn id="118" dur="1" fill="hold">
                                          <p:stCondLst>
                                            <p:cond delay="499"/>
                                          </p:stCondLst>
                                        </p:cTn>
                                        <p:tgtEl>
                                          <p:spTgt spid="1231907"/>
                                        </p:tgtEl>
                                        <p:attrNameLst>
                                          <p:attrName>style.visibility</p:attrName>
                                        </p:attrNameLst>
                                      </p:cBhvr>
                                      <p:to>
                                        <p:strVal val="hidden"/>
                                      </p:to>
                                    </p:set>
                                  </p:childTnLst>
                                </p:cTn>
                              </p:par>
                              <p:par>
                                <p:cTn id="119" presetID="2" presetClass="entr" presetSubtype="4" fill="hold" grpId="0" nodeType="withEffect">
                                  <p:stCondLst>
                                    <p:cond delay="0"/>
                                  </p:stCondLst>
                                  <p:childTnLst>
                                    <p:set>
                                      <p:cBhvr>
                                        <p:cTn id="120" dur="1" fill="hold">
                                          <p:stCondLst>
                                            <p:cond delay="0"/>
                                          </p:stCondLst>
                                        </p:cTn>
                                        <p:tgtEl>
                                          <p:spTgt spid="1231913"/>
                                        </p:tgtEl>
                                        <p:attrNameLst>
                                          <p:attrName>style.visibility</p:attrName>
                                        </p:attrNameLst>
                                      </p:cBhvr>
                                      <p:to>
                                        <p:strVal val="visible"/>
                                      </p:to>
                                    </p:set>
                                    <p:anim calcmode="lin" valueType="num">
                                      <p:cBhvr additive="base">
                                        <p:cTn id="121" dur="500" fill="hold"/>
                                        <p:tgtEl>
                                          <p:spTgt spid="1231913"/>
                                        </p:tgtEl>
                                        <p:attrNameLst>
                                          <p:attrName>ppt_x</p:attrName>
                                        </p:attrNameLst>
                                      </p:cBhvr>
                                      <p:tavLst>
                                        <p:tav tm="0">
                                          <p:val>
                                            <p:strVal val="#ppt_x"/>
                                          </p:val>
                                        </p:tav>
                                        <p:tav tm="100000">
                                          <p:val>
                                            <p:strVal val="#ppt_x"/>
                                          </p:val>
                                        </p:tav>
                                      </p:tavLst>
                                    </p:anim>
                                    <p:anim calcmode="lin" valueType="num">
                                      <p:cBhvr additive="base">
                                        <p:cTn id="122" dur="500" fill="hold"/>
                                        <p:tgtEl>
                                          <p:spTgt spid="1231913"/>
                                        </p:tgtEl>
                                        <p:attrNameLst>
                                          <p:attrName>ppt_y</p:attrName>
                                        </p:attrNameLst>
                                      </p:cBhvr>
                                      <p:tavLst>
                                        <p:tav tm="0">
                                          <p:val>
                                            <p:strVal val="1+#ppt_h/2"/>
                                          </p:val>
                                        </p:tav>
                                        <p:tav tm="100000">
                                          <p:val>
                                            <p:strVal val="#ppt_y"/>
                                          </p:val>
                                        </p:tav>
                                      </p:tavLst>
                                    </p:anim>
                                  </p:childTnLst>
                                </p:cTn>
                              </p:par>
                              <p:par>
                                <p:cTn id="123" presetID="2" presetClass="entr" presetSubtype="4" fill="hold" grpId="1" nodeType="withEffect">
                                  <p:stCondLst>
                                    <p:cond delay="0"/>
                                  </p:stCondLst>
                                  <p:childTnLst>
                                    <p:set>
                                      <p:cBhvr>
                                        <p:cTn id="124" dur="1" fill="hold">
                                          <p:stCondLst>
                                            <p:cond delay="0"/>
                                          </p:stCondLst>
                                        </p:cTn>
                                        <p:tgtEl>
                                          <p:spTgt spid="1231913"/>
                                        </p:tgtEl>
                                        <p:attrNameLst>
                                          <p:attrName>style.visibility</p:attrName>
                                        </p:attrNameLst>
                                      </p:cBhvr>
                                      <p:to>
                                        <p:strVal val="visible"/>
                                      </p:to>
                                    </p:set>
                                    <p:anim calcmode="lin" valueType="num">
                                      <p:cBhvr additive="base">
                                        <p:cTn id="125" dur="500" fill="hold"/>
                                        <p:tgtEl>
                                          <p:spTgt spid="1231913"/>
                                        </p:tgtEl>
                                        <p:attrNameLst>
                                          <p:attrName>ppt_x</p:attrName>
                                        </p:attrNameLst>
                                      </p:cBhvr>
                                      <p:tavLst>
                                        <p:tav tm="0">
                                          <p:val>
                                            <p:strVal val="#ppt_x"/>
                                          </p:val>
                                        </p:tav>
                                        <p:tav tm="100000">
                                          <p:val>
                                            <p:strVal val="#ppt_x"/>
                                          </p:val>
                                        </p:tav>
                                      </p:tavLst>
                                    </p:anim>
                                    <p:anim calcmode="lin" valueType="num">
                                      <p:cBhvr additive="base">
                                        <p:cTn id="126" dur="500" fill="hold"/>
                                        <p:tgtEl>
                                          <p:spTgt spid="123191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231878">
                                            <p:txEl>
                                              <p:pRg st="2" end="2"/>
                                            </p:txEl>
                                          </p:spTgt>
                                        </p:tgtEl>
                                        <p:attrNameLst>
                                          <p:attrName>style.visibility</p:attrName>
                                        </p:attrNameLst>
                                      </p:cBhvr>
                                      <p:to>
                                        <p:strVal val="visible"/>
                                      </p:to>
                                    </p:set>
                                    <p:anim calcmode="lin" valueType="num">
                                      <p:cBhvr additive="base">
                                        <p:cTn id="131" dur="500" fill="hold"/>
                                        <p:tgtEl>
                                          <p:spTgt spid="1231878">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23187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4" grpId="0" animBg="1"/>
      <p:bldP spid="1231874" grpId="1" animBg="1"/>
      <p:bldP spid="1231874" grpId="2" animBg="1"/>
      <p:bldP spid="1231875" grpId="0" animBg="1"/>
      <p:bldP spid="1231876" grpId="0" animBg="1"/>
      <p:bldP spid="1231899" grpId="0" animBg="1"/>
      <p:bldP spid="1231900" grpId="0" animBg="1"/>
      <p:bldP spid="1231901" grpId="0" animBg="1"/>
      <p:bldP spid="1231903" grpId="0" animBg="1"/>
      <p:bldP spid="1231904" grpId="0" animBg="1"/>
      <p:bldP spid="1231905" grpId="0" animBg="1"/>
      <p:bldP spid="1231905" grpId="1" animBg="1"/>
      <p:bldP spid="1231906" grpId="0" animBg="1"/>
      <p:bldP spid="1231906" grpId="1" animBg="1"/>
      <p:bldP spid="1231907" grpId="0" animBg="1"/>
      <p:bldP spid="1231907" grpId="1" animBg="1"/>
      <p:bldP spid="1231907" grpId="2" animBg="1"/>
      <p:bldP spid="1231908" grpId="0" animBg="1"/>
      <p:bldP spid="1231909" grpId="0" animBg="1"/>
      <p:bldP spid="1231910" grpId="0" animBg="1"/>
      <p:bldP spid="1231913" grpId="0" animBg="1"/>
      <p:bldP spid="1231913" grpId="1" animBg="1"/>
      <p:bldP spid="2" grpId="0" animBg="1"/>
      <p:bldP spid="1231902" grpId="0" animBg="1"/>
      <p:bldP spid="3" grpId="0" animBg="1"/>
      <p:bldP spid="4" grpId="0" animBg="1"/>
      <p:bldP spid="1231912" grpId="0" animBg="1"/>
      <p:bldP spid="123191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a:xfrm>
            <a:off x="323850" y="404813"/>
            <a:ext cx="504825" cy="431800"/>
          </a:xfrm>
          <a:ln>
            <a:miter lim="800000"/>
          </a:ln>
        </p:spPr>
        <p:txBody>
          <a:bodyPr anchor="b"/>
          <a:lstStyle/>
          <a:p>
            <a:pPr>
              <a:defRPr/>
            </a:pPr>
            <a:fld id="{E777EC55-386C-4C2A-A5EA-AB610C438709}" type="slidenum">
              <a:rPr lang="zh-CN" altLang="en-US" sz="1200">
                <a:solidFill>
                  <a:schemeClr val="bg2"/>
                </a:solidFill>
              </a:rPr>
            </a:fld>
            <a:endParaRPr lang="en-US" altLang="zh-CN" sz="1200">
              <a:solidFill>
                <a:schemeClr val="bg2"/>
              </a:solidFill>
            </a:endParaRPr>
          </a:p>
        </p:txBody>
      </p:sp>
      <p:sp>
        <p:nvSpPr>
          <p:cNvPr id="45" name="日期占位符 4"/>
          <p:cNvSpPr>
            <a:spLocks noGrp="1"/>
          </p:cNvSpPr>
          <p:nvPr>
            <p:ph type="dt" sz="quarter" idx="10"/>
          </p:nvPr>
        </p:nvSpPr>
        <p:spPr>
          <a:xfrm>
            <a:off x="34925" y="836613"/>
            <a:ext cx="1042988" cy="549275"/>
          </a:xfrm>
          <a:ln>
            <a:miter lim="800000"/>
          </a:ln>
        </p:spPr>
        <p:txBody>
          <a:bodyPr/>
          <a:lstStyle/>
          <a:p>
            <a:pPr>
              <a:defRPr/>
            </a:pPr>
            <a:fld id="{F887D4B6-4F96-47E6-93A0-1C626CC4B145}" type="datetime7">
              <a:rPr kumimoji="1" lang="zh-CN" altLang="en-US" sz="1200">
                <a:latin typeface="+mn-ea"/>
              </a:rPr>
            </a:fld>
            <a:endParaRPr kumimoji="1" lang="en-US" altLang="zh-CN" sz="1200">
              <a:latin typeface="+mn-ea"/>
            </a:endParaRPr>
          </a:p>
        </p:txBody>
      </p:sp>
      <p:sp>
        <p:nvSpPr>
          <p:cNvPr id="16388"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最大堆的初始化 </a:t>
            </a:r>
            <a:endParaRPr lang="zh-CN" altLang="en-US" dirty="0">
              <a:ea typeface="宋体" panose="02010600030101010101" pitchFamily="2" charset="-122"/>
            </a:endParaRPr>
          </a:p>
        </p:txBody>
      </p:sp>
      <p:sp>
        <p:nvSpPr>
          <p:cNvPr id="1232899" name="Rectangle 3"/>
          <p:cNvSpPr>
            <a:spLocks noGrp="1" noChangeArrowheads="1"/>
          </p:cNvSpPr>
          <p:nvPr>
            <p:ph type="body" idx="4294967295"/>
          </p:nvPr>
        </p:nvSpPr>
        <p:spPr>
          <a:xfrm>
            <a:off x="457200" y="1663700"/>
            <a:ext cx="8229600" cy="3057525"/>
          </a:xfrm>
        </p:spPr>
        <p:txBody>
          <a:bodyPr/>
          <a:lstStyle/>
          <a:p>
            <a:pPr eaLnBrk="1" hangingPunct="1"/>
            <a:r>
              <a:rPr lang="zh-CN" altLang="en-US" sz="2400">
                <a:latin typeface="Comic Sans MS" panose="030F0902030302020204" pitchFamily="66" charset="0"/>
                <a:ea typeface="宋体" panose="02010600030101010101" pitchFamily="2" charset="-122"/>
              </a:rPr>
              <a:t>假设开始数组</a:t>
            </a:r>
            <a:r>
              <a:rPr lang="en-US" altLang="zh-CN" sz="2400">
                <a:latin typeface="Comic Sans MS" panose="030F0902030302020204" pitchFamily="66" charset="0"/>
                <a:ea typeface="宋体" panose="02010600030101010101" pitchFamily="2" charset="-122"/>
              </a:rPr>
              <a:t>a</a:t>
            </a:r>
            <a:r>
              <a:rPr lang="zh-CN" altLang="en-US" sz="2400">
                <a:latin typeface="Comic Sans MS" panose="030F0902030302020204" pitchFamily="66" charset="0"/>
                <a:ea typeface="宋体" panose="02010600030101010101" pitchFamily="2" charset="-122"/>
              </a:rPr>
              <a:t>中有</a:t>
            </a:r>
            <a:r>
              <a:rPr lang="en-US" altLang="zh-CN" sz="2400">
                <a:latin typeface="Comic Sans MS" panose="030F0902030302020204" pitchFamily="66" charset="0"/>
                <a:ea typeface="宋体" panose="02010600030101010101" pitchFamily="2" charset="-122"/>
              </a:rPr>
              <a:t>n</a:t>
            </a:r>
            <a:r>
              <a:rPr lang="zh-CN" altLang="en-US" sz="2400">
                <a:latin typeface="Comic Sans MS" panose="030F0902030302020204" pitchFamily="66" charset="0"/>
                <a:ea typeface="宋体" panose="02010600030101010101" pitchFamily="2" charset="-122"/>
              </a:rPr>
              <a:t>个元素，例如</a:t>
            </a:r>
            <a:r>
              <a:rPr lang="en-US" altLang="zh-CN" sz="2400">
                <a:latin typeface="Comic Sans MS" panose="030F0902030302020204" pitchFamily="66" charset="0"/>
                <a:ea typeface="宋体" panose="02010600030101010101" pitchFamily="2" charset="-122"/>
              </a:rPr>
              <a:t>n=10</a:t>
            </a:r>
            <a:r>
              <a:rPr lang="zh-CN" altLang="en-US" sz="2400">
                <a:latin typeface="Comic Sans MS" panose="030F0902030302020204" pitchFamily="66" charset="0"/>
                <a:ea typeface="宋体" panose="02010600030101010101" pitchFamily="2" charset="-122"/>
              </a:rPr>
              <a:t>，</a:t>
            </a:r>
            <a:r>
              <a:rPr lang="en-US" altLang="zh-CN" sz="2400">
                <a:latin typeface="Comic Sans MS" panose="030F0902030302020204" pitchFamily="66" charset="0"/>
                <a:ea typeface="宋体" panose="02010600030101010101" pitchFamily="2" charset="-122"/>
              </a:rPr>
              <a:t>a[1: 10]</a:t>
            </a:r>
            <a:r>
              <a:rPr lang="zh-CN" altLang="en-US" sz="2400">
                <a:latin typeface="Comic Sans MS" panose="030F0902030302020204" pitchFamily="66" charset="0"/>
                <a:ea typeface="宋体" panose="02010600030101010101" pitchFamily="2" charset="-122"/>
              </a:rPr>
              <a:t>中元素的关键值为</a:t>
            </a:r>
            <a:r>
              <a:rPr lang="en-US" altLang="zh-CN" sz="2400">
                <a:latin typeface="Comic Sans MS" panose="030F0902030302020204" pitchFamily="66" charset="0"/>
                <a:ea typeface="宋体" panose="02010600030101010101" pitchFamily="2" charset="-122"/>
              </a:rPr>
              <a:t>[20,12,35,15,10,80,30,17,2,1]</a:t>
            </a:r>
            <a:r>
              <a:rPr lang="zh-CN" altLang="en-US" sz="2400">
                <a:latin typeface="Comic Sans MS" panose="030F0902030302020204" pitchFamily="66" charset="0"/>
                <a:ea typeface="宋体" panose="02010600030101010101" pitchFamily="2" charset="-122"/>
              </a:rPr>
              <a:t>，这个数组可以表示为一个完全二叉树，这棵完全二叉树不是最大树。</a:t>
            </a:r>
            <a:endParaRPr lang="en-US" altLang="zh-CN" sz="2400">
              <a:latin typeface="Comic Sans MS" panose="030F0902030302020204" pitchFamily="66" charset="0"/>
              <a:ea typeface="宋体" panose="02010600030101010101" pitchFamily="2" charset="-122"/>
            </a:endParaRPr>
          </a:p>
        </p:txBody>
      </p:sp>
      <p:sp>
        <p:nvSpPr>
          <p:cNvPr id="1232900" name="Oval 4"/>
          <p:cNvSpPr>
            <a:spLocks noChangeArrowheads="1"/>
          </p:cNvSpPr>
          <p:nvPr/>
        </p:nvSpPr>
        <p:spPr bwMode="auto">
          <a:xfrm>
            <a:off x="7234238" y="58054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1" name="Line 5"/>
          <p:cNvSpPr>
            <a:spLocks noChangeShapeType="1"/>
          </p:cNvSpPr>
          <p:nvPr/>
        </p:nvSpPr>
        <p:spPr bwMode="auto">
          <a:xfrm flipV="1">
            <a:off x="5722938" y="5157788"/>
            <a:ext cx="10080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2" name="Oval 6"/>
          <p:cNvSpPr>
            <a:spLocks noChangeArrowheads="1"/>
          </p:cNvSpPr>
          <p:nvPr/>
        </p:nvSpPr>
        <p:spPr bwMode="auto">
          <a:xfrm>
            <a:off x="6731000" y="49418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3" name="Oval 7"/>
          <p:cNvSpPr>
            <a:spLocks noChangeArrowheads="1"/>
          </p:cNvSpPr>
          <p:nvPr/>
        </p:nvSpPr>
        <p:spPr bwMode="auto">
          <a:xfrm>
            <a:off x="7883525" y="53736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4" name="Oval 8"/>
          <p:cNvSpPr>
            <a:spLocks noChangeArrowheads="1"/>
          </p:cNvSpPr>
          <p:nvPr/>
        </p:nvSpPr>
        <p:spPr bwMode="auto">
          <a:xfrm>
            <a:off x="8532813" y="58054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5" name="Line 9"/>
          <p:cNvSpPr>
            <a:spLocks noChangeShapeType="1"/>
          </p:cNvSpPr>
          <p:nvPr/>
        </p:nvSpPr>
        <p:spPr bwMode="auto">
          <a:xfrm flipV="1">
            <a:off x="7451725" y="558958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6" name="Line 10"/>
          <p:cNvSpPr>
            <a:spLocks noChangeShapeType="1"/>
          </p:cNvSpPr>
          <p:nvPr/>
        </p:nvSpPr>
        <p:spPr bwMode="auto">
          <a:xfrm flipH="1" flipV="1">
            <a:off x="8242300" y="5589588"/>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7" name="Oval 11"/>
          <p:cNvSpPr>
            <a:spLocks noChangeArrowheads="1"/>
          </p:cNvSpPr>
          <p:nvPr/>
        </p:nvSpPr>
        <p:spPr bwMode="auto">
          <a:xfrm>
            <a:off x="4857750" y="58054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8" name="Oval 12"/>
          <p:cNvSpPr>
            <a:spLocks noChangeArrowheads="1"/>
          </p:cNvSpPr>
          <p:nvPr/>
        </p:nvSpPr>
        <p:spPr bwMode="auto">
          <a:xfrm>
            <a:off x="4498975" y="63087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09" name="Oval 13"/>
          <p:cNvSpPr>
            <a:spLocks noChangeArrowheads="1"/>
          </p:cNvSpPr>
          <p:nvPr/>
        </p:nvSpPr>
        <p:spPr bwMode="auto">
          <a:xfrm>
            <a:off x="5218113" y="6308725"/>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10" name="Line 14"/>
          <p:cNvSpPr>
            <a:spLocks noChangeShapeType="1"/>
          </p:cNvSpPr>
          <p:nvPr/>
        </p:nvSpPr>
        <p:spPr bwMode="auto">
          <a:xfrm flipV="1">
            <a:off x="4786313" y="6165850"/>
            <a:ext cx="214312"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1" name="Line 15"/>
          <p:cNvSpPr>
            <a:spLocks noChangeShapeType="1"/>
          </p:cNvSpPr>
          <p:nvPr/>
        </p:nvSpPr>
        <p:spPr bwMode="auto">
          <a:xfrm flipH="1" flipV="1">
            <a:off x="5073650" y="6165850"/>
            <a:ext cx="21748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2" name="Oval 16"/>
          <p:cNvSpPr>
            <a:spLocks noChangeArrowheads="1"/>
          </p:cNvSpPr>
          <p:nvPr/>
        </p:nvSpPr>
        <p:spPr bwMode="auto">
          <a:xfrm>
            <a:off x="5507038" y="53736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13" name="Oval 17"/>
          <p:cNvSpPr>
            <a:spLocks noChangeArrowheads="1"/>
          </p:cNvSpPr>
          <p:nvPr/>
        </p:nvSpPr>
        <p:spPr bwMode="auto">
          <a:xfrm>
            <a:off x="6156325" y="58054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14" name="Oval 18"/>
          <p:cNvSpPr>
            <a:spLocks noChangeArrowheads="1"/>
          </p:cNvSpPr>
          <p:nvPr/>
        </p:nvSpPr>
        <p:spPr bwMode="auto">
          <a:xfrm>
            <a:off x="5794375" y="63087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232915" name="Line 19"/>
          <p:cNvSpPr>
            <a:spLocks noChangeShapeType="1"/>
          </p:cNvSpPr>
          <p:nvPr/>
        </p:nvSpPr>
        <p:spPr bwMode="auto">
          <a:xfrm flipV="1">
            <a:off x="6154738" y="6165850"/>
            <a:ext cx="1444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6" name="Line 20"/>
          <p:cNvSpPr>
            <a:spLocks noChangeShapeType="1"/>
          </p:cNvSpPr>
          <p:nvPr/>
        </p:nvSpPr>
        <p:spPr bwMode="auto">
          <a:xfrm flipV="1">
            <a:off x="5075238" y="558958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7" name="Line 21"/>
          <p:cNvSpPr>
            <a:spLocks noChangeShapeType="1"/>
          </p:cNvSpPr>
          <p:nvPr/>
        </p:nvSpPr>
        <p:spPr bwMode="auto">
          <a:xfrm flipH="1" flipV="1">
            <a:off x="5865813" y="5589588"/>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8" name="Line 22"/>
          <p:cNvSpPr>
            <a:spLocks noChangeShapeType="1"/>
          </p:cNvSpPr>
          <p:nvPr/>
        </p:nvSpPr>
        <p:spPr bwMode="auto">
          <a:xfrm flipH="1" flipV="1">
            <a:off x="7091363" y="5157788"/>
            <a:ext cx="9350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9" name="Oval 23"/>
          <p:cNvSpPr>
            <a:spLocks noChangeArrowheads="1"/>
          </p:cNvSpPr>
          <p:nvPr/>
        </p:nvSpPr>
        <p:spPr bwMode="auto">
          <a:xfrm>
            <a:off x="6731000" y="49418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2920" name="Oval 24"/>
          <p:cNvSpPr>
            <a:spLocks noChangeArrowheads="1"/>
          </p:cNvSpPr>
          <p:nvPr/>
        </p:nvSpPr>
        <p:spPr bwMode="auto">
          <a:xfrm>
            <a:off x="5507038"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32921" name="Oval 25"/>
          <p:cNvSpPr>
            <a:spLocks noChangeArrowheads="1"/>
          </p:cNvSpPr>
          <p:nvPr/>
        </p:nvSpPr>
        <p:spPr bwMode="auto">
          <a:xfrm>
            <a:off x="788352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32922" name="Oval 26"/>
          <p:cNvSpPr>
            <a:spLocks noChangeArrowheads="1"/>
          </p:cNvSpPr>
          <p:nvPr/>
        </p:nvSpPr>
        <p:spPr bwMode="auto">
          <a:xfrm>
            <a:off x="48593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2923" name="Oval 27"/>
          <p:cNvSpPr>
            <a:spLocks noChangeArrowheads="1"/>
          </p:cNvSpPr>
          <p:nvPr/>
        </p:nvSpPr>
        <p:spPr bwMode="auto">
          <a:xfrm>
            <a:off x="61547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2924" name="Oval 28"/>
          <p:cNvSpPr>
            <a:spLocks noChangeArrowheads="1"/>
          </p:cNvSpPr>
          <p:nvPr/>
        </p:nvSpPr>
        <p:spPr bwMode="auto">
          <a:xfrm>
            <a:off x="72342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32925" name="Oval 29"/>
          <p:cNvSpPr>
            <a:spLocks noChangeArrowheads="1"/>
          </p:cNvSpPr>
          <p:nvPr/>
        </p:nvSpPr>
        <p:spPr bwMode="auto">
          <a:xfrm>
            <a:off x="8531225" y="58054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32926" name="Oval 30"/>
          <p:cNvSpPr>
            <a:spLocks noChangeArrowheads="1"/>
          </p:cNvSpPr>
          <p:nvPr/>
        </p:nvSpPr>
        <p:spPr bwMode="auto">
          <a:xfrm>
            <a:off x="44989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32927" name="Oval 31"/>
          <p:cNvSpPr>
            <a:spLocks noChangeArrowheads="1"/>
          </p:cNvSpPr>
          <p:nvPr/>
        </p:nvSpPr>
        <p:spPr bwMode="auto">
          <a:xfrm>
            <a:off x="52181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2928" name="Oval 32"/>
          <p:cNvSpPr>
            <a:spLocks noChangeArrowheads="1"/>
          </p:cNvSpPr>
          <p:nvPr/>
        </p:nvSpPr>
        <p:spPr bwMode="auto">
          <a:xfrm>
            <a:off x="57943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32929" name="Rectangle 33"/>
          <p:cNvSpPr>
            <a:spLocks noChangeArrowheads="1"/>
          </p:cNvSpPr>
          <p:nvPr/>
        </p:nvSpPr>
        <p:spPr bwMode="auto">
          <a:xfrm>
            <a:off x="2524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2930" name="Rectangle 34"/>
          <p:cNvSpPr>
            <a:spLocks noChangeArrowheads="1"/>
          </p:cNvSpPr>
          <p:nvPr/>
        </p:nvSpPr>
        <p:spPr bwMode="auto">
          <a:xfrm>
            <a:off x="6842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32931" name="Rectangle 35"/>
          <p:cNvSpPr>
            <a:spLocks noChangeArrowheads="1"/>
          </p:cNvSpPr>
          <p:nvPr/>
        </p:nvSpPr>
        <p:spPr bwMode="auto">
          <a:xfrm>
            <a:off x="11160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32932" name="Rectangle 36"/>
          <p:cNvSpPr>
            <a:spLocks noChangeArrowheads="1"/>
          </p:cNvSpPr>
          <p:nvPr/>
        </p:nvSpPr>
        <p:spPr bwMode="auto">
          <a:xfrm>
            <a:off x="15478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2933" name="Rectangle 37"/>
          <p:cNvSpPr>
            <a:spLocks noChangeArrowheads="1"/>
          </p:cNvSpPr>
          <p:nvPr/>
        </p:nvSpPr>
        <p:spPr bwMode="auto">
          <a:xfrm>
            <a:off x="19796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2934" name="Rectangle 38"/>
          <p:cNvSpPr>
            <a:spLocks noChangeArrowheads="1"/>
          </p:cNvSpPr>
          <p:nvPr/>
        </p:nvSpPr>
        <p:spPr bwMode="auto">
          <a:xfrm>
            <a:off x="24130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32935" name="Rectangle 39"/>
          <p:cNvSpPr>
            <a:spLocks noChangeArrowheads="1"/>
          </p:cNvSpPr>
          <p:nvPr/>
        </p:nvSpPr>
        <p:spPr bwMode="auto">
          <a:xfrm>
            <a:off x="28448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32936" name="Rectangle 40"/>
          <p:cNvSpPr>
            <a:spLocks noChangeArrowheads="1"/>
          </p:cNvSpPr>
          <p:nvPr/>
        </p:nvSpPr>
        <p:spPr bwMode="auto">
          <a:xfrm>
            <a:off x="32766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32937" name="Rectangle 41"/>
          <p:cNvSpPr>
            <a:spLocks noChangeArrowheads="1"/>
          </p:cNvSpPr>
          <p:nvPr/>
        </p:nvSpPr>
        <p:spPr bwMode="auto">
          <a:xfrm>
            <a:off x="37084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32938" name="Rectangle 42"/>
          <p:cNvSpPr>
            <a:spLocks noChangeArrowheads="1"/>
          </p:cNvSpPr>
          <p:nvPr/>
        </p:nvSpPr>
        <p:spPr bwMode="auto">
          <a:xfrm>
            <a:off x="41402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32939" name="Text Box 43"/>
          <p:cNvSpPr txBox="1">
            <a:spLocks noChangeArrowheads="1"/>
          </p:cNvSpPr>
          <p:nvPr/>
        </p:nvSpPr>
        <p:spPr bwMode="auto">
          <a:xfrm>
            <a:off x="179388" y="5540375"/>
            <a:ext cx="4465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1600">
                <a:latin typeface="宋体" panose="02010600030101010101" pitchFamily="2" charset="-122"/>
              </a:rPr>
              <a:t>  1   2   3   4   5    6   7   8   9   10</a:t>
            </a:r>
            <a:endParaRPr lang="en-US" altLang="zh-CN" sz="16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2899">
                                            <p:txEl>
                                              <p:pRg st="0" end="0"/>
                                            </p:txEl>
                                          </p:spTgt>
                                        </p:tgtEl>
                                        <p:attrNameLst>
                                          <p:attrName>style.visibility</p:attrName>
                                        </p:attrNameLst>
                                      </p:cBhvr>
                                      <p:to>
                                        <p:strVal val="visible"/>
                                      </p:to>
                                    </p:set>
                                    <p:anim calcmode="lin" valueType="num">
                                      <p:cBhvr additive="base">
                                        <p:cTn id="7" dur="500" fill="hold"/>
                                        <p:tgtEl>
                                          <p:spTgt spid="1232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2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232929"/>
                                        </p:tgtEl>
                                        <p:attrNameLst>
                                          <p:attrName>style.visibility</p:attrName>
                                        </p:attrNameLst>
                                      </p:cBhvr>
                                      <p:to>
                                        <p:strVal val="visible"/>
                                      </p:to>
                                    </p:set>
                                    <p:anim calcmode="discrete" valueType="clr">
                                      <p:cBhvr override="childStyle">
                                        <p:cTn id="13" dur="80"/>
                                        <p:tgtEl>
                                          <p:spTgt spid="1232929"/>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232929"/>
                                        </p:tgtEl>
                                        <p:attrNameLst>
                                          <p:attrName>fillcolor</p:attrName>
                                        </p:attrNameLst>
                                      </p:cBhvr>
                                      <p:tavLst>
                                        <p:tav tm="0">
                                          <p:val>
                                            <p:clrVal>
                                              <a:schemeClr val="accent2"/>
                                            </p:clrVal>
                                          </p:val>
                                        </p:tav>
                                        <p:tav tm="50000">
                                          <p:val>
                                            <p:clrVal>
                                              <a:schemeClr val="hlink"/>
                                            </p:clrVal>
                                          </p:val>
                                        </p:tav>
                                      </p:tavLst>
                                    </p:anim>
                                    <p:set>
                                      <p:cBhvr>
                                        <p:cTn id="15" dur="80"/>
                                        <p:tgtEl>
                                          <p:spTgt spid="1232929"/>
                                        </p:tgtEl>
                                        <p:attrNameLst>
                                          <p:attrName>fill.type</p:attrName>
                                        </p:attrNameLst>
                                      </p:cBhvr>
                                      <p:to>
                                        <p:strVal val="solid"/>
                                      </p:to>
                                    </p:set>
                                  </p:childTnLst>
                                </p:cTn>
                              </p:par>
                              <p:par>
                                <p:cTn id="16" presetID="27" presetClass="entr" presetSubtype="0" fill="hold" grpId="0" nodeType="withEffect">
                                  <p:stCondLst>
                                    <p:cond delay="0"/>
                                  </p:stCondLst>
                                  <p:iterate type="lt">
                                    <p:tmPct val="50000"/>
                                  </p:iterate>
                                  <p:childTnLst>
                                    <p:set>
                                      <p:cBhvr>
                                        <p:cTn id="17" dur="1" fill="hold">
                                          <p:stCondLst>
                                            <p:cond delay="0"/>
                                          </p:stCondLst>
                                        </p:cTn>
                                        <p:tgtEl>
                                          <p:spTgt spid="1232930"/>
                                        </p:tgtEl>
                                        <p:attrNameLst>
                                          <p:attrName>style.visibility</p:attrName>
                                        </p:attrNameLst>
                                      </p:cBhvr>
                                      <p:to>
                                        <p:strVal val="visible"/>
                                      </p:to>
                                    </p:set>
                                    <p:anim calcmode="discrete" valueType="clr">
                                      <p:cBhvr override="childStyle">
                                        <p:cTn id="18" dur="80"/>
                                        <p:tgtEl>
                                          <p:spTgt spid="1232930"/>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232930"/>
                                        </p:tgtEl>
                                        <p:attrNameLst>
                                          <p:attrName>fillcolor</p:attrName>
                                        </p:attrNameLst>
                                      </p:cBhvr>
                                      <p:tavLst>
                                        <p:tav tm="0">
                                          <p:val>
                                            <p:clrVal>
                                              <a:schemeClr val="accent2"/>
                                            </p:clrVal>
                                          </p:val>
                                        </p:tav>
                                        <p:tav tm="50000">
                                          <p:val>
                                            <p:clrVal>
                                              <a:schemeClr val="hlink"/>
                                            </p:clrVal>
                                          </p:val>
                                        </p:tav>
                                      </p:tavLst>
                                    </p:anim>
                                    <p:set>
                                      <p:cBhvr>
                                        <p:cTn id="20" dur="80"/>
                                        <p:tgtEl>
                                          <p:spTgt spid="1232930"/>
                                        </p:tgtEl>
                                        <p:attrNameLst>
                                          <p:attrName>fill.type</p:attrName>
                                        </p:attrNameLst>
                                      </p:cBhvr>
                                      <p:to>
                                        <p:strVal val="solid"/>
                                      </p:to>
                                    </p:set>
                                  </p:childTnLst>
                                </p:cTn>
                              </p:par>
                              <p:par>
                                <p:cTn id="21" presetID="27" presetClass="entr" presetSubtype="0" fill="hold" grpId="0" nodeType="withEffect">
                                  <p:stCondLst>
                                    <p:cond delay="0"/>
                                  </p:stCondLst>
                                  <p:iterate type="lt">
                                    <p:tmPct val="50000"/>
                                  </p:iterate>
                                  <p:childTnLst>
                                    <p:set>
                                      <p:cBhvr>
                                        <p:cTn id="22" dur="1" fill="hold">
                                          <p:stCondLst>
                                            <p:cond delay="0"/>
                                          </p:stCondLst>
                                        </p:cTn>
                                        <p:tgtEl>
                                          <p:spTgt spid="1232931"/>
                                        </p:tgtEl>
                                        <p:attrNameLst>
                                          <p:attrName>style.visibility</p:attrName>
                                        </p:attrNameLst>
                                      </p:cBhvr>
                                      <p:to>
                                        <p:strVal val="visible"/>
                                      </p:to>
                                    </p:set>
                                    <p:anim calcmode="discrete" valueType="clr">
                                      <p:cBhvr override="childStyle">
                                        <p:cTn id="23" dur="80"/>
                                        <p:tgtEl>
                                          <p:spTgt spid="1232931"/>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232931"/>
                                        </p:tgtEl>
                                        <p:attrNameLst>
                                          <p:attrName>fillcolor</p:attrName>
                                        </p:attrNameLst>
                                      </p:cBhvr>
                                      <p:tavLst>
                                        <p:tav tm="0">
                                          <p:val>
                                            <p:clrVal>
                                              <a:schemeClr val="accent2"/>
                                            </p:clrVal>
                                          </p:val>
                                        </p:tav>
                                        <p:tav tm="50000">
                                          <p:val>
                                            <p:clrVal>
                                              <a:schemeClr val="hlink"/>
                                            </p:clrVal>
                                          </p:val>
                                        </p:tav>
                                      </p:tavLst>
                                    </p:anim>
                                    <p:set>
                                      <p:cBhvr>
                                        <p:cTn id="25" dur="80"/>
                                        <p:tgtEl>
                                          <p:spTgt spid="1232931"/>
                                        </p:tgtEl>
                                        <p:attrNameLst>
                                          <p:attrName>fill.type</p:attrName>
                                        </p:attrNameLst>
                                      </p:cBhvr>
                                      <p:to>
                                        <p:strVal val="solid"/>
                                      </p:to>
                                    </p:set>
                                  </p:childTnLst>
                                </p:cTn>
                              </p:par>
                              <p:par>
                                <p:cTn id="26" presetID="27" presetClass="entr" presetSubtype="0" fill="hold" grpId="0" nodeType="withEffect">
                                  <p:stCondLst>
                                    <p:cond delay="0"/>
                                  </p:stCondLst>
                                  <p:iterate type="lt">
                                    <p:tmPct val="50000"/>
                                  </p:iterate>
                                  <p:childTnLst>
                                    <p:set>
                                      <p:cBhvr>
                                        <p:cTn id="27" dur="1" fill="hold">
                                          <p:stCondLst>
                                            <p:cond delay="0"/>
                                          </p:stCondLst>
                                        </p:cTn>
                                        <p:tgtEl>
                                          <p:spTgt spid="1232932"/>
                                        </p:tgtEl>
                                        <p:attrNameLst>
                                          <p:attrName>style.visibility</p:attrName>
                                        </p:attrNameLst>
                                      </p:cBhvr>
                                      <p:to>
                                        <p:strVal val="visible"/>
                                      </p:to>
                                    </p:set>
                                    <p:anim calcmode="discrete" valueType="clr">
                                      <p:cBhvr override="childStyle">
                                        <p:cTn id="28" dur="80"/>
                                        <p:tgtEl>
                                          <p:spTgt spid="1232932"/>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232932"/>
                                        </p:tgtEl>
                                        <p:attrNameLst>
                                          <p:attrName>fillcolor</p:attrName>
                                        </p:attrNameLst>
                                      </p:cBhvr>
                                      <p:tavLst>
                                        <p:tav tm="0">
                                          <p:val>
                                            <p:clrVal>
                                              <a:schemeClr val="accent2"/>
                                            </p:clrVal>
                                          </p:val>
                                        </p:tav>
                                        <p:tav tm="50000">
                                          <p:val>
                                            <p:clrVal>
                                              <a:schemeClr val="hlink"/>
                                            </p:clrVal>
                                          </p:val>
                                        </p:tav>
                                      </p:tavLst>
                                    </p:anim>
                                    <p:set>
                                      <p:cBhvr>
                                        <p:cTn id="30" dur="80"/>
                                        <p:tgtEl>
                                          <p:spTgt spid="1232932"/>
                                        </p:tgtEl>
                                        <p:attrNameLst>
                                          <p:attrName>fill.type</p:attrName>
                                        </p:attrNameLst>
                                      </p:cBhvr>
                                      <p:to>
                                        <p:strVal val="solid"/>
                                      </p:to>
                                    </p:set>
                                  </p:childTnLst>
                                </p:cTn>
                              </p:par>
                              <p:par>
                                <p:cTn id="31" presetID="27" presetClass="entr" presetSubtype="0" fill="hold" grpId="0" nodeType="withEffect">
                                  <p:stCondLst>
                                    <p:cond delay="0"/>
                                  </p:stCondLst>
                                  <p:iterate type="lt">
                                    <p:tmPct val="50000"/>
                                  </p:iterate>
                                  <p:childTnLst>
                                    <p:set>
                                      <p:cBhvr>
                                        <p:cTn id="32" dur="1" fill="hold">
                                          <p:stCondLst>
                                            <p:cond delay="0"/>
                                          </p:stCondLst>
                                        </p:cTn>
                                        <p:tgtEl>
                                          <p:spTgt spid="1232933"/>
                                        </p:tgtEl>
                                        <p:attrNameLst>
                                          <p:attrName>style.visibility</p:attrName>
                                        </p:attrNameLst>
                                      </p:cBhvr>
                                      <p:to>
                                        <p:strVal val="visible"/>
                                      </p:to>
                                    </p:set>
                                    <p:anim calcmode="discrete" valueType="clr">
                                      <p:cBhvr override="childStyle">
                                        <p:cTn id="33" dur="80"/>
                                        <p:tgtEl>
                                          <p:spTgt spid="123293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232933"/>
                                        </p:tgtEl>
                                        <p:attrNameLst>
                                          <p:attrName>fillcolor</p:attrName>
                                        </p:attrNameLst>
                                      </p:cBhvr>
                                      <p:tavLst>
                                        <p:tav tm="0">
                                          <p:val>
                                            <p:clrVal>
                                              <a:schemeClr val="accent2"/>
                                            </p:clrVal>
                                          </p:val>
                                        </p:tav>
                                        <p:tav tm="50000">
                                          <p:val>
                                            <p:clrVal>
                                              <a:schemeClr val="hlink"/>
                                            </p:clrVal>
                                          </p:val>
                                        </p:tav>
                                      </p:tavLst>
                                    </p:anim>
                                    <p:set>
                                      <p:cBhvr>
                                        <p:cTn id="35" dur="80"/>
                                        <p:tgtEl>
                                          <p:spTgt spid="1232933"/>
                                        </p:tgtEl>
                                        <p:attrNameLst>
                                          <p:attrName>fill.type</p:attrName>
                                        </p:attrNameLst>
                                      </p:cBhvr>
                                      <p:to>
                                        <p:strVal val="solid"/>
                                      </p:to>
                                    </p:set>
                                  </p:childTnLst>
                                </p:cTn>
                              </p:par>
                              <p:par>
                                <p:cTn id="36" presetID="27" presetClass="entr" presetSubtype="0" fill="hold" grpId="0" nodeType="withEffect">
                                  <p:stCondLst>
                                    <p:cond delay="0"/>
                                  </p:stCondLst>
                                  <p:iterate type="lt">
                                    <p:tmPct val="50000"/>
                                  </p:iterate>
                                  <p:childTnLst>
                                    <p:set>
                                      <p:cBhvr>
                                        <p:cTn id="37" dur="1" fill="hold">
                                          <p:stCondLst>
                                            <p:cond delay="0"/>
                                          </p:stCondLst>
                                        </p:cTn>
                                        <p:tgtEl>
                                          <p:spTgt spid="1232934"/>
                                        </p:tgtEl>
                                        <p:attrNameLst>
                                          <p:attrName>style.visibility</p:attrName>
                                        </p:attrNameLst>
                                      </p:cBhvr>
                                      <p:to>
                                        <p:strVal val="visible"/>
                                      </p:to>
                                    </p:set>
                                    <p:anim calcmode="discrete" valueType="clr">
                                      <p:cBhvr override="childStyle">
                                        <p:cTn id="38" dur="80"/>
                                        <p:tgtEl>
                                          <p:spTgt spid="1232934"/>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232934"/>
                                        </p:tgtEl>
                                        <p:attrNameLst>
                                          <p:attrName>fillcolor</p:attrName>
                                        </p:attrNameLst>
                                      </p:cBhvr>
                                      <p:tavLst>
                                        <p:tav tm="0">
                                          <p:val>
                                            <p:clrVal>
                                              <a:schemeClr val="accent2"/>
                                            </p:clrVal>
                                          </p:val>
                                        </p:tav>
                                        <p:tav tm="50000">
                                          <p:val>
                                            <p:clrVal>
                                              <a:schemeClr val="hlink"/>
                                            </p:clrVal>
                                          </p:val>
                                        </p:tav>
                                      </p:tavLst>
                                    </p:anim>
                                    <p:set>
                                      <p:cBhvr>
                                        <p:cTn id="40" dur="80"/>
                                        <p:tgtEl>
                                          <p:spTgt spid="1232934"/>
                                        </p:tgtEl>
                                        <p:attrNameLst>
                                          <p:attrName>fill.type</p:attrName>
                                        </p:attrNameLst>
                                      </p:cBhvr>
                                      <p:to>
                                        <p:strVal val="solid"/>
                                      </p:to>
                                    </p:set>
                                  </p:childTnLst>
                                </p:cTn>
                              </p:par>
                              <p:par>
                                <p:cTn id="41" presetID="27" presetClass="entr" presetSubtype="0" fill="hold" grpId="0" nodeType="withEffect">
                                  <p:stCondLst>
                                    <p:cond delay="0"/>
                                  </p:stCondLst>
                                  <p:iterate type="lt">
                                    <p:tmPct val="50000"/>
                                  </p:iterate>
                                  <p:childTnLst>
                                    <p:set>
                                      <p:cBhvr>
                                        <p:cTn id="42" dur="1" fill="hold">
                                          <p:stCondLst>
                                            <p:cond delay="0"/>
                                          </p:stCondLst>
                                        </p:cTn>
                                        <p:tgtEl>
                                          <p:spTgt spid="1232935"/>
                                        </p:tgtEl>
                                        <p:attrNameLst>
                                          <p:attrName>style.visibility</p:attrName>
                                        </p:attrNameLst>
                                      </p:cBhvr>
                                      <p:to>
                                        <p:strVal val="visible"/>
                                      </p:to>
                                    </p:set>
                                    <p:anim calcmode="discrete" valueType="clr">
                                      <p:cBhvr override="childStyle">
                                        <p:cTn id="43" dur="80"/>
                                        <p:tgtEl>
                                          <p:spTgt spid="1232935"/>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1232935"/>
                                        </p:tgtEl>
                                        <p:attrNameLst>
                                          <p:attrName>fillcolor</p:attrName>
                                        </p:attrNameLst>
                                      </p:cBhvr>
                                      <p:tavLst>
                                        <p:tav tm="0">
                                          <p:val>
                                            <p:clrVal>
                                              <a:schemeClr val="accent2"/>
                                            </p:clrVal>
                                          </p:val>
                                        </p:tav>
                                        <p:tav tm="50000">
                                          <p:val>
                                            <p:clrVal>
                                              <a:schemeClr val="hlink"/>
                                            </p:clrVal>
                                          </p:val>
                                        </p:tav>
                                      </p:tavLst>
                                    </p:anim>
                                    <p:set>
                                      <p:cBhvr>
                                        <p:cTn id="45" dur="80"/>
                                        <p:tgtEl>
                                          <p:spTgt spid="1232935"/>
                                        </p:tgtEl>
                                        <p:attrNameLst>
                                          <p:attrName>fill.type</p:attrName>
                                        </p:attrNameLst>
                                      </p:cBhvr>
                                      <p:to>
                                        <p:strVal val="solid"/>
                                      </p:to>
                                    </p:set>
                                  </p:childTnLst>
                                </p:cTn>
                              </p:par>
                              <p:par>
                                <p:cTn id="46" presetID="27" presetClass="entr" presetSubtype="0" fill="hold" grpId="0" nodeType="withEffect">
                                  <p:stCondLst>
                                    <p:cond delay="0"/>
                                  </p:stCondLst>
                                  <p:iterate type="lt">
                                    <p:tmPct val="50000"/>
                                  </p:iterate>
                                  <p:childTnLst>
                                    <p:set>
                                      <p:cBhvr>
                                        <p:cTn id="47" dur="1" fill="hold">
                                          <p:stCondLst>
                                            <p:cond delay="0"/>
                                          </p:stCondLst>
                                        </p:cTn>
                                        <p:tgtEl>
                                          <p:spTgt spid="1232936"/>
                                        </p:tgtEl>
                                        <p:attrNameLst>
                                          <p:attrName>style.visibility</p:attrName>
                                        </p:attrNameLst>
                                      </p:cBhvr>
                                      <p:to>
                                        <p:strVal val="visible"/>
                                      </p:to>
                                    </p:set>
                                    <p:anim calcmode="discrete" valueType="clr">
                                      <p:cBhvr override="childStyle">
                                        <p:cTn id="48" dur="80"/>
                                        <p:tgtEl>
                                          <p:spTgt spid="1232936"/>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232936"/>
                                        </p:tgtEl>
                                        <p:attrNameLst>
                                          <p:attrName>fillcolor</p:attrName>
                                        </p:attrNameLst>
                                      </p:cBhvr>
                                      <p:tavLst>
                                        <p:tav tm="0">
                                          <p:val>
                                            <p:clrVal>
                                              <a:schemeClr val="accent2"/>
                                            </p:clrVal>
                                          </p:val>
                                        </p:tav>
                                        <p:tav tm="50000">
                                          <p:val>
                                            <p:clrVal>
                                              <a:schemeClr val="hlink"/>
                                            </p:clrVal>
                                          </p:val>
                                        </p:tav>
                                      </p:tavLst>
                                    </p:anim>
                                    <p:set>
                                      <p:cBhvr>
                                        <p:cTn id="50" dur="80"/>
                                        <p:tgtEl>
                                          <p:spTgt spid="1232936"/>
                                        </p:tgtEl>
                                        <p:attrNameLst>
                                          <p:attrName>fill.type</p:attrName>
                                        </p:attrNameLst>
                                      </p:cBhvr>
                                      <p:to>
                                        <p:strVal val="solid"/>
                                      </p:to>
                                    </p:set>
                                  </p:childTnLst>
                                </p:cTn>
                              </p:par>
                              <p:par>
                                <p:cTn id="51" presetID="27" presetClass="entr" presetSubtype="0" fill="hold" grpId="0" nodeType="withEffect">
                                  <p:stCondLst>
                                    <p:cond delay="0"/>
                                  </p:stCondLst>
                                  <p:iterate type="lt">
                                    <p:tmPct val="50000"/>
                                  </p:iterate>
                                  <p:childTnLst>
                                    <p:set>
                                      <p:cBhvr>
                                        <p:cTn id="52" dur="1" fill="hold">
                                          <p:stCondLst>
                                            <p:cond delay="0"/>
                                          </p:stCondLst>
                                        </p:cTn>
                                        <p:tgtEl>
                                          <p:spTgt spid="1232937"/>
                                        </p:tgtEl>
                                        <p:attrNameLst>
                                          <p:attrName>style.visibility</p:attrName>
                                        </p:attrNameLst>
                                      </p:cBhvr>
                                      <p:to>
                                        <p:strVal val="visible"/>
                                      </p:to>
                                    </p:set>
                                    <p:anim calcmode="discrete" valueType="clr">
                                      <p:cBhvr override="childStyle">
                                        <p:cTn id="53" dur="80"/>
                                        <p:tgtEl>
                                          <p:spTgt spid="1232937"/>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232937"/>
                                        </p:tgtEl>
                                        <p:attrNameLst>
                                          <p:attrName>fillcolor</p:attrName>
                                        </p:attrNameLst>
                                      </p:cBhvr>
                                      <p:tavLst>
                                        <p:tav tm="0">
                                          <p:val>
                                            <p:clrVal>
                                              <a:schemeClr val="accent2"/>
                                            </p:clrVal>
                                          </p:val>
                                        </p:tav>
                                        <p:tav tm="50000">
                                          <p:val>
                                            <p:clrVal>
                                              <a:schemeClr val="hlink"/>
                                            </p:clrVal>
                                          </p:val>
                                        </p:tav>
                                      </p:tavLst>
                                    </p:anim>
                                    <p:set>
                                      <p:cBhvr>
                                        <p:cTn id="55" dur="80"/>
                                        <p:tgtEl>
                                          <p:spTgt spid="1232937"/>
                                        </p:tgtEl>
                                        <p:attrNameLst>
                                          <p:attrName>fill.type</p:attrName>
                                        </p:attrNameLst>
                                      </p:cBhvr>
                                      <p:to>
                                        <p:strVal val="solid"/>
                                      </p:to>
                                    </p:set>
                                  </p:childTnLst>
                                </p:cTn>
                              </p:par>
                              <p:par>
                                <p:cTn id="56" presetID="27" presetClass="entr" presetSubtype="0" fill="hold" grpId="0" nodeType="withEffect">
                                  <p:stCondLst>
                                    <p:cond delay="0"/>
                                  </p:stCondLst>
                                  <p:iterate type="lt">
                                    <p:tmPct val="50000"/>
                                  </p:iterate>
                                  <p:childTnLst>
                                    <p:set>
                                      <p:cBhvr>
                                        <p:cTn id="57" dur="1" fill="hold">
                                          <p:stCondLst>
                                            <p:cond delay="0"/>
                                          </p:stCondLst>
                                        </p:cTn>
                                        <p:tgtEl>
                                          <p:spTgt spid="1232938"/>
                                        </p:tgtEl>
                                        <p:attrNameLst>
                                          <p:attrName>style.visibility</p:attrName>
                                        </p:attrNameLst>
                                      </p:cBhvr>
                                      <p:to>
                                        <p:strVal val="visible"/>
                                      </p:to>
                                    </p:set>
                                    <p:anim calcmode="discrete" valueType="clr">
                                      <p:cBhvr override="childStyle">
                                        <p:cTn id="58" dur="80"/>
                                        <p:tgtEl>
                                          <p:spTgt spid="1232938"/>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1232938"/>
                                        </p:tgtEl>
                                        <p:attrNameLst>
                                          <p:attrName>fillcolor</p:attrName>
                                        </p:attrNameLst>
                                      </p:cBhvr>
                                      <p:tavLst>
                                        <p:tav tm="0">
                                          <p:val>
                                            <p:clrVal>
                                              <a:schemeClr val="accent2"/>
                                            </p:clrVal>
                                          </p:val>
                                        </p:tav>
                                        <p:tav tm="50000">
                                          <p:val>
                                            <p:clrVal>
                                              <a:schemeClr val="hlink"/>
                                            </p:clrVal>
                                          </p:val>
                                        </p:tav>
                                      </p:tavLst>
                                    </p:anim>
                                    <p:set>
                                      <p:cBhvr>
                                        <p:cTn id="60" dur="80"/>
                                        <p:tgtEl>
                                          <p:spTgt spid="1232938"/>
                                        </p:tgtEl>
                                        <p:attrNameLst>
                                          <p:attrName>fill.type</p:attrName>
                                        </p:attrNameLst>
                                      </p:cBhvr>
                                      <p:to>
                                        <p:strVal val="solid"/>
                                      </p:to>
                                    </p:set>
                                  </p:childTnLst>
                                </p:cTn>
                              </p:par>
                              <p:par>
                                <p:cTn id="61" presetID="27" presetClass="entr" presetSubtype="0" fill="hold" grpId="0" nodeType="withEffect">
                                  <p:stCondLst>
                                    <p:cond delay="0"/>
                                  </p:stCondLst>
                                  <p:iterate type="lt">
                                    <p:tmPct val="50000"/>
                                  </p:iterate>
                                  <p:childTnLst>
                                    <p:set>
                                      <p:cBhvr>
                                        <p:cTn id="62" dur="1" fill="hold">
                                          <p:stCondLst>
                                            <p:cond delay="0"/>
                                          </p:stCondLst>
                                        </p:cTn>
                                        <p:tgtEl>
                                          <p:spTgt spid="1232939"/>
                                        </p:tgtEl>
                                        <p:attrNameLst>
                                          <p:attrName>style.visibility</p:attrName>
                                        </p:attrNameLst>
                                      </p:cBhvr>
                                      <p:to>
                                        <p:strVal val="visible"/>
                                      </p:to>
                                    </p:set>
                                    <p:anim calcmode="discrete" valueType="clr">
                                      <p:cBhvr override="childStyle">
                                        <p:cTn id="63" dur="80"/>
                                        <p:tgtEl>
                                          <p:spTgt spid="1232939"/>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232939"/>
                                        </p:tgtEl>
                                        <p:attrNameLst>
                                          <p:attrName>fillcolor</p:attrName>
                                        </p:attrNameLst>
                                      </p:cBhvr>
                                      <p:tavLst>
                                        <p:tav tm="0">
                                          <p:val>
                                            <p:clrVal>
                                              <a:schemeClr val="accent2"/>
                                            </p:clrVal>
                                          </p:val>
                                        </p:tav>
                                        <p:tav tm="50000">
                                          <p:val>
                                            <p:clrVal>
                                              <a:schemeClr val="hlink"/>
                                            </p:clrVal>
                                          </p:val>
                                        </p:tav>
                                      </p:tavLst>
                                    </p:anim>
                                    <p:set>
                                      <p:cBhvr>
                                        <p:cTn id="65" dur="80"/>
                                        <p:tgtEl>
                                          <p:spTgt spid="1232939"/>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232900"/>
                                        </p:tgtEl>
                                        <p:attrNameLst>
                                          <p:attrName>style.visibility</p:attrName>
                                        </p:attrNameLst>
                                      </p:cBhvr>
                                      <p:to>
                                        <p:strVal val="visible"/>
                                      </p:to>
                                    </p:set>
                                    <p:anim calcmode="lin" valueType="num">
                                      <p:cBhvr additive="base">
                                        <p:cTn id="70" dur="500" fill="hold"/>
                                        <p:tgtEl>
                                          <p:spTgt spid="1232900"/>
                                        </p:tgtEl>
                                        <p:attrNameLst>
                                          <p:attrName>ppt_x</p:attrName>
                                        </p:attrNameLst>
                                      </p:cBhvr>
                                      <p:tavLst>
                                        <p:tav tm="0">
                                          <p:val>
                                            <p:strVal val="#ppt_x"/>
                                          </p:val>
                                        </p:tav>
                                        <p:tav tm="100000">
                                          <p:val>
                                            <p:strVal val="#ppt_x"/>
                                          </p:val>
                                        </p:tav>
                                      </p:tavLst>
                                    </p:anim>
                                    <p:anim calcmode="lin" valueType="num">
                                      <p:cBhvr additive="base">
                                        <p:cTn id="71" dur="500" fill="hold"/>
                                        <p:tgtEl>
                                          <p:spTgt spid="123290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232901"/>
                                        </p:tgtEl>
                                        <p:attrNameLst>
                                          <p:attrName>style.visibility</p:attrName>
                                        </p:attrNameLst>
                                      </p:cBhvr>
                                      <p:to>
                                        <p:strVal val="visible"/>
                                      </p:to>
                                    </p:set>
                                    <p:anim calcmode="lin" valueType="num">
                                      <p:cBhvr additive="base">
                                        <p:cTn id="74" dur="500" fill="hold"/>
                                        <p:tgtEl>
                                          <p:spTgt spid="1232901"/>
                                        </p:tgtEl>
                                        <p:attrNameLst>
                                          <p:attrName>ppt_x</p:attrName>
                                        </p:attrNameLst>
                                      </p:cBhvr>
                                      <p:tavLst>
                                        <p:tav tm="0">
                                          <p:val>
                                            <p:strVal val="#ppt_x"/>
                                          </p:val>
                                        </p:tav>
                                        <p:tav tm="100000">
                                          <p:val>
                                            <p:strVal val="#ppt_x"/>
                                          </p:val>
                                        </p:tav>
                                      </p:tavLst>
                                    </p:anim>
                                    <p:anim calcmode="lin" valueType="num">
                                      <p:cBhvr additive="base">
                                        <p:cTn id="75" dur="500" fill="hold"/>
                                        <p:tgtEl>
                                          <p:spTgt spid="123290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232902"/>
                                        </p:tgtEl>
                                        <p:attrNameLst>
                                          <p:attrName>style.visibility</p:attrName>
                                        </p:attrNameLst>
                                      </p:cBhvr>
                                      <p:to>
                                        <p:strVal val="visible"/>
                                      </p:to>
                                    </p:set>
                                    <p:anim calcmode="lin" valueType="num">
                                      <p:cBhvr additive="base">
                                        <p:cTn id="78" dur="500" fill="hold"/>
                                        <p:tgtEl>
                                          <p:spTgt spid="1232902"/>
                                        </p:tgtEl>
                                        <p:attrNameLst>
                                          <p:attrName>ppt_x</p:attrName>
                                        </p:attrNameLst>
                                      </p:cBhvr>
                                      <p:tavLst>
                                        <p:tav tm="0">
                                          <p:val>
                                            <p:strVal val="#ppt_x"/>
                                          </p:val>
                                        </p:tav>
                                        <p:tav tm="100000">
                                          <p:val>
                                            <p:strVal val="#ppt_x"/>
                                          </p:val>
                                        </p:tav>
                                      </p:tavLst>
                                    </p:anim>
                                    <p:anim calcmode="lin" valueType="num">
                                      <p:cBhvr additive="base">
                                        <p:cTn id="79" dur="500" fill="hold"/>
                                        <p:tgtEl>
                                          <p:spTgt spid="123290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232903"/>
                                        </p:tgtEl>
                                        <p:attrNameLst>
                                          <p:attrName>style.visibility</p:attrName>
                                        </p:attrNameLst>
                                      </p:cBhvr>
                                      <p:to>
                                        <p:strVal val="visible"/>
                                      </p:to>
                                    </p:set>
                                    <p:anim calcmode="lin" valueType="num">
                                      <p:cBhvr additive="base">
                                        <p:cTn id="82" dur="500" fill="hold"/>
                                        <p:tgtEl>
                                          <p:spTgt spid="1232903"/>
                                        </p:tgtEl>
                                        <p:attrNameLst>
                                          <p:attrName>ppt_x</p:attrName>
                                        </p:attrNameLst>
                                      </p:cBhvr>
                                      <p:tavLst>
                                        <p:tav tm="0">
                                          <p:val>
                                            <p:strVal val="#ppt_x"/>
                                          </p:val>
                                        </p:tav>
                                        <p:tav tm="100000">
                                          <p:val>
                                            <p:strVal val="#ppt_x"/>
                                          </p:val>
                                        </p:tav>
                                      </p:tavLst>
                                    </p:anim>
                                    <p:anim calcmode="lin" valueType="num">
                                      <p:cBhvr additive="base">
                                        <p:cTn id="83" dur="500" fill="hold"/>
                                        <p:tgtEl>
                                          <p:spTgt spid="123290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32904"/>
                                        </p:tgtEl>
                                        <p:attrNameLst>
                                          <p:attrName>style.visibility</p:attrName>
                                        </p:attrNameLst>
                                      </p:cBhvr>
                                      <p:to>
                                        <p:strVal val="visible"/>
                                      </p:to>
                                    </p:set>
                                    <p:anim calcmode="lin" valueType="num">
                                      <p:cBhvr additive="base">
                                        <p:cTn id="86" dur="500" fill="hold"/>
                                        <p:tgtEl>
                                          <p:spTgt spid="1232904"/>
                                        </p:tgtEl>
                                        <p:attrNameLst>
                                          <p:attrName>ppt_x</p:attrName>
                                        </p:attrNameLst>
                                      </p:cBhvr>
                                      <p:tavLst>
                                        <p:tav tm="0">
                                          <p:val>
                                            <p:strVal val="#ppt_x"/>
                                          </p:val>
                                        </p:tav>
                                        <p:tav tm="100000">
                                          <p:val>
                                            <p:strVal val="#ppt_x"/>
                                          </p:val>
                                        </p:tav>
                                      </p:tavLst>
                                    </p:anim>
                                    <p:anim calcmode="lin" valueType="num">
                                      <p:cBhvr additive="base">
                                        <p:cTn id="87" dur="500" fill="hold"/>
                                        <p:tgtEl>
                                          <p:spTgt spid="123290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232905"/>
                                        </p:tgtEl>
                                        <p:attrNameLst>
                                          <p:attrName>style.visibility</p:attrName>
                                        </p:attrNameLst>
                                      </p:cBhvr>
                                      <p:to>
                                        <p:strVal val="visible"/>
                                      </p:to>
                                    </p:set>
                                    <p:anim calcmode="lin" valueType="num">
                                      <p:cBhvr additive="base">
                                        <p:cTn id="90" dur="500" fill="hold"/>
                                        <p:tgtEl>
                                          <p:spTgt spid="1232905"/>
                                        </p:tgtEl>
                                        <p:attrNameLst>
                                          <p:attrName>ppt_x</p:attrName>
                                        </p:attrNameLst>
                                      </p:cBhvr>
                                      <p:tavLst>
                                        <p:tav tm="0">
                                          <p:val>
                                            <p:strVal val="#ppt_x"/>
                                          </p:val>
                                        </p:tav>
                                        <p:tav tm="100000">
                                          <p:val>
                                            <p:strVal val="#ppt_x"/>
                                          </p:val>
                                        </p:tav>
                                      </p:tavLst>
                                    </p:anim>
                                    <p:anim calcmode="lin" valueType="num">
                                      <p:cBhvr additive="base">
                                        <p:cTn id="91" dur="500" fill="hold"/>
                                        <p:tgtEl>
                                          <p:spTgt spid="123290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32906"/>
                                        </p:tgtEl>
                                        <p:attrNameLst>
                                          <p:attrName>style.visibility</p:attrName>
                                        </p:attrNameLst>
                                      </p:cBhvr>
                                      <p:to>
                                        <p:strVal val="visible"/>
                                      </p:to>
                                    </p:set>
                                    <p:anim calcmode="lin" valueType="num">
                                      <p:cBhvr additive="base">
                                        <p:cTn id="94" dur="500" fill="hold"/>
                                        <p:tgtEl>
                                          <p:spTgt spid="1232906"/>
                                        </p:tgtEl>
                                        <p:attrNameLst>
                                          <p:attrName>ppt_x</p:attrName>
                                        </p:attrNameLst>
                                      </p:cBhvr>
                                      <p:tavLst>
                                        <p:tav tm="0">
                                          <p:val>
                                            <p:strVal val="#ppt_x"/>
                                          </p:val>
                                        </p:tav>
                                        <p:tav tm="100000">
                                          <p:val>
                                            <p:strVal val="#ppt_x"/>
                                          </p:val>
                                        </p:tav>
                                      </p:tavLst>
                                    </p:anim>
                                    <p:anim calcmode="lin" valueType="num">
                                      <p:cBhvr additive="base">
                                        <p:cTn id="95" dur="500" fill="hold"/>
                                        <p:tgtEl>
                                          <p:spTgt spid="123290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32907"/>
                                        </p:tgtEl>
                                        <p:attrNameLst>
                                          <p:attrName>style.visibility</p:attrName>
                                        </p:attrNameLst>
                                      </p:cBhvr>
                                      <p:to>
                                        <p:strVal val="visible"/>
                                      </p:to>
                                    </p:set>
                                    <p:anim calcmode="lin" valueType="num">
                                      <p:cBhvr additive="base">
                                        <p:cTn id="98" dur="500" fill="hold"/>
                                        <p:tgtEl>
                                          <p:spTgt spid="1232907"/>
                                        </p:tgtEl>
                                        <p:attrNameLst>
                                          <p:attrName>ppt_x</p:attrName>
                                        </p:attrNameLst>
                                      </p:cBhvr>
                                      <p:tavLst>
                                        <p:tav tm="0">
                                          <p:val>
                                            <p:strVal val="#ppt_x"/>
                                          </p:val>
                                        </p:tav>
                                        <p:tav tm="100000">
                                          <p:val>
                                            <p:strVal val="#ppt_x"/>
                                          </p:val>
                                        </p:tav>
                                      </p:tavLst>
                                    </p:anim>
                                    <p:anim calcmode="lin" valueType="num">
                                      <p:cBhvr additive="base">
                                        <p:cTn id="99" dur="500" fill="hold"/>
                                        <p:tgtEl>
                                          <p:spTgt spid="123290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32908"/>
                                        </p:tgtEl>
                                        <p:attrNameLst>
                                          <p:attrName>style.visibility</p:attrName>
                                        </p:attrNameLst>
                                      </p:cBhvr>
                                      <p:to>
                                        <p:strVal val="visible"/>
                                      </p:to>
                                    </p:set>
                                    <p:anim calcmode="lin" valueType="num">
                                      <p:cBhvr additive="base">
                                        <p:cTn id="102" dur="500" fill="hold"/>
                                        <p:tgtEl>
                                          <p:spTgt spid="1232908"/>
                                        </p:tgtEl>
                                        <p:attrNameLst>
                                          <p:attrName>ppt_x</p:attrName>
                                        </p:attrNameLst>
                                      </p:cBhvr>
                                      <p:tavLst>
                                        <p:tav tm="0">
                                          <p:val>
                                            <p:strVal val="#ppt_x"/>
                                          </p:val>
                                        </p:tav>
                                        <p:tav tm="100000">
                                          <p:val>
                                            <p:strVal val="#ppt_x"/>
                                          </p:val>
                                        </p:tav>
                                      </p:tavLst>
                                    </p:anim>
                                    <p:anim calcmode="lin" valueType="num">
                                      <p:cBhvr additive="base">
                                        <p:cTn id="103" dur="500" fill="hold"/>
                                        <p:tgtEl>
                                          <p:spTgt spid="123290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232909"/>
                                        </p:tgtEl>
                                        <p:attrNameLst>
                                          <p:attrName>style.visibility</p:attrName>
                                        </p:attrNameLst>
                                      </p:cBhvr>
                                      <p:to>
                                        <p:strVal val="visible"/>
                                      </p:to>
                                    </p:set>
                                    <p:anim calcmode="lin" valueType="num">
                                      <p:cBhvr additive="base">
                                        <p:cTn id="106" dur="500" fill="hold"/>
                                        <p:tgtEl>
                                          <p:spTgt spid="1232909"/>
                                        </p:tgtEl>
                                        <p:attrNameLst>
                                          <p:attrName>ppt_x</p:attrName>
                                        </p:attrNameLst>
                                      </p:cBhvr>
                                      <p:tavLst>
                                        <p:tav tm="0">
                                          <p:val>
                                            <p:strVal val="#ppt_x"/>
                                          </p:val>
                                        </p:tav>
                                        <p:tav tm="100000">
                                          <p:val>
                                            <p:strVal val="#ppt_x"/>
                                          </p:val>
                                        </p:tav>
                                      </p:tavLst>
                                    </p:anim>
                                    <p:anim calcmode="lin" valueType="num">
                                      <p:cBhvr additive="base">
                                        <p:cTn id="107" dur="500" fill="hold"/>
                                        <p:tgtEl>
                                          <p:spTgt spid="123290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232910"/>
                                        </p:tgtEl>
                                        <p:attrNameLst>
                                          <p:attrName>style.visibility</p:attrName>
                                        </p:attrNameLst>
                                      </p:cBhvr>
                                      <p:to>
                                        <p:strVal val="visible"/>
                                      </p:to>
                                    </p:set>
                                    <p:anim calcmode="lin" valueType="num">
                                      <p:cBhvr additive="base">
                                        <p:cTn id="110" dur="500" fill="hold"/>
                                        <p:tgtEl>
                                          <p:spTgt spid="1232910"/>
                                        </p:tgtEl>
                                        <p:attrNameLst>
                                          <p:attrName>ppt_x</p:attrName>
                                        </p:attrNameLst>
                                      </p:cBhvr>
                                      <p:tavLst>
                                        <p:tav tm="0">
                                          <p:val>
                                            <p:strVal val="#ppt_x"/>
                                          </p:val>
                                        </p:tav>
                                        <p:tav tm="100000">
                                          <p:val>
                                            <p:strVal val="#ppt_x"/>
                                          </p:val>
                                        </p:tav>
                                      </p:tavLst>
                                    </p:anim>
                                    <p:anim calcmode="lin" valueType="num">
                                      <p:cBhvr additive="base">
                                        <p:cTn id="111" dur="500" fill="hold"/>
                                        <p:tgtEl>
                                          <p:spTgt spid="1232910"/>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232911"/>
                                        </p:tgtEl>
                                        <p:attrNameLst>
                                          <p:attrName>style.visibility</p:attrName>
                                        </p:attrNameLst>
                                      </p:cBhvr>
                                      <p:to>
                                        <p:strVal val="visible"/>
                                      </p:to>
                                    </p:set>
                                    <p:anim calcmode="lin" valueType="num">
                                      <p:cBhvr additive="base">
                                        <p:cTn id="114" dur="500" fill="hold"/>
                                        <p:tgtEl>
                                          <p:spTgt spid="1232911"/>
                                        </p:tgtEl>
                                        <p:attrNameLst>
                                          <p:attrName>ppt_x</p:attrName>
                                        </p:attrNameLst>
                                      </p:cBhvr>
                                      <p:tavLst>
                                        <p:tav tm="0">
                                          <p:val>
                                            <p:strVal val="#ppt_x"/>
                                          </p:val>
                                        </p:tav>
                                        <p:tav tm="100000">
                                          <p:val>
                                            <p:strVal val="#ppt_x"/>
                                          </p:val>
                                        </p:tav>
                                      </p:tavLst>
                                    </p:anim>
                                    <p:anim calcmode="lin" valueType="num">
                                      <p:cBhvr additive="base">
                                        <p:cTn id="115" dur="500" fill="hold"/>
                                        <p:tgtEl>
                                          <p:spTgt spid="1232911"/>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232912"/>
                                        </p:tgtEl>
                                        <p:attrNameLst>
                                          <p:attrName>style.visibility</p:attrName>
                                        </p:attrNameLst>
                                      </p:cBhvr>
                                      <p:to>
                                        <p:strVal val="visible"/>
                                      </p:to>
                                    </p:set>
                                    <p:anim calcmode="lin" valueType="num">
                                      <p:cBhvr additive="base">
                                        <p:cTn id="118" dur="500" fill="hold"/>
                                        <p:tgtEl>
                                          <p:spTgt spid="1232912"/>
                                        </p:tgtEl>
                                        <p:attrNameLst>
                                          <p:attrName>ppt_x</p:attrName>
                                        </p:attrNameLst>
                                      </p:cBhvr>
                                      <p:tavLst>
                                        <p:tav tm="0">
                                          <p:val>
                                            <p:strVal val="#ppt_x"/>
                                          </p:val>
                                        </p:tav>
                                        <p:tav tm="100000">
                                          <p:val>
                                            <p:strVal val="#ppt_x"/>
                                          </p:val>
                                        </p:tav>
                                      </p:tavLst>
                                    </p:anim>
                                    <p:anim calcmode="lin" valueType="num">
                                      <p:cBhvr additive="base">
                                        <p:cTn id="119" dur="500" fill="hold"/>
                                        <p:tgtEl>
                                          <p:spTgt spid="1232912"/>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232913"/>
                                        </p:tgtEl>
                                        <p:attrNameLst>
                                          <p:attrName>style.visibility</p:attrName>
                                        </p:attrNameLst>
                                      </p:cBhvr>
                                      <p:to>
                                        <p:strVal val="visible"/>
                                      </p:to>
                                    </p:set>
                                    <p:anim calcmode="lin" valueType="num">
                                      <p:cBhvr additive="base">
                                        <p:cTn id="122" dur="500" fill="hold"/>
                                        <p:tgtEl>
                                          <p:spTgt spid="1232913"/>
                                        </p:tgtEl>
                                        <p:attrNameLst>
                                          <p:attrName>ppt_x</p:attrName>
                                        </p:attrNameLst>
                                      </p:cBhvr>
                                      <p:tavLst>
                                        <p:tav tm="0">
                                          <p:val>
                                            <p:strVal val="#ppt_x"/>
                                          </p:val>
                                        </p:tav>
                                        <p:tav tm="100000">
                                          <p:val>
                                            <p:strVal val="#ppt_x"/>
                                          </p:val>
                                        </p:tav>
                                      </p:tavLst>
                                    </p:anim>
                                    <p:anim calcmode="lin" valueType="num">
                                      <p:cBhvr additive="base">
                                        <p:cTn id="123" dur="500" fill="hold"/>
                                        <p:tgtEl>
                                          <p:spTgt spid="123291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232914"/>
                                        </p:tgtEl>
                                        <p:attrNameLst>
                                          <p:attrName>style.visibility</p:attrName>
                                        </p:attrNameLst>
                                      </p:cBhvr>
                                      <p:to>
                                        <p:strVal val="visible"/>
                                      </p:to>
                                    </p:set>
                                    <p:anim calcmode="lin" valueType="num">
                                      <p:cBhvr additive="base">
                                        <p:cTn id="126" dur="500" fill="hold"/>
                                        <p:tgtEl>
                                          <p:spTgt spid="1232914"/>
                                        </p:tgtEl>
                                        <p:attrNameLst>
                                          <p:attrName>ppt_x</p:attrName>
                                        </p:attrNameLst>
                                      </p:cBhvr>
                                      <p:tavLst>
                                        <p:tav tm="0">
                                          <p:val>
                                            <p:strVal val="#ppt_x"/>
                                          </p:val>
                                        </p:tav>
                                        <p:tav tm="100000">
                                          <p:val>
                                            <p:strVal val="#ppt_x"/>
                                          </p:val>
                                        </p:tav>
                                      </p:tavLst>
                                    </p:anim>
                                    <p:anim calcmode="lin" valueType="num">
                                      <p:cBhvr additive="base">
                                        <p:cTn id="127" dur="500" fill="hold"/>
                                        <p:tgtEl>
                                          <p:spTgt spid="1232914"/>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232915"/>
                                        </p:tgtEl>
                                        <p:attrNameLst>
                                          <p:attrName>style.visibility</p:attrName>
                                        </p:attrNameLst>
                                      </p:cBhvr>
                                      <p:to>
                                        <p:strVal val="visible"/>
                                      </p:to>
                                    </p:set>
                                    <p:anim calcmode="lin" valueType="num">
                                      <p:cBhvr additive="base">
                                        <p:cTn id="130" dur="500" fill="hold"/>
                                        <p:tgtEl>
                                          <p:spTgt spid="1232915"/>
                                        </p:tgtEl>
                                        <p:attrNameLst>
                                          <p:attrName>ppt_x</p:attrName>
                                        </p:attrNameLst>
                                      </p:cBhvr>
                                      <p:tavLst>
                                        <p:tav tm="0">
                                          <p:val>
                                            <p:strVal val="#ppt_x"/>
                                          </p:val>
                                        </p:tav>
                                        <p:tav tm="100000">
                                          <p:val>
                                            <p:strVal val="#ppt_x"/>
                                          </p:val>
                                        </p:tav>
                                      </p:tavLst>
                                    </p:anim>
                                    <p:anim calcmode="lin" valueType="num">
                                      <p:cBhvr additive="base">
                                        <p:cTn id="131" dur="500" fill="hold"/>
                                        <p:tgtEl>
                                          <p:spTgt spid="1232915"/>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232916"/>
                                        </p:tgtEl>
                                        <p:attrNameLst>
                                          <p:attrName>style.visibility</p:attrName>
                                        </p:attrNameLst>
                                      </p:cBhvr>
                                      <p:to>
                                        <p:strVal val="visible"/>
                                      </p:to>
                                    </p:set>
                                    <p:anim calcmode="lin" valueType="num">
                                      <p:cBhvr additive="base">
                                        <p:cTn id="134" dur="500" fill="hold"/>
                                        <p:tgtEl>
                                          <p:spTgt spid="1232916"/>
                                        </p:tgtEl>
                                        <p:attrNameLst>
                                          <p:attrName>ppt_x</p:attrName>
                                        </p:attrNameLst>
                                      </p:cBhvr>
                                      <p:tavLst>
                                        <p:tav tm="0">
                                          <p:val>
                                            <p:strVal val="#ppt_x"/>
                                          </p:val>
                                        </p:tav>
                                        <p:tav tm="100000">
                                          <p:val>
                                            <p:strVal val="#ppt_x"/>
                                          </p:val>
                                        </p:tav>
                                      </p:tavLst>
                                    </p:anim>
                                    <p:anim calcmode="lin" valueType="num">
                                      <p:cBhvr additive="base">
                                        <p:cTn id="135" dur="500" fill="hold"/>
                                        <p:tgtEl>
                                          <p:spTgt spid="1232916"/>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232917"/>
                                        </p:tgtEl>
                                        <p:attrNameLst>
                                          <p:attrName>style.visibility</p:attrName>
                                        </p:attrNameLst>
                                      </p:cBhvr>
                                      <p:to>
                                        <p:strVal val="visible"/>
                                      </p:to>
                                    </p:set>
                                    <p:anim calcmode="lin" valueType="num">
                                      <p:cBhvr additive="base">
                                        <p:cTn id="138" dur="500" fill="hold"/>
                                        <p:tgtEl>
                                          <p:spTgt spid="1232917"/>
                                        </p:tgtEl>
                                        <p:attrNameLst>
                                          <p:attrName>ppt_x</p:attrName>
                                        </p:attrNameLst>
                                      </p:cBhvr>
                                      <p:tavLst>
                                        <p:tav tm="0">
                                          <p:val>
                                            <p:strVal val="#ppt_x"/>
                                          </p:val>
                                        </p:tav>
                                        <p:tav tm="100000">
                                          <p:val>
                                            <p:strVal val="#ppt_x"/>
                                          </p:val>
                                        </p:tav>
                                      </p:tavLst>
                                    </p:anim>
                                    <p:anim calcmode="lin" valueType="num">
                                      <p:cBhvr additive="base">
                                        <p:cTn id="139" dur="500" fill="hold"/>
                                        <p:tgtEl>
                                          <p:spTgt spid="1232917"/>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232918"/>
                                        </p:tgtEl>
                                        <p:attrNameLst>
                                          <p:attrName>style.visibility</p:attrName>
                                        </p:attrNameLst>
                                      </p:cBhvr>
                                      <p:to>
                                        <p:strVal val="visible"/>
                                      </p:to>
                                    </p:set>
                                    <p:anim calcmode="lin" valueType="num">
                                      <p:cBhvr additive="base">
                                        <p:cTn id="142" dur="500" fill="hold"/>
                                        <p:tgtEl>
                                          <p:spTgt spid="1232918"/>
                                        </p:tgtEl>
                                        <p:attrNameLst>
                                          <p:attrName>ppt_x</p:attrName>
                                        </p:attrNameLst>
                                      </p:cBhvr>
                                      <p:tavLst>
                                        <p:tav tm="0">
                                          <p:val>
                                            <p:strVal val="#ppt_x"/>
                                          </p:val>
                                        </p:tav>
                                        <p:tav tm="100000">
                                          <p:val>
                                            <p:strVal val="#ppt_x"/>
                                          </p:val>
                                        </p:tav>
                                      </p:tavLst>
                                    </p:anim>
                                    <p:anim calcmode="lin" valueType="num">
                                      <p:cBhvr additive="base">
                                        <p:cTn id="143" dur="500" fill="hold"/>
                                        <p:tgtEl>
                                          <p:spTgt spid="1232918"/>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232919"/>
                                        </p:tgtEl>
                                        <p:attrNameLst>
                                          <p:attrName>style.visibility</p:attrName>
                                        </p:attrNameLst>
                                      </p:cBhvr>
                                      <p:to>
                                        <p:strVal val="visible"/>
                                      </p:to>
                                    </p:set>
                                    <p:anim calcmode="lin" valueType="num">
                                      <p:cBhvr additive="base">
                                        <p:cTn id="146" dur="500" fill="hold"/>
                                        <p:tgtEl>
                                          <p:spTgt spid="1232919"/>
                                        </p:tgtEl>
                                        <p:attrNameLst>
                                          <p:attrName>ppt_x</p:attrName>
                                        </p:attrNameLst>
                                      </p:cBhvr>
                                      <p:tavLst>
                                        <p:tav tm="0">
                                          <p:val>
                                            <p:strVal val="#ppt_x"/>
                                          </p:val>
                                        </p:tav>
                                        <p:tav tm="100000">
                                          <p:val>
                                            <p:strVal val="#ppt_x"/>
                                          </p:val>
                                        </p:tav>
                                      </p:tavLst>
                                    </p:anim>
                                    <p:anim calcmode="lin" valueType="num">
                                      <p:cBhvr additive="base">
                                        <p:cTn id="147" dur="500" fill="hold"/>
                                        <p:tgtEl>
                                          <p:spTgt spid="1232919"/>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232920"/>
                                        </p:tgtEl>
                                        <p:attrNameLst>
                                          <p:attrName>style.visibility</p:attrName>
                                        </p:attrNameLst>
                                      </p:cBhvr>
                                      <p:to>
                                        <p:strVal val="visible"/>
                                      </p:to>
                                    </p:set>
                                    <p:anim calcmode="lin" valueType="num">
                                      <p:cBhvr additive="base">
                                        <p:cTn id="150" dur="500" fill="hold"/>
                                        <p:tgtEl>
                                          <p:spTgt spid="1232920"/>
                                        </p:tgtEl>
                                        <p:attrNameLst>
                                          <p:attrName>ppt_x</p:attrName>
                                        </p:attrNameLst>
                                      </p:cBhvr>
                                      <p:tavLst>
                                        <p:tav tm="0">
                                          <p:val>
                                            <p:strVal val="#ppt_x"/>
                                          </p:val>
                                        </p:tav>
                                        <p:tav tm="100000">
                                          <p:val>
                                            <p:strVal val="#ppt_x"/>
                                          </p:val>
                                        </p:tav>
                                      </p:tavLst>
                                    </p:anim>
                                    <p:anim calcmode="lin" valueType="num">
                                      <p:cBhvr additive="base">
                                        <p:cTn id="151" dur="500" fill="hold"/>
                                        <p:tgtEl>
                                          <p:spTgt spid="1232920"/>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232921"/>
                                        </p:tgtEl>
                                        <p:attrNameLst>
                                          <p:attrName>style.visibility</p:attrName>
                                        </p:attrNameLst>
                                      </p:cBhvr>
                                      <p:to>
                                        <p:strVal val="visible"/>
                                      </p:to>
                                    </p:set>
                                    <p:anim calcmode="lin" valueType="num">
                                      <p:cBhvr additive="base">
                                        <p:cTn id="154" dur="500" fill="hold"/>
                                        <p:tgtEl>
                                          <p:spTgt spid="1232921"/>
                                        </p:tgtEl>
                                        <p:attrNameLst>
                                          <p:attrName>ppt_x</p:attrName>
                                        </p:attrNameLst>
                                      </p:cBhvr>
                                      <p:tavLst>
                                        <p:tav tm="0">
                                          <p:val>
                                            <p:strVal val="#ppt_x"/>
                                          </p:val>
                                        </p:tav>
                                        <p:tav tm="100000">
                                          <p:val>
                                            <p:strVal val="#ppt_x"/>
                                          </p:val>
                                        </p:tav>
                                      </p:tavLst>
                                    </p:anim>
                                    <p:anim calcmode="lin" valueType="num">
                                      <p:cBhvr additive="base">
                                        <p:cTn id="155" dur="500" fill="hold"/>
                                        <p:tgtEl>
                                          <p:spTgt spid="1232921"/>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232922"/>
                                        </p:tgtEl>
                                        <p:attrNameLst>
                                          <p:attrName>style.visibility</p:attrName>
                                        </p:attrNameLst>
                                      </p:cBhvr>
                                      <p:to>
                                        <p:strVal val="visible"/>
                                      </p:to>
                                    </p:set>
                                    <p:anim calcmode="lin" valueType="num">
                                      <p:cBhvr additive="base">
                                        <p:cTn id="158" dur="500" fill="hold"/>
                                        <p:tgtEl>
                                          <p:spTgt spid="1232922"/>
                                        </p:tgtEl>
                                        <p:attrNameLst>
                                          <p:attrName>ppt_x</p:attrName>
                                        </p:attrNameLst>
                                      </p:cBhvr>
                                      <p:tavLst>
                                        <p:tav tm="0">
                                          <p:val>
                                            <p:strVal val="#ppt_x"/>
                                          </p:val>
                                        </p:tav>
                                        <p:tav tm="100000">
                                          <p:val>
                                            <p:strVal val="#ppt_x"/>
                                          </p:val>
                                        </p:tav>
                                      </p:tavLst>
                                    </p:anim>
                                    <p:anim calcmode="lin" valueType="num">
                                      <p:cBhvr additive="base">
                                        <p:cTn id="159" dur="500" fill="hold"/>
                                        <p:tgtEl>
                                          <p:spTgt spid="1232922"/>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1232923"/>
                                        </p:tgtEl>
                                        <p:attrNameLst>
                                          <p:attrName>style.visibility</p:attrName>
                                        </p:attrNameLst>
                                      </p:cBhvr>
                                      <p:to>
                                        <p:strVal val="visible"/>
                                      </p:to>
                                    </p:set>
                                    <p:anim calcmode="lin" valueType="num">
                                      <p:cBhvr additive="base">
                                        <p:cTn id="162" dur="500" fill="hold"/>
                                        <p:tgtEl>
                                          <p:spTgt spid="1232923"/>
                                        </p:tgtEl>
                                        <p:attrNameLst>
                                          <p:attrName>ppt_x</p:attrName>
                                        </p:attrNameLst>
                                      </p:cBhvr>
                                      <p:tavLst>
                                        <p:tav tm="0">
                                          <p:val>
                                            <p:strVal val="#ppt_x"/>
                                          </p:val>
                                        </p:tav>
                                        <p:tav tm="100000">
                                          <p:val>
                                            <p:strVal val="#ppt_x"/>
                                          </p:val>
                                        </p:tav>
                                      </p:tavLst>
                                    </p:anim>
                                    <p:anim calcmode="lin" valueType="num">
                                      <p:cBhvr additive="base">
                                        <p:cTn id="163" dur="500" fill="hold"/>
                                        <p:tgtEl>
                                          <p:spTgt spid="1232923"/>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232924"/>
                                        </p:tgtEl>
                                        <p:attrNameLst>
                                          <p:attrName>style.visibility</p:attrName>
                                        </p:attrNameLst>
                                      </p:cBhvr>
                                      <p:to>
                                        <p:strVal val="visible"/>
                                      </p:to>
                                    </p:set>
                                    <p:anim calcmode="lin" valueType="num">
                                      <p:cBhvr additive="base">
                                        <p:cTn id="166" dur="500" fill="hold"/>
                                        <p:tgtEl>
                                          <p:spTgt spid="1232924"/>
                                        </p:tgtEl>
                                        <p:attrNameLst>
                                          <p:attrName>ppt_x</p:attrName>
                                        </p:attrNameLst>
                                      </p:cBhvr>
                                      <p:tavLst>
                                        <p:tav tm="0">
                                          <p:val>
                                            <p:strVal val="#ppt_x"/>
                                          </p:val>
                                        </p:tav>
                                        <p:tav tm="100000">
                                          <p:val>
                                            <p:strVal val="#ppt_x"/>
                                          </p:val>
                                        </p:tav>
                                      </p:tavLst>
                                    </p:anim>
                                    <p:anim calcmode="lin" valueType="num">
                                      <p:cBhvr additive="base">
                                        <p:cTn id="167" dur="500" fill="hold"/>
                                        <p:tgtEl>
                                          <p:spTgt spid="1232924"/>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1232925"/>
                                        </p:tgtEl>
                                        <p:attrNameLst>
                                          <p:attrName>style.visibility</p:attrName>
                                        </p:attrNameLst>
                                      </p:cBhvr>
                                      <p:to>
                                        <p:strVal val="visible"/>
                                      </p:to>
                                    </p:set>
                                    <p:anim calcmode="lin" valueType="num">
                                      <p:cBhvr additive="base">
                                        <p:cTn id="170" dur="500" fill="hold"/>
                                        <p:tgtEl>
                                          <p:spTgt spid="1232925"/>
                                        </p:tgtEl>
                                        <p:attrNameLst>
                                          <p:attrName>ppt_x</p:attrName>
                                        </p:attrNameLst>
                                      </p:cBhvr>
                                      <p:tavLst>
                                        <p:tav tm="0">
                                          <p:val>
                                            <p:strVal val="#ppt_x"/>
                                          </p:val>
                                        </p:tav>
                                        <p:tav tm="100000">
                                          <p:val>
                                            <p:strVal val="#ppt_x"/>
                                          </p:val>
                                        </p:tav>
                                      </p:tavLst>
                                    </p:anim>
                                    <p:anim calcmode="lin" valueType="num">
                                      <p:cBhvr additive="base">
                                        <p:cTn id="171" dur="500" fill="hold"/>
                                        <p:tgtEl>
                                          <p:spTgt spid="1232925"/>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1232926"/>
                                        </p:tgtEl>
                                        <p:attrNameLst>
                                          <p:attrName>style.visibility</p:attrName>
                                        </p:attrNameLst>
                                      </p:cBhvr>
                                      <p:to>
                                        <p:strVal val="visible"/>
                                      </p:to>
                                    </p:set>
                                    <p:anim calcmode="lin" valueType="num">
                                      <p:cBhvr additive="base">
                                        <p:cTn id="174" dur="500" fill="hold"/>
                                        <p:tgtEl>
                                          <p:spTgt spid="1232926"/>
                                        </p:tgtEl>
                                        <p:attrNameLst>
                                          <p:attrName>ppt_x</p:attrName>
                                        </p:attrNameLst>
                                      </p:cBhvr>
                                      <p:tavLst>
                                        <p:tav tm="0">
                                          <p:val>
                                            <p:strVal val="#ppt_x"/>
                                          </p:val>
                                        </p:tav>
                                        <p:tav tm="100000">
                                          <p:val>
                                            <p:strVal val="#ppt_x"/>
                                          </p:val>
                                        </p:tav>
                                      </p:tavLst>
                                    </p:anim>
                                    <p:anim calcmode="lin" valueType="num">
                                      <p:cBhvr additive="base">
                                        <p:cTn id="175" dur="500" fill="hold"/>
                                        <p:tgtEl>
                                          <p:spTgt spid="1232926"/>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32927"/>
                                        </p:tgtEl>
                                        <p:attrNameLst>
                                          <p:attrName>style.visibility</p:attrName>
                                        </p:attrNameLst>
                                      </p:cBhvr>
                                      <p:to>
                                        <p:strVal val="visible"/>
                                      </p:to>
                                    </p:set>
                                    <p:anim calcmode="lin" valueType="num">
                                      <p:cBhvr additive="base">
                                        <p:cTn id="178" dur="500" fill="hold"/>
                                        <p:tgtEl>
                                          <p:spTgt spid="1232927"/>
                                        </p:tgtEl>
                                        <p:attrNameLst>
                                          <p:attrName>ppt_x</p:attrName>
                                        </p:attrNameLst>
                                      </p:cBhvr>
                                      <p:tavLst>
                                        <p:tav tm="0">
                                          <p:val>
                                            <p:strVal val="#ppt_x"/>
                                          </p:val>
                                        </p:tav>
                                        <p:tav tm="100000">
                                          <p:val>
                                            <p:strVal val="#ppt_x"/>
                                          </p:val>
                                        </p:tav>
                                      </p:tavLst>
                                    </p:anim>
                                    <p:anim calcmode="lin" valueType="num">
                                      <p:cBhvr additive="base">
                                        <p:cTn id="179" dur="500" fill="hold"/>
                                        <p:tgtEl>
                                          <p:spTgt spid="1232927"/>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1232928"/>
                                        </p:tgtEl>
                                        <p:attrNameLst>
                                          <p:attrName>style.visibility</p:attrName>
                                        </p:attrNameLst>
                                      </p:cBhvr>
                                      <p:to>
                                        <p:strVal val="visible"/>
                                      </p:to>
                                    </p:set>
                                    <p:anim calcmode="lin" valueType="num">
                                      <p:cBhvr additive="base">
                                        <p:cTn id="182" dur="500" fill="hold"/>
                                        <p:tgtEl>
                                          <p:spTgt spid="1232928"/>
                                        </p:tgtEl>
                                        <p:attrNameLst>
                                          <p:attrName>ppt_x</p:attrName>
                                        </p:attrNameLst>
                                      </p:cBhvr>
                                      <p:tavLst>
                                        <p:tav tm="0">
                                          <p:val>
                                            <p:strVal val="#ppt_x"/>
                                          </p:val>
                                        </p:tav>
                                        <p:tav tm="100000">
                                          <p:val>
                                            <p:strVal val="#ppt_x"/>
                                          </p:val>
                                        </p:tav>
                                      </p:tavLst>
                                    </p:anim>
                                    <p:anim calcmode="lin" valueType="num">
                                      <p:cBhvr additive="base">
                                        <p:cTn id="183" dur="500" fill="hold"/>
                                        <p:tgtEl>
                                          <p:spTgt spid="1232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00" grpId="0" animBg="1"/>
      <p:bldP spid="1232901" grpId="0" animBg="1"/>
      <p:bldP spid="1232902" grpId="0" animBg="1"/>
      <p:bldP spid="1232903" grpId="0" animBg="1"/>
      <p:bldP spid="1232904" grpId="0" animBg="1"/>
      <p:bldP spid="1232905" grpId="0" animBg="1"/>
      <p:bldP spid="1232906" grpId="0" animBg="1"/>
      <p:bldP spid="1232907" grpId="0" animBg="1"/>
      <p:bldP spid="1232908" grpId="0" animBg="1"/>
      <p:bldP spid="1232909" grpId="0" animBg="1"/>
      <p:bldP spid="1232910" grpId="0" animBg="1"/>
      <p:bldP spid="1232911" grpId="0" animBg="1"/>
      <p:bldP spid="1232912" grpId="0" animBg="1"/>
      <p:bldP spid="1232913" grpId="0" animBg="1"/>
      <p:bldP spid="1232914" grpId="0" animBg="1"/>
      <p:bldP spid="1232915" grpId="0" animBg="1"/>
      <p:bldP spid="1232916" grpId="0" animBg="1"/>
      <p:bldP spid="1232917" grpId="0" animBg="1"/>
      <p:bldP spid="1232918" grpId="0" animBg="1"/>
      <p:bldP spid="1232919" grpId="0" animBg="1"/>
      <p:bldP spid="1232920" grpId="0" animBg="1"/>
      <p:bldP spid="1232921" grpId="0" animBg="1"/>
      <p:bldP spid="1232922" grpId="0" animBg="1"/>
      <p:bldP spid="1232923" grpId="0" animBg="1"/>
      <p:bldP spid="1232924" grpId="0" animBg="1"/>
      <p:bldP spid="1232925" grpId="0" animBg="1"/>
      <p:bldP spid="1232926" grpId="0" animBg="1"/>
      <p:bldP spid="1232927" grpId="0" animBg="1"/>
      <p:bldP spid="1232928" grpId="0" animBg="1"/>
      <p:bldP spid="1232929" grpId="0" animBg="1"/>
      <p:bldP spid="1232930" grpId="0" animBg="1"/>
      <p:bldP spid="1232931" grpId="0" animBg="1"/>
      <p:bldP spid="1232932" grpId="0" animBg="1"/>
      <p:bldP spid="1232933" grpId="0" animBg="1"/>
      <p:bldP spid="1232934" grpId="0" animBg="1"/>
      <p:bldP spid="1232935" grpId="0" animBg="1"/>
      <p:bldP spid="1232936" grpId="0" animBg="1"/>
      <p:bldP spid="1232937" grpId="0" animBg="1"/>
      <p:bldP spid="1232938" grpId="0" animBg="1"/>
      <p:bldP spid="123293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A074F1DB-F282-4804-911C-4CDCB83B513B}" type="slidenum">
              <a:rPr lang="zh-CN" altLang="en-US" sz="1200">
                <a:solidFill>
                  <a:schemeClr val="bg2"/>
                </a:solidFill>
              </a:rPr>
            </a:fld>
            <a:endParaRPr lang="en-US" altLang="zh-CN" sz="1200">
              <a:solidFill>
                <a:schemeClr val="bg2"/>
              </a:solidFill>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BE5F73A7-0454-4410-9EED-C90E17918303}"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最大堆的初始化 </a:t>
            </a:r>
            <a:endParaRPr lang="zh-CN" altLang="en-US" dirty="0">
              <a:ea typeface="宋体" panose="02010600030101010101" pitchFamily="2" charset="-122"/>
            </a:endParaRPr>
          </a:p>
        </p:txBody>
      </p:sp>
      <p:sp>
        <p:nvSpPr>
          <p:cNvPr id="17413" name="Rectangle 3"/>
          <p:cNvSpPr>
            <a:spLocks noGrp="1" noChangeArrowheads="1"/>
          </p:cNvSpPr>
          <p:nvPr>
            <p:ph type="body" idx="4294967295"/>
          </p:nvPr>
        </p:nvSpPr>
        <p:spPr>
          <a:xfrm>
            <a:off x="457200" y="1739900"/>
            <a:ext cx="8229600" cy="2595563"/>
          </a:xfrm>
        </p:spPr>
        <p:txBody>
          <a:bodyPr/>
          <a:lstStyle/>
          <a:p>
            <a:pPr eaLnBrk="1" hangingPunct="1"/>
            <a:r>
              <a:rPr lang="zh-CN" altLang="en-US" sz="2800">
                <a:latin typeface="Comic Sans MS" panose="030F0902030302020204" pitchFamily="66" charset="0"/>
                <a:ea typeface="宋体" panose="02010600030101010101" pitchFamily="2" charset="-122"/>
              </a:rPr>
              <a:t>为了将图中的完全二叉树转化为最大堆，从第一个具有孩子的节点开始，这个元素在数组中的位置为</a:t>
            </a:r>
            <a:r>
              <a:rPr lang="en-US" altLang="zh-CN" sz="2800">
                <a:latin typeface="Comic Sans MS" panose="030F0902030302020204" pitchFamily="66" charset="0"/>
                <a:ea typeface="宋体" panose="02010600030101010101" pitchFamily="2" charset="-122"/>
              </a:rPr>
              <a:t>i=</a:t>
            </a:r>
            <a:r>
              <a:rPr lang="en-US" altLang="zh-CN" sz="2800">
                <a:latin typeface="Arial Unicode MS" panose="020B0604020202020204" charset="-122"/>
                <a:ea typeface="Arial Unicode MS" panose="020B0604020202020204" charset="-122"/>
                <a:cs typeface="Arial Unicode MS" panose="020B0604020202020204" charset="-122"/>
              </a:rPr>
              <a:t>⌊</a:t>
            </a:r>
            <a:r>
              <a:rPr lang="en-US" altLang="zh-CN" sz="2800">
                <a:latin typeface="Comic Sans MS" panose="030F0902030302020204" pitchFamily="66" charset="0"/>
                <a:ea typeface="宋体" panose="02010600030101010101" pitchFamily="2" charset="-122"/>
              </a:rPr>
              <a:t>n/2</a:t>
            </a:r>
            <a:r>
              <a:rPr lang="en-US" altLang="zh-CN" sz="2800">
                <a:latin typeface="Arial Unicode MS" panose="020B0604020202020204" charset="-122"/>
                <a:ea typeface="Arial Unicode MS" panose="020B0604020202020204" charset="-122"/>
                <a:cs typeface="Arial Unicode MS" panose="020B0604020202020204" charset="-122"/>
              </a:rPr>
              <a:t>⌋</a:t>
            </a:r>
            <a:r>
              <a:rPr lang="zh-CN" altLang="en-US" sz="2800">
                <a:latin typeface="Comic Sans MS" panose="030F0902030302020204" pitchFamily="66" charset="0"/>
                <a:ea typeface="宋体" panose="02010600030101010101" pitchFamily="2" charset="-122"/>
              </a:rPr>
              <a:t>，如果以这个元素为根的子树已是最大堆，则此时不需调整，否则必须调整子树使之成为堆。随后，继续检查以</a:t>
            </a:r>
            <a:r>
              <a:rPr lang="en-US" altLang="zh-CN" sz="2800">
                <a:latin typeface="Comic Sans MS" panose="030F0902030302020204" pitchFamily="66" charset="0"/>
                <a:ea typeface="宋体" panose="02010600030101010101" pitchFamily="2" charset="-122"/>
              </a:rPr>
              <a:t>i-1,i-2</a:t>
            </a:r>
            <a:r>
              <a:rPr lang="zh-CN" altLang="en-US" sz="2800">
                <a:latin typeface="Comic Sans MS" panose="030F0902030302020204" pitchFamily="66" charset="0"/>
                <a:ea typeface="宋体" panose="02010600030101010101" pitchFamily="2" charset="-122"/>
              </a:rPr>
              <a:t>等节点为根的子树，直到检查到整个二叉树的根节点（其位置为</a:t>
            </a:r>
            <a:r>
              <a:rPr lang="en-US" altLang="zh-CN" sz="2800">
                <a:latin typeface="Comic Sans MS" panose="030F0902030302020204" pitchFamily="66" charset="0"/>
                <a:ea typeface="宋体" panose="02010600030101010101" pitchFamily="2" charset="-122"/>
              </a:rPr>
              <a:t>1</a:t>
            </a:r>
            <a:r>
              <a:rPr lang="zh-CN" altLang="en-US"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
        <p:nvSpPr>
          <p:cNvPr id="17414" name="Oval 4"/>
          <p:cNvSpPr>
            <a:spLocks noChangeArrowheads="1"/>
          </p:cNvSpPr>
          <p:nvPr/>
        </p:nvSpPr>
        <p:spPr bwMode="auto">
          <a:xfrm>
            <a:off x="4787900" y="57324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15" name="Line 5"/>
          <p:cNvSpPr>
            <a:spLocks noChangeShapeType="1"/>
          </p:cNvSpPr>
          <p:nvPr/>
        </p:nvSpPr>
        <p:spPr bwMode="auto">
          <a:xfrm flipV="1">
            <a:off x="3276600" y="5084763"/>
            <a:ext cx="10080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16" name="Oval 6"/>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17" name="Oval 7"/>
          <p:cNvSpPr>
            <a:spLocks noChangeArrowheads="1"/>
          </p:cNvSpPr>
          <p:nvPr/>
        </p:nvSpPr>
        <p:spPr bwMode="auto">
          <a:xfrm>
            <a:off x="5437188" y="53006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18" name="Oval 8"/>
          <p:cNvSpPr>
            <a:spLocks noChangeArrowheads="1"/>
          </p:cNvSpPr>
          <p:nvPr/>
        </p:nvSpPr>
        <p:spPr bwMode="auto">
          <a:xfrm>
            <a:off x="6086475" y="57324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19" name="Line 9"/>
          <p:cNvSpPr>
            <a:spLocks noChangeShapeType="1"/>
          </p:cNvSpPr>
          <p:nvPr/>
        </p:nvSpPr>
        <p:spPr bwMode="auto">
          <a:xfrm flipV="1">
            <a:off x="5005388" y="55165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0" name="Line 10"/>
          <p:cNvSpPr>
            <a:spLocks noChangeShapeType="1"/>
          </p:cNvSpPr>
          <p:nvPr/>
        </p:nvSpPr>
        <p:spPr bwMode="auto">
          <a:xfrm flipH="1" flipV="1">
            <a:off x="5795963" y="5516563"/>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1" name="Oval 11"/>
          <p:cNvSpPr>
            <a:spLocks noChangeArrowheads="1"/>
          </p:cNvSpPr>
          <p:nvPr/>
        </p:nvSpPr>
        <p:spPr bwMode="auto">
          <a:xfrm>
            <a:off x="2411413" y="57324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2" name="Oval 12"/>
          <p:cNvSpPr>
            <a:spLocks noChangeArrowheads="1"/>
          </p:cNvSpPr>
          <p:nvPr/>
        </p:nvSpPr>
        <p:spPr bwMode="auto">
          <a:xfrm>
            <a:off x="2052638" y="6235700"/>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3" name="Oval 13"/>
          <p:cNvSpPr>
            <a:spLocks noChangeArrowheads="1"/>
          </p:cNvSpPr>
          <p:nvPr/>
        </p:nvSpPr>
        <p:spPr bwMode="auto">
          <a:xfrm>
            <a:off x="2771775" y="6235700"/>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4" name="Line 14"/>
          <p:cNvSpPr>
            <a:spLocks noChangeShapeType="1"/>
          </p:cNvSpPr>
          <p:nvPr/>
        </p:nvSpPr>
        <p:spPr bwMode="auto">
          <a:xfrm flipV="1">
            <a:off x="2339975" y="6092825"/>
            <a:ext cx="214313"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5"/>
          <p:cNvSpPr>
            <a:spLocks noChangeShapeType="1"/>
          </p:cNvSpPr>
          <p:nvPr/>
        </p:nvSpPr>
        <p:spPr bwMode="auto">
          <a:xfrm flipH="1" flipV="1">
            <a:off x="2627313" y="6092825"/>
            <a:ext cx="21748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6" name="Oval 16"/>
          <p:cNvSpPr>
            <a:spLocks noChangeArrowheads="1"/>
          </p:cNvSpPr>
          <p:nvPr/>
        </p:nvSpPr>
        <p:spPr bwMode="auto">
          <a:xfrm>
            <a:off x="3060700" y="53006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7" name="Oval 17"/>
          <p:cNvSpPr>
            <a:spLocks noChangeArrowheads="1"/>
          </p:cNvSpPr>
          <p:nvPr/>
        </p:nvSpPr>
        <p:spPr bwMode="auto">
          <a:xfrm>
            <a:off x="3709988" y="57324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8" name="Oval 18"/>
          <p:cNvSpPr>
            <a:spLocks noChangeArrowheads="1"/>
          </p:cNvSpPr>
          <p:nvPr/>
        </p:nvSpPr>
        <p:spPr bwMode="auto">
          <a:xfrm>
            <a:off x="3348038" y="6235700"/>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latin typeface="Tahoma" panose="020B0804030504040204" pitchFamily="34" charset="0"/>
            </a:endParaRPr>
          </a:p>
        </p:txBody>
      </p:sp>
      <p:sp>
        <p:nvSpPr>
          <p:cNvPr id="17429" name="Line 19"/>
          <p:cNvSpPr>
            <a:spLocks noChangeShapeType="1"/>
          </p:cNvSpPr>
          <p:nvPr/>
        </p:nvSpPr>
        <p:spPr bwMode="auto">
          <a:xfrm flipV="1">
            <a:off x="3708400" y="6092825"/>
            <a:ext cx="1444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0" name="Line 20"/>
          <p:cNvSpPr>
            <a:spLocks noChangeShapeType="1"/>
          </p:cNvSpPr>
          <p:nvPr/>
        </p:nvSpPr>
        <p:spPr bwMode="auto">
          <a:xfrm flipV="1">
            <a:off x="2628900" y="55165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21"/>
          <p:cNvSpPr>
            <a:spLocks noChangeShapeType="1"/>
          </p:cNvSpPr>
          <p:nvPr/>
        </p:nvSpPr>
        <p:spPr bwMode="auto">
          <a:xfrm flipH="1" flipV="1">
            <a:off x="3419475" y="5516563"/>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2" name="Line 22"/>
          <p:cNvSpPr>
            <a:spLocks noChangeShapeType="1"/>
          </p:cNvSpPr>
          <p:nvPr/>
        </p:nvSpPr>
        <p:spPr bwMode="auto">
          <a:xfrm flipH="1" flipV="1">
            <a:off x="4645025" y="5084763"/>
            <a:ext cx="9350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3943" name="Oval 23"/>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3944" name="Oval 24"/>
          <p:cNvSpPr>
            <a:spLocks noChangeArrowheads="1"/>
          </p:cNvSpPr>
          <p:nvPr/>
        </p:nvSpPr>
        <p:spPr bwMode="auto">
          <a:xfrm>
            <a:off x="30607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33945" name="Oval 25"/>
          <p:cNvSpPr>
            <a:spLocks noChangeArrowheads="1"/>
          </p:cNvSpPr>
          <p:nvPr/>
        </p:nvSpPr>
        <p:spPr bwMode="auto">
          <a:xfrm>
            <a:off x="5437188"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33946" name="Oval 26"/>
          <p:cNvSpPr>
            <a:spLocks noChangeArrowheads="1"/>
          </p:cNvSpPr>
          <p:nvPr/>
        </p:nvSpPr>
        <p:spPr bwMode="auto">
          <a:xfrm>
            <a:off x="24130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3947" name="Oval 27"/>
          <p:cNvSpPr>
            <a:spLocks noChangeArrowheads="1"/>
          </p:cNvSpPr>
          <p:nvPr/>
        </p:nvSpPr>
        <p:spPr bwMode="auto">
          <a:xfrm>
            <a:off x="37084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33948" name="Oval 28"/>
          <p:cNvSpPr>
            <a:spLocks noChangeArrowheads="1"/>
          </p:cNvSpPr>
          <p:nvPr/>
        </p:nvSpPr>
        <p:spPr bwMode="auto">
          <a:xfrm>
            <a:off x="47879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7439" name="Oval 29"/>
          <p:cNvSpPr>
            <a:spLocks noChangeArrowheads="1"/>
          </p:cNvSpPr>
          <p:nvPr/>
        </p:nvSpPr>
        <p:spPr bwMode="auto">
          <a:xfrm>
            <a:off x="6084888" y="57324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33950" name="Oval 30"/>
          <p:cNvSpPr>
            <a:spLocks noChangeArrowheads="1"/>
          </p:cNvSpPr>
          <p:nvPr/>
        </p:nvSpPr>
        <p:spPr bwMode="auto">
          <a:xfrm>
            <a:off x="2052638" y="62357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7441" name="Oval 31"/>
          <p:cNvSpPr>
            <a:spLocks noChangeArrowheads="1"/>
          </p:cNvSpPr>
          <p:nvPr/>
        </p:nvSpPr>
        <p:spPr bwMode="auto">
          <a:xfrm>
            <a:off x="2771775" y="62357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7442" name="Oval 32"/>
          <p:cNvSpPr>
            <a:spLocks noChangeArrowheads="1"/>
          </p:cNvSpPr>
          <p:nvPr/>
        </p:nvSpPr>
        <p:spPr bwMode="auto">
          <a:xfrm>
            <a:off x="3348038" y="62357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33953" name="Oval 33"/>
          <p:cNvSpPr>
            <a:spLocks noChangeArrowheads="1"/>
          </p:cNvSpPr>
          <p:nvPr/>
        </p:nvSpPr>
        <p:spPr bwMode="auto">
          <a:xfrm>
            <a:off x="20510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3954" name="Oval 34"/>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33955" name="Oval 35"/>
          <p:cNvSpPr>
            <a:spLocks noChangeArrowheads="1"/>
          </p:cNvSpPr>
          <p:nvPr/>
        </p:nvSpPr>
        <p:spPr bwMode="auto">
          <a:xfrm>
            <a:off x="478790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33956" name="Oval 36"/>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33957" name="Oval 37"/>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33958" name="Oval 38"/>
          <p:cNvSpPr>
            <a:spLocks noChangeArrowheads="1"/>
          </p:cNvSpPr>
          <p:nvPr/>
        </p:nvSpPr>
        <p:spPr bwMode="auto">
          <a:xfrm>
            <a:off x="3059113"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33959" name="Oval 39"/>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33960" name="Oval 40"/>
          <p:cNvSpPr>
            <a:spLocks noChangeArrowheads="1"/>
          </p:cNvSpPr>
          <p:nvPr/>
        </p:nvSpPr>
        <p:spPr bwMode="auto">
          <a:xfrm>
            <a:off x="20510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33961" name="Oval 41"/>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33962" name="Oval 42"/>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33963" name="Oval 43"/>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33964" name="Oval 44"/>
          <p:cNvSpPr>
            <a:spLocks noChangeArrowheads="1"/>
          </p:cNvSpPr>
          <p:nvPr/>
        </p:nvSpPr>
        <p:spPr bwMode="auto">
          <a:xfrm>
            <a:off x="478790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233947"/>
                                        </p:tgtEl>
                                        <p:attrNameLst>
                                          <p:attrName>fillcolor</p:attrName>
                                        </p:attrNameLst>
                                      </p:cBhvr>
                                      <p:to>
                                        <a:srgbClr val="CC0099"/>
                                      </p:to>
                                    </p:animClr>
                                    <p:set>
                                      <p:cBhvr>
                                        <p:cTn id="7" dur="1000" fill="hold"/>
                                        <p:tgtEl>
                                          <p:spTgt spid="1233947"/>
                                        </p:tgtEl>
                                        <p:attrNameLst>
                                          <p:attrName>fill.type</p:attrName>
                                        </p:attrNameLst>
                                      </p:cBhvr>
                                      <p:to>
                                        <p:strVal val="solid"/>
                                      </p:to>
                                    </p:set>
                                    <p:set>
                                      <p:cBhvr>
                                        <p:cTn id="8" dur="1000" fill="hold"/>
                                        <p:tgtEl>
                                          <p:spTgt spid="123394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233947"/>
                                        </p:tgtEl>
                                        <p:attrNameLst>
                                          <p:attrName>fillcolor</p:attrName>
                                        </p:attrNameLst>
                                      </p:cBhvr>
                                      <p:to>
                                        <a:schemeClr val="accent2"/>
                                      </p:to>
                                    </p:animClr>
                                    <p:set>
                                      <p:cBhvr>
                                        <p:cTn id="13" dur="1000" fill="hold"/>
                                        <p:tgtEl>
                                          <p:spTgt spid="1233947"/>
                                        </p:tgtEl>
                                        <p:attrNameLst>
                                          <p:attrName>fill.type</p:attrName>
                                        </p:attrNameLst>
                                      </p:cBhvr>
                                      <p:to>
                                        <p:strVal val="solid"/>
                                      </p:to>
                                    </p:set>
                                    <p:set>
                                      <p:cBhvr>
                                        <p:cTn id="14" dur="1000" fill="hold"/>
                                        <p:tgtEl>
                                          <p:spTgt spid="123394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233946"/>
                                        </p:tgtEl>
                                        <p:attrNameLst>
                                          <p:attrName>fillcolor</p:attrName>
                                        </p:attrNameLst>
                                      </p:cBhvr>
                                      <p:to>
                                        <a:srgbClr val="CC0099"/>
                                      </p:to>
                                    </p:animClr>
                                    <p:set>
                                      <p:cBhvr>
                                        <p:cTn id="19" dur="1000" fill="hold"/>
                                        <p:tgtEl>
                                          <p:spTgt spid="1233946"/>
                                        </p:tgtEl>
                                        <p:attrNameLst>
                                          <p:attrName>fill.type</p:attrName>
                                        </p:attrNameLst>
                                      </p:cBhvr>
                                      <p:to>
                                        <p:strVal val="solid"/>
                                      </p:to>
                                    </p:set>
                                    <p:set>
                                      <p:cBhvr>
                                        <p:cTn id="20" dur="1000" fill="hold"/>
                                        <p:tgtEl>
                                          <p:spTgt spid="1233946"/>
                                        </p:tgtEl>
                                        <p:attrNameLst>
                                          <p:attrName>fill.on</p:attrName>
                                        </p:attrNameLst>
                                      </p:cBhvr>
                                      <p:to>
                                        <p:strVal val="true"/>
                                      </p:to>
                                    </p:set>
                                  </p:childTnLst>
                                </p:cTn>
                              </p:par>
                            </p:childTnLst>
                          </p:cTn>
                        </p:par>
                        <p:par>
                          <p:cTn id="21" fill="hold">
                            <p:stCondLst>
                              <p:cond delay="1000"/>
                            </p:stCondLst>
                            <p:childTnLst>
                              <p:par>
                                <p:cTn id="22" presetID="1" presetClass="emph" presetSubtype="2" fill="hold" nodeType="afterEffect">
                                  <p:stCondLst>
                                    <p:cond delay="0"/>
                                  </p:stCondLst>
                                  <p:childTnLst>
                                    <p:animClr clrSpc="rgb" dir="cw">
                                      <p:cBhvr>
                                        <p:cTn id="23" dur="1000" fill="hold"/>
                                        <p:tgtEl>
                                          <p:spTgt spid="1233950"/>
                                        </p:tgtEl>
                                        <p:attrNameLst>
                                          <p:attrName>fillcolor</p:attrName>
                                        </p:attrNameLst>
                                      </p:cBhvr>
                                      <p:to>
                                        <a:srgbClr val="008000"/>
                                      </p:to>
                                    </p:animClr>
                                    <p:set>
                                      <p:cBhvr>
                                        <p:cTn id="24" dur="1000" fill="hold"/>
                                        <p:tgtEl>
                                          <p:spTgt spid="1233950"/>
                                        </p:tgtEl>
                                        <p:attrNameLst>
                                          <p:attrName>fill.type</p:attrName>
                                        </p:attrNameLst>
                                      </p:cBhvr>
                                      <p:to>
                                        <p:strVal val="solid"/>
                                      </p:to>
                                    </p:set>
                                    <p:set>
                                      <p:cBhvr>
                                        <p:cTn id="25" dur="1000" fill="hold"/>
                                        <p:tgtEl>
                                          <p:spTgt spid="1233950"/>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5" presetClass="exit" presetSubtype="10" fill="hold" grpId="0" nodeType="clickEffect">
                                  <p:stCondLst>
                                    <p:cond delay="0"/>
                                  </p:stCondLst>
                                  <p:childTnLst>
                                    <p:animEffect transition="out" filter="checkerboard(across)">
                                      <p:cBhvr>
                                        <p:cTn id="29" dur="1000"/>
                                        <p:tgtEl>
                                          <p:spTgt spid="1233946"/>
                                        </p:tgtEl>
                                      </p:cBhvr>
                                    </p:animEffect>
                                    <p:set>
                                      <p:cBhvr>
                                        <p:cTn id="30" dur="1" fill="hold">
                                          <p:stCondLst>
                                            <p:cond delay="999"/>
                                          </p:stCondLst>
                                        </p:cTn>
                                        <p:tgtEl>
                                          <p:spTgt spid="1233946"/>
                                        </p:tgtEl>
                                        <p:attrNameLst>
                                          <p:attrName>style.visibility</p:attrName>
                                        </p:attrNameLst>
                                      </p:cBhvr>
                                      <p:to>
                                        <p:strVal val="hidden"/>
                                      </p:to>
                                    </p:set>
                                  </p:childTnLst>
                                </p:cTn>
                              </p:par>
                            </p:childTnLst>
                          </p:cTn>
                        </p:par>
                        <p:par>
                          <p:cTn id="31" fill="hold">
                            <p:stCondLst>
                              <p:cond delay="1000"/>
                            </p:stCondLst>
                            <p:childTnLst>
                              <p:par>
                                <p:cTn id="32" presetID="5" presetClass="exit" presetSubtype="10" fill="hold" grpId="0" nodeType="afterEffect">
                                  <p:stCondLst>
                                    <p:cond delay="0"/>
                                  </p:stCondLst>
                                  <p:childTnLst>
                                    <p:animEffect transition="out" filter="checkerboard(across)">
                                      <p:cBhvr>
                                        <p:cTn id="33" dur="1000"/>
                                        <p:tgtEl>
                                          <p:spTgt spid="1233950"/>
                                        </p:tgtEl>
                                      </p:cBhvr>
                                    </p:animEffect>
                                    <p:set>
                                      <p:cBhvr>
                                        <p:cTn id="34" dur="1" fill="hold">
                                          <p:stCondLst>
                                            <p:cond delay="999"/>
                                          </p:stCondLst>
                                        </p:cTn>
                                        <p:tgtEl>
                                          <p:spTgt spid="1233950"/>
                                        </p:tgtEl>
                                        <p:attrNameLst>
                                          <p:attrName>style.visibility</p:attrName>
                                        </p:attrNameLst>
                                      </p:cBhvr>
                                      <p:to>
                                        <p:strVal val="hidden"/>
                                      </p:to>
                                    </p:set>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233954"/>
                                        </p:tgtEl>
                                        <p:attrNameLst>
                                          <p:attrName>style.visibility</p:attrName>
                                        </p:attrNameLst>
                                      </p:cBhvr>
                                      <p:to>
                                        <p:strVal val="visible"/>
                                      </p:to>
                                    </p:set>
                                    <p:anim calcmode="lin" valueType="num">
                                      <p:cBhvr additive="base">
                                        <p:cTn id="38" dur="1000" fill="hold"/>
                                        <p:tgtEl>
                                          <p:spTgt spid="1233954"/>
                                        </p:tgtEl>
                                        <p:attrNameLst>
                                          <p:attrName>ppt_x</p:attrName>
                                        </p:attrNameLst>
                                      </p:cBhvr>
                                      <p:tavLst>
                                        <p:tav tm="0">
                                          <p:val>
                                            <p:strVal val="#ppt_x"/>
                                          </p:val>
                                        </p:tav>
                                        <p:tav tm="100000">
                                          <p:val>
                                            <p:strVal val="#ppt_x"/>
                                          </p:val>
                                        </p:tav>
                                      </p:tavLst>
                                    </p:anim>
                                    <p:anim calcmode="lin" valueType="num">
                                      <p:cBhvr additive="base">
                                        <p:cTn id="39" dur="1000" fill="hold"/>
                                        <p:tgtEl>
                                          <p:spTgt spid="1233954"/>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1233953"/>
                                        </p:tgtEl>
                                        <p:attrNameLst>
                                          <p:attrName>style.visibility</p:attrName>
                                        </p:attrNameLst>
                                      </p:cBhvr>
                                      <p:to>
                                        <p:strVal val="visible"/>
                                      </p:to>
                                    </p:set>
                                    <p:anim calcmode="lin" valueType="num">
                                      <p:cBhvr additive="base">
                                        <p:cTn id="43" dur="1000" fill="hold"/>
                                        <p:tgtEl>
                                          <p:spTgt spid="1233953"/>
                                        </p:tgtEl>
                                        <p:attrNameLst>
                                          <p:attrName>ppt_x</p:attrName>
                                        </p:attrNameLst>
                                      </p:cBhvr>
                                      <p:tavLst>
                                        <p:tav tm="0">
                                          <p:val>
                                            <p:strVal val="#ppt_x"/>
                                          </p:val>
                                        </p:tav>
                                        <p:tav tm="100000">
                                          <p:val>
                                            <p:strVal val="#ppt_x"/>
                                          </p:val>
                                        </p:tav>
                                      </p:tavLst>
                                    </p:anim>
                                    <p:anim calcmode="lin" valueType="num">
                                      <p:cBhvr additive="base">
                                        <p:cTn id="44" dur="1000" fill="hold"/>
                                        <p:tgtEl>
                                          <p:spTgt spid="12339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1000" fill="hold"/>
                                        <p:tgtEl>
                                          <p:spTgt spid="1233954"/>
                                        </p:tgtEl>
                                        <p:attrNameLst>
                                          <p:attrName>fillcolor</p:attrName>
                                        </p:attrNameLst>
                                      </p:cBhvr>
                                      <p:to>
                                        <a:schemeClr val="accent2"/>
                                      </p:to>
                                    </p:animClr>
                                    <p:set>
                                      <p:cBhvr>
                                        <p:cTn id="49" dur="1000" fill="hold"/>
                                        <p:tgtEl>
                                          <p:spTgt spid="1233954"/>
                                        </p:tgtEl>
                                        <p:attrNameLst>
                                          <p:attrName>fill.type</p:attrName>
                                        </p:attrNameLst>
                                      </p:cBhvr>
                                      <p:to>
                                        <p:strVal val="solid"/>
                                      </p:to>
                                    </p:set>
                                    <p:set>
                                      <p:cBhvr>
                                        <p:cTn id="50" dur="1000" fill="hold"/>
                                        <p:tgtEl>
                                          <p:spTgt spid="123395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00" fill="hold"/>
                                        <p:tgtEl>
                                          <p:spTgt spid="1233945"/>
                                        </p:tgtEl>
                                        <p:attrNameLst>
                                          <p:attrName>fillcolor</p:attrName>
                                        </p:attrNameLst>
                                      </p:cBhvr>
                                      <p:to>
                                        <a:srgbClr val="CC0099"/>
                                      </p:to>
                                    </p:animClr>
                                    <p:set>
                                      <p:cBhvr>
                                        <p:cTn id="55" dur="1000" fill="hold"/>
                                        <p:tgtEl>
                                          <p:spTgt spid="1233945"/>
                                        </p:tgtEl>
                                        <p:attrNameLst>
                                          <p:attrName>fill.type</p:attrName>
                                        </p:attrNameLst>
                                      </p:cBhvr>
                                      <p:to>
                                        <p:strVal val="solid"/>
                                      </p:to>
                                    </p:set>
                                    <p:set>
                                      <p:cBhvr>
                                        <p:cTn id="56" dur="1000" fill="hold"/>
                                        <p:tgtEl>
                                          <p:spTgt spid="1233945"/>
                                        </p:tgtEl>
                                        <p:attrNameLst>
                                          <p:attrName>fill.on</p:attrName>
                                        </p:attrNameLst>
                                      </p:cBhvr>
                                      <p:to>
                                        <p:strVal val="true"/>
                                      </p:to>
                                    </p:set>
                                  </p:childTnLst>
                                </p:cTn>
                              </p:par>
                            </p:childTnLst>
                          </p:cTn>
                        </p:par>
                        <p:par>
                          <p:cTn id="57" fill="hold">
                            <p:stCondLst>
                              <p:cond delay="1000"/>
                            </p:stCondLst>
                            <p:childTnLst>
                              <p:par>
                                <p:cTn id="58" presetID="1" presetClass="emph" presetSubtype="2" fill="hold" nodeType="afterEffect">
                                  <p:stCondLst>
                                    <p:cond delay="0"/>
                                  </p:stCondLst>
                                  <p:childTnLst>
                                    <p:animClr clrSpc="rgb" dir="cw">
                                      <p:cBhvr>
                                        <p:cTn id="59" dur="1000" fill="hold"/>
                                        <p:tgtEl>
                                          <p:spTgt spid="1233948"/>
                                        </p:tgtEl>
                                        <p:attrNameLst>
                                          <p:attrName>fillcolor</p:attrName>
                                        </p:attrNameLst>
                                      </p:cBhvr>
                                      <p:to>
                                        <a:srgbClr val="008000"/>
                                      </p:to>
                                    </p:animClr>
                                    <p:set>
                                      <p:cBhvr>
                                        <p:cTn id="60" dur="1000" fill="hold"/>
                                        <p:tgtEl>
                                          <p:spTgt spid="1233948"/>
                                        </p:tgtEl>
                                        <p:attrNameLst>
                                          <p:attrName>fill.type</p:attrName>
                                        </p:attrNameLst>
                                      </p:cBhvr>
                                      <p:to>
                                        <p:strVal val="solid"/>
                                      </p:to>
                                    </p:set>
                                    <p:set>
                                      <p:cBhvr>
                                        <p:cTn id="61" dur="1000" fill="hold"/>
                                        <p:tgtEl>
                                          <p:spTgt spid="1233948"/>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5" presetClass="exit" presetSubtype="10" fill="hold" grpId="0" nodeType="clickEffect">
                                  <p:stCondLst>
                                    <p:cond delay="0"/>
                                  </p:stCondLst>
                                  <p:childTnLst>
                                    <p:animEffect transition="out" filter="checkerboard(across)">
                                      <p:cBhvr>
                                        <p:cTn id="65" dur="1000"/>
                                        <p:tgtEl>
                                          <p:spTgt spid="1233945"/>
                                        </p:tgtEl>
                                      </p:cBhvr>
                                    </p:animEffect>
                                    <p:set>
                                      <p:cBhvr>
                                        <p:cTn id="66" dur="1" fill="hold">
                                          <p:stCondLst>
                                            <p:cond delay="999"/>
                                          </p:stCondLst>
                                        </p:cTn>
                                        <p:tgtEl>
                                          <p:spTgt spid="1233945"/>
                                        </p:tgtEl>
                                        <p:attrNameLst>
                                          <p:attrName>style.visibility</p:attrName>
                                        </p:attrNameLst>
                                      </p:cBhvr>
                                      <p:to>
                                        <p:strVal val="hidden"/>
                                      </p:to>
                                    </p:set>
                                  </p:childTnLst>
                                </p:cTn>
                              </p:par>
                            </p:childTnLst>
                          </p:cTn>
                        </p:par>
                        <p:par>
                          <p:cTn id="67" fill="hold">
                            <p:stCondLst>
                              <p:cond delay="1000"/>
                            </p:stCondLst>
                            <p:childTnLst>
                              <p:par>
                                <p:cTn id="68" presetID="5" presetClass="exit" presetSubtype="10" fill="hold" grpId="0" nodeType="afterEffect">
                                  <p:stCondLst>
                                    <p:cond delay="0"/>
                                  </p:stCondLst>
                                  <p:childTnLst>
                                    <p:animEffect transition="out" filter="checkerboard(across)">
                                      <p:cBhvr>
                                        <p:cTn id="69" dur="1000"/>
                                        <p:tgtEl>
                                          <p:spTgt spid="1233948"/>
                                        </p:tgtEl>
                                      </p:cBhvr>
                                    </p:animEffect>
                                    <p:set>
                                      <p:cBhvr>
                                        <p:cTn id="70" dur="1" fill="hold">
                                          <p:stCondLst>
                                            <p:cond delay="999"/>
                                          </p:stCondLst>
                                        </p:cTn>
                                        <p:tgtEl>
                                          <p:spTgt spid="1233948"/>
                                        </p:tgtEl>
                                        <p:attrNameLst>
                                          <p:attrName>style.visibility</p:attrName>
                                        </p:attrNameLst>
                                      </p:cBhvr>
                                      <p:to>
                                        <p:strVal val="hidden"/>
                                      </p:to>
                                    </p:set>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1233956"/>
                                        </p:tgtEl>
                                        <p:attrNameLst>
                                          <p:attrName>style.visibility</p:attrName>
                                        </p:attrNameLst>
                                      </p:cBhvr>
                                      <p:to>
                                        <p:strVal val="visible"/>
                                      </p:to>
                                    </p:set>
                                    <p:anim calcmode="lin" valueType="num">
                                      <p:cBhvr additive="base">
                                        <p:cTn id="74" dur="1000" fill="hold"/>
                                        <p:tgtEl>
                                          <p:spTgt spid="1233956"/>
                                        </p:tgtEl>
                                        <p:attrNameLst>
                                          <p:attrName>ppt_x</p:attrName>
                                        </p:attrNameLst>
                                      </p:cBhvr>
                                      <p:tavLst>
                                        <p:tav tm="0">
                                          <p:val>
                                            <p:strVal val="#ppt_x"/>
                                          </p:val>
                                        </p:tav>
                                        <p:tav tm="100000">
                                          <p:val>
                                            <p:strVal val="#ppt_x"/>
                                          </p:val>
                                        </p:tav>
                                      </p:tavLst>
                                    </p:anim>
                                    <p:anim calcmode="lin" valueType="num">
                                      <p:cBhvr additive="base">
                                        <p:cTn id="75" dur="1000" fill="hold"/>
                                        <p:tgtEl>
                                          <p:spTgt spid="1233956"/>
                                        </p:tgtEl>
                                        <p:attrNameLst>
                                          <p:attrName>ppt_y</p:attrName>
                                        </p:attrNameLst>
                                      </p:cBhvr>
                                      <p:tavLst>
                                        <p:tav tm="0">
                                          <p:val>
                                            <p:strVal val="1+#ppt_h/2"/>
                                          </p:val>
                                        </p:tav>
                                        <p:tav tm="100000">
                                          <p:val>
                                            <p:strVal val="#ppt_y"/>
                                          </p:val>
                                        </p:tav>
                                      </p:tavLst>
                                    </p:anim>
                                  </p:childTnLst>
                                </p:cTn>
                              </p:par>
                            </p:childTnLst>
                          </p:cTn>
                        </p:par>
                        <p:par>
                          <p:cTn id="76" fill="hold">
                            <p:stCondLst>
                              <p:cond delay="3000"/>
                            </p:stCondLst>
                            <p:childTnLst>
                              <p:par>
                                <p:cTn id="77" presetID="2" presetClass="entr" presetSubtype="4" fill="hold" grpId="0" nodeType="afterEffect">
                                  <p:stCondLst>
                                    <p:cond delay="0"/>
                                  </p:stCondLst>
                                  <p:childTnLst>
                                    <p:set>
                                      <p:cBhvr>
                                        <p:cTn id="78" dur="1" fill="hold">
                                          <p:stCondLst>
                                            <p:cond delay="0"/>
                                          </p:stCondLst>
                                        </p:cTn>
                                        <p:tgtEl>
                                          <p:spTgt spid="1233955"/>
                                        </p:tgtEl>
                                        <p:attrNameLst>
                                          <p:attrName>style.visibility</p:attrName>
                                        </p:attrNameLst>
                                      </p:cBhvr>
                                      <p:to>
                                        <p:strVal val="visible"/>
                                      </p:to>
                                    </p:set>
                                    <p:anim calcmode="lin" valueType="num">
                                      <p:cBhvr additive="base">
                                        <p:cTn id="79" dur="1000" fill="hold"/>
                                        <p:tgtEl>
                                          <p:spTgt spid="1233955"/>
                                        </p:tgtEl>
                                        <p:attrNameLst>
                                          <p:attrName>ppt_x</p:attrName>
                                        </p:attrNameLst>
                                      </p:cBhvr>
                                      <p:tavLst>
                                        <p:tav tm="0">
                                          <p:val>
                                            <p:strVal val="#ppt_x"/>
                                          </p:val>
                                        </p:tav>
                                        <p:tav tm="100000">
                                          <p:val>
                                            <p:strVal val="#ppt_x"/>
                                          </p:val>
                                        </p:tav>
                                      </p:tavLst>
                                    </p:anim>
                                    <p:anim calcmode="lin" valueType="num">
                                      <p:cBhvr additive="base">
                                        <p:cTn id="80" dur="1000" fill="hold"/>
                                        <p:tgtEl>
                                          <p:spTgt spid="123395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1000" fill="hold"/>
                                        <p:tgtEl>
                                          <p:spTgt spid="1233956"/>
                                        </p:tgtEl>
                                        <p:attrNameLst>
                                          <p:attrName>fillcolor</p:attrName>
                                        </p:attrNameLst>
                                      </p:cBhvr>
                                      <p:to>
                                        <a:schemeClr val="accent2"/>
                                      </p:to>
                                    </p:animClr>
                                    <p:set>
                                      <p:cBhvr>
                                        <p:cTn id="85" dur="1000" fill="hold"/>
                                        <p:tgtEl>
                                          <p:spTgt spid="1233956"/>
                                        </p:tgtEl>
                                        <p:attrNameLst>
                                          <p:attrName>fill.type</p:attrName>
                                        </p:attrNameLst>
                                      </p:cBhvr>
                                      <p:to>
                                        <p:strVal val="solid"/>
                                      </p:to>
                                    </p:set>
                                    <p:set>
                                      <p:cBhvr>
                                        <p:cTn id="86" dur="1000" fill="hold"/>
                                        <p:tgtEl>
                                          <p:spTgt spid="1233956"/>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1000" fill="hold"/>
                                        <p:tgtEl>
                                          <p:spTgt spid="1233944"/>
                                        </p:tgtEl>
                                        <p:attrNameLst>
                                          <p:attrName>fillcolor</p:attrName>
                                        </p:attrNameLst>
                                      </p:cBhvr>
                                      <p:to>
                                        <a:srgbClr val="CC0099"/>
                                      </p:to>
                                    </p:animClr>
                                    <p:set>
                                      <p:cBhvr>
                                        <p:cTn id="91" dur="1000" fill="hold"/>
                                        <p:tgtEl>
                                          <p:spTgt spid="1233944"/>
                                        </p:tgtEl>
                                        <p:attrNameLst>
                                          <p:attrName>fill.type</p:attrName>
                                        </p:attrNameLst>
                                      </p:cBhvr>
                                      <p:to>
                                        <p:strVal val="solid"/>
                                      </p:to>
                                    </p:set>
                                    <p:set>
                                      <p:cBhvr>
                                        <p:cTn id="92" dur="1000" fill="hold"/>
                                        <p:tgtEl>
                                          <p:spTgt spid="1233944"/>
                                        </p:tgtEl>
                                        <p:attrNameLst>
                                          <p:attrName>fill.on</p:attrName>
                                        </p:attrNameLst>
                                      </p:cBhvr>
                                      <p:to>
                                        <p:strVal val="true"/>
                                      </p:to>
                                    </p:set>
                                  </p:childTnLst>
                                </p:cTn>
                              </p:par>
                            </p:childTnLst>
                          </p:cTn>
                        </p:par>
                        <p:par>
                          <p:cTn id="93" fill="hold">
                            <p:stCondLst>
                              <p:cond delay="1000"/>
                            </p:stCondLst>
                            <p:childTnLst>
                              <p:par>
                                <p:cTn id="94" presetID="1" presetClass="emph" presetSubtype="2" fill="hold" nodeType="afterEffect">
                                  <p:stCondLst>
                                    <p:cond delay="0"/>
                                  </p:stCondLst>
                                  <p:childTnLst>
                                    <p:animClr clrSpc="rgb" dir="cw">
                                      <p:cBhvr>
                                        <p:cTn id="95" dur="1000" fill="hold"/>
                                        <p:tgtEl>
                                          <p:spTgt spid="1233954"/>
                                        </p:tgtEl>
                                        <p:attrNameLst>
                                          <p:attrName>fillcolor</p:attrName>
                                        </p:attrNameLst>
                                      </p:cBhvr>
                                      <p:to>
                                        <a:srgbClr val="008000"/>
                                      </p:to>
                                    </p:animClr>
                                    <p:set>
                                      <p:cBhvr>
                                        <p:cTn id="96" dur="1000" fill="hold"/>
                                        <p:tgtEl>
                                          <p:spTgt spid="1233954"/>
                                        </p:tgtEl>
                                        <p:attrNameLst>
                                          <p:attrName>fill.type</p:attrName>
                                        </p:attrNameLst>
                                      </p:cBhvr>
                                      <p:to>
                                        <p:strVal val="solid"/>
                                      </p:to>
                                    </p:set>
                                    <p:set>
                                      <p:cBhvr>
                                        <p:cTn id="97" dur="1000" fill="hold"/>
                                        <p:tgtEl>
                                          <p:spTgt spid="1233954"/>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5" presetClass="exit" presetSubtype="10" fill="hold" grpId="0" nodeType="clickEffect">
                                  <p:stCondLst>
                                    <p:cond delay="0"/>
                                  </p:stCondLst>
                                  <p:childTnLst>
                                    <p:animEffect transition="out" filter="checkerboard(across)">
                                      <p:cBhvr>
                                        <p:cTn id="101" dur="1000"/>
                                        <p:tgtEl>
                                          <p:spTgt spid="1233944"/>
                                        </p:tgtEl>
                                      </p:cBhvr>
                                    </p:animEffect>
                                    <p:set>
                                      <p:cBhvr>
                                        <p:cTn id="102" dur="1" fill="hold">
                                          <p:stCondLst>
                                            <p:cond delay="999"/>
                                          </p:stCondLst>
                                        </p:cTn>
                                        <p:tgtEl>
                                          <p:spTgt spid="1233944"/>
                                        </p:tgtEl>
                                        <p:attrNameLst>
                                          <p:attrName>style.visibility</p:attrName>
                                        </p:attrNameLst>
                                      </p:cBhvr>
                                      <p:to>
                                        <p:strVal val="hidden"/>
                                      </p:to>
                                    </p:set>
                                  </p:childTnLst>
                                </p:cTn>
                              </p:par>
                            </p:childTnLst>
                          </p:cTn>
                        </p:par>
                        <p:par>
                          <p:cTn id="103" fill="hold">
                            <p:stCondLst>
                              <p:cond delay="1000"/>
                            </p:stCondLst>
                            <p:childTnLst>
                              <p:par>
                                <p:cTn id="104" presetID="5" presetClass="exit" presetSubtype="10" fill="hold" grpId="1" nodeType="afterEffect">
                                  <p:stCondLst>
                                    <p:cond delay="0"/>
                                  </p:stCondLst>
                                  <p:childTnLst>
                                    <p:animEffect transition="out" filter="checkerboard(across)">
                                      <p:cBhvr>
                                        <p:cTn id="105" dur="1000"/>
                                        <p:tgtEl>
                                          <p:spTgt spid="1233954"/>
                                        </p:tgtEl>
                                      </p:cBhvr>
                                    </p:animEffect>
                                    <p:set>
                                      <p:cBhvr>
                                        <p:cTn id="106" dur="1" fill="hold">
                                          <p:stCondLst>
                                            <p:cond delay="999"/>
                                          </p:stCondLst>
                                        </p:cTn>
                                        <p:tgtEl>
                                          <p:spTgt spid="1233954"/>
                                        </p:tgtEl>
                                        <p:attrNameLst>
                                          <p:attrName>style.visibility</p:attrName>
                                        </p:attrNameLst>
                                      </p:cBhvr>
                                      <p:to>
                                        <p:strVal val="hidden"/>
                                      </p:to>
                                    </p:set>
                                  </p:childTnLst>
                                </p:cTn>
                              </p:par>
                            </p:childTnLst>
                          </p:cTn>
                        </p:par>
                        <p:par>
                          <p:cTn id="107" fill="hold">
                            <p:stCondLst>
                              <p:cond delay="2000"/>
                            </p:stCondLst>
                            <p:childTnLst>
                              <p:par>
                                <p:cTn id="108" presetID="2" presetClass="entr" presetSubtype="4" fill="hold" grpId="0" nodeType="afterEffect">
                                  <p:stCondLst>
                                    <p:cond delay="0"/>
                                  </p:stCondLst>
                                  <p:childTnLst>
                                    <p:set>
                                      <p:cBhvr>
                                        <p:cTn id="109" dur="1" fill="hold">
                                          <p:stCondLst>
                                            <p:cond delay="0"/>
                                          </p:stCondLst>
                                        </p:cTn>
                                        <p:tgtEl>
                                          <p:spTgt spid="1233958"/>
                                        </p:tgtEl>
                                        <p:attrNameLst>
                                          <p:attrName>style.visibility</p:attrName>
                                        </p:attrNameLst>
                                      </p:cBhvr>
                                      <p:to>
                                        <p:strVal val="visible"/>
                                      </p:to>
                                    </p:set>
                                    <p:anim calcmode="lin" valueType="num">
                                      <p:cBhvr additive="base">
                                        <p:cTn id="110" dur="1000" fill="hold"/>
                                        <p:tgtEl>
                                          <p:spTgt spid="1233958"/>
                                        </p:tgtEl>
                                        <p:attrNameLst>
                                          <p:attrName>ppt_x</p:attrName>
                                        </p:attrNameLst>
                                      </p:cBhvr>
                                      <p:tavLst>
                                        <p:tav tm="0">
                                          <p:val>
                                            <p:strVal val="#ppt_x"/>
                                          </p:val>
                                        </p:tav>
                                        <p:tav tm="100000">
                                          <p:val>
                                            <p:strVal val="#ppt_x"/>
                                          </p:val>
                                        </p:tav>
                                      </p:tavLst>
                                    </p:anim>
                                    <p:anim calcmode="lin" valueType="num">
                                      <p:cBhvr additive="base">
                                        <p:cTn id="111" dur="1000" fill="hold"/>
                                        <p:tgtEl>
                                          <p:spTgt spid="1233958"/>
                                        </p:tgtEl>
                                        <p:attrNameLst>
                                          <p:attrName>ppt_y</p:attrName>
                                        </p:attrNameLst>
                                      </p:cBhvr>
                                      <p:tavLst>
                                        <p:tav tm="0">
                                          <p:val>
                                            <p:strVal val="1+#ppt_h/2"/>
                                          </p:val>
                                        </p:tav>
                                        <p:tav tm="100000">
                                          <p:val>
                                            <p:strVal val="#ppt_y"/>
                                          </p:val>
                                        </p:tav>
                                      </p:tavLst>
                                    </p:anim>
                                  </p:childTnLst>
                                </p:cTn>
                              </p:par>
                            </p:childTnLst>
                          </p:cTn>
                        </p:par>
                        <p:par>
                          <p:cTn id="112" fill="hold">
                            <p:stCondLst>
                              <p:cond delay="3000"/>
                            </p:stCondLst>
                            <p:childTnLst>
                              <p:par>
                                <p:cTn id="113" presetID="2" presetClass="entr" presetSubtype="4" fill="hold" nodeType="afterEffect">
                                  <p:stCondLst>
                                    <p:cond delay="0"/>
                                  </p:stCondLst>
                                  <p:childTnLst>
                                    <p:set>
                                      <p:cBhvr>
                                        <p:cTn id="114" dur="1" fill="hold">
                                          <p:stCondLst>
                                            <p:cond delay="0"/>
                                          </p:stCondLst>
                                        </p:cTn>
                                        <p:tgtEl>
                                          <p:spTgt spid="1233957"/>
                                        </p:tgtEl>
                                        <p:attrNameLst>
                                          <p:attrName>style.visibility</p:attrName>
                                        </p:attrNameLst>
                                      </p:cBhvr>
                                      <p:to>
                                        <p:strVal val="visible"/>
                                      </p:to>
                                    </p:set>
                                    <p:anim calcmode="lin" valueType="num">
                                      <p:cBhvr additive="base">
                                        <p:cTn id="115" dur="1000" fill="hold"/>
                                        <p:tgtEl>
                                          <p:spTgt spid="1233957"/>
                                        </p:tgtEl>
                                        <p:attrNameLst>
                                          <p:attrName>ppt_x</p:attrName>
                                        </p:attrNameLst>
                                      </p:cBhvr>
                                      <p:tavLst>
                                        <p:tav tm="0">
                                          <p:val>
                                            <p:strVal val="#ppt_x"/>
                                          </p:val>
                                        </p:tav>
                                        <p:tav tm="100000">
                                          <p:val>
                                            <p:strVal val="#ppt_x"/>
                                          </p:val>
                                        </p:tav>
                                      </p:tavLst>
                                    </p:anim>
                                    <p:anim calcmode="lin" valueType="num">
                                      <p:cBhvr additive="base">
                                        <p:cTn id="116" dur="1000" fill="hold"/>
                                        <p:tgtEl>
                                          <p:spTgt spid="123395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233959"/>
                                        </p:tgtEl>
                                        <p:attrNameLst>
                                          <p:attrName>style.visibility</p:attrName>
                                        </p:attrNameLst>
                                      </p:cBhvr>
                                      <p:to>
                                        <p:strVal val="visible"/>
                                      </p:to>
                                    </p:set>
                                    <p:anim calcmode="lin" valueType="num">
                                      <p:cBhvr additive="base">
                                        <p:cTn id="121" dur="1000" fill="hold"/>
                                        <p:tgtEl>
                                          <p:spTgt spid="1233959"/>
                                        </p:tgtEl>
                                        <p:attrNameLst>
                                          <p:attrName>ppt_x</p:attrName>
                                        </p:attrNameLst>
                                      </p:cBhvr>
                                      <p:tavLst>
                                        <p:tav tm="0">
                                          <p:val>
                                            <p:strVal val="#ppt_x"/>
                                          </p:val>
                                        </p:tav>
                                        <p:tav tm="100000">
                                          <p:val>
                                            <p:strVal val="#ppt_x"/>
                                          </p:val>
                                        </p:tav>
                                      </p:tavLst>
                                    </p:anim>
                                    <p:anim calcmode="lin" valueType="num">
                                      <p:cBhvr additive="base">
                                        <p:cTn id="122" dur="1000" fill="hold"/>
                                        <p:tgtEl>
                                          <p:spTgt spid="1233959"/>
                                        </p:tgtEl>
                                        <p:attrNameLst>
                                          <p:attrName>ppt_y</p:attrName>
                                        </p:attrNameLst>
                                      </p:cBhvr>
                                      <p:tavLst>
                                        <p:tav tm="0">
                                          <p:val>
                                            <p:strVal val="1+#ppt_h/2"/>
                                          </p:val>
                                        </p:tav>
                                        <p:tav tm="100000">
                                          <p:val>
                                            <p:strVal val="#ppt_y"/>
                                          </p:val>
                                        </p:tav>
                                      </p:tavLst>
                                    </p:anim>
                                  </p:childTnLst>
                                </p:cTn>
                              </p:par>
                            </p:childTnLst>
                          </p:cTn>
                        </p:par>
                        <p:par>
                          <p:cTn id="123" fill="hold">
                            <p:stCondLst>
                              <p:cond delay="1000"/>
                            </p:stCondLst>
                            <p:childTnLst>
                              <p:par>
                                <p:cTn id="124" presetID="2" presetClass="entr" presetSubtype="4" fill="hold" nodeType="afterEffect">
                                  <p:stCondLst>
                                    <p:cond delay="0"/>
                                  </p:stCondLst>
                                  <p:childTnLst>
                                    <p:set>
                                      <p:cBhvr>
                                        <p:cTn id="125" dur="1" fill="hold">
                                          <p:stCondLst>
                                            <p:cond delay="0"/>
                                          </p:stCondLst>
                                        </p:cTn>
                                        <p:tgtEl>
                                          <p:spTgt spid="1233960"/>
                                        </p:tgtEl>
                                        <p:attrNameLst>
                                          <p:attrName>style.visibility</p:attrName>
                                        </p:attrNameLst>
                                      </p:cBhvr>
                                      <p:to>
                                        <p:strVal val="visible"/>
                                      </p:to>
                                    </p:set>
                                    <p:anim calcmode="lin" valueType="num">
                                      <p:cBhvr additive="base">
                                        <p:cTn id="126" dur="1000" fill="hold"/>
                                        <p:tgtEl>
                                          <p:spTgt spid="1233960"/>
                                        </p:tgtEl>
                                        <p:attrNameLst>
                                          <p:attrName>ppt_x</p:attrName>
                                        </p:attrNameLst>
                                      </p:cBhvr>
                                      <p:tavLst>
                                        <p:tav tm="0">
                                          <p:val>
                                            <p:strVal val="#ppt_x"/>
                                          </p:val>
                                        </p:tav>
                                        <p:tav tm="100000">
                                          <p:val>
                                            <p:strVal val="#ppt_x"/>
                                          </p:val>
                                        </p:tav>
                                      </p:tavLst>
                                    </p:anim>
                                    <p:anim calcmode="lin" valueType="num">
                                      <p:cBhvr additive="base">
                                        <p:cTn id="127" dur="1000" fill="hold"/>
                                        <p:tgtEl>
                                          <p:spTgt spid="1233960"/>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 presetClass="emph" presetSubtype="2" fill="hold" nodeType="clickEffect">
                                  <p:stCondLst>
                                    <p:cond delay="0"/>
                                  </p:stCondLst>
                                  <p:childTnLst>
                                    <p:animClr clrSpc="rgb" dir="cw">
                                      <p:cBhvr>
                                        <p:cTn id="131" dur="1000" fill="hold"/>
                                        <p:tgtEl>
                                          <p:spTgt spid="1233959"/>
                                        </p:tgtEl>
                                        <p:attrNameLst>
                                          <p:attrName>fillcolor</p:attrName>
                                        </p:attrNameLst>
                                      </p:cBhvr>
                                      <p:to>
                                        <a:schemeClr val="accent2"/>
                                      </p:to>
                                    </p:animClr>
                                    <p:set>
                                      <p:cBhvr>
                                        <p:cTn id="132" dur="1000" fill="hold"/>
                                        <p:tgtEl>
                                          <p:spTgt spid="1233959"/>
                                        </p:tgtEl>
                                        <p:attrNameLst>
                                          <p:attrName>fill.type</p:attrName>
                                        </p:attrNameLst>
                                      </p:cBhvr>
                                      <p:to>
                                        <p:strVal val="solid"/>
                                      </p:to>
                                    </p:set>
                                    <p:set>
                                      <p:cBhvr>
                                        <p:cTn id="133" dur="1000" fill="hold"/>
                                        <p:tgtEl>
                                          <p:spTgt spid="1233959"/>
                                        </p:tgtEl>
                                        <p:attrNameLst>
                                          <p:attrName>fill.on</p:attrName>
                                        </p:attrNameLst>
                                      </p:cBhvr>
                                      <p:to>
                                        <p:strVal val="true"/>
                                      </p:to>
                                    </p:set>
                                  </p:childTnLst>
                                </p:cTn>
                              </p:par>
                            </p:childTnLst>
                          </p:cTn>
                        </p:par>
                        <p:par>
                          <p:cTn id="134" fill="hold">
                            <p:stCondLst>
                              <p:cond delay="1000"/>
                            </p:stCondLst>
                            <p:childTnLst>
                              <p:par>
                                <p:cTn id="135" presetID="1" presetClass="emph" presetSubtype="2" fill="hold" nodeType="afterEffect">
                                  <p:stCondLst>
                                    <p:cond delay="0"/>
                                  </p:stCondLst>
                                  <p:childTnLst>
                                    <p:animClr clrSpc="rgb" dir="cw">
                                      <p:cBhvr>
                                        <p:cTn id="136" dur="1000" fill="hold"/>
                                        <p:tgtEl>
                                          <p:spTgt spid="1233958"/>
                                        </p:tgtEl>
                                        <p:attrNameLst>
                                          <p:attrName>fillcolor</p:attrName>
                                        </p:attrNameLst>
                                      </p:cBhvr>
                                      <p:to>
                                        <a:schemeClr val="accent2"/>
                                      </p:to>
                                    </p:animClr>
                                    <p:set>
                                      <p:cBhvr>
                                        <p:cTn id="137" dur="1000" fill="hold"/>
                                        <p:tgtEl>
                                          <p:spTgt spid="1233958"/>
                                        </p:tgtEl>
                                        <p:attrNameLst>
                                          <p:attrName>fill.type</p:attrName>
                                        </p:attrNameLst>
                                      </p:cBhvr>
                                      <p:to>
                                        <p:strVal val="solid"/>
                                      </p:to>
                                    </p:set>
                                    <p:set>
                                      <p:cBhvr>
                                        <p:cTn id="138" dur="1000" fill="hold"/>
                                        <p:tgtEl>
                                          <p:spTgt spid="1233958"/>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1000" fill="hold"/>
                                        <p:tgtEl>
                                          <p:spTgt spid="1233943"/>
                                        </p:tgtEl>
                                        <p:attrNameLst>
                                          <p:attrName>fillcolor</p:attrName>
                                        </p:attrNameLst>
                                      </p:cBhvr>
                                      <p:to>
                                        <a:srgbClr val="CC0099"/>
                                      </p:to>
                                    </p:animClr>
                                    <p:set>
                                      <p:cBhvr>
                                        <p:cTn id="143" dur="1000" fill="hold"/>
                                        <p:tgtEl>
                                          <p:spTgt spid="1233943"/>
                                        </p:tgtEl>
                                        <p:attrNameLst>
                                          <p:attrName>fill.type</p:attrName>
                                        </p:attrNameLst>
                                      </p:cBhvr>
                                      <p:to>
                                        <p:strVal val="solid"/>
                                      </p:to>
                                    </p:set>
                                    <p:set>
                                      <p:cBhvr>
                                        <p:cTn id="144" dur="1000" fill="hold"/>
                                        <p:tgtEl>
                                          <p:spTgt spid="1233943"/>
                                        </p:tgtEl>
                                        <p:attrNameLst>
                                          <p:attrName>fill.on</p:attrName>
                                        </p:attrNameLst>
                                      </p:cBhvr>
                                      <p:to>
                                        <p:strVal val="true"/>
                                      </p:to>
                                    </p:set>
                                  </p:childTnLst>
                                </p:cTn>
                              </p:par>
                            </p:childTnLst>
                          </p:cTn>
                        </p:par>
                        <p:par>
                          <p:cTn id="145" fill="hold">
                            <p:stCondLst>
                              <p:cond delay="1000"/>
                            </p:stCondLst>
                            <p:childTnLst>
                              <p:par>
                                <p:cTn id="146" presetID="1" presetClass="emph" presetSubtype="2" fill="hold" nodeType="afterEffect">
                                  <p:stCondLst>
                                    <p:cond delay="0"/>
                                  </p:stCondLst>
                                  <p:childTnLst>
                                    <p:animClr clrSpc="rgb" dir="cw">
                                      <p:cBhvr>
                                        <p:cTn id="147" dur="1000" fill="hold"/>
                                        <p:tgtEl>
                                          <p:spTgt spid="1233956"/>
                                        </p:tgtEl>
                                        <p:attrNameLst>
                                          <p:attrName>fillcolor</p:attrName>
                                        </p:attrNameLst>
                                      </p:cBhvr>
                                      <p:to>
                                        <a:srgbClr val="008000"/>
                                      </p:to>
                                    </p:animClr>
                                    <p:set>
                                      <p:cBhvr>
                                        <p:cTn id="148" dur="1000" fill="hold"/>
                                        <p:tgtEl>
                                          <p:spTgt spid="1233956"/>
                                        </p:tgtEl>
                                        <p:attrNameLst>
                                          <p:attrName>fill.type</p:attrName>
                                        </p:attrNameLst>
                                      </p:cBhvr>
                                      <p:to>
                                        <p:strVal val="solid"/>
                                      </p:to>
                                    </p:set>
                                    <p:set>
                                      <p:cBhvr>
                                        <p:cTn id="149" dur="1000" fill="hold"/>
                                        <p:tgtEl>
                                          <p:spTgt spid="123395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1233962"/>
                                        </p:tgtEl>
                                        <p:attrNameLst>
                                          <p:attrName>style.visibility</p:attrName>
                                        </p:attrNameLst>
                                      </p:cBhvr>
                                      <p:to>
                                        <p:strVal val="visible"/>
                                      </p:to>
                                    </p:set>
                                    <p:anim calcmode="lin" valueType="num">
                                      <p:cBhvr additive="base">
                                        <p:cTn id="154" dur="1000" fill="hold"/>
                                        <p:tgtEl>
                                          <p:spTgt spid="1233962"/>
                                        </p:tgtEl>
                                        <p:attrNameLst>
                                          <p:attrName>ppt_x</p:attrName>
                                        </p:attrNameLst>
                                      </p:cBhvr>
                                      <p:tavLst>
                                        <p:tav tm="0">
                                          <p:val>
                                            <p:strVal val="#ppt_x"/>
                                          </p:val>
                                        </p:tav>
                                        <p:tav tm="100000">
                                          <p:val>
                                            <p:strVal val="#ppt_x"/>
                                          </p:val>
                                        </p:tav>
                                      </p:tavLst>
                                    </p:anim>
                                    <p:anim calcmode="lin" valueType="num">
                                      <p:cBhvr additive="base">
                                        <p:cTn id="155" dur="1000" fill="hold"/>
                                        <p:tgtEl>
                                          <p:spTgt spid="1233962"/>
                                        </p:tgtEl>
                                        <p:attrNameLst>
                                          <p:attrName>ppt_y</p:attrName>
                                        </p:attrNameLst>
                                      </p:cBhvr>
                                      <p:tavLst>
                                        <p:tav tm="0">
                                          <p:val>
                                            <p:strVal val="1+#ppt_h/2"/>
                                          </p:val>
                                        </p:tav>
                                        <p:tav tm="100000">
                                          <p:val>
                                            <p:strVal val="#ppt_y"/>
                                          </p:val>
                                        </p:tav>
                                      </p:tavLst>
                                    </p:anim>
                                  </p:childTnLst>
                                </p:cTn>
                              </p:par>
                            </p:childTnLst>
                          </p:cTn>
                        </p:par>
                        <p:par>
                          <p:cTn id="156" fill="hold">
                            <p:stCondLst>
                              <p:cond delay="1000"/>
                            </p:stCondLst>
                            <p:childTnLst>
                              <p:par>
                                <p:cTn id="157" presetID="2" presetClass="entr" presetSubtype="4" fill="hold" nodeType="afterEffect">
                                  <p:stCondLst>
                                    <p:cond delay="0"/>
                                  </p:stCondLst>
                                  <p:childTnLst>
                                    <p:set>
                                      <p:cBhvr>
                                        <p:cTn id="158" dur="1" fill="hold">
                                          <p:stCondLst>
                                            <p:cond delay="0"/>
                                          </p:stCondLst>
                                        </p:cTn>
                                        <p:tgtEl>
                                          <p:spTgt spid="1233961"/>
                                        </p:tgtEl>
                                        <p:attrNameLst>
                                          <p:attrName>style.visibility</p:attrName>
                                        </p:attrNameLst>
                                      </p:cBhvr>
                                      <p:to>
                                        <p:strVal val="visible"/>
                                      </p:to>
                                    </p:set>
                                    <p:anim calcmode="lin" valueType="num">
                                      <p:cBhvr additive="base">
                                        <p:cTn id="159" dur="1000" fill="hold"/>
                                        <p:tgtEl>
                                          <p:spTgt spid="1233961"/>
                                        </p:tgtEl>
                                        <p:attrNameLst>
                                          <p:attrName>ppt_x</p:attrName>
                                        </p:attrNameLst>
                                      </p:cBhvr>
                                      <p:tavLst>
                                        <p:tav tm="0">
                                          <p:val>
                                            <p:strVal val="#ppt_x"/>
                                          </p:val>
                                        </p:tav>
                                        <p:tav tm="100000">
                                          <p:val>
                                            <p:strVal val="#ppt_x"/>
                                          </p:val>
                                        </p:tav>
                                      </p:tavLst>
                                    </p:anim>
                                    <p:anim calcmode="lin" valueType="num">
                                      <p:cBhvr additive="base">
                                        <p:cTn id="160" dur="1000" fill="hold"/>
                                        <p:tgtEl>
                                          <p:spTgt spid="1233961"/>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233963"/>
                                        </p:tgtEl>
                                        <p:attrNameLst>
                                          <p:attrName>style.visibility</p:attrName>
                                        </p:attrNameLst>
                                      </p:cBhvr>
                                      <p:to>
                                        <p:strVal val="visible"/>
                                      </p:to>
                                    </p:set>
                                    <p:anim calcmode="lin" valueType="num">
                                      <p:cBhvr additive="base">
                                        <p:cTn id="165" dur="1000" fill="hold"/>
                                        <p:tgtEl>
                                          <p:spTgt spid="1233963"/>
                                        </p:tgtEl>
                                        <p:attrNameLst>
                                          <p:attrName>ppt_x</p:attrName>
                                        </p:attrNameLst>
                                      </p:cBhvr>
                                      <p:tavLst>
                                        <p:tav tm="0">
                                          <p:val>
                                            <p:strVal val="#ppt_x"/>
                                          </p:val>
                                        </p:tav>
                                        <p:tav tm="100000">
                                          <p:val>
                                            <p:strVal val="#ppt_x"/>
                                          </p:val>
                                        </p:tav>
                                      </p:tavLst>
                                    </p:anim>
                                    <p:anim calcmode="lin" valueType="num">
                                      <p:cBhvr additive="base">
                                        <p:cTn id="166" dur="1000" fill="hold"/>
                                        <p:tgtEl>
                                          <p:spTgt spid="1233963"/>
                                        </p:tgtEl>
                                        <p:attrNameLst>
                                          <p:attrName>ppt_y</p:attrName>
                                        </p:attrNameLst>
                                      </p:cBhvr>
                                      <p:tavLst>
                                        <p:tav tm="0">
                                          <p:val>
                                            <p:strVal val="1+#ppt_h/2"/>
                                          </p:val>
                                        </p:tav>
                                        <p:tav tm="100000">
                                          <p:val>
                                            <p:strVal val="#ppt_y"/>
                                          </p:val>
                                        </p:tav>
                                      </p:tavLst>
                                    </p:anim>
                                  </p:childTnLst>
                                </p:cTn>
                              </p:par>
                            </p:childTnLst>
                          </p:cTn>
                        </p:par>
                        <p:par>
                          <p:cTn id="167" fill="hold">
                            <p:stCondLst>
                              <p:cond delay="1000"/>
                            </p:stCondLst>
                            <p:childTnLst>
                              <p:par>
                                <p:cTn id="168" presetID="2" presetClass="entr" presetSubtype="4" fill="hold" nodeType="afterEffect">
                                  <p:stCondLst>
                                    <p:cond delay="0"/>
                                  </p:stCondLst>
                                  <p:childTnLst>
                                    <p:set>
                                      <p:cBhvr>
                                        <p:cTn id="169" dur="1" fill="hold">
                                          <p:stCondLst>
                                            <p:cond delay="0"/>
                                          </p:stCondLst>
                                        </p:cTn>
                                        <p:tgtEl>
                                          <p:spTgt spid="1233964"/>
                                        </p:tgtEl>
                                        <p:attrNameLst>
                                          <p:attrName>style.visibility</p:attrName>
                                        </p:attrNameLst>
                                      </p:cBhvr>
                                      <p:to>
                                        <p:strVal val="visible"/>
                                      </p:to>
                                    </p:set>
                                    <p:anim calcmode="lin" valueType="num">
                                      <p:cBhvr additive="base">
                                        <p:cTn id="170" dur="1000" fill="hold"/>
                                        <p:tgtEl>
                                          <p:spTgt spid="1233964"/>
                                        </p:tgtEl>
                                        <p:attrNameLst>
                                          <p:attrName>ppt_x</p:attrName>
                                        </p:attrNameLst>
                                      </p:cBhvr>
                                      <p:tavLst>
                                        <p:tav tm="0">
                                          <p:val>
                                            <p:strVal val="#ppt_x"/>
                                          </p:val>
                                        </p:tav>
                                        <p:tav tm="100000">
                                          <p:val>
                                            <p:strVal val="#ppt_x"/>
                                          </p:val>
                                        </p:tav>
                                      </p:tavLst>
                                    </p:anim>
                                    <p:anim calcmode="lin" valueType="num">
                                      <p:cBhvr additive="base">
                                        <p:cTn id="171" dur="1000" fill="hold"/>
                                        <p:tgtEl>
                                          <p:spTgt spid="1233964"/>
                                        </p:tgtEl>
                                        <p:attrNameLst>
                                          <p:attrName>ppt_y</p:attrName>
                                        </p:attrNameLst>
                                      </p:cBhvr>
                                      <p:tavLst>
                                        <p:tav tm="0">
                                          <p:val>
                                            <p:strVal val="1+#ppt_h/2"/>
                                          </p:val>
                                        </p:tav>
                                        <p:tav tm="100000">
                                          <p:val>
                                            <p:strVal val="#ppt_y"/>
                                          </p:val>
                                        </p:tav>
                                      </p:tavLst>
                                    </p:anim>
                                  </p:childTnLst>
                                </p:cTn>
                              </p:par>
                            </p:childTnLst>
                          </p:cTn>
                        </p:par>
                        <p:par>
                          <p:cTn id="172" fill="hold">
                            <p:stCondLst>
                              <p:cond delay="2000"/>
                            </p:stCondLst>
                            <p:childTnLst>
                              <p:par>
                                <p:cTn id="173" presetID="1" presetClass="emph" presetSubtype="2" fill="hold" nodeType="afterEffect">
                                  <p:stCondLst>
                                    <p:cond delay="0"/>
                                  </p:stCondLst>
                                  <p:childTnLst>
                                    <p:animClr clrSpc="rgb" dir="cw">
                                      <p:cBhvr>
                                        <p:cTn id="174" dur="1000" fill="hold"/>
                                        <p:tgtEl>
                                          <p:spTgt spid="1233963"/>
                                        </p:tgtEl>
                                        <p:attrNameLst>
                                          <p:attrName>fillcolor</p:attrName>
                                        </p:attrNameLst>
                                      </p:cBhvr>
                                      <p:to>
                                        <a:schemeClr val="accent2"/>
                                      </p:to>
                                    </p:animClr>
                                    <p:set>
                                      <p:cBhvr>
                                        <p:cTn id="175" dur="1000" fill="hold"/>
                                        <p:tgtEl>
                                          <p:spTgt spid="1233963"/>
                                        </p:tgtEl>
                                        <p:attrNameLst>
                                          <p:attrName>fill.type</p:attrName>
                                        </p:attrNameLst>
                                      </p:cBhvr>
                                      <p:to>
                                        <p:strVal val="solid"/>
                                      </p:to>
                                    </p:set>
                                    <p:set>
                                      <p:cBhvr>
                                        <p:cTn id="176" dur="1000" fill="hold"/>
                                        <p:tgtEl>
                                          <p:spTgt spid="1233963"/>
                                        </p:tgtEl>
                                        <p:attrNameLst>
                                          <p:attrName>fill.on</p:attrName>
                                        </p:attrNameLst>
                                      </p:cBhvr>
                                      <p:to>
                                        <p:strVal val="true"/>
                                      </p:to>
                                    </p:set>
                                  </p:childTnLst>
                                </p:cTn>
                              </p:par>
                            </p:childTnLst>
                          </p:cTn>
                        </p:par>
                        <p:par>
                          <p:cTn id="177" fill="hold">
                            <p:stCondLst>
                              <p:cond delay="3000"/>
                            </p:stCondLst>
                            <p:childTnLst>
                              <p:par>
                                <p:cTn id="178" presetID="1" presetClass="emph" presetSubtype="2" fill="hold" nodeType="afterEffect">
                                  <p:stCondLst>
                                    <p:cond delay="0"/>
                                  </p:stCondLst>
                                  <p:childTnLst>
                                    <p:animClr clrSpc="rgb" dir="cw">
                                      <p:cBhvr>
                                        <p:cTn id="179" dur="1000" fill="hold"/>
                                        <p:tgtEl>
                                          <p:spTgt spid="1233962"/>
                                        </p:tgtEl>
                                        <p:attrNameLst>
                                          <p:attrName>fillcolor</p:attrName>
                                        </p:attrNameLst>
                                      </p:cBhvr>
                                      <p:to>
                                        <a:schemeClr val="accent2"/>
                                      </p:to>
                                    </p:animClr>
                                    <p:set>
                                      <p:cBhvr>
                                        <p:cTn id="180" dur="1000" fill="hold"/>
                                        <p:tgtEl>
                                          <p:spTgt spid="1233962"/>
                                        </p:tgtEl>
                                        <p:attrNameLst>
                                          <p:attrName>fill.type</p:attrName>
                                        </p:attrNameLst>
                                      </p:cBhvr>
                                      <p:to>
                                        <p:strVal val="solid"/>
                                      </p:to>
                                    </p:set>
                                    <p:set>
                                      <p:cBhvr>
                                        <p:cTn id="181" dur="1000" fill="hold"/>
                                        <p:tgtEl>
                                          <p:spTgt spid="123396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44" grpId="0" animBg="1"/>
      <p:bldP spid="1233945" grpId="0" animBg="1"/>
      <p:bldP spid="1233946" grpId="0" animBg="1"/>
      <p:bldP spid="1233948" grpId="0" animBg="1"/>
      <p:bldP spid="1233950" grpId="0" animBg="1"/>
      <p:bldP spid="1233953" grpId="0" animBg="1"/>
      <p:bldP spid="1233954" grpId="0" animBg="1"/>
      <p:bldP spid="1233954" grpId="1" animBg="1"/>
      <p:bldP spid="1233955" grpId="0" animBg="1"/>
      <p:bldP spid="1233956" grpId="0" animBg="1"/>
      <p:bldP spid="1233958" grpId="0" animBg="1"/>
      <p:bldP spid="1233959" grpId="0" animBg="1"/>
      <p:bldP spid="1233962" grpId="0" animBg="1"/>
      <p:bldP spid="123396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FC6CC9EF-F09E-4412-9588-8B4886A0E755}" type="slidenum">
              <a:rPr lang="zh-CN" altLang="en-US" sz="1200">
                <a:solidFill>
                  <a:schemeClr val="bg2"/>
                </a:solidFill>
              </a:rPr>
            </a:fld>
            <a:endParaRPr lang="en-US" altLang="zh-CN" sz="1200">
              <a:solidFill>
                <a:schemeClr val="bg2"/>
              </a:solidFill>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AF656547-FBD7-494E-ABD9-4A3C57C30FA2}"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堆排序</a:t>
            </a:r>
            <a:endParaRPr lang="zh-CN" altLang="en-US" dirty="0">
              <a:ea typeface="宋体" panose="02010600030101010101" pitchFamily="2" charset="-122"/>
            </a:endParaRPr>
          </a:p>
        </p:txBody>
      </p:sp>
      <p:sp>
        <p:nvSpPr>
          <p:cNvPr id="1273859" name="Line 3"/>
          <p:cNvSpPr>
            <a:spLocks noChangeShapeType="1"/>
          </p:cNvSpPr>
          <p:nvPr/>
        </p:nvSpPr>
        <p:spPr bwMode="auto">
          <a:xfrm flipV="1">
            <a:off x="1403350" y="3140075"/>
            <a:ext cx="10080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0" name="Line 4"/>
          <p:cNvSpPr>
            <a:spLocks noChangeShapeType="1"/>
          </p:cNvSpPr>
          <p:nvPr/>
        </p:nvSpPr>
        <p:spPr bwMode="auto">
          <a:xfrm flipV="1">
            <a:off x="3132138" y="357187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1" name="Line 5"/>
          <p:cNvSpPr>
            <a:spLocks noChangeShapeType="1"/>
          </p:cNvSpPr>
          <p:nvPr/>
        </p:nvSpPr>
        <p:spPr bwMode="auto">
          <a:xfrm flipH="1" flipV="1">
            <a:off x="3922713" y="3571875"/>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2" name="Line 6"/>
          <p:cNvSpPr>
            <a:spLocks noChangeShapeType="1"/>
          </p:cNvSpPr>
          <p:nvPr/>
        </p:nvSpPr>
        <p:spPr bwMode="auto">
          <a:xfrm flipV="1">
            <a:off x="466725" y="4148138"/>
            <a:ext cx="214313"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3" name="Line 7"/>
          <p:cNvSpPr>
            <a:spLocks noChangeShapeType="1"/>
          </p:cNvSpPr>
          <p:nvPr/>
        </p:nvSpPr>
        <p:spPr bwMode="auto">
          <a:xfrm flipH="1" flipV="1">
            <a:off x="754063" y="4148138"/>
            <a:ext cx="21748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4" name="Line 8"/>
          <p:cNvSpPr>
            <a:spLocks noChangeShapeType="1"/>
          </p:cNvSpPr>
          <p:nvPr/>
        </p:nvSpPr>
        <p:spPr bwMode="auto">
          <a:xfrm flipV="1">
            <a:off x="1835150" y="4148138"/>
            <a:ext cx="1444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5" name="Line 9"/>
          <p:cNvSpPr>
            <a:spLocks noChangeShapeType="1"/>
          </p:cNvSpPr>
          <p:nvPr/>
        </p:nvSpPr>
        <p:spPr bwMode="auto">
          <a:xfrm flipV="1">
            <a:off x="755650" y="357187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6" name="Line 10"/>
          <p:cNvSpPr>
            <a:spLocks noChangeShapeType="1"/>
          </p:cNvSpPr>
          <p:nvPr/>
        </p:nvSpPr>
        <p:spPr bwMode="auto">
          <a:xfrm flipH="1" flipV="1">
            <a:off x="1546225" y="3571875"/>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7" name="Line 11"/>
          <p:cNvSpPr>
            <a:spLocks noChangeShapeType="1"/>
          </p:cNvSpPr>
          <p:nvPr/>
        </p:nvSpPr>
        <p:spPr bwMode="auto">
          <a:xfrm flipH="1" flipV="1">
            <a:off x="2771775" y="3140075"/>
            <a:ext cx="9350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8" name="Oval 12"/>
          <p:cNvSpPr>
            <a:spLocks noChangeArrowheads="1"/>
          </p:cNvSpPr>
          <p:nvPr/>
        </p:nvSpPr>
        <p:spPr bwMode="auto">
          <a:xfrm>
            <a:off x="1835150" y="3787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73869" name="Oval 13"/>
          <p:cNvSpPr>
            <a:spLocks noChangeArrowheads="1"/>
          </p:cNvSpPr>
          <p:nvPr/>
        </p:nvSpPr>
        <p:spPr bwMode="auto">
          <a:xfrm>
            <a:off x="4211638" y="3787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73870" name="Oval 14"/>
          <p:cNvSpPr>
            <a:spLocks noChangeArrowheads="1"/>
          </p:cNvSpPr>
          <p:nvPr/>
        </p:nvSpPr>
        <p:spPr bwMode="auto">
          <a:xfrm>
            <a:off x="82708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73871" name="Oval 15"/>
          <p:cNvSpPr>
            <a:spLocks noChangeArrowheads="1"/>
          </p:cNvSpPr>
          <p:nvPr/>
        </p:nvSpPr>
        <p:spPr bwMode="auto">
          <a:xfrm>
            <a:off x="1619250"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73872" name="Oval 16"/>
          <p:cNvSpPr>
            <a:spLocks noChangeArrowheads="1"/>
          </p:cNvSpPr>
          <p:nvPr/>
        </p:nvSpPr>
        <p:spPr bwMode="auto">
          <a:xfrm>
            <a:off x="1185863" y="3355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73873" name="Oval 17"/>
          <p:cNvSpPr>
            <a:spLocks noChangeArrowheads="1"/>
          </p:cNvSpPr>
          <p:nvPr/>
        </p:nvSpPr>
        <p:spPr bwMode="auto">
          <a:xfrm>
            <a:off x="538163" y="3787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73874" name="Oval 18"/>
          <p:cNvSpPr>
            <a:spLocks noChangeArrowheads="1"/>
          </p:cNvSpPr>
          <p:nvPr/>
        </p:nvSpPr>
        <p:spPr bwMode="auto">
          <a:xfrm>
            <a:off x="250825" y="42926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73875" name="Oval 19"/>
          <p:cNvSpPr>
            <a:spLocks noChangeArrowheads="1"/>
          </p:cNvSpPr>
          <p:nvPr/>
        </p:nvSpPr>
        <p:spPr bwMode="auto">
          <a:xfrm>
            <a:off x="2411413" y="29241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73876" name="Oval 20"/>
          <p:cNvSpPr>
            <a:spLocks noChangeArrowheads="1"/>
          </p:cNvSpPr>
          <p:nvPr/>
        </p:nvSpPr>
        <p:spPr bwMode="auto">
          <a:xfrm>
            <a:off x="3562350" y="3355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73877" name="Oval 21"/>
          <p:cNvSpPr>
            <a:spLocks noChangeArrowheads="1"/>
          </p:cNvSpPr>
          <p:nvPr/>
        </p:nvSpPr>
        <p:spPr bwMode="auto">
          <a:xfrm>
            <a:off x="2914650" y="3787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73878" name="Rectangle 22"/>
          <p:cNvSpPr>
            <a:spLocks noChangeArrowheads="1"/>
          </p:cNvSpPr>
          <p:nvPr/>
        </p:nvSpPr>
        <p:spPr bwMode="auto">
          <a:xfrm>
            <a:off x="6842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73879" name="Rectangle 23"/>
          <p:cNvSpPr>
            <a:spLocks noChangeArrowheads="1"/>
          </p:cNvSpPr>
          <p:nvPr/>
        </p:nvSpPr>
        <p:spPr bwMode="auto">
          <a:xfrm>
            <a:off x="11160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73880" name="Rectangle 24"/>
          <p:cNvSpPr>
            <a:spLocks noChangeArrowheads="1"/>
          </p:cNvSpPr>
          <p:nvPr/>
        </p:nvSpPr>
        <p:spPr bwMode="auto">
          <a:xfrm>
            <a:off x="15478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73881" name="Rectangle 25"/>
          <p:cNvSpPr>
            <a:spLocks noChangeArrowheads="1"/>
          </p:cNvSpPr>
          <p:nvPr/>
        </p:nvSpPr>
        <p:spPr bwMode="auto">
          <a:xfrm>
            <a:off x="19796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73882" name="Rectangle 26"/>
          <p:cNvSpPr>
            <a:spLocks noChangeArrowheads="1"/>
          </p:cNvSpPr>
          <p:nvPr/>
        </p:nvSpPr>
        <p:spPr bwMode="auto">
          <a:xfrm>
            <a:off x="24114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73883" name="Rectangle 27"/>
          <p:cNvSpPr>
            <a:spLocks noChangeArrowheads="1"/>
          </p:cNvSpPr>
          <p:nvPr/>
        </p:nvSpPr>
        <p:spPr bwMode="auto">
          <a:xfrm>
            <a:off x="28448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73884" name="Rectangle 28"/>
          <p:cNvSpPr>
            <a:spLocks noChangeArrowheads="1"/>
          </p:cNvSpPr>
          <p:nvPr/>
        </p:nvSpPr>
        <p:spPr bwMode="auto">
          <a:xfrm>
            <a:off x="32766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73885" name="Rectangle 29"/>
          <p:cNvSpPr>
            <a:spLocks noChangeArrowheads="1"/>
          </p:cNvSpPr>
          <p:nvPr/>
        </p:nvSpPr>
        <p:spPr bwMode="auto">
          <a:xfrm>
            <a:off x="37084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73886" name="Rectangle 30"/>
          <p:cNvSpPr>
            <a:spLocks noChangeArrowheads="1"/>
          </p:cNvSpPr>
          <p:nvPr/>
        </p:nvSpPr>
        <p:spPr bwMode="auto">
          <a:xfrm>
            <a:off x="41402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73887" name="Rectangle 31"/>
          <p:cNvSpPr>
            <a:spLocks noChangeArrowheads="1"/>
          </p:cNvSpPr>
          <p:nvPr/>
        </p:nvSpPr>
        <p:spPr bwMode="auto">
          <a:xfrm>
            <a:off x="45720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73888" name="Text Box 32"/>
          <p:cNvSpPr txBox="1">
            <a:spLocks noChangeArrowheads="1"/>
          </p:cNvSpPr>
          <p:nvPr/>
        </p:nvSpPr>
        <p:spPr bwMode="auto">
          <a:xfrm>
            <a:off x="611188" y="2228850"/>
            <a:ext cx="4465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1600">
                <a:latin typeface="宋体" panose="02010600030101010101" pitchFamily="2" charset="-122"/>
              </a:rPr>
              <a:t>  1   2   3   4   5    6   7   8   9   10</a:t>
            </a:r>
            <a:endParaRPr lang="en-US" altLang="zh-CN" sz="1600">
              <a:latin typeface="宋体" panose="02010600030101010101" pitchFamily="2" charset="-122"/>
            </a:endParaRPr>
          </a:p>
        </p:txBody>
      </p:sp>
      <p:sp>
        <p:nvSpPr>
          <p:cNvPr id="1273889" name="Rectangle 33"/>
          <p:cNvSpPr>
            <a:spLocks noChangeArrowheads="1"/>
          </p:cNvSpPr>
          <p:nvPr/>
        </p:nvSpPr>
        <p:spPr bwMode="auto">
          <a:xfrm>
            <a:off x="5292725" y="1844675"/>
            <a:ext cx="3673475" cy="13208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p>
            <a:r>
              <a:rPr lang="en-US" altLang="zh-CN" sz="2000"/>
              <a:t>for( int i=n-1; i&gt;=1; i--) {</a:t>
            </a:r>
            <a:endParaRPr lang="en-US" altLang="zh-CN" sz="2000"/>
          </a:p>
          <a:p>
            <a:r>
              <a:rPr lang="en-US" altLang="zh-CN" sz="2000"/>
              <a:t>      H.DeleteMax(x);</a:t>
            </a:r>
            <a:endParaRPr lang="en-US" altLang="zh-CN" sz="2000"/>
          </a:p>
          <a:p>
            <a:r>
              <a:rPr lang="en-US" altLang="zh-CN" sz="2000"/>
              <a:t>      a[i+1]=x;</a:t>
            </a:r>
            <a:endParaRPr lang="en-US" altLang="zh-CN" sz="2000"/>
          </a:p>
          <a:p>
            <a:r>
              <a:rPr lang="en-US" altLang="zh-CN" sz="2000"/>
              <a:t>}</a:t>
            </a:r>
            <a:endParaRPr lang="en-US" altLang="zh-CN" sz="2000"/>
          </a:p>
        </p:txBody>
      </p:sp>
      <p:sp>
        <p:nvSpPr>
          <p:cNvPr id="1273890" name="Line 34"/>
          <p:cNvSpPr>
            <a:spLocks noChangeShapeType="1"/>
          </p:cNvSpPr>
          <p:nvPr/>
        </p:nvSpPr>
        <p:spPr bwMode="auto">
          <a:xfrm flipV="1">
            <a:off x="5507038" y="4868863"/>
            <a:ext cx="10080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1" name="Line 35"/>
          <p:cNvSpPr>
            <a:spLocks noChangeShapeType="1"/>
          </p:cNvSpPr>
          <p:nvPr/>
        </p:nvSpPr>
        <p:spPr bwMode="auto">
          <a:xfrm flipV="1">
            <a:off x="7235825"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2" name="Line 36"/>
          <p:cNvSpPr>
            <a:spLocks noChangeShapeType="1"/>
          </p:cNvSpPr>
          <p:nvPr/>
        </p:nvSpPr>
        <p:spPr bwMode="auto">
          <a:xfrm flipH="1" flipV="1">
            <a:off x="8026400" y="5300663"/>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3" name="Line 37"/>
          <p:cNvSpPr>
            <a:spLocks noChangeShapeType="1"/>
          </p:cNvSpPr>
          <p:nvPr/>
        </p:nvSpPr>
        <p:spPr bwMode="auto">
          <a:xfrm flipV="1">
            <a:off x="4570413" y="5876925"/>
            <a:ext cx="214312"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4" name="Line 38"/>
          <p:cNvSpPr>
            <a:spLocks noChangeShapeType="1"/>
          </p:cNvSpPr>
          <p:nvPr/>
        </p:nvSpPr>
        <p:spPr bwMode="auto">
          <a:xfrm flipH="1" flipV="1">
            <a:off x="4857750" y="5876925"/>
            <a:ext cx="21748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5" name="Line 39"/>
          <p:cNvSpPr>
            <a:spLocks noChangeShapeType="1"/>
          </p:cNvSpPr>
          <p:nvPr/>
        </p:nvSpPr>
        <p:spPr bwMode="auto">
          <a:xfrm flipV="1">
            <a:off x="5938838" y="5876925"/>
            <a:ext cx="1444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6" name="Line 40"/>
          <p:cNvSpPr>
            <a:spLocks noChangeShapeType="1"/>
          </p:cNvSpPr>
          <p:nvPr/>
        </p:nvSpPr>
        <p:spPr bwMode="auto">
          <a:xfrm flipV="1">
            <a:off x="4859338"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7" name="Line 41"/>
          <p:cNvSpPr>
            <a:spLocks noChangeShapeType="1"/>
          </p:cNvSpPr>
          <p:nvPr/>
        </p:nvSpPr>
        <p:spPr bwMode="auto">
          <a:xfrm flipH="1" flipV="1">
            <a:off x="5649913" y="5300663"/>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8" name="Line 42"/>
          <p:cNvSpPr>
            <a:spLocks noChangeShapeType="1"/>
          </p:cNvSpPr>
          <p:nvPr/>
        </p:nvSpPr>
        <p:spPr bwMode="auto">
          <a:xfrm flipH="1" flipV="1">
            <a:off x="6875463" y="4868863"/>
            <a:ext cx="9350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9" name="Oval 43"/>
          <p:cNvSpPr>
            <a:spLocks noChangeArrowheads="1"/>
          </p:cNvSpPr>
          <p:nvPr/>
        </p:nvSpPr>
        <p:spPr bwMode="auto">
          <a:xfrm>
            <a:off x="593883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273900" name="Oval 44"/>
          <p:cNvSpPr>
            <a:spLocks noChangeArrowheads="1"/>
          </p:cNvSpPr>
          <p:nvPr/>
        </p:nvSpPr>
        <p:spPr bwMode="auto">
          <a:xfrm>
            <a:off x="8315325" y="5516563"/>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273901" name="Oval 45"/>
          <p:cNvSpPr>
            <a:spLocks noChangeArrowheads="1"/>
          </p:cNvSpPr>
          <p:nvPr/>
        </p:nvSpPr>
        <p:spPr bwMode="auto">
          <a:xfrm>
            <a:off x="4930775" y="60213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273902" name="Oval 46"/>
          <p:cNvSpPr>
            <a:spLocks noChangeArrowheads="1"/>
          </p:cNvSpPr>
          <p:nvPr/>
        </p:nvSpPr>
        <p:spPr bwMode="auto">
          <a:xfrm>
            <a:off x="5722938" y="6092825"/>
            <a:ext cx="360362" cy="360363"/>
          </a:xfrm>
          <a:prstGeom prst="ellipse">
            <a:avLst/>
          </a:prstGeom>
          <a:solidFill>
            <a:srgbClr val="990033"/>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73903" name="Oval 47"/>
          <p:cNvSpPr>
            <a:spLocks noChangeArrowheads="1"/>
          </p:cNvSpPr>
          <p:nvPr/>
        </p:nvSpPr>
        <p:spPr bwMode="auto">
          <a:xfrm>
            <a:off x="5289550" y="50847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17</a:t>
            </a:r>
            <a:endParaRPr lang="en-US" altLang="zh-CN" sz="2000">
              <a:latin typeface="Tahoma" panose="020B0804030504040204" pitchFamily="34" charset="0"/>
            </a:endParaRPr>
          </a:p>
        </p:txBody>
      </p:sp>
      <p:sp>
        <p:nvSpPr>
          <p:cNvPr id="1273904" name="Oval 48"/>
          <p:cNvSpPr>
            <a:spLocks noChangeArrowheads="1"/>
          </p:cNvSpPr>
          <p:nvPr/>
        </p:nvSpPr>
        <p:spPr bwMode="auto">
          <a:xfrm>
            <a:off x="464185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273905" name="Oval 49"/>
          <p:cNvSpPr>
            <a:spLocks noChangeArrowheads="1"/>
          </p:cNvSpPr>
          <p:nvPr/>
        </p:nvSpPr>
        <p:spPr bwMode="auto">
          <a:xfrm>
            <a:off x="4354513"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273906" name="Oval 50"/>
          <p:cNvSpPr>
            <a:spLocks noChangeArrowheads="1"/>
          </p:cNvSpPr>
          <p:nvPr/>
        </p:nvSpPr>
        <p:spPr bwMode="auto">
          <a:xfrm>
            <a:off x="6515100" y="4652963"/>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73907" name="Oval 51"/>
          <p:cNvSpPr>
            <a:spLocks noChangeArrowheads="1"/>
          </p:cNvSpPr>
          <p:nvPr/>
        </p:nvSpPr>
        <p:spPr bwMode="auto">
          <a:xfrm>
            <a:off x="7666038" y="5084763"/>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73908" name="Oval 52"/>
          <p:cNvSpPr>
            <a:spLocks noChangeArrowheads="1"/>
          </p:cNvSpPr>
          <p:nvPr/>
        </p:nvSpPr>
        <p:spPr bwMode="auto">
          <a:xfrm>
            <a:off x="701833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273909" name="AutoShape 53"/>
          <p:cNvSpPr>
            <a:spLocks noChangeArrowheads="1"/>
          </p:cNvSpPr>
          <p:nvPr/>
        </p:nvSpPr>
        <p:spPr bwMode="auto">
          <a:xfrm>
            <a:off x="5076825" y="3860800"/>
            <a:ext cx="431800" cy="647700"/>
          </a:xfrm>
          <a:prstGeom prst="downArrow">
            <a:avLst>
              <a:gd name="adj1" fmla="val 50000"/>
              <a:gd name="adj2" fmla="val 37500"/>
            </a:avLst>
          </a:prstGeom>
          <a:solidFill>
            <a:srgbClr val="FFCCCC"/>
          </a:solidFill>
          <a:ln w="9525">
            <a:solidFill>
              <a:schemeClr val="tx1"/>
            </a:solidFill>
            <a:miter lim="800000"/>
          </a:ln>
        </p:spPr>
        <p:txBody>
          <a:bodyPr wrap="none" anchor="ctr"/>
          <a:lstStyle/>
          <a:p>
            <a:endParaRPr lang="zh-CN" altLang="en-US"/>
          </a:p>
        </p:txBody>
      </p:sp>
      <p:sp>
        <p:nvSpPr>
          <p:cNvPr id="1273910" name="Rectangle 54"/>
          <p:cNvSpPr>
            <a:spLocks noChangeArrowheads="1"/>
          </p:cNvSpPr>
          <p:nvPr/>
        </p:nvSpPr>
        <p:spPr bwMode="auto">
          <a:xfrm>
            <a:off x="4572000" y="1797050"/>
            <a:ext cx="431800" cy="503238"/>
          </a:xfrm>
          <a:prstGeom prst="rect">
            <a:avLst/>
          </a:prstGeom>
          <a:solidFill>
            <a:srgbClr val="990033"/>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273911" name="Rectangle 55"/>
          <p:cNvSpPr>
            <a:spLocks noChangeArrowheads="1"/>
          </p:cNvSpPr>
          <p:nvPr/>
        </p:nvSpPr>
        <p:spPr bwMode="auto">
          <a:xfrm>
            <a:off x="684213"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35</a:t>
            </a:r>
            <a:endParaRPr lang="en-US" altLang="zh-CN" sz="2000">
              <a:latin typeface="Tahoma" panose="020B0804030504040204" pitchFamily="34" charset="0"/>
            </a:endParaRPr>
          </a:p>
        </p:txBody>
      </p:sp>
      <p:sp>
        <p:nvSpPr>
          <p:cNvPr id="1273912" name="Rectangle 56"/>
          <p:cNvSpPr>
            <a:spLocks noChangeArrowheads="1"/>
          </p:cNvSpPr>
          <p:nvPr/>
        </p:nvSpPr>
        <p:spPr bwMode="auto">
          <a:xfrm>
            <a:off x="1547813"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273913" name="Rectangle 57"/>
          <p:cNvSpPr>
            <a:spLocks noChangeArrowheads="1"/>
          </p:cNvSpPr>
          <p:nvPr/>
        </p:nvSpPr>
        <p:spPr bwMode="auto">
          <a:xfrm>
            <a:off x="3276600"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273878"/>
                                        </p:tgtEl>
                                        <p:attrNameLst>
                                          <p:attrName>style.visibility</p:attrName>
                                        </p:attrNameLst>
                                      </p:cBhvr>
                                      <p:to>
                                        <p:strVal val="visible"/>
                                      </p:to>
                                    </p:set>
                                    <p:set>
                                      <p:cBhvr>
                                        <p:cTn id="7" dur="228" fill="hold">
                                          <p:stCondLst>
                                            <p:cond delay="0"/>
                                          </p:stCondLst>
                                        </p:cTn>
                                        <p:tgtEl>
                                          <p:spTgt spid="1273878"/>
                                        </p:tgtEl>
                                        <p:attrNameLst>
                                          <p:attrName>style.rotation</p:attrName>
                                        </p:attrNameLst>
                                      </p:cBhvr>
                                      <p:to>
                                        <p:strVal val="-45.0"/>
                                      </p:to>
                                    </p:set>
                                    <p:anim calcmode="lin" valueType="num">
                                      <p:cBhvr>
                                        <p:cTn id="8" dur="228" fill="hold">
                                          <p:stCondLst>
                                            <p:cond delay="228"/>
                                          </p:stCondLst>
                                        </p:cTn>
                                        <p:tgtEl>
                                          <p:spTgt spid="1273878"/>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1273878"/>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1273878"/>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1273878"/>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1273879"/>
                                        </p:tgtEl>
                                        <p:attrNameLst>
                                          <p:attrName>style.visibility</p:attrName>
                                        </p:attrNameLst>
                                      </p:cBhvr>
                                      <p:to>
                                        <p:strVal val="visible"/>
                                      </p:to>
                                    </p:set>
                                    <p:set>
                                      <p:cBhvr>
                                        <p:cTn id="14" dur="228" fill="hold">
                                          <p:stCondLst>
                                            <p:cond delay="0"/>
                                          </p:stCondLst>
                                        </p:cTn>
                                        <p:tgtEl>
                                          <p:spTgt spid="1273879"/>
                                        </p:tgtEl>
                                        <p:attrNameLst>
                                          <p:attrName>style.rotation</p:attrName>
                                        </p:attrNameLst>
                                      </p:cBhvr>
                                      <p:to>
                                        <p:strVal val="-45.0"/>
                                      </p:to>
                                    </p:set>
                                    <p:anim calcmode="lin" valueType="num">
                                      <p:cBhvr>
                                        <p:cTn id="15" dur="228" fill="hold">
                                          <p:stCondLst>
                                            <p:cond delay="228"/>
                                          </p:stCondLst>
                                        </p:cTn>
                                        <p:tgtEl>
                                          <p:spTgt spid="1273879"/>
                                        </p:tgtEl>
                                        <p:attrNameLst>
                                          <p:attrName>style.rotation</p:attrName>
                                        </p:attrNameLst>
                                      </p:cBhvr>
                                      <p:tavLst>
                                        <p:tav tm="0">
                                          <p:val>
                                            <p:fltVal val="-45"/>
                                          </p:val>
                                        </p:tav>
                                        <p:tav tm="69900">
                                          <p:val>
                                            <p:fltVal val="45"/>
                                          </p:val>
                                        </p:tav>
                                        <p:tav tm="100000">
                                          <p:val>
                                            <p:fltVal val="0"/>
                                          </p:val>
                                        </p:tav>
                                      </p:tavLst>
                                    </p:anim>
                                    <p:anim calcmode="lin" valueType="num">
                                      <p:cBhvr>
                                        <p:cTn id="16" dur="228" fill="hold">
                                          <p:stCondLst>
                                            <p:cond delay="0"/>
                                          </p:stCondLst>
                                        </p:cTn>
                                        <p:tgtEl>
                                          <p:spTgt spid="1273879"/>
                                        </p:tgtEl>
                                        <p:attrNameLst>
                                          <p:attrName>ppt_y</p:attrName>
                                        </p:attrNameLst>
                                      </p:cBhvr>
                                      <p:tavLst>
                                        <p:tav tm="0">
                                          <p:val>
                                            <p:strVal val="#ppt_y-1"/>
                                          </p:val>
                                        </p:tav>
                                        <p:tav tm="100000">
                                          <p:val>
                                            <p:strVal val="#ppt_y-(0.354*#ppt_w-0.172*#ppt_h)"/>
                                          </p:val>
                                        </p:tav>
                                      </p:tavLst>
                                    </p:anim>
                                    <p:anim calcmode="lin" valueType="num">
                                      <p:cBhvr>
                                        <p:cTn id="17" dur="78" decel="50000" autoRev="1" fill="hold">
                                          <p:stCondLst>
                                            <p:cond delay="228"/>
                                          </p:stCondLst>
                                        </p:cTn>
                                        <p:tgtEl>
                                          <p:spTgt spid="1273879"/>
                                        </p:tgtEl>
                                        <p:attrNameLst>
                                          <p:attrName>ppt_y</p:attrName>
                                        </p:attrNameLst>
                                      </p:cBhvr>
                                      <p:tavLst>
                                        <p:tav tm="0">
                                          <p:val>
                                            <p:strVal val="#ppt_y-(0.354*#ppt_w-0.172*#ppt_h)"/>
                                          </p:val>
                                        </p:tav>
                                        <p:tav tm="100000">
                                          <p:val>
                                            <p:strVal val="#ppt_y-(0.354*#ppt_w-0.172*#ppt_h)-#ppt_h/2"/>
                                          </p:val>
                                        </p:tav>
                                      </p:tavLst>
                                    </p:anim>
                                    <p:anim calcmode="lin" valueType="num">
                                      <p:cBhvr>
                                        <p:cTn id="18" dur="68" fill="hold">
                                          <p:stCondLst>
                                            <p:cond delay="432"/>
                                          </p:stCondLst>
                                        </p:cTn>
                                        <p:tgtEl>
                                          <p:spTgt spid="1273879"/>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1273880"/>
                                        </p:tgtEl>
                                        <p:attrNameLst>
                                          <p:attrName>style.visibility</p:attrName>
                                        </p:attrNameLst>
                                      </p:cBhvr>
                                      <p:to>
                                        <p:strVal val="visible"/>
                                      </p:to>
                                    </p:set>
                                    <p:set>
                                      <p:cBhvr>
                                        <p:cTn id="21" dur="228" fill="hold">
                                          <p:stCondLst>
                                            <p:cond delay="0"/>
                                          </p:stCondLst>
                                        </p:cTn>
                                        <p:tgtEl>
                                          <p:spTgt spid="1273880"/>
                                        </p:tgtEl>
                                        <p:attrNameLst>
                                          <p:attrName>style.rotation</p:attrName>
                                        </p:attrNameLst>
                                      </p:cBhvr>
                                      <p:to>
                                        <p:strVal val="-45.0"/>
                                      </p:to>
                                    </p:set>
                                    <p:anim calcmode="lin" valueType="num">
                                      <p:cBhvr>
                                        <p:cTn id="22" dur="228" fill="hold">
                                          <p:stCondLst>
                                            <p:cond delay="228"/>
                                          </p:stCondLst>
                                        </p:cTn>
                                        <p:tgtEl>
                                          <p:spTgt spid="1273880"/>
                                        </p:tgtEl>
                                        <p:attrNameLst>
                                          <p:attrName>style.rotation</p:attrName>
                                        </p:attrNameLst>
                                      </p:cBhvr>
                                      <p:tavLst>
                                        <p:tav tm="0">
                                          <p:val>
                                            <p:fltVal val="-45"/>
                                          </p:val>
                                        </p:tav>
                                        <p:tav tm="69900">
                                          <p:val>
                                            <p:fltVal val="45"/>
                                          </p:val>
                                        </p:tav>
                                        <p:tav tm="100000">
                                          <p:val>
                                            <p:fltVal val="0"/>
                                          </p:val>
                                        </p:tav>
                                      </p:tavLst>
                                    </p:anim>
                                    <p:anim calcmode="lin" valueType="num">
                                      <p:cBhvr>
                                        <p:cTn id="23" dur="228" fill="hold">
                                          <p:stCondLst>
                                            <p:cond delay="0"/>
                                          </p:stCondLst>
                                        </p:cTn>
                                        <p:tgtEl>
                                          <p:spTgt spid="1273880"/>
                                        </p:tgtEl>
                                        <p:attrNameLst>
                                          <p:attrName>ppt_y</p:attrName>
                                        </p:attrNameLst>
                                      </p:cBhvr>
                                      <p:tavLst>
                                        <p:tav tm="0">
                                          <p:val>
                                            <p:strVal val="#ppt_y-1"/>
                                          </p:val>
                                        </p:tav>
                                        <p:tav tm="100000">
                                          <p:val>
                                            <p:strVal val="#ppt_y-(0.354*#ppt_w-0.172*#ppt_h)"/>
                                          </p:val>
                                        </p:tav>
                                      </p:tavLst>
                                    </p:anim>
                                    <p:anim calcmode="lin" valueType="num">
                                      <p:cBhvr>
                                        <p:cTn id="24" dur="78" decel="50000" autoRev="1" fill="hold">
                                          <p:stCondLst>
                                            <p:cond delay="228"/>
                                          </p:stCondLst>
                                        </p:cTn>
                                        <p:tgtEl>
                                          <p:spTgt spid="1273880"/>
                                        </p:tgtEl>
                                        <p:attrNameLst>
                                          <p:attrName>ppt_y</p:attrName>
                                        </p:attrNameLst>
                                      </p:cBhvr>
                                      <p:tavLst>
                                        <p:tav tm="0">
                                          <p:val>
                                            <p:strVal val="#ppt_y-(0.354*#ppt_w-0.172*#ppt_h)"/>
                                          </p:val>
                                        </p:tav>
                                        <p:tav tm="100000">
                                          <p:val>
                                            <p:strVal val="#ppt_y-(0.354*#ppt_w-0.172*#ppt_h)-#ppt_h/2"/>
                                          </p:val>
                                        </p:tav>
                                      </p:tavLst>
                                    </p:anim>
                                    <p:anim calcmode="lin" valueType="num">
                                      <p:cBhvr>
                                        <p:cTn id="25" dur="68" fill="hold">
                                          <p:stCondLst>
                                            <p:cond delay="432"/>
                                          </p:stCondLst>
                                        </p:cTn>
                                        <p:tgtEl>
                                          <p:spTgt spid="1273880"/>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1273881"/>
                                        </p:tgtEl>
                                        <p:attrNameLst>
                                          <p:attrName>style.visibility</p:attrName>
                                        </p:attrNameLst>
                                      </p:cBhvr>
                                      <p:to>
                                        <p:strVal val="visible"/>
                                      </p:to>
                                    </p:set>
                                    <p:set>
                                      <p:cBhvr>
                                        <p:cTn id="28" dur="228" fill="hold">
                                          <p:stCondLst>
                                            <p:cond delay="0"/>
                                          </p:stCondLst>
                                        </p:cTn>
                                        <p:tgtEl>
                                          <p:spTgt spid="1273881"/>
                                        </p:tgtEl>
                                        <p:attrNameLst>
                                          <p:attrName>style.rotation</p:attrName>
                                        </p:attrNameLst>
                                      </p:cBhvr>
                                      <p:to>
                                        <p:strVal val="-45.0"/>
                                      </p:to>
                                    </p:set>
                                    <p:anim calcmode="lin" valueType="num">
                                      <p:cBhvr>
                                        <p:cTn id="29" dur="228" fill="hold">
                                          <p:stCondLst>
                                            <p:cond delay="228"/>
                                          </p:stCondLst>
                                        </p:cTn>
                                        <p:tgtEl>
                                          <p:spTgt spid="1273881"/>
                                        </p:tgtEl>
                                        <p:attrNameLst>
                                          <p:attrName>style.rotation</p:attrName>
                                        </p:attrNameLst>
                                      </p:cBhvr>
                                      <p:tavLst>
                                        <p:tav tm="0">
                                          <p:val>
                                            <p:fltVal val="-45"/>
                                          </p:val>
                                        </p:tav>
                                        <p:tav tm="69900">
                                          <p:val>
                                            <p:fltVal val="45"/>
                                          </p:val>
                                        </p:tav>
                                        <p:tav tm="100000">
                                          <p:val>
                                            <p:fltVal val="0"/>
                                          </p:val>
                                        </p:tav>
                                      </p:tavLst>
                                    </p:anim>
                                    <p:anim calcmode="lin" valueType="num">
                                      <p:cBhvr>
                                        <p:cTn id="30" dur="228" fill="hold">
                                          <p:stCondLst>
                                            <p:cond delay="0"/>
                                          </p:stCondLst>
                                        </p:cTn>
                                        <p:tgtEl>
                                          <p:spTgt spid="1273881"/>
                                        </p:tgtEl>
                                        <p:attrNameLst>
                                          <p:attrName>ppt_y</p:attrName>
                                        </p:attrNameLst>
                                      </p:cBhvr>
                                      <p:tavLst>
                                        <p:tav tm="0">
                                          <p:val>
                                            <p:strVal val="#ppt_y-1"/>
                                          </p:val>
                                        </p:tav>
                                        <p:tav tm="100000">
                                          <p:val>
                                            <p:strVal val="#ppt_y-(0.354*#ppt_w-0.172*#ppt_h)"/>
                                          </p:val>
                                        </p:tav>
                                      </p:tavLst>
                                    </p:anim>
                                    <p:anim calcmode="lin" valueType="num">
                                      <p:cBhvr>
                                        <p:cTn id="31" dur="78" decel="50000" autoRev="1" fill="hold">
                                          <p:stCondLst>
                                            <p:cond delay="228"/>
                                          </p:stCondLst>
                                        </p:cTn>
                                        <p:tgtEl>
                                          <p:spTgt spid="1273881"/>
                                        </p:tgtEl>
                                        <p:attrNameLst>
                                          <p:attrName>ppt_y</p:attrName>
                                        </p:attrNameLst>
                                      </p:cBhvr>
                                      <p:tavLst>
                                        <p:tav tm="0">
                                          <p:val>
                                            <p:strVal val="#ppt_y-(0.354*#ppt_w-0.172*#ppt_h)"/>
                                          </p:val>
                                        </p:tav>
                                        <p:tav tm="100000">
                                          <p:val>
                                            <p:strVal val="#ppt_y-(0.354*#ppt_w-0.172*#ppt_h)-#ppt_h/2"/>
                                          </p:val>
                                        </p:tav>
                                      </p:tavLst>
                                    </p:anim>
                                    <p:anim calcmode="lin" valueType="num">
                                      <p:cBhvr>
                                        <p:cTn id="32" dur="68" fill="hold">
                                          <p:stCondLst>
                                            <p:cond delay="432"/>
                                          </p:stCondLst>
                                        </p:cTn>
                                        <p:tgtEl>
                                          <p:spTgt spid="1273881"/>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1273882"/>
                                        </p:tgtEl>
                                        <p:attrNameLst>
                                          <p:attrName>style.visibility</p:attrName>
                                        </p:attrNameLst>
                                      </p:cBhvr>
                                      <p:to>
                                        <p:strVal val="visible"/>
                                      </p:to>
                                    </p:set>
                                    <p:set>
                                      <p:cBhvr>
                                        <p:cTn id="35" dur="228" fill="hold">
                                          <p:stCondLst>
                                            <p:cond delay="0"/>
                                          </p:stCondLst>
                                        </p:cTn>
                                        <p:tgtEl>
                                          <p:spTgt spid="1273882"/>
                                        </p:tgtEl>
                                        <p:attrNameLst>
                                          <p:attrName>style.rotation</p:attrName>
                                        </p:attrNameLst>
                                      </p:cBhvr>
                                      <p:to>
                                        <p:strVal val="-45.0"/>
                                      </p:to>
                                    </p:set>
                                    <p:anim calcmode="lin" valueType="num">
                                      <p:cBhvr>
                                        <p:cTn id="36" dur="228" fill="hold">
                                          <p:stCondLst>
                                            <p:cond delay="228"/>
                                          </p:stCondLst>
                                        </p:cTn>
                                        <p:tgtEl>
                                          <p:spTgt spid="1273882"/>
                                        </p:tgtEl>
                                        <p:attrNameLst>
                                          <p:attrName>style.rotation</p:attrName>
                                        </p:attrNameLst>
                                      </p:cBhvr>
                                      <p:tavLst>
                                        <p:tav tm="0">
                                          <p:val>
                                            <p:fltVal val="-45"/>
                                          </p:val>
                                        </p:tav>
                                        <p:tav tm="69900">
                                          <p:val>
                                            <p:fltVal val="45"/>
                                          </p:val>
                                        </p:tav>
                                        <p:tav tm="100000">
                                          <p:val>
                                            <p:fltVal val="0"/>
                                          </p:val>
                                        </p:tav>
                                      </p:tavLst>
                                    </p:anim>
                                    <p:anim calcmode="lin" valueType="num">
                                      <p:cBhvr>
                                        <p:cTn id="37" dur="228" fill="hold">
                                          <p:stCondLst>
                                            <p:cond delay="0"/>
                                          </p:stCondLst>
                                        </p:cTn>
                                        <p:tgtEl>
                                          <p:spTgt spid="1273882"/>
                                        </p:tgtEl>
                                        <p:attrNameLst>
                                          <p:attrName>ppt_y</p:attrName>
                                        </p:attrNameLst>
                                      </p:cBhvr>
                                      <p:tavLst>
                                        <p:tav tm="0">
                                          <p:val>
                                            <p:strVal val="#ppt_y-1"/>
                                          </p:val>
                                        </p:tav>
                                        <p:tav tm="100000">
                                          <p:val>
                                            <p:strVal val="#ppt_y-(0.354*#ppt_w-0.172*#ppt_h)"/>
                                          </p:val>
                                        </p:tav>
                                      </p:tavLst>
                                    </p:anim>
                                    <p:anim calcmode="lin" valueType="num">
                                      <p:cBhvr>
                                        <p:cTn id="38" dur="78" decel="50000" autoRev="1" fill="hold">
                                          <p:stCondLst>
                                            <p:cond delay="228"/>
                                          </p:stCondLst>
                                        </p:cTn>
                                        <p:tgtEl>
                                          <p:spTgt spid="1273882"/>
                                        </p:tgtEl>
                                        <p:attrNameLst>
                                          <p:attrName>ppt_y</p:attrName>
                                        </p:attrNameLst>
                                      </p:cBhvr>
                                      <p:tavLst>
                                        <p:tav tm="0">
                                          <p:val>
                                            <p:strVal val="#ppt_y-(0.354*#ppt_w-0.172*#ppt_h)"/>
                                          </p:val>
                                        </p:tav>
                                        <p:tav tm="100000">
                                          <p:val>
                                            <p:strVal val="#ppt_y-(0.354*#ppt_w-0.172*#ppt_h)-#ppt_h/2"/>
                                          </p:val>
                                        </p:tav>
                                      </p:tavLst>
                                    </p:anim>
                                    <p:anim calcmode="lin" valueType="num">
                                      <p:cBhvr>
                                        <p:cTn id="39" dur="68" fill="hold">
                                          <p:stCondLst>
                                            <p:cond delay="432"/>
                                          </p:stCondLst>
                                        </p:cTn>
                                        <p:tgtEl>
                                          <p:spTgt spid="1273882"/>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50000"/>
                                  </p:iterate>
                                  <p:childTnLst>
                                    <p:set>
                                      <p:cBhvr>
                                        <p:cTn id="41" dur="1" fill="hold">
                                          <p:stCondLst>
                                            <p:cond delay="0"/>
                                          </p:stCondLst>
                                        </p:cTn>
                                        <p:tgtEl>
                                          <p:spTgt spid="1273883"/>
                                        </p:tgtEl>
                                        <p:attrNameLst>
                                          <p:attrName>style.visibility</p:attrName>
                                        </p:attrNameLst>
                                      </p:cBhvr>
                                      <p:to>
                                        <p:strVal val="visible"/>
                                      </p:to>
                                    </p:set>
                                    <p:set>
                                      <p:cBhvr>
                                        <p:cTn id="42" dur="228" fill="hold">
                                          <p:stCondLst>
                                            <p:cond delay="0"/>
                                          </p:stCondLst>
                                        </p:cTn>
                                        <p:tgtEl>
                                          <p:spTgt spid="1273883"/>
                                        </p:tgtEl>
                                        <p:attrNameLst>
                                          <p:attrName>style.rotation</p:attrName>
                                        </p:attrNameLst>
                                      </p:cBhvr>
                                      <p:to>
                                        <p:strVal val="-45.0"/>
                                      </p:to>
                                    </p:set>
                                    <p:anim calcmode="lin" valueType="num">
                                      <p:cBhvr>
                                        <p:cTn id="43" dur="228" fill="hold">
                                          <p:stCondLst>
                                            <p:cond delay="228"/>
                                          </p:stCondLst>
                                        </p:cTn>
                                        <p:tgtEl>
                                          <p:spTgt spid="1273883"/>
                                        </p:tgtEl>
                                        <p:attrNameLst>
                                          <p:attrName>style.rotation</p:attrName>
                                        </p:attrNameLst>
                                      </p:cBhvr>
                                      <p:tavLst>
                                        <p:tav tm="0">
                                          <p:val>
                                            <p:fltVal val="-45"/>
                                          </p:val>
                                        </p:tav>
                                        <p:tav tm="69900">
                                          <p:val>
                                            <p:fltVal val="45"/>
                                          </p:val>
                                        </p:tav>
                                        <p:tav tm="100000">
                                          <p:val>
                                            <p:fltVal val="0"/>
                                          </p:val>
                                        </p:tav>
                                      </p:tavLst>
                                    </p:anim>
                                    <p:anim calcmode="lin" valueType="num">
                                      <p:cBhvr>
                                        <p:cTn id="44" dur="228" fill="hold">
                                          <p:stCondLst>
                                            <p:cond delay="0"/>
                                          </p:stCondLst>
                                        </p:cTn>
                                        <p:tgtEl>
                                          <p:spTgt spid="1273883"/>
                                        </p:tgtEl>
                                        <p:attrNameLst>
                                          <p:attrName>ppt_y</p:attrName>
                                        </p:attrNameLst>
                                      </p:cBhvr>
                                      <p:tavLst>
                                        <p:tav tm="0">
                                          <p:val>
                                            <p:strVal val="#ppt_y-1"/>
                                          </p:val>
                                        </p:tav>
                                        <p:tav tm="100000">
                                          <p:val>
                                            <p:strVal val="#ppt_y-(0.354*#ppt_w-0.172*#ppt_h)"/>
                                          </p:val>
                                        </p:tav>
                                      </p:tavLst>
                                    </p:anim>
                                    <p:anim calcmode="lin" valueType="num">
                                      <p:cBhvr>
                                        <p:cTn id="45" dur="78" decel="50000" autoRev="1" fill="hold">
                                          <p:stCondLst>
                                            <p:cond delay="228"/>
                                          </p:stCondLst>
                                        </p:cTn>
                                        <p:tgtEl>
                                          <p:spTgt spid="1273883"/>
                                        </p:tgtEl>
                                        <p:attrNameLst>
                                          <p:attrName>ppt_y</p:attrName>
                                        </p:attrNameLst>
                                      </p:cBhvr>
                                      <p:tavLst>
                                        <p:tav tm="0">
                                          <p:val>
                                            <p:strVal val="#ppt_y-(0.354*#ppt_w-0.172*#ppt_h)"/>
                                          </p:val>
                                        </p:tav>
                                        <p:tav tm="100000">
                                          <p:val>
                                            <p:strVal val="#ppt_y-(0.354*#ppt_w-0.172*#ppt_h)-#ppt_h/2"/>
                                          </p:val>
                                        </p:tav>
                                      </p:tavLst>
                                    </p:anim>
                                    <p:anim calcmode="lin" valueType="num">
                                      <p:cBhvr>
                                        <p:cTn id="46" dur="68" fill="hold">
                                          <p:stCondLst>
                                            <p:cond delay="432"/>
                                          </p:stCondLst>
                                        </p:cTn>
                                        <p:tgtEl>
                                          <p:spTgt spid="1273883"/>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50000"/>
                                  </p:iterate>
                                  <p:childTnLst>
                                    <p:set>
                                      <p:cBhvr>
                                        <p:cTn id="48" dur="1" fill="hold">
                                          <p:stCondLst>
                                            <p:cond delay="0"/>
                                          </p:stCondLst>
                                        </p:cTn>
                                        <p:tgtEl>
                                          <p:spTgt spid="1273884"/>
                                        </p:tgtEl>
                                        <p:attrNameLst>
                                          <p:attrName>style.visibility</p:attrName>
                                        </p:attrNameLst>
                                      </p:cBhvr>
                                      <p:to>
                                        <p:strVal val="visible"/>
                                      </p:to>
                                    </p:set>
                                    <p:set>
                                      <p:cBhvr>
                                        <p:cTn id="49" dur="228" fill="hold">
                                          <p:stCondLst>
                                            <p:cond delay="0"/>
                                          </p:stCondLst>
                                        </p:cTn>
                                        <p:tgtEl>
                                          <p:spTgt spid="1273884"/>
                                        </p:tgtEl>
                                        <p:attrNameLst>
                                          <p:attrName>style.rotation</p:attrName>
                                        </p:attrNameLst>
                                      </p:cBhvr>
                                      <p:to>
                                        <p:strVal val="-45.0"/>
                                      </p:to>
                                    </p:set>
                                    <p:anim calcmode="lin" valueType="num">
                                      <p:cBhvr>
                                        <p:cTn id="50" dur="228" fill="hold">
                                          <p:stCondLst>
                                            <p:cond delay="228"/>
                                          </p:stCondLst>
                                        </p:cTn>
                                        <p:tgtEl>
                                          <p:spTgt spid="1273884"/>
                                        </p:tgtEl>
                                        <p:attrNameLst>
                                          <p:attrName>style.rotation</p:attrName>
                                        </p:attrNameLst>
                                      </p:cBhvr>
                                      <p:tavLst>
                                        <p:tav tm="0">
                                          <p:val>
                                            <p:fltVal val="-45"/>
                                          </p:val>
                                        </p:tav>
                                        <p:tav tm="69900">
                                          <p:val>
                                            <p:fltVal val="45"/>
                                          </p:val>
                                        </p:tav>
                                        <p:tav tm="100000">
                                          <p:val>
                                            <p:fltVal val="0"/>
                                          </p:val>
                                        </p:tav>
                                      </p:tavLst>
                                    </p:anim>
                                    <p:anim calcmode="lin" valueType="num">
                                      <p:cBhvr>
                                        <p:cTn id="51" dur="228" fill="hold">
                                          <p:stCondLst>
                                            <p:cond delay="0"/>
                                          </p:stCondLst>
                                        </p:cTn>
                                        <p:tgtEl>
                                          <p:spTgt spid="1273884"/>
                                        </p:tgtEl>
                                        <p:attrNameLst>
                                          <p:attrName>ppt_y</p:attrName>
                                        </p:attrNameLst>
                                      </p:cBhvr>
                                      <p:tavLst>
                                        <p:tav tm="0">
                                          <p:val>
                                            <p:strVal val="#ppt_y-1"/>
                                          </p:val>
                                        </p:tav>
                                        <p:tav tm="100000">
                                          <p:val>
                                            <p:strVal val="#ppt_y-(0.354*#ppt_w-0.172*#ppt_h)"/>
                                          </p:val>
                                        </p:tav>
                                      </p:tavLst>
                                    </p:anim>
                                    <p:anim calcmode="lin" valueType="num">
                                      <p:cBhvr>
                                        <p:cTn id="52" dur="78" decel="50000" autoRev="1" fill="hold">
                                          <p:stCondLst>
                                            <p:cond delay="228"/>
                                          </p:stCondLst>
                                        </p:cTn>
                                        <p:tgtEl>
                                          <p:spTgt spid="1273884"/>
                                        </p:tgtEl>
                                        <p:attrNameLst>
                                          <p:attrName>ppt_y</p:attrName>
                                        </p:attrNameLst>
                                      </p:cBhvr>
                                      <p:tavLst>
                                        <p:tav tm="0">
                                          <p:val>
                                            <p:strVal val="#ppt_y-(0.354*#ppt_w-0.172*#ppt_h)"/>
                                          </p:val>
                                        </p:tav>
                                        <p:tav tm="100000">
                                          <p:val>
                                            <p:strVal val="#ppt_y-(0.354*#ppt_w-0.172*#ppt_h)-#ppt_h/2"/>
                                          </p:val>
                                        </p:tav>
                                      </p:tavLst>
                                    </p:anim>
                                    <p:anim calcmode="lin" valueType="num">
                                      <p:cBhvr>
                                        <p:cTn id="53" dur="68" fill="hold">
                                          <p:stCondLst>
                                            <p:cond delay="432"/>
                                          </p:stCondLst>
                                        </p:cTn>
                                        <p:tgtEl>
                                          <p:spTgt spid="1273884"/>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grpId="0" nodeType="withEffect">
                                  <p:stCondLst>
                                    <p:cond delay="0"/>
                                  </p:stCondLst>
                                  <p:iterate type="lt">
                                    <p:tmPct val="50000"/>
                                  </p:iterate>
                                  <p:childTnLst>
                                    <p:set>
                                      <p:cBhvr>
                                        <p:cTn id="55" dur="1" fill="hold">
                                          <p:stCondLst>
                                            <p:cond delay="0"/>
                                          </p:stCondLst>
                                        </p:cTn>
                                        <p:tgtEl>
                                          <p:spTgt spid="1273885"/>
                                        </p:tgtEl>
                                        <p:attrNameLst>
                                          <p:attrName>style.visibility</p:attrName>
                                        </p:attrNameLst>
                                      </p:cBhvr>
                                      <p:to>
                                        <p:strVal val="visible"/>
                                      </p:to>
                                    </p:set>
                                    <p:set>
                                      <p:cBhvr>
                                        <p:cTn id="56" dur="228" fill="hold">
                                          <p:stCondLst>
                                            <p:cond delay="0"/>
                                          </p:stCondLst>
                                        </p:cTn>
                                        <p:tgtEl>
                                          <p:spTgt spid="1273885"/>
                                        </p:tgtEl>
                                        <p:attrNameLst>
                                          <p:attrName>style.rotation</p:attrName>
                                        </p:attrNameLst>
                                      </p:cBhvr>
                                      <p:to>
                                        <p:strVal val="-45.0"/>
                                      </p:to>
                                    </p:set>
                                    <p:anim calcmode="lin" valueType="num">
                                      <p:cBhvr>
                                        <p:cTn id="57" dur="228" fill="hold">
                                          <p:stCondLst>
                                            <p:cond delay="228"/>
                                          </p:stCondLst>
                                        </p:cTn>
                                        <p:tgtEl>
                                          <p:spTgt spid="1273885"/>
                                        </p:tgtEl>
                                        <p:attrNameLst>
                                          <p:attrName>style.rotation</p:attrName>
                                        </p:attrNameLst>
                                      </p:cBhvr>
                                      <p:tavLst>
                                        <p:tav tm="0">
                                          <p:val>
                                            <p:fltVal val="-45"/>
                                          </p:val>
                                        </p:tav>
                                        <p:tav tm="69900">
                                          <p:val>
                                            <p:fltVal val="45"/>
                                          </p:val>
                                        </p:tav>
                                        <p:tav tm="100000">
                                          <p:val>
                                            <p:fltVal val="0"/>
                                          </p:val>
                                        </p:tav>
                                      </p:tavLst>
                                    </p:anim>
                                    <p:anim calcmode="lin" valueType="num">
                                      <p:cBhvr>
                                        <p:cTn id="58" dur="228" fill="hold">
                                          <p:stCondLst>
                                            <p:cond delay="0"/>
                                          </p:stCondLst>
                                        </p:cTn>
                                        <p:tgtEl>
                                          <p:spTgt spid="1273885"/>
                                        </p:tgtEl>
                                        <p:attrNameLst>
                                          <p:attrName>ppt_y</p:attrName>
                                        </p:attrNameLst>
                                      </p:cBhvr>
                                      <p:tavLst>
                                        <p:tav tm="0">
                                          <p:val>
                                            <p:strVal val="#ppt_y-1"/>
                                          </p:val>
                                        </p:tav>
                                        <p:tav tm="100000">
                                          <p:val>
                                            <p:strVal val="#ppt_y-(0.354*#ppt_w-0.172*#ppt_h)"/>
                                          </p:val>
                                        </p:tav>
                                      </p:tavLst>
                                    </p:anim>
                                    <p:anim calcmode="lin" valueType="num">
                                      <p:cBhvr>
                                        <p:cTn id="59" dur="78" decel="50000" autoRev="1" fill="hold">
                                          <p:stCondLst>
                                            <p:cond delay="228"/>
                                          </p:stCondLst>
                                        </p:cTn>
                                        <p:tgtEl>
                                          <p:spTgt spid="1273885"/>
                                        </p:tgtEl>
                                        <p:attrNameLst>
                                          <p:attrName>ppt_y</p:attrName>
                                        </p:attrNameLst>
                                      </p:cBhvr>
                                      <p:tavLst>
                                        <p:tav tm="0">
                                          <p:val>
                                            <p:strVal val="#ppt_y-(0.354*#ppt_w-0.172*#ppt_h)"/>
                                          </p:val>
                                        </p:tav>
                                        <p:tav tm="100000">
                                          <p:val>
                                            <p:strVal val="#ppt_y-(0.354*#ppt_w-0.172*#ppt_h)-#ppt_h/2"/>
                                          </p:val>
                                        </p:tav>
                                      </p:tavLst>
                                    </p:anim>
                                    <p:anim calcmode="lin" valueType="num">
                                      <p:cBhvr>
                                        <p:cTn id="60" dur="68" fill="hold">
                                          <p:stCondLst>
                                            <p:cond delay="432"/>
                                          </p:stCondLst>
                                        </p:cTn>
                                        <p:tgtEl>
                                          <p:spTgt spid="1273885"/>
                                        </p:tgtEl>
                                        <p:attrNameLst>
                                          <p:attrName>ppt_y</p:attrName>
                                        </p:attrNameLst>
                                      </p:cBhvr>
                                      <p:tavLst>
                                        <p:tav tm="0">
                                          <p:val>
                                            <p:strVal val="#ppt_y-(0.354*#ppt_w-0.172*#ppt_h)"/>
                                          </p:val>
                                        </p:tav>
                                        <p:tav tm="100000">
                                          <p:val>
                                            <p:strVal val="#ppt_y"/>
                                          </p:val>
                                        </p:tav>
                                      </p:tavLst>
                                    </p:anim>
                                  </p:childTnLst>
                                </p:cTn>
                              </p:par>
                              <p:par>
                                <p:cTn id="61" presetID="38" presetClass="entr" presetSubtype="0" accel="50000" fill="hold" grpId="0" nodeType="withEffect">
                                  <p:stCondLst>
                                    <p:cond delay="0"/>
                                  </p:stCondLst>
                                  <p:iterate type="lt">
                                    <p:tmPct val="50000"/>
                                  </p:iterate>
                                  <p:childTnLst>
                                    <p:set>
                                      <p:cBhvr>
                                        <p:cTn id="62" dur="1" fill="hold">
                                          <p:stCondLst>
                                            <p:cond delay="0"/>
                                          </p:stCondLst>
                                        </p:cTn>
                                        <p:tgtEl>
                                          <p:spTgt spid="1273886"/>
                                        </p:tgtEl>
                                        <p:attrNameLst>
                                          <p:attrName>style.visibility</p:attrName>
                                        </p:attrNameLst>
                                      </p:cBhvr>
                                      <p:to>
                                        <p:strVal val="visible"/>
                                      </p:to>
                                    </p:set>
                                    <p:set>
                                      <p:cBhvr>
                                        <p:cTn id="63" dur="228" fill="hold">
                                          <p:stCondLst>
                                            <p:cond delay="0"/>
                                          </p:stCondLst>
                                        </p:cTn>
                                        <p:tgtEl>
                                          <p:spTgt spid="1273886"/>
                                        </p:tgtEl>
                                        <p:attrNameLst>
                                          <p:attrName>style.rotation</p:attrName>
                                        </p:attrNameLst>
                                      </p:cBhvr>
                                      <p:to>
                                        <p:strVal val="-45.0"/>
                                      </p:to>
                                    </p:set>
                                    <p:anim calcmode="lin" valueType="num">
                                      <p:cBhvr>
                                        <p:cTn id="64" dur="228" fill="hold">
                                          <p:stCondLst>
                                            <p:cond delay="228"/>
                                          </p:stCondLst>
                                        </p:cTn>
                                        <p:tgtEl>
                                          <p:spTgt spid="1273886"/>
                                        </p:tgtEl>
                                        <p:attrNameLst>
                                          <p:attrName>style.rotation</p:attrName>
                                        </p:attrNameLst>
                                      </p:cBhvr>
                                      <p:tavLst>
                                        <p:tav tm="0">
                                          <p:val>
                                            <p:fltVal val="-45"/>
                                          </p:val>
                                        </p:tav>
                                        <p:tav tm="69900">
                                          <p:val>
                                            <p:fltVal val="45"/>
                                          </p:val>
                                        </p:tav>
                                        <p:tav tm="100000">
                                          <p:val>
                                            <p:fltVal val="0"/>
                                          </p:val>
                                        </p:tav>
                                      </p:tavLst>
                                    </p:anim>
                                    <p:anim calcmode="lin" valueType="num">
                                      <p:cBhvr>
                                        <p:cTn id="65" dur="228" fill="hold">
                                          <p:stCondLst>
                                            <p:cond delay="0"/>
                                          </p:stCondLst>
                                        </p:cTn>
                                        <p:tgtEl>
                                          <p:spTgt spid="1273886"/>
                                        </p:tgtEl>
                                        <p:attrNameLst>
                                          <p:attrName>ppt_y</p:attrName>
                                        </p:attrNameLst>
                                      </p:cBhvr>
                                      <p:tavLst>
                                        <p:tav tm="0">
                                          <p:val>
                                            <p:strVal val="#ppt_y-1"/>
                                          </p:val>
                                        </p:tav>
                                        <p:tav tm="100000">
                                          <p:val>
                                            <p:strVal val="#ppt_y-(0.354*#ppt_w-0.172*#ppt_h)"/>
                                          </p:val>
                                        </p:tav>
                                      </p:tavLst>
                                    </p:anim>
                                    <p:anim calcmode="lin" valueType="num">
                                      <p:cBhvr>
                                        <p:cTn id="66" dur="78" decel="50000" autoRev="1" fill="hold">
                                          <p:stCondLst>
                                            <p:cond delay="228"/>
                                          </p:stCondLst>
                                        </p:cTn>
                                        <p:tgtEl>
                                          <p:spTgt spid="1273886"/>
                                        </p:tgtEl>
                                        <p:attrNameLst>
                                          <p:attrName>ppt_y</p:attrName>
                                        </p:attrNameLst>
                                      </p:cBhvr>
                                      <p:tavLst>
                                        <p:tav tm="0">
                                          <p:val>
                                            <p:strVal val="#ppt_y-(0.354*#ppt_w-0.172*#ppt_h)"/>
                                          </p:val>
                                        </p:tav>
                                        <p:tav tm="100000">
                                          <p:val>
                                            <p:strVal val="#ppt_y-(0.354*#ppt_w-0.172*#ppt_h)-#ppt_h/2"/>
                                          </p:val>
                                        </p:tav>
                                      </p:tavLst>
                                    </p:anim>
                                    <p:anim calcmode="lin" valueType="num">
                                      <p:cBhvr>
                                        <p:cTn id="67" dur="68" fill="hold">
                                          <p:stCondLst>
                                            <p:cond delay="432"/>
                                          </p:stCondLst>
                                        </p:cTn>
                                        <p:tgtEl>
                                          <p:spTgt spid="1273886"/>
                                        </p:tgtEl>
                                        <p:attrNameLst>
                                          <p:attrName>ppt_y</p:attrName>
                                        </p:attrNameLst>
                                      </p:cBhvr>
                                      <p:tavLst>
                                        <p:tav tm="0">
                                          <p:val>
                                            <p:strVal val="#ppt_y-(0.354*#ppt_w-0.172*#ppt_h)"/>
                                          </p:val>
                                        </p:tav>
                                        <p:tav tm="100000">
                                          <p:val>
                                            <p:strVal val="#ppt_y"/>
                                          </p:val>
                                        </p:tav>
                                      </p:tavLst>
                                    </p:anim>
                                  </p:childTnLst>
                                </p:cTn>
                              </p:par>
                              <p:par>
                                <p:cTn id="68" presetID="38" presetClass="entr" presetSubtype="0" accel="50000" fill="hold" grpId="0" nodeType="withEffect">
                                  <p:stCondLst>
                                    <p:cond delay="0"/>
                                  </p:stCondLst>
                                  <p:iterate type="lt">
                                    <p:tmPct val="50000"/>
                                  </p:iterate>
                                  <p:childTnLst>
                                    <p:set>
                                      <p:cBhvr>
                                        <p:cTn id="69" dur="1" fill="hold">
                                          <p:stCondLst>
                                            <p:cond delay="0"/>
                                          </p:stCondLst>
                                        </p:cTn>
                                        <p:tgtEl>
                                          <p:spTgt spid="1273887"/>
                                        </p:tgtEl>
                                        <p:attrNameLst>
                                          <p:attrName>style.visibility</p:attrName>
                                        </p:attrNameLst>
                                      </p:cBhvr>
                                      <p:to>
                                        <p:strVal val="visible"/>
                                      </p:to>
                                    </p:set>
                                    <p:set>
                                      <p:cBhvr>
                                        <p:cTn id="70" dur="228" fill="hold">
                                          <p:stCondLst>
                                            <p:cond delay="0"/>
                                          </p:stCondLst>
                                        </p:cTn>
                                        <p:tgtEl>
                                          <p:spTgt spid="1273887"/>
                                        </p:tgtEl>
                                        <p:attrNameLst>
                                          <p:attrName>style.rotation</p:attrName>
                                        </p:attrNameLst>
                                      </p:cBhvr>
                                      <p:to>
                                        <p:strVal val="-45.0"/>
                                      </p:to>
                                    </p:set>
                                    <p:anim calcmode="lin" valueType="num">
                                      <p:cBhvr>
                                        <p:cTn id="71" dur="228" fill="hold">
                                          <p:stCondLst>
                                            <p:cond delay="228"/>
                                          </p:stCondLst>
                                        </p:cTn>
                                        <p:tgtEl>
                                          <p:spTgt spid="1273887"/>
                                        </p:tgtEl>
                                        <p:attrNameLst>
                                          <p:attrName>style.rotation</p:attrName>
                                        </p:attrNameLst>
                                      </p:cBhvr>
                                      <p:tavLst>
                                        <p:tav tm="0">
                                          <p:val>
                                            <p:fltVal val="-45"/>
                                          </p:val>
                                        </p:tav>
                                        <p:tav tm="69900">
                                          <p:val>
                                            <p:fltVal val="45"/>
                                          </p:val>
                                        </p:tav>
                                        <p:tav tm="100000">
                                          <p:val>
                                            <p:fltVal val="0"/>
                                          </p:val>
                                        </p:tav>
                                      </p:tavLst>
                                    </p:anim>
                                    <p:anim calcmode="lin" valueType="num">
                                      <p:cBhvr>
                                        <p:cTn id="72" dur="228" fill="hold">
                                          <p:stCondLst>
                                            <p:cond delay="0"/>
                                          </p:stCondLst>
                                        </p:cTn>
                                        <p:tgtEl>
                                          <p:spTgt spid="1273887"/>
                                        </p:tgtEl>
                                        <p:attrNameLst>
                                          <p:attrName>ppt_y</p:attrName>
                                        </p:attrNameLst>
                                      </p:cBhvr>
                                      <p:tavLst>
                                        <p:tav tm="0">
                                          <p:val>
                                            <p:strVal val="#ppt_y-1"/>
                                          </p:val>
                                        </p:tav>
                                        <p:tav tm="100000">
                                          <p:val>
                                            <p:strVal val="#ppt_y-(0.354*#ppt_w-0.172*#ppt_h)"/>
                                          </p:val>
                                        </p:tav>
                                      </p:tavLst>
                                    </p:anim>
                                    <p:anim calcmode="lin" valueType="num">
                                      <p:cBhvr>
                                        <p:cTn id="73" dur="78" decel="50000" autoRev="1" fill="hold">
                                          <p:stCondLst>
                                            <p:cond delay="228"/>
                                          </p:stCondLst>
                                        </p:cTn>
                                        <p:tgtEl>
                                          <p:spTgt spid="1273887"/>
                                        </p:tgtEl>
                                        <p:attrNameLst>
                                          <p:attrName>ppt_y</p:attrName>
                                        </p:attrNameLst>
                                      </p:cBhvr>
                                      <p:tavLst>
                                        <p:tav tm="0">
                                          <p:val>
                                            <p:strVal val="#ppt_y-(0.354*#ppt_w-0.172*#ppt_h)"/>
                                          </p:val>
                                        </p:tav>
                                        <p:tav tm="100000">
                                          <p:val>
                                            <p:strVal val="#ppt_y-(0.354*#ppt_w-0.172*#ppt_h)-#ppt_h/2"/>
                                          </p:val>
                                        </p:tav>
                                      </p:tavLst>
                                    </p:anim>
                                    <p:anim calcmode="lin" valueType="num">
                                      <p:cBhvr>
                                        <p:cTn id="74" dur="68" fill="hold">
                                          <p:stCondLst>
                                            <p:cond delay="432"/>
                                          </p:stCondLst>
                                        </p:cTn>
                                        <p:tgtEl>
                                          <p:spTgt spid="1273887"/>
                                        </p:tgtEl>
                                        <p:attrNameLst>
                                          <p:attrName>ppt_y</p:attrName>
                                        </p:attrNameLst>
                                      </p:cBhvr>
                                      <p:tavLst>
                                        <p:tav tm="0">
                                          <p:val>
                                            <p:strVal val="#ppt_y-(0.354*#ppt_w-0.172*#ppt_h)"/>
                                          </p:val>
                                        </p:tav>
                                        <p:tav tm="100000">
                                          <p:val>
                                            <p:strVal val="#ppt_y"/>
                                          </p:val>
                                        </p:tav>
                                      </p:tavLst>
                                    </p:anim>
                                  </p:childTnLst>
                                </p:cTn>
                              </p:par>
                              <p:par>
                                <p:cTn id="75" presetID="38" presetClass="entr" presetSubtype="0" accel="50000" fill="hold" grpId="0" nodeType="withEffect">
                                  <p:stCondLst>
                                    <p:cond delay="0"/>
                                  </p:stCondLst>
                                  <p:iterate type="lt">
                                    <p:tmPct val="50000"/>
                                  </p:iterate>
                                  <p:childTnLst>
                                    <p:set>
                                      <p:cBhvr>
                                        <p:cTn id="76" dur="1" fill="hold">
                                          <p:stCondLst>
                                            <p:cond delay="0"/>
                                          </p:stCondLst>
                                        </p:cTn>
                                        <p:tgtEl>
                                          <p:spTgt spid="1273888"/>
                                        </p:tgtEl>
                                        <p:attrNameLst>
                                          <p:attrName>style.visibility</p:attrName>
                                        </p:attrNameLst>
                                      </p:cBhvr>
                                      <p:to>
                                        <p:strVal val="visible"/>
                                      </p:to>
                                    </p:set>
                                    <p:set>
                                      <p:cBhvr>
                                        <p:cTn id="77" dur="228" fill="hold">
                                          <p:stCondLst>
                                            <p:cond delay="0"/>
                                          </p:stCondLst>
                                        </p:cTn>
                                        <p:tgtEl>
                                          <p:spTgt spid="1273888"/>
                                        </p:tgtEl>
                                        <p:attrNameLst>
                                          <p:attrName>style.rotation</p:attrName>
                                        </p:attrNameLst>
                                      </p:cBhvr>
                                      <p:to>
                                        <p:strVal val="-45.0"/>
                                      </p:to>
                                    </p:set>
                                    <p:anim calcmode="lin" valueType="num">
                                      <p:cBhvr>
                                        <p:cTn id="78" dur="228" fill="hold">
                                          <p:stCondLst>
                                            <p:cond delay="228"/>
                                          </p:stCondLst>
                                        </p:cTn>
                                        <p:tgtEl>
                                          <p:spTgt spid="127388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127388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127388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1273888"/>
                                        </p:tgtEl>
                                        <p:attrNameLst>
                                          <p:attrName>ppt_y</p:attrName>
                                        </p:attrNameLst>
                                      </p:cBhvr>
                                      <p:tavLst>
                                        <p:tav tm="0">
                                          <p:val>
                                            <p:strVal val="#ppt_y-(0.354*#ppt_w-0.172*#ppt_h)"/>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9" presetClass="entr" presetSubtype="10" fill="hold" grpId="0" nodeType="clickEffect">
                                  <p:stCondLst>
                                    <p:cond delay="0"/>
                                  </p:stCondLst>
                                  <p:childTnLst>
                                    <p:set>
                                      <p:cBhvr>
                                        <p:cTn id="85" dur="1" fill="hold">
                                          <p:stCondLst>
                                            <p:cond delay="0"/>
                                          </p:stCondLst>
                                        </p:cTn>
                                        <p:tgtEl>
                                          <p:spTgt spid="1273859"/>
                                        </p:tgtEl>
                                        <p:attrNameLst>
                                          <p:attrName>style.visibility</p:attrName>
                                        </p:attrNameLst>
                                      </p:cBhvr>
                                      <p:to>
                                        <p:strVal val="visible"/>
                                      </p:to>
                                    </p:set>
                                    <p:anim calcmode="lin" valueType="num">
                                      <p:cBhvr>
                                        <p:cTn id="86" dur="1000" fill="hold"/>
                                        <p:tgtEl>
                                          <p:spTgt spid="1273859"/>
                                        </p:tgtEl>
                                        <p:attrNameLst>
                                          <p:attrName>ppt_w</p:attrName>
                                        </p:attrNameLst>
                                      </p:cBhvr>
                                      <p:tavLst>
                                        <p:tav tm="0" fmla="#ppt_w*sin(2.5*pi*$)">
                                          <p:val>
                                            <p:fltVal val="0"/>
                                          </p:val>
                                        </p:tav>
                                        <p:tav tm="100000">
                                          <p:val>
                                            <p:fltVal val="1"/>
                                          </p:val>
                                        </p:tav>
                                      </p:tavLst>
                                    </p:anim>
                                    <p:anim calcmode="lin" valueType="num">
                                      <p:cBhvr>
                                        <p:cTn id="87" dur="1000" fill="hold"/>
                                        <p:tgtEl>
                                          <p:spTgt spid="1273859"/>
                                        </p:tgtEl>
                                        <p:attrNameLst>
                                          <p:attrName>ppt_h</p:attrName>
                                        </p:attrNameLst>
                                      </p:cBhvr>
                                      <p:tavLst>
                                        <p:tav tm="0">
                                          <p:val>
                                            <p:strVal val="#ppt_h"/>
                                          </p:val>
                                        </p:tav>
                                        <p:tav tm="100000">
                                          <p:val>
                                            <p:strVal val="#ppt_h"/>
                                          </p:val>
                                        </p:tav>
                                      </p:tavLst>
                                    </p:anim>
                                  </p:childTnLst>
                                </p:cTn>
                              </p:par>
                              <p:par>
                                <p:cTn id="88" presetID="19" presetClass="entr" presetSubtype="10" fill="hold" grpId="0" nodeType="withEffect">
                                  <p:stCondLst>
                                    <p:cond delay="0"/>
                                  </p:stCondLst>
                                  <p:childTnLst>
                                    <p:set>
                                      <p:cBhvr>
                                        <p:cTn id="89" dur="1" fill="hold">
                                          <p:stCondLst>
                                            <p:cond delay="0"/>
                                          </p:stCondLst>
                                        </p:cTn>
                                        <p:tgtEl>
                                          <p:spTgt spid="1273860"/>
                                        </p:tgtEl>
                                        <p:attrNameLst>
                                          <p:attrName>style.visibility</p:attrName>
                                        </p:attrNameLst>
                                      </p:cBhvr>
                                      <p:to>
                                        <p:strVal val="visible"/>
                                      </p:to>
                                    </p:set>
                                    <p:anim calcmode="lin" valueType="num">
                                      <p:cBhvr>
                                        <p:cTn id="90" dur="1000" fill="hold"/>
                                        <p:tgtEl>
                                          <p:spTgt spid="1273860"/>
                                        </p:tgtEl>
                                        <p:attrNameLst>
                                          <p:attrName>ppt_w</p:attrName>
                                        </p:attrNameLst>
                                      </p:cBhvr>
                                      <p:tavLst>
                                        <p:tav tm="0" fmla="#ppt_w*sin(2.5*pi*$)">
                                          <p:val>
                                            <p:fltVal val="0"/>
                                          </p:val>
                                        </p:tav>
                                        <p:tav tm="100000">
                                          <p:val>
                                            <p:fltVal val="1"/>
                                          </p:val>
                                        </p:tav>
                                      </p:tavLst>
                                    </p:anim>
                                    <p:anim calcmode="lin" valueType="num">
                                      <p:cBhvr>
                                        <p:cTn id="91" dur="1000" fill="hold"/>
                                        <p:tgtEl>
                                          <p:spTgt spid="1273860"/>
                                        </p:tgtEl>
                                        <p:attrNameLst>
                                          <p:attrName>ppt_h</p:attrName>
                                        </p:attrNameLst>
                                      </p:cBhvr>
                                      <p:tavLst>
                                        <p:tav tm="0">
                                          <p:val>
                                            <p:strVal val="#ppt_h"/>
                                          </p:val>
                                        </p:tav>
                                        <p:tav tm="100000">
                                          <p:val>
                                            <p:strVal val="#ppt_h"/>
                                          </p:val>
                                        </p:tav>
                                      </p:tavLst>
                                    </p:anim>
                                  </p:childTnLst>
                                </p:cTn>
                              </p:par>
                              <p:par>
                                <p:cTn id="92" presetID="19" presetClass="entr" presetSubtype="10" fill="hold" grpId="0" nodeType="withEffect">
                                  <p:stCondLst>
                                    <p:cond delay="0"/>
                                  </p:stCondLst>
                                  <p:childTnLst>
                                    <p:set>
                                      <p:cBhvr>
                                        <p:cTn id="93" dur="1" fill="hold">
                                          <p:stCondLst>
                                            <p:cond delay="0"/>
                                          </p:stCondLst>
                                        </p:cTn>
                                        <p:tgtEl>
                                          <p:spTgt spid="1273861"/>
                                        </p:tgtEl>
                                        <p:attrNameLst>
                                          <p:attrName>style.visibility</p:attrName>
                                        </p:attrNameLst>
                                      </p:cBhvr>
                                      <p:to>
                                        <p:strVal val="visible"/>
                                      </p:to>
                                    </p:set>
                                    <p:anim calcmode="lin" valueType="num">
                                      <p:cBhvr>
                                        <p:cTn id="94" dur="1000" fill="hold"/>
                                        <p:tgtEl>
                                          <p:spTgt spid="1273861"/>
                                        </p:tgtEl>
                                        <p:attrNameLst>
                                          <p:attrName>ppt_w</p:attrName>
                                        </p:attrNameLst>
                                      </p:cBhvr>
                                      <p:tavLst>
                                        <p:tav tm="0" fmla="#ppt_w*sin(2.5*pi*$)">
                                          <p:val>
                                            <p:fltVal val="0"/>
                                          </p:val>
                                        </p:tav>
                                        <p:tav tm="100000">
                                          <p:val>
                                            <p:fltVal val="1"/>
                                          </p:val>
                                        </p:tav>
                                      </p:tavLst>
                                    </p:anim>
                                    <p:anim calcmode="lin" valueType="num">
                                      <p:cBhvr>
                                        <p:cTn id="95" dur="1000" fill="hold"/>
                                        <p:tgtEl>
                                          <p:spTgt spid="1273861"/>
                                        </p:tgtEl>
                                        <p:attrNameLst>
                                          <p:attrName>ppt_h</p:attrName>
                                        </p:attrNameLst>
                                      </p:cBhvr>
                                      <p:tavLst>
                                        <p:tav tm="0">
                                          <p:val>
                                            <p:strVal val="#ppt_h"/>
                                          </p:val>
                                        </p:tav>
                                        <p:tav tm="100000">
                                          <p:val>
                                            <p:strVal val="#ppt_h"/>
                                          </p:val>
                                        </p:tav>
                                      </p:tavLst>
                                    </p:anim>
                                  </p:childTnLst>
                                </p:cTn>
                              </p:par>
                              <p:par>
                                <p:cTn id="96" presetID="19" presetClass="entr" presetSubtype="10" fill="hold" grpId="0" nodeType="withEffect">
                                  <p:stCondLst>
                                    <p:cond delay="0"/>
                                  </p:stCondLst>
                                  <p:childTnLst>
                                    <p:set>
                                      <p:cBhvr>
                                        <p:cTn id="97" dur="1" fill="hold">
                                          <p:stCondLst>
                                            <p:cond delay="0"/>
                                          </p:stCondLst>
                                        </p:cTn>
                                        <p:tgtEl>
                                          <p:spTgt spid="1273862"/>
                                        </p:tgtEl>
                                        <p:attrNameLst>
                                          <p:attrName>style.visibility</p:attrName>
                                        </p:attrNameLst>
                                      </p:cBhvr>
                                      <p:to>
                                        <p:strVal val="visible"/>
                                      </p:to>
                                    </p:set>
                                    <p:anim calcmode="lin" valueType="num">
                                      <p:cBhvr>
                                        <p:cTn id="98" dur="1000" fill="hold"/>
                                        <p:tgtEl>
                                          <p:spTgt spid="1273862"/>
                                        </p:tgtEl>
                                        <p:attrNameLst>
                                          <p:attrName>ppt_w</p:attrName>
                                        </p:attrNameLst>
                                      </p:cBhvr>
                                      <p:tavLst>
                                        <p:tav tm="0" fmla="#ppt_w*sin(2.5*pi*$)">
                                          <p:val>
                                            <p:fltVal val="0"/>
                                          </p:val>
                                        </p:tav>
                                        <p:tav tm="100000">
                                          <p:val>
                                            <p:fltVal val="1"/>
                                          </p:val>
                                        </p:tav>
                                      </p:tavLst>
                                    </p:anim>
                                    <p:anim calcmode="lin" valueType="num">
                                      <p:cBhvr>
                                        <p:cTn id="99" dur="1000" fill="hold"/>
                                        <p:tgtEl>
                                          <p:spTgt spid="1273862"/>
                                        </p:tgtEl>
                                        <p:attrNameLst>
                                          <p:attrName>ppt_h</p:attrName>
                                        </p:attrNameLst>
                                      </p:cBhvr>
                                      <p:tavLst>
                                        <p:tav tm="0">
                                          <p:val>
                                            <p:strVal val="#ppt_h"/>
                                          </p:val>
                                        </p:tav>
                                        <p:tav tm="100000">
                                          <p:val>
                                            <p:strVal val="#ppt_h"/>
                                          </p:val>
                                        </p:tav>
                                      </p:tavLst>
                                    </p:anim>
                                  </p:childTnLst>
                                </p:cTn>
                              </p:par>
                              <p:par>
                                <p:cTn id="100" presetID="19" presetClass="entr" presetSubtype="10" fill="hold" grpId="0" nodeType="withEffect">
                                  <p:stCondLst>
                                    <p:cond delay="0"/>
                                  </p:stCondLst>
                                  <p:childTnLst>
                                    <p:set>
                                      <p:cBhvr>
                                        <p:cTn id="101" dur="1" fill="hold">
                                          <p:stCondLst>
                                            <p:cond delay="0"/>
                                          </p:stCondLst>
                                        </p:cTn>
                                        <p:tgtEl>
                                          <p:spTgt spid="1273863"/>
                                        </p:tgtEl>
                                        <p:attrNameLst>
                                          <p:attrName>style.visibility</p:attrName>
                                        </p:attrNameLst>
                                      </p:cBhvr>
                                      <p:to>
                                        <p:strVal val="visible"/>
                                      </p:to>
                                    </p:set>
                                    <p:anim calcmode="lin" valueType="num">
                                      <p:cBhvr>
                                        <p:cTn id="102" dur="1000" fill="hold"/>
                                        <p:tgtEl>
                                          <p:spTgt spid="1273863"/>
                                        </p:tgtEl>
                                        <p:attrNameLst>
                                          <p:attrName>ppt_w</p:attrName>
                                        </p:attrNameLst>
                                      </p:cBhvr>
                                      <p:tavLst>
                                        <p:tav tm="0" fmla="#ppt_w*sin(2.5*pi*$)">
                                          <p:val>
                                            <p:fltVal val="0"/>
                                          </p:val>
                                        </p:tav>
                                        <p:tav tm="100000">
                                          <p:val>
                                            <p:fltVal val="1"/>
                                          </p:val>
                                        </p:tav>
                                      </p:tavLst>
                                    </p:anim>
                                    <p:anim calcmode="lin" valueType="num">
                                      <p:cBhvr>
                                        <p:cTn id="103" dur="1000" fill="hold"/>
                                        <p:tgtEl>
                                          <p:spTgt spid="1273863"/>
                                        </p:tgtEl>
                                        <p:attrNameLst>
                                          <p:attrName>ppt_h</p:attrName>
                                        </p:attrNameLst>
                                      </p:cBhvr>
                                      <p:tavLst>
                                        <p:tav tm="0">
                                          <p:val>
                                            <p:strVal val="#ppt_h"/>
                                          </p:val>
                                        </p:tav>
                                        <p:tav tm="100000">
                                          <p:val>
                                            <p:strVal val="#ppt_h"/>
                                          </p:val>
                                        </p:tav>
                                      </p:tavLst>
                                    </p:anim>
                                  </p:childTnLst>
                                </p:cTn>
                              </p:par>
                              <p:par>
                                <p:cTn id="104" presetID="19" presetClass="entr" presetSubtype="10" fill="hold" grpId="0" nodeType="withEffect">
                                  <p:stCondLst>
                                    <p:cond delay="0"/>
                                  </p:stCondLst>
                                  <p:childTnLst>
                                    <p:set>
                                      <p:cBhvr>
                                        <p:cTn id="105" dur="1" fill="hold">
                                          <p:stCondLst>
                                            <p:cond delay="0"/>
                                          </p:stCondLst>
                                        </p:cTn>
                                        <p:tgtEl>
                                          <p:spTgt spid="1273864"/>
                                        </p:tgtEl>
                                        <p:attrNameLst>
                                          <p:attrName>style.visibility</p:attrName>
                                        </p:attrNameLst>
                                      </p:cBhvr>
                                      <p:to>
                                        <p:strVal val="visible"/>
                                      </p:to>
                                    </p:set>
                                    <p:anim calcmode="lin" valueType="num">
                                      <p:cBhvr>
                                        <p:cTn id="106" dur="1000" fill="hold"/>
                                        <p:tgtEl>
                                          <p:spTgt spid="1273864"/>
                                        </p:tgtEl>
                                        <p:attrNameLst>
                                          <p:attrName>ppt_w</p:attrName>
                                        </p:attrNameLst>
                                      </p:cBhvr>
                                      <p:tavLst>
                                        <p:tav tm="0" fmla="#ppt_w*sin(2.5*pi*$)">
                                          <p:val>
                                            <p:fltVal val="0"/>
                                          </p:val>
                                        </p:tav>
                                        <p:tav tm="100000">
                                          <p:val>
                                            <p:fltVal val="1"/>
                                          </p:val>
                                        </p:tav>
                                      </p:tavLst>
                                    </p:anim>
                                    <p:anim calcmode="lin" valueType="num">
                                      <p:cBhvr>
                                        <p:cTn id="107" dur="1000" fill="hold"/>
                                        <p:tgtEl>
                                          <p:spTgt spid="1273864"/>
                                        </p:tgtEl>
                                        <p:attrNameLst>
                                          <p:attrName>ppt_h</p:attrName>
                                        </p:attrNameLst>
                                      </p:cBhvr>
                                      <p:tavLst>
                                        <p:tav tm="0">
                                          <p:val>
                                            <p:strVal val="#ppt_h"/>
                                          </p:val>
                                        </p:tav>
                                        <p:tav tm="100000">
                                          <p:val>
                                            <p:strVal val="#ppt_h"/>
                                          </p:val>
                                        </p:tav>
                                      </p:tavLst>
                                    </p:anim>
                                  </p:childTnLst>
                                </p:cTn>
                              </p:par>
                              <p:par>
                                <p:cTn id="108" presetID="19" presetClass="entr" presetSubtype="10" fill="hold" grpId="0" nodeType="withEffect">
                                  <p:stCondLst>
                                    <p:cond delay="0"/>
                                  </p:stCondLst>
                                  <p:childTnLst>
                                    <p:set>
                                      <p:cBhvr>
                                        <p:cTn id="109" dur="1" fill="hold">
                                          <p:stCondLst>
                                            <p:cond delay="0"/>
                                          </p:stCondLst>
                                        </p:cTn>
                                        <p:tgtEl>
                                          <p:spTgt spid="1273865"/>
                                        </p:tgtEl>
                                        <p:attrNameLst>
                                          <p:attrName>style.visibility</p:attrName>
                                        </p:attrNameLst>
                                      </p:cBhvr>
                                      <p:to>
                                        <p:strVal val="visible"/>
                                      </p:to>
                                    </p:set>
                                    <p:anim calcmode="lin" valueType="num">
                                      <p:cBhvr>
                                        <p:cTn id="110" dur="1000" fill="hold"/>
                                        <p:tgtEl>
                                          <p:spTgt spid="1273865"/>
                                        </p:tgtEl>
                                        <p:attrNameLst>
                                          <p:attrName>ppt_w</p:attrName>
                                        </p:attrNameLst>
                                      </p:cBhvr>
                                      <p:tavLst>
                                        <p:tav tm="0" fmla="#ppt_w*sin(2.5*pi*$)">
                                          <p:val>
                                            <p:fltVal val="0"/>
                                          </p:val>
                                        </p:tav>
                                        <p:tav tm="100000">
                                          <p:val>
                                            <p:fltVal val="1"/>
                                          </p:val>
                                        </p:tav>
                                      </p:tavLst>
                                    </p:anim>
                                    <p:anim calcmode="lin" valueType="num">
                                      <p:cBhvr>
                                        <p:cTn id="111" dur="1000" fill="hold"/>
                                        <p:tgtEl>
                                          <p:spTgt spid="1273865"/>
                                        </p:tgtEl>
                                        <p:attrNameLst>
                                          <p:attrName>ppt_h</p:attrName>
                                        </p:attrNameLst>
                                      </p:cBhvr>
                                      <p:tavLst>
                                        <p:tav tm="0">
                                          <p:val>
                                            <p:strVal val="#ppt_h"/>
                                          </p:val>
                                        </p:tav>
                                        <p:tav tm="100000">
                                          <p:val>
                                            <p:strVal val="#ppt_h"/>
                                          </p:val>
                                        </p:tav>
                                      </p:tavLst>
                                    </p:anim>
                                  </p:childTnLst>
                                </p:cTn>
                              </p:par>
                              <p:par>
                                <p:cTn id="112" presetID="19" presetClass="entr" presetSubtype="10" fill="hold" grpId="0" nodeType="withEffect">
                                  <p:stCondLst>
                                    <p:cond delay="0"/>
                                  </p:stCondLst>
                                  <p:childTnLst>
                                    <p:set>
                                      <p:cBhvr>
                                        <p:cTn id="113" dur="1" fill="hold">
                                          <p:stCondLst>
                                            <p:cond delay="0"/>
                                          </p:stCondLst>
                                        </p:cTn>
                                        <p:tgtEl>
                                          <p:spTgt spid="1273866"/>
                                        </p:tgtEl>
                                        <p:attrNameLst>
                                          <p:attrName>style.visibility</p:attrName>
                                        </p:attrNameLst>
                                      </p:cBhvr>
                                      <p:to>
                                        <p:strVal val="visible"/>
                                      </p:to>
                                    </p:set>
                                    <p:anim calcmode="lin" valueType="num">
                                      <p:cBhvr>
                                        <p:cTn id="114" dur="1000" fill="hold"/>
                                        <p:tgtEl>
                                          <p:spTgt spid="1273866"/>
                                        </p:tgtEl>
                                        <p:attrNameLst>
                                          <p:attrName>ppt_w</p:attrName>
                                        </p:attrNameLst>
                                      </p:cBhvr>
                                      <p:tavLst>
                                        <p:tav tm="0" fmla="#ppt_w*sin(2.5*pi*$)">
                                          <p:val>
                                            <p:fltVal val="0"/>
                                          </p:val>
                                        </p:tav>
                                        <p:tav tm="100000">
                                          <p:val>
                                            <p:fltVal val="1"/>
                                          </p:val>
                                        </p:tav>
                                      </p:tavLst>
                                    </p:anim>
                                    <p:anim calcmode="lin" valueType="num">
                                      <p:cBhvr>
                                        <p:cTn id="115" dur="1000" fill="hold"/>
                                        <p:tgtEl>
                                          <p:spTgt spid="1273866"/>
                                        </p:tgtEl>
                                        <p:attrNameLst>
                                          <p:attrName>ppt_h</p:attrName>
                                        </p:attrNameLst>
                                      </p:cBhvr>
                                      <p:tavLst>
                                        <p:tav tm="0">
                                          <p:val>
                                            <p:strVal val="#ppt_h"/>
                                          </p:val>
                                        </p:tav>
                                        <p:tav tm="100000">
                                          <p:val>
                                            <p:strVal val="#ppt_h"/>
                                          </p:val>
                                        </p:tav>
                                      </p:tavLst>
                                    </p:anim>
                                  </p:childTnLst>
                                </p:cTn>
                              </p:par>
                              <p:par>
                                <p:cTn id="116" presetID="19" presetClass="entr" presetSubtype="10" fill="hold" grpId="0" nodeType="withEffect">
                                  <p:stCondLst>
                                    <p:cond delay="0"/>
                                  </p:stCondLst>
                                  <p:childTnLst>
                                    <p:set>
                                      <p:cBhvr>
                                        <p:cTn id="117" dur="1" fill="hold">
                                          <p:stCondLst>
                                            <p:cond delay="0"/>
                                          </p:stCondLst>
                                        </p:cTn>
                                        <p:tgtEl>
                                          <p:spTgt spid="1273867"/>
                                        </p:tgtEl>
                                        <p:attrNameLst>
                                          <p:attrName>style.visibility</p:attrName>
                                        </p:attrNameLst>
                                      </p:cBhvr>
                                      <p:to>
                                        <p:strVal val="visible"/>
                                      </p:to>
                                    </p:set>
                                    <p:anim calcmode="lin" valueType="num">
                                      <p:cBhvr>
                                        <p:cTn id="118" dur="1000" fill="hold"/>
                                        <p:tgtEl>
                                          <p:spTgt spid="1273867"/>
                                        </p:tgtEl>
                                        <p:attrNameLst>
                                          <p:attrName>ppt_w</p:attrName>
                                        </p:attrNameLst>
                                      </p:cBhvr>
                                      <p:tavLst>
                                        <p:tav tm="0" fmla="#ppt_w*sin(2.5*pi*$)">
                                          <p:val>
                                            <p:fltVal val="0"/>
                                          </p:val>
                                        </p:tav>
                                        <p:tav tm="100000">
                                          <p:val>
                                            <p:fltVal val="1"/>
                                          </p:val>
                                        </p:tav>
                                      </p:tavLst>
                                    </p:anim>
                                    <p:anim calcmode="lin" valueType="num">
                                      <p:cBhvr>
                                        <p:cTn id="119" dur="1000" fill="hold"/>
                                        <p:tgtEl>
                                          <p:spTgt spid="1273867"/>
                                        </p:tgtEl>
                                        <p:attrNameLst>
                                          <p:attrName>ppt_h</p:attrName>
                                        </p:attrNameLst>
                                      </p:cBhvr>
                                      <p:tavLst>
                                        <p:tav tm="0">
                                          <p:val>
                                            <p:strVal val="#ppt_h"/>
                                          </p:val>
                                        </p:tav>
                                        <p:tav tm="100000">
                                          <p:val>
                                            <p:strVal val="#ppt_h"/>
                                          </p:val>
                                        </p:tav>
                                      </p:tavLst>
                                    </p:anim>
                                  </p:childTnLst>
                                </p:cTn>
                              </p:par>
                              <p:par>
                                <p:cTn id="120" presetID="19" presetClass="entr" presetSubtype="10" fill="hold" grpId="0" nodeType="withEffect">
                                  <p:stCondLst>
                                    <p:cond delay="0"/>
                                  </p:stCondLst>
                                  <p:childTnLst>
                                    <p:set>
                                      <p:cBhvr>
                                        <p:cTn id="121" dur="1" fill="hold">
                                          <p:stCondLst>
                                            <p:cond delay="0"/>
                                          </p:stCondLst>
                                        </p:cTn>
                                        <p:tgtEl>
                                          <p:spTgt spid="1273868"/>
                                        </p:tgtEl>
                                        <p:attrNameLst>
                                          <p:attrName>style.visibility</p:attrName>
                                        </p:attrNameLst>
                                      </p:cBhvr>
                                      <p:to>
                                        <p:strVal val="visible"/>
                                      </p:to>
                                    </p:set>
                                    <p:anim calcmode="lin" valueType="num">
                                      <p:cBhvr>
                                        <p:cTn id="122" dur="1000" fill="hold"/>
                                        <p:tgtEl>
                                          <p:spTgt spid="1273868"/>
                                        </p:tgtEl>
                                        <p:attrNameLst>
                                          <p:attrName>ppt_w</p:attrName>
                                        </p:attrNameLst>
                                      </p:cBhvr>
                                      <p:tavLst>
                                        <p:tav tm="0" fmla="#ppt_w*sin(2.5*pi*$)">
                                          <p:val>
                                            <p:fltVal val="0"/>
                                          </p:val>
                                        </p:tav>
                                        <p:tav tm="100000">
                                          <p:val>
                                            <p:fltVal val="1"/>
                                          </p:val>
                                        </p:tav>
                                      </p:tavLst>
                                    </p:anim>
                                    <p:anim calcmode="lin" valueType="num">
                                      <p:cBhvr>
                                        <p:cTn id="123" dur="1000" fill="hold"/>
                                        <p:tgtEl>
                                          <p:spTgt spid="1273868"/>
                                        </p:tgtEl>
                                        <p:attrNameLst>
                                          <p:attrName>ppt_h</p:attrName>
                                        </p:attrNameLst>
                                      </p:cBhvr>
                                      <p:tavLst>
                                        <p:tav tm="0">
                                          <p:val>
                                            <p:strVal val="#ppt_h"/>
                                          </p:val>
                                        </p:tav>
                                        <p:tav tm="100000">
                                          <p:val>
                                            <p:strVal val="#ppt_h"/>
                                          </p:val>
                                        </p:tav>
                                      </p:tavLst>
                                    </p:anim>
                                  </p:childTnLst>
                                </p:cTn>
                              </p:par>
                              <p:par>
                                <p:cTn id="124" presetID="19" presetClass="entr" presetSubtype="10" fill="hold" grpId="0" nodeType="withEffect">
                                  <p:stCondLst>
                                    <p:cond delay="0"/>
                                  </p:stCondLst>
                                  <p:childTnLst>
                                    <p:set>
                                      <p:cBhvr>
                                        <p:cTn id="125" dur="1" fill="hold">
                                          <p:stCondLst>
                                            <p:cond delay="0"/>
                                          </p:stCondLst>
                                        </p:cTn>
                                        <p:tgtEl>
                                          <p:spTgt spid="1273869"/>
                                        </p:tgtEl>
                                        <p:attrNameLst>
                                          <p:attrName>style.visibility</p:attrName>
                                        </p:attrNameLst>
                                      </p:cBhvr>
                                      <p:to>
                                        <p:strVal val="visible"/>
                                      </p:to>
                                    </p:set>
                                    <p:anim calcmode="lin" valueType="num">
                                      <p:cBhvr>
                                        <p:cTn id="126" dur="1000" fill="hold"/>
                                        <p:tgtEl>
                                          <p:spTgt spid="1273869"/>
                                        </p:tgtEl>
                                        <p:attrNameLst>
                                          <p:attrName>ppt_w</p:attrName>
                                        </p:attrNameLst>
                                      </p:cBhvr>
                                      <p:tavLst>
                                        <p:tav tm="0" fmla="#ppt_w*sin(2.5*pi*$)">
                                          <p:val>
                                            <p:fltVal val="0"/>
                                          </p:val>
                                        </p:tav>
                                        <p:tav tm="100000">
                                          <p:val>
                                            <p:fltVal val="1"/>
                                          </p:val>
                                        </p:tav>
                                      </p:tavLst>
                                    </p:anim>
                                    <p:anim calcmode="lin" valueType="num">
                                      <p:cBhvr>
                                        <p:cTn id="127" dur="1000" fill="hold"/>
                                        <p:tgtEl>
                                          <p:spTgt spid="1273869"/>
                                        </p:tgtEl>
                                        <p:attrNameLst>
                                          <p:attrName>ppt_h</p:attrName>
                                        </p:attrNameLst>
                                      </p:cBhvr>
                                      <p:tavLst>
                                        <p:tav tm="0">
                                          <p:val>
                                            <p:strVal val="#ppt_h"/>
                                          </p:val>
                                        </p:tav>
                                        <p:tav tm="100000">
                                          <p:val>
                                            <p:strVal val="#ppt_h"/>
                                          </p:val>
                                        </p:tav>
                                      </p:tavLst>
                                    </p:anim>
                                  </p:childTnLst>
                                </p:cTn>
                              </p:par>
                              <p:par>
                                <p:cTn id="128" presetID="19" presetClass="entr" presetSubtype="10" fill="hold" grpId="0" nodeType="withEffect">
                                  <p:stCondLst>
                                    <p:cond delay="0"/>
                                  </p:stCondLst>
                                  <p:childTnLst>
                                    <p:set>
                                      <p:cBhvr>
                                        <p:cTn id="129" dur="1" fill="hold">
                                          <p:stCondLst>
                                            <p:cond delay="0"/>
                                          </p:stCondLst>
                                        </p:cTn>
                                        <p:tgtEl>
                                          <p:spTgt spid="1273870"/>
                                        </p:tgtEl>
                                        <p:attrNameLst>
                                          <p:attrName>style.visibility</p:attrName>
                                        </p:attrNameLst>
                                      </p:cBhvr>
                                      <p:to>
                                        <p:strVal val="visible"/>
                                      </p:to>
                                    </p:set>
                                    <p:anim calcmode="lin" valueType="num">
                                      <p:cBhvr>
                                        <p:cTn id="130" dur="1000" fill="hold"/>
                                        <p:tgtEl>
                                          <p:spTgt spid="1273870"/>
                                        </p:tgtEl>
                                        <p:attrNameLst>
                                          <p:attrName>ppt_w</p:attrName>
                                        </p:attrNameLst>
                                      </p:cBhvr>
                                      <p:tavLst>
                                        <p:tav tm="0" fmla="#ppt_w*sin(2.5*pi*$)">
                                          <p:val>
                                            <p:fltVal val="0"/>
                                          </p:val>
                                        </p:tav>
                                        <p:tav tm="100000">
                                          <p:val>
                                            <p:fltVal val="1"/>
                                          </p:val>
                                        </p:tav>
                                      </p:tavLst>
                                    </p:anim>
                                    <p:anim calcmode="lin" valueType="num">
                                      <p:cBhvr>
                                        <p:cTn id="131" dur="1000" fill="hold"/>
                                        <p:tgtEl>
                                          <p:spTgt spid="1273870"/>
                                        </p:tgtEl>
                                        <p:attrNameLst>
                                          <p:attrName>ppt_h</p:attrName>
                                        </p:attrNameLst>
                                      </p:cBhvr>
                                      <p:tavLst>
                                        <p:tav tm="0">
                                          <p:val>
                                            <p:strVal val="#ppt_h"/>
                                          </p:val>
                                        </p:tav>
                                        <p:tav tm="100000">
                                          <p:val>
                                            <p:strVal val="#ppt_h"/>
                                          </p:val>
                                        </p:tav>
                                      </p:tavLst>
                                    </p:anim>
                                  </p:childTnLst>
                                </p:cTn>
                              </p:par>
                              <p:par>
                                <p:cTn id="132" presetID="19" presetClass="entr" presetSubtype="10" fill="hold" grpId="0" nodeType="withEffect">
                                  <p:stCondLst>
                                    <p:cond delay="0"/>
                                  </p:stCondLst>
                                  <p:childTnLst>
                                    <p:set>
                                      <p:cBhvr>
                                        <p:cTn id="133" dur="1" fill="hold">
                                          <p:stCondLst>
                                            <p:cond delay="0"/>
                                          </p:stCondLst>
                                        </p:cTn>
                                        <p:tgtEl>
                                          <p:spTgt spid="1273871"/>
                                        </p:tgtEl>
                                        <p:attrNameLst>
                                          <p:attrName>style.visibility</p:attrName>
                                        </p:attrNameLst>
                                      </p:cBhvr>
                                      <p:to>
                                        <p:strVal val="visible"/>
                                      </p:to>
                                    </p:set>
                                    <p:anim calcmode="lin" valueType="num">
                                      <p:cBhvr>
                                        <p:cTn id="134" dur="1000" fill="hold"/>
                                        <p:tgtEl>
                                          <p:spTgt spid="1273871"/>
                                        </p:tgtEl>
                                        <p:attrNameLst>
                                          <p:attrName>ppt_w</p:attrName>
                                        </p:attrNameLst>
                                      </p:cBhvr>
                                      <p:tavLst>
                                        <p:tav tm="0" fmla="#ppt_w*sin(2.5*pi*$)">
                                          <p:val>
                                            <p:fltVal val="0"/>
                                          </p:val>
                                        </p:tav>
                                        <p:tav tm="100000">
                                          <p:val>
                                            <p:fltVal val="1"/>
                                          </p:val>
                                        </p:tav>
                                      </p:tavLst>
                                    </p:anim>
                                    <p:anim calcmode="lin" valueType="num">
                                      <p:cBhvr>
                                        <p:cTn id="135" dur="1000" fill="hold"/>
                                        <p:tgtEl>
                                          <p:spTgt spid="1273871"/>
                                        </p:tgtEl>
                                        <p:attrNameLst>
                                          <p:attrName>ppt_h</p:attrName>
                                        </p:attrNameLst>
                                      </p:cBhvr>
                                      <p:tavLst>
                                        <p:tav tm="0">
                                          <p:val>
                                            <p:strVal val="#ppt_h"/>
                                          </p:val>
                                        </p:tav>
                                        <p:tav tm="100000">
                                          <p:val>
                                            <p:strVal val="#ppt_h"/>
                                          </p:val>
                                        </p:tav>
                                      </p:tavLst>
                                    </p:anim>
                                  </p:childTnLst>
                                </p:cTn>
                              </p:par>
                              <p:par>
                                <p:cTn id="136" presetID="19" presetClass="entr" presetSubtype="10" fill="hold" grpId="0" nodeType="withEffect">
                                  <p:stCondLst>
                                    <p:cond delay="0"/>
                                  </p:stCondLst>
                                  <p:childTnLst>
                                    <p:set>
                                      <p:cBhvr>
                                        <p:cTn id="137" dur="1" fill="hold">
                                          <p:stCondLst>
                                            <p:cond delay="0"/>
                                          </p:stCondLst>
                                        </p:cTn>
                                        <p:tgtEl>
                                          <p:spTgt spid="1273872"/>
                                        </p:tgtEl>
                                        <p:attrNameLst>
                                          <p:attrName>style.visibility</p:attrName>
                                        </p:attrNameLst>
                                      </p:cBhvr>
                                      <p:to>
                                        <p:strVal val="visible"/>
                                      </p:to>
                                    </p:set>
                                    <p:anim calcmode="lin" valueType="num">
                                      <p:cBhvr>
                                        <p:cTn id="138" dur="1000" fill="hold"/>
                                        <p:tgtEl>
                                          <p:spTgt spid="1273872"/>
                                        </p:tgtEl>
                                        <p:attrNameLst>
                                          <p:attrName>ppt_w</p:attrName>
                                        </p:attrNameLst>
                                      </p:cBhvr>
                                      <p:tavLst>
                                        <p:tav tm="0" fmla="#ppt_w*sin(2.5*pi*$)">
                                          <p:val>
                                            <p:fltVal val="0"/>
                                          </p:val>
                                        </p:tav>
                                        <p:tav tm="100000">
                                          <p:val>
                                            <p:fltVal val="1"/>
                                          </p:val>
                                        </p:tav>
                                      </p:tavLst>
                                    </p:anim>
                                    <p:anim calcmode="lin" valueType="num">
                                      <p:cBhvr>
                                        <p:cTn id="139" dur="1000" fill="hold"/>
                                        <p:tgtEl>
                                          <p:spTgt spid="1273872"/>
                                        </p:tgtEl>
                                        <p:attrNameLst>
                                          <p:attrName>ppt_h</p:attrName>
                                        </p:attrNameLst>
                                      </p:cBhvr>
                                      <p:tavLst>
                                        <p:tav tm="0">
                                          <p:val>
                                            <p:strVal val="#ppt_h"/>
                                          </p:val>
                                        </p:tav>
                                        <p:tav tm="100000">
                                          <p:val>
                                            <p:strVal val="#ppt_h"/>
                                          </p:val>
                                        </p:tav>
                                      </p:tavLst>
                                    </p:anim>
                                  </p:childTnLst>
                                </p:cTn>
                              </p:par>
                              <p:par>
                                <p:cTn id="140" presetID="19" presetClass="entr" presetSubtype="10" fill="hold" grpId="0" nodeType="withEffect">
                                  <p:stCondLst>
                                    <p:cond delay="0"/>
                                  </p:stCondLst>
                                  <p:childTnLst>
                                    <p:set>
                                      <p:cBhvr>
                                        <p:cTn id="141" dur="1" fill="hold">
                                          <p:stCondLst>
                                            <p:cond delay="0"/>
                                          </p:stCondLst>
                                        </p:cTn>
                                        <p:tgtEl>
                                          <p:spTgt spid="1273873"/>
                                        </p:tgtEl>
                                        <p:attrNameLst>
                                          <p:attrName>style.visibility</p:attrName>
                                        </p:attrNameLst>
                                      </p:cBhvr>
                                      <p:to>
                                        <p:strVal val="visible"/>
                                      </p:to>
                                    </p:set>
                                    <p:anim calcmode="lin" valueType="num">
                                      <p:cBhvr>
                                        <p:cTn id="142" dur="1000" fill="hold"/>
                                        <p:tgtEl>
                                          <p:spTgt spid="1273873"/>
                                        </p:tgtEl>
                                        <p:attrNameLst>
                                          <p:attrName>ppt_w</p:attrName>
                                        </p:attrNameLst>
                                      </p:cBhvr>
                                      <p:tavLst>
                                        <p:tav tm="0" fmla="#ppt_w*sin(2.5*pi*$)">
                                          <p:val>
                                            <p:fltVal val="0"/>
                                          </p:val>
                                        </p:tav>
                                        <p:tav tm="100000">
                                          <p:val>
                                            <p:fltVal val="1"/>
                                          </p:val>
                                        </p:tav>
                                      </p:tavLst>
                                    </p:anim>
                                    <p:anim calcmode="lin" valueType="num">
                                      <p:cBhvr>
                                        <p:cTn id="143" dur="1000" fill="hold"/>
                                        <p:tgtEl>
                                          <p:spTgt spid="1273873"/>
                                        </p:tgtEl>
                                        <p:attrNameLst>
                                          <p:attrName>ppt_h</p:attrName>
                                        </p:attrNameLst>
                                      </p:cBhvr>
                                      <p:tavLst>
                                        <p:tav tm="0">
                                          <p:val>
                                            <p:strVal val="#ppt_h"/>
                                          </p:val>
                                        </p:tav>
                                        <p:tav tm="100000">
                                          <p:val>
                                            <p:strVal val="#ppt_h"/>
                                          </p:val>
                                        </p:tav>
                                      </p:tavLst>
                                    </p:anim>
                                  </p:childTnLst>
                                </p:cTn>
                              </p:par>
                              <p:par>
                                <p:cTn id="144" presetID="19" presetClass="entr" presetSubtype="10" fill="hold" grpId="0" nodeType="withEffect">
                                  <p:stCondLst>
                                    <p:cond delay="0"/>
                                  </p:stCondLst>
                                  <p:childTnLst>
                                    <p:set>
                                      <p:cBhvr>
                                        <p:cTn id="145" dur="1" fill="hold">
                                          <p:stCondLst>
                                            <p:cond delay="0"/>
                                          </p:stCondLst>
                                        </p:cTn>
                                        <p:tgtEl>
                                          <p:spTgt spid="1273874"/>
                                        </p:tgtEl>
                                        <p:attrNameLst>
                                          <p:attrName>style.visibility</p:attrName>
                                        </p:attrNameLst>
                                      </p:cBhvr>
                                      <p:to>
                                        <p:strVal val="visible"/>
                                      </p:to>
                                    </p:set>
                                    <p:anim calcmode="lin" valueType="num">
                                      <p:cBhvr>
                                        <p:cTn id="146" dur="1000" fill="hold"/>
                                        <p:tgtEl>
                                          <p:spTgt spid="1273874"/>
                                        </p:tgtEl>
                                        <p:attrNameLst>
                                          <p:attrName>ppt_w</p:attrName>
                                        </p:attrNameLst>
                                      </p:cBhvr>
                                      <p:tavLst>
                                        <p:tav tm="0" fmla="#ppt_w*sin(2.5*pi*$)">
                                          <p:val>
                                            <p:fltVal val="0"/>
                                          </p:val>
                                        </p:tav>
                                        <p:tav tm="100000">
                                          <p:val>
                                            <p:fltVal val="1"/>
                                          </p:val>
                                        </p:tav>
                                      </p:tavLst>
                                    </p:anim>
                                    <p:anim calcmode="lin" valueType="num">
                                      <p:cBhvr>
                                        <p:cTn id="147" dur="1000" fill="hold"/>
                                        <p:tgtEl>
                                          <p:spTgt spid="1273874"/>
                                        </p:tgtEl>
                                        <p:attrNameLst>
                                          <p:attrName>ppt_h</p:attrName>
                                        </p:attrNameLst>
                                      </p:cBhvr>
                                      <p:tavLst>
                                        <p:tav tm="0">
                                          <p:val>
                                            <p:strVal val="#ppt_h"/>
                                          </p:val>
                                        </p:tav>
                                        <p:tav tm="100000">
                                          <p:val>
                                            <p:strVal val="#ppt_h"/>
                                          </p:val>
                                        </p:tav>
                                      </p:tavLst>
                                    </p:anim>
                                  </p:childTnLst>
                                </p:cTn>
                              </p:par>
                              <p:par>
                                <p:cTn id="148" presetID="19" presetClass="entr" presetSubtype="10" fill="hold" grpId="0" nodeType="withEffect">
                                  <p:stCondLst>
                                    <p:cond delay="0"/>
                                  </p:stCondLst>
                                  <p:childTnLst>
                                    <p:set>
                                      <p:cBhvr>
                                        <p:cTn id="149" dur="1" fill="hold">
                                          <p:stCondLst>
                                            <p:cond delay="0"/>
                                          </p:stCondLst>
                                        </p:cTn>
                                        <p:tgtEl>
                                          <p:spTgt spid="1273875"/>
                                        </p:tgtEl>
                                        <p:attrNameLst>
                                          <p:attrName>style.visibility</p:attrName>
                                        </p:attrNameLst>
                                      </p:cBhvr>
                                      <p:to>
                                        <p:strVal val="visible"/>
                                      </p:to>
                                    </p:set>
                                    <p:anim calcmode="lin" valueType="num">
                                      <p:cBhvr>
                                        <p:cTn id="150" dur="1000" fill="hold"/>
                                        <p:tgtEl>
                                          <p:spTgt spid="1273875"/>
                                        </p:tgtEl>
                                        <p:attrNameLst>
                                          <p:attrName>ppt_w</p:attrName>
                                        </p:attrNameLst>
                                      </p:cBhvr>
                                      <p:tavLst>
                                        <p:tav tm="0" fmla="#ppt_w*sin(2.5*pi*$)">
                                          <p:val>
                                            <p:fltVal val="0"/>
                                          </p:val>
                                        </p:tav>
                                        <p:tav tm="100000">
                                          <p:val>
                                            <p:fltVal val="1"/>
                                          </p:val>
                                        </p:tav>
                                      </p:tavLst>
                                    </p:anim>
                                    <p:anim calcmode="lin" valueType="num">
                                      <p:cBhvr>
                                        <p:cTn id="151" dur="1000" fill="hold"/>
                                        <p:tgtEl>
                                          <p:spTgt spid="1273875"/>
                                        </p:tgtEl>
                                        <p:attrNameLst>
                                          <p:attrName>ppt_h</p:attrName>
                                        </p:attrNameLst>
                                      </p:cBhvr>
                                      <p:tavLst>
                                        <p:tav tm="0">
                                          <p:val>
                                            <p:strVal val="#ppt_h"/>
                                          </p:val>
                                        </p:tav>
                                        <p:tav tm="100000">
                                          <p:val>
                                            <p:strVal val="#ppt_h"/>
                                          </p:val>
                                        </p:tav>
                                      </p:tavLst>
                                    </p:anim>
                                  </p:childTnLst>
                                </p:cTn>
                              </p:par>
                              <p:par>
                                <p:cTn id="152" presetID="19" presetClass="entr" presetSubtype="10" fill="hold" grpId="0" nodeType="withEffect">
                                  <p:stCondLst>
                                    <p:cond delay="0"/>
                                  </p:stCondLst>
                                  <p:childTnLst>
                                    <p:set>
                                      <p:cBhvr>
                                        <p:cTn id="153" dur="1" fill="hold">
                                          <p:stCondLst>
                                            <p:cond delay="0"/>
                                          </p:stCondLst>
                                        </p:cTn>
                                        <p:tgtEl>
                                          <p:spTgt spid="1273876"/>
                                        </p:tgtEl>
                                        <p:attrNameLst>
                                          <p:attrName>style.visibility</p:attrName>
                                        </p:attrNameLst>
                                      </p:cBhvr>
                                      <p:to>
                                        <p:strVal val="visible"/>
                                      </p:to>
                                    </p:set>
                                    <p:anim calcmode="lin" valueType="num">
                                      <p:cBhvr>
                                        <p:cTn id="154" dur="1000" fill="hold"/>
                                        <p:tgtEl>
                                          <p:spTgt spid="1273876"/>
                                        </p:tgtEl>
                                        <p:attrNameLst>
                                          <p:attrName>ppt_w</p:attrName>
                                        </p:attrNameLst>
                                      </p:cBhvr>
                                      <p:tavLst>
                                        <p:tav tm="0" fmla="#ppt_w*sin(2.5*pi*$)">
                                          <p:val>
                                            <p:fltVal val="0"/>
                                          </p:val>
                                        </p:tav>
                                        <p:tav tm="100000">
                                          <p:val>
                                            <p:fltVal val="1"/>
                                          </p:val>
                                        </p:tav>
                                      </p:tavLst>
                                    </p:anim>
                                    <p:anim calcmode="lin" valueType="num">
                                      <p:cBhvr>
                                        <p:cTn id="155" dur="1000" fill="hold"/>
                                        <p:tgtEl>
                                          <p:spTgt spid="1273876"/>
                                        </p:tgtEl>
                                        <p:attrNameLst>
                                          <p:attrName>ppt_h</p:attrName>
                                        </p:attrNameLst>
                                      </p:cBhvr>
                                      <p:tavLst>
                                        <p:tav tm="0">
                                          <p:val>
                                            <p:strVal val="#ppt_h"/>
                                          </p:val>
                                        </p:tav>
                                        <p:tav tm="100000">
                                          <p:val>
                                            <p:strVal val="#ppt_h"/>
                                          </p:val>
                                        </p:tav>
                                      </p:tavLst>
                                    </p:anim>
                                  </p:childTnLst>
                                </p:cTn>
                              </p:par>
                              <p:par>
                                <p:cTn id="156" presetID="19" presetClass="entr" presetSubtype="10" fill="hold" grpId="0" nodeType="withEffect">
                                  <p:stCondLst>
                                    <p:cond delay="0"/>
                                  </p:stCondLst>
                                  <p:childTnLst>
                                    <p:set>
                                      <p:cBhvr>
                                        <p:cTn id="157" dur="1" fill="hold">
                                          <p:stCondLst>
                                            <p:cond delay="0"/>
                                          </p:stCondLst>
                                        </p:cTn>
                                        <p:tgtEl>
                                          <p:spTgt spid="1273877"/>
                                        </p:tgtEl>
                                        <p:attrNameLst>
                                          <p:attrName>style.visibility</p:attrName>
                                        </p:attrNameLst>
                                      </p:cBhvr>
                                      <p:to>
                                        <p:strVal val="visible"/>
                                      </p:to>
                                    </p:set>
                                    <p:anim calcmode="lin" valueType="num">
                                      <p:cBhvr>
                                        <p:cTn id="158" dur="1000" fill="hold"/>
                                        <p:tgtEl>
                                          <p:spTgt spid="1273877"/>
                                        </p:tgtEl>
                                        <p:attrNameLst>
                                          <p:attrName>ppt_w</p:attrName>
                                        </p:attrNameLst>
                                      </p:cBhvr>
                                      <p:tavLst>
                                        <p:tav tm="0" fmla="#ppt_w*sin(2.5*pi*$)">
                                          <p:val>
                                            <p:fltVal val="0"/>
                                          </p:val>
                                        </p:tav>
                                        <p:tav tm="100000">
                                          <p:val>
                                            <p:fltVal val="1"/>
                                          </p:val>
                                        </p:tav>
                                      </p:tavLst>
                                    </p:anim>
                                    <p:anim calcmode="lin" valueType="num">
                                      <p:cBhvr>
                                        <p:cTn id="159" dur="1000" fill="hold"/>
                                        <p:tgtEl>
                                          <p:spTgt spid="1273877"/>
                                        </p:tgtEl>
                                        <p:attrNameLst>
                                          <p:attrName>ppt_h</p:attrName>
                                        </p:attrNameLst>
                                      </p:cBhvr>
                                      <p:tavLst>
                                        <p:tav tm="0">
                                          <p:val>
                                            <p:strVal val="#ppt_h"/>
                                          </p:val>
                                        </p:tav>
                                        <p:tav tm="100000">
                                          <p:val>
                                            <p:strVal val="#ppt_h"/>
                                          </p:val>
                                        </p:tav>
                                      </p:tavLst>
                                    </p:anim>
                                  </p:childTnLst>
                                </p:cTn>
                              </p:par>
                            </p:childTnLst>
                          </p:cTn>
                        </p:par>
                      </p:childTnLst>
                    </p:cTn>
                  </p:par>
                  <p:par>
                    <p:cTn id="160" fill="hold">
                      <p:stCondLst>
                        <p:cond delay="indefinite"/>
                      </p:stCondLst>
                      <p:childTnLst>
                        <p:par>
                          <p:cTn id="161" fill="hold">
                            <p:stCondLst>
                              <p:cond delay="0"/>
                            </p:stCondLst>
                            <p:childTnLst>
                              <p:par>
                                <p:cTn id="162" presetID="31" presetClass="entr" presetSubtype="0" fill="hold" grpId="0" nodeType="clickEffect">
                                  <p:stCondLst>
                                    <p:cond delay="0"/>
                                  </p:stCondLst>
                                  <p:iterate type="lt">
                                    <p:tmPct val="5000"/>
                                  </p:iterate>
                                  <p:childTnLst>
                                    <p:set>
                                      <p:cBhvr>
                                        <p:cTn id="163" dur="1" fill="hold">
                                          <p:stCondLst>
                                            <p:cond delay="0"/>
                                          </p:stCondLst>
                                        </p:cTn>
                                        <p:tgtEl>
                                          <p:spTgt spid="1273889"/>
                                        </p:tgtEl>
                                        <p:attrNameLst>
                                          <p:attrName>style.visibility</p:attrName>
                                        </p:attrNameLst>
                                      </p:cBhvr>
                                      <p:to>
                                        <p:strVal val="visible"/>
                                      </p:to>
                                    </p:set>
                                    <p:anim calcmode="lin" valueType="num">
                                      <p:cBhvr>
                                        <p:cTn id="164" dur="1000" fill="hold"/>
                                        <p:tgtEl>
                                          <p:spTgt spid="1273889"/>
                                        </p:tgtEl>
                                        <p:attrNameLst>
                                          <p:attrName>ppt_w</p:attrName>
                                        </p:attrNameLst>
                                      </p:cBhvr>
                                      <p:tavLst>
                                        <p:tav tm="0">
                                          <p:val>
                                            <p:fltVal val="0"/>
                                          </p:val>
                                        </p:tav>
                                        <p:tav tm="100000">
                                          <p:val>
                                            <p:strVal val="#ppt_w"/>
                                          </p:val>
                                        </p:tav>
                                      </p:tavLst>
                                    </p:anim>
                                    <p:anim calcmode="lin" valueType="num">
                                      <p:cBhvr>
                                        <p:cTn id="165" dur="1000" fill="hold"/>
                                        <p:tgtEl>
                                          <p:spTgt spid="1273889"/>
                                        </p:tgtEl>
                                        <p:attrNameLst>
                                          <p:attrName>ppt_h</p:attrName>
                                        </p:attrNameLst>
                                      </p:cBhvr>
                                      <p:tavLst>
                                        <p:tav tm="0">
                                          <p:val>
                                            <p:fltVal val="0"/>
                                          </p:val>
                                        </p:tav>
                                        <p:tav tm="100000">
                                          <p:val>
                                            <p:strVal val="#ppt_h"/>
                                          </p:val>
                                        </p:tav>
                                      </p:tavLst>
                                    </p:anim>
                                    <p:anim calcmode="lin" valueType="num">
                                      <p:cBhvr>
                                        <p:cTn id="166" dur="1000" fill="hold"/>
                                        <p:tgtEl>
                                          <p:spTgt spid="1273889"/>
                                        </p:tgtEl>
                                        <p:attrNameLst>
                                          <p:attrName>style.rotation</p:attrName>
                                        </p:attrNameLst>
                                      </p:cBhvr>
                                      <p:tavLst>
                                        <p:tav tm="0">
                                          <p:val>
                                            <p:fltVal val="90"/>
                                          </p:val>
                                        </p:tav>
                                        <p:tav tm="100000">
                                          <p:val>
                                            <p:fltVal val="0"/>
                                          </p:val>
                                        </p:tav>
                                      </p:tavLst>
                                    </p:anim>
                                    <p:animEffect transition="in" filter="fade">
                                      <p:cBhvr>
                                        <p:cTn id="167" dur="1000"/>
                                        <p:tgtEl>
                                          <p:spTgt spid="1273889"/>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1" fill="hold" grpId="0" nodeType="clickEffect">
                                  <p:stCondLst>
                                    <p:cond delay="0"/>
                                  </p:stCondLst>
                                  <p:childTnLst>
                                    <p:set>
                                      <p:cBhvr>
                                        <p:cTn id="171" dur="1" fill="hold">
                                          <p:stCondLst>
                                            <p:cond delay="0"/>
                                          </p:stCondLst>
                                        </p:cTn>
                                        <p:tgtEl>
                                          <p:spTgt spid="1273909"/>
                                        </p:tgtEl>
                                        <p:attrNameLst>
                                          <p:attrName>style.visibility</p:attrName>
                                        </p:attrNameLst>
                                      </p:cBhvr>
                                      <p:to>
                                        <p:strVal val="visible"/>
                                      </p:to>
                                    </p:set>
                                    <p:anim calcmode="lin" valueType="num">
                                      <p:cBhvr additive="base">
                                        <p:cTn id="172" dur="500" fill="hold"/>
                                        <p:tgtEl>
                                          <p:spTgt spid="1273909"/>
                                        </p:tgtEl>
                                        <p:attrNameLst>
                                          <p:attrName>ppt_x</p:attrName>
                                        </p:attrNameLst>
                                      </p:cBhvr>
                                      <p:tavLst>
                                        <p:tav tm="0">
                                          <p:val>
                                            <p:strVal val="#ppt_x"/>
                                          </p:val>
                                        </p:tav>
                                        <p:tav tm="100000">
                                          <p:val>
                                            <p:strVal val="#ppt_x"/>
                                          </p:val>
                                        </p:tav>
                                      </p:tavLst>
                                    </p:anim>
                                    <p:anim calcmode="lin" valueType="num">
                                      <p:cBhvr additive="base">
                                        <p:cTn id="173" dur="500" fill="hold"/>
                                        <p:tgtEl>
                                          <p:spTgt spid="1273909"/>
                                        </p:tgtEl>
                                        <p:attrNameLst>
                                          <p:attrName>ppt_y</p:attrName>
                                        </p:attrNameLst>
                                      </p:cBhvr>
                                      <p:tavLst>
                                        <p:tav tm="0">
                                          <p:val>
                                            <p:strVal val="0-#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9" presetClass="entr" presetSubtype="10" fill="hold" grpId="0" nodeType="clickEffect">
                                  <p:stCondLst>
                                    <p:cond delay="0"/>
                                  </p:stCondLst>
                                  <p:childTnLst>
                                    <p:set>
                                      <p:cBhvr>
                                        <p:cTn id="177" dur="1" fill="hold">
                                          <p:stCondLst>
                                            <p:cond delay="0"/>
                                          </p:stCondLst>
                                        </p:cTn>
                                        <p:tgtEl>
                                          <p:spTgt spid="1273890"/>
                                        </p:tgtEl>
                                        <p:attrNameLst>
                                          <p:attrName>style.visibility</p:attrName>
                                        </p:attrNameLst>
                                      </p:cBhvr>
                                      <p:to>
                                        <p:strVal val="visible"/>
                                      </p:to>
                                    </p:set>
                                    <p:anim calcmode="lin" valueType="num">
                                      <p:cBhvr>
                                        <p:cTn id="178" dur="1000" fill="hold"/>
                                        <p:tgtEl>
                                          <p:spTgt spid="1273890"/>
                                        </p:tgtEl>
                                        <p:attrNameLst>
                                          <p:attrName>ppt_w</p:attrName>
                                        </p:attrNameLst>
                                      </p:cBhvr>
                                      <p:tavLst>
                                        <p:tav tm="0" fmla="#ppt_w*sin(2.5*pi*$)">
                                          <p:val>
                                            <p:fltVal val="0"/>
                                          </p:val>
                                        </p:tav>
                                        <p:tav tm="100000">
                                          <p:val>
                                            <p:fltVal val="1"/>
                                          </p:val>
                                        </p:tav>
                                      </p:tavLst>
                                    </p:anim>
                                    <p:anim calcmode="lin" valueType="num">
                                      <p:cBhvr>
                                        <p:cTn id="179" dur="1000" fill="hold"/>
                                        <p:tgtEl>
                                          <p:spTgt spid="1273890"/>
                                        </p:tgtEl>
                                        <p:attrNameLst>
                                          <p:attrName>ppt_h</p:attrName>
                                        </p:attrNameLst>
                                      </p:cBhvr>
                                      <p:tavLst>
                                        <p:tav tm="0">
                                          <p:val>
                                            <p:strVal val="#ppt_h"/>
                                          </p:val>
                                        </p:tav>
                                        <p:tav tm="100000">
                                          <p:val>
                                            <p:strVal val="#ppt_h"/>
                                          </p:val>
                                        </p:tav>
                                      </p:tavLst>
                                    </p:anim>
                                  </p:childTnLst>
                                </p:cTn>
                              </p:par>
                              <p:par>
                                <p:cTn id="180" presetID="19" presetClass="entr" presetSubtype="10" fill="hold" grpId="0" nodeType="withEffect">
                                  <p:stCondLst>
                                    <p:cond delay="0"/>
                                  </p:stCondLst>
                                  <p:childTnLst>
                                    <p:set>
                                      <p:cBhvr>
                                        <p:cTn id="181" dur="1" fill="hold">
                                          <p:stCondLst>
                                            <p:cond delay="0"/>
                                          </p:stCondLst>
                                        </p:cTn>
                                        <p:tgtEl>
                                          <p:spTgt spid="1273891"/>
                                        </p:tgtEl>
                                        <p:attrNameLst>
                                          <p:attrName>style.visibility</p:attrName>
                                        </p:attrNameLst>
                                      </p:cBhvr>
                                      <p:to>
                                        <p:strVal val="visible"/>
                                      </p:to>
                                    </p:set>
                                    <p:anim calcmode="lin" valueType="num">
                                      <p:cBhvr>
                                        <p:cTn id="182" dur="1000" fill="hold"/>
                                        <p:tgtEl>
                                          <p:spTgt spid="1273891"/>
                                        </p:tgtEl>
                                        <p:attrNameLst>
                                          <p:attrName>ppt_w</p:attrName>
                                        </p:attrNameLst>
                                      </p:cBhvr>
                                      <p:tavLst>
                                        <p:tav tm="0" fmla="#ppt_w*sin(2.5*pi*$)">
                                          <p:val>
                                            <p:fltVal val="0"/>
                                          </p:val>
                                        </p:tav>
                                        <p:tav tm="100000">
                                          <p:val>
                                            <p:fltVal val="1"/>
                                          </p:val>
                                        </p:tav>
                                      </p:tavLst>
                                    </p:anim>
                                    <p:anim calcmode="lin" valueType="num">
                                      <p:cBhvr>
                                        <p:cTn id="183" dur="1000" fill="hold"/>
                                        <p:tgtEl>
                                          <p:spTgt spid="1273891"/>
                                        </p:tgtEl>
                                        <p:attrNameLst>
                                          <p:attrName>ppt_h</p:attrName>
                                        </p:attrNameLst>
                                      </p:cBhvr>
                                      <p:tavLst>
                                        <p:tav tm="0">
                                          <p:val>
                                            <p:strVal val="#ppt_h"/>
                                          </p:val>
                                        </p:tav>
                                        <p:tav tm="100000">
                                          <p:val>
                                            <p:strVal val="#ppt_h"/>
                                          </p:val>
                                        </p:tav>
                                      </p:tavLst>
                                    </p:anim>
                                  </p:childTnLst>
                                </p:cTn>
                              </p:par>
                              <p:par>
                                <p:cTn id="184" presetID="19" presetClass="entr" presetSubtype="10" fill="hold" grpId="0" nodeType="withEffect">
                                  <p:stCondLst>
                                    <p:cond delay="0"/>
                                  </p:stCondLst>
                                  <p:childTnLst>
                                    <p:set>
                                      <p:cBhvr>
                                        <p:cTn id="185" dur="1" fill="hold">
                                          <p:stCondLst>
                                            <p:cond delay="0"/>
                                          </p:stCondLst>
                                        </p:cTn>
                                        <p:tgtEl>
                                          <p:spTgt spid="1273892"/>
                                        </p:tgtEl>
                                        <p:attrNameLst>
                                          <p:attrName>style.visibility</p:attrName>
                                        </p:attrNameLst>
                                      </p:cBhvr>
                                      <p:to>
                                        <p:strVal val="visible"/>
                                      </p:to>
                                    </p:set>
                                    <p:anim calcmode="lin" valueType="num">
                                      <p:cBhvr>
                                        <p:cTn id="186" dur="1000" fill="hold"/>
                                        <p:tgtEl>
                                          <p:spTgt spid="1273892"/>
                                        </p:tgtEl>
                                        <p:attrNameLst>
                                          <p:attrName>ppt_w</p:attrName>
                                        </p:attrNameLst>
                                      </p:cBhvr>
                                      <p:tavLst>
                                        <p:tav tm="0" fmla="#ppt_w*sin(2.5*pi*$)">
                                          <p:val>
                                            <p:fltVal val="0"/>
                                          </p:val>
                                        </p:tav>
                                        <p:tav tm="100000">
                                          <p:val>
                                            <p:fltVal val="1"/>
                                          </p:val>
                                        </p:tav>
                                      </p:tavLst>
                                    </p:anim>
                                    <p:anim calcmode="lin" valueType="num">
                                      <p:cBhvr>
                                        <p:cTn id="187" dur="1000" fill="hold"/>
                                        <p:tgtEl>
                                          <p:spTgt spid="1273892"/>
                                        </p:tgtEl>
                                        <p:attrNameLst>
                                          <p:attrName>ppt_h</p:attrName>
                                        </p:attrNameLst>
                                      </p:cBhvr>
                                      <p:tavLst>
                                        <p:tav tm="0">
                                          <p:val>
                                            <p:strVal val="#ppt_h"/>
                                          </p:val>
                                        </p:tav>
                                        <p:tav tm="100000">
                                          <p:val>
                                            <p:strVal val="#ppt_h"/>
                                          </p:val>
                                        </p:tav>
                                      </p:tavLst>
                                    </p:anim>
                                  </p:childTnLst>
                                </p:cTn>
                              </p:par>
                              <p:par>
                                <p:cTn id="188" presetID="19" presetClass="entr" presetSubtype="10" fill="hold" grpId="0" nodeType="withEffect">
                                  <p:stCondLst>
                                    <p:cond delay="0"/>
                                  </p:stCondLst>
                                  <p:childTnLst>
                                    <p:set>
                                      <p:cBhvr>
                                        <p:cTn id="189" dur="1" fill="hold">
                                          <p:stCondLst>
                                            <p:cond delay="0"/>
                                          </p:stCondLst>
                                        </p:cTn>
                                        <p:tgtEl>
                                          <p:spTgt spid="1273893"/>
                                        </p:tgtEl>
                                        <p:attrNameLst>
                                          <p:attrName>style.visibility</p:attrName>
                                        </p:attrNameLst>
                                      </p:cBhvr>
                                      <p:to>
                                        <p:strVal val="visible"/>
                                      </p:to>
                                    </p:set>
                                    <p:anim calcmode="lin" valueType="num">
                                      <p:cBhvr>
                                        <p:cTn id="190" dur="1000" fill="hold"/>
                                        <p:tgtEl>
                                          <p:spTgt spid="1273893"/>
                                        </p:tgtEl>
                                        <p:attrNameLst>
                                          <p:attrName>ppt_w</p:attrName>
                                        </p:attrNameLst>
                                      </p:cBhvr>
                                      <p:tavLst>
                                        <p:tav tm="0" fmla="#ppt_w*sin(2.5*pi*$)">
                                          <p:val>
                                            <p:fltVal val="0"/>
                                          </p:val>
                                        </p:tav>
                                        <p:tav tm="100000">
                                          <p:val>
                                            <p:fltVal val="1"/>
                                          </p:val>
                                        </p:tav>
                                      </p:tavLst>
                                    </p:anim>
                                    <p:anim calcmode="lin" valueType="num">
                                      <p:cBhvr>
                                        <p:cTn id="191" dur="1000" fill="hold"/>
                                        <p:tgtEl>
                                          <p:spTgt spid="1273893"/>
                                        </p:tgtEl>
                                        <p:attrNameLst>
                                          <p:attrName>ppt_h</p:attrName>
                                        </p:attrNameLst>
                                      </p:cBhvr>
                                      <p:tavLst>
                                        <p:tav tm="0">
                                          <p:val>
                                            <p:strVal val="#ppt_h"/>
                                          </p:val>
                                        </p:tav>
                                        <p:tav tm="100000">
                                          <p:val>
                                            <p:strVal val="#ppt_h"/>
                                          </p:val>
                                        </p:tav>
                                      </p:tavLst>
                                    </p:anim>
                                  </p:childTnLst>
                                </p:cTn>
                              </p:par>
                              <p:par>
                                <p:cTn id="192" presetID="19" presetClass="entr" presetSubtype="10" fill="hold" grpId="0" nodeType="withEffect">
                                  <p:stCondLst>
                                    <p:cond delay="0"/>
                                  </p:stCondLst>
                                  <p:childTnLst>
                                    <p:set>
                                      <p:cBhvr>
                                        <p:cTn id="193" dur="1" fill="hold">
                                          <p:stCondLst>
                                            <p:cond delay="0"/>
                                          </p:stCondLst>
                                        </p:cTn>
                                        <p:tgtEl>
                                          <p:spTgt spid="1273894"/>
                                        </p:tgtEl>
                                        <p:attrNameLst>
                                          <p:attrName>style.visibility</p:attrName>
                                        </p:attrNameLst>
                                      </p:cBhvr>
                                      <p:to>
                                        <p:strVal val="visible"/>
                                      </p:to>
                                    </p:set>
                                    <p:anim calcmode="lin" valueType="num">
                                      <p:cBhvr>
                                        <p:cTn id="194" dur="1000" fill="hold"/>
                                        <p:tgtEl>
                                          <p:spTgt spid="1273894"/>
                                        </p:tgtEl>
                                        <p:attrNameLst>
                                          <p:attrName>ppt_w</p:attrName>
                                        </p:attrNameLst>
                                      </p:cBhvr>
                                      <p:tavLst>
                                        <p:tav tm="0" fmla="#ppt_w*sin(2.5*pi*$)">
                                          <p:val>
                                            <p:fltVal val="0"/>
                                          </p:val>
                                        </p:tav>
                                        <p:tav tm="100000">
                                          <p:val>
                                            <p:fltVal val="1"/>
                                          </p:val>
                                        </p:tav>
                                      </p:tavLst>
                                    </p:anim>
                                    <p:anim calcmode="lin" valueType="num">
                                      <p:cBhvr>
                                        <p:cTn id="195" dur="1000" fill="hold"/>
                                        <p:tgtEl>
                                          <p:spTgt spid="1273894"/>
                                        </p:tgtEl>
                                        <p:attrNameLst>
                                          <p:attrName>ppt_h</p:attrName>
                                        </p:attrNameLst>
                                      </p:cBhvr>
                                      <p:tavLst>
                                        <p:tav tm="0">
                                          <p:val>
                                            <p:strVal val="#ppt_h"/>
                                          </p:val>
                                        </p:tav>
                                        <p:tav tm="100000">
                                          <p:val>
                                            <p:strVal val="#ppt_h"/>
                                          </p:val>
                                        </p:tav>
                                      </p:tavLst>
                                    </p:anim>
                                  </p:childTnLst>
                                </p:cTn>
                              </p:par>
                              <p:par>
                                <p:cTn id="196" presetID="19" presetClass="entr" presetSubtype="10" fill="hold" grpId="0" nodeType="withEffect">
                                  <p:stCondLst>
                                    <p:cond delay="0"/>
                                  </p:stCondLst>
                                  <p:childTnLst>
                                    <p:set>
                                      <p:cBhvr>
                                        <p:cTn id="197" dur="1" fill="hold">
                                          <p:stCondLst>
                                            <p:cond delay="0"/>
                                          </p:stCondLst>
                                        </p:cTn>
                                        <p:tgtEl>
                                          <p:spTgt spid="1273895"/>
                                        </p:tgtEl>
                                        <p:attrNameLst>
                                          <p:attrName>style.visibility</p:attrName>
                                        </p:attrNameLst>
                                      </p:cBhvr>
                                      <p:to>
                                        <p:strVal val="visible"/>
                                      </p:to>
                                    </p:set>
                                    <p:anim calcmode="lin" valueType="num">
                                      <p:cBhvr>
                                        <p:cTn id="198" dur="1000" fill="hold"/>
                                        <p:tgtEl>
                                          <p:spTgt spid="1273895"/>
                                        </p:tgtEl>
                                        <p:attrNameLst>
                                          <p:attrName>ppt_w</p:attrName>
                                        </p:attrNameLst>
                                      </p:cBhvr>
                                      <p:tavLst>
                                        <p:tav tm="0" fmla="#ppt_w*sin(2.5*pi*$)">
                                          <p:val>
                                            <p:fltVal val="0"/>
                                          </p:val>
                                        </p:tav>
                                        <p:tav tm="100000">
                                          <p:val>
                                            <p:fltVal val="1"/>
                                          </p:val>
                                        </p:tav>
                                      </p:tavLst>
                                    </p:anim>
                                    <p:anim calcmode="lin" valueType="num">
                                      <p:cBhvr>
                                        <p:cTn id="199" dur="1000" fill="hold"/>
                                        <p:tgtEl>
                                          <p:spTgt spid="1273895"/>
                                        </p:tgtEl>
                                        <p:attrNameLst>
                                          <p:attrName>ppt_h</p:attrName>
                                        </p:attrNameLst>
                                      </p:cBhvr>
                                      <p:tavLst>
                                        <p:tav tm="0">
                                          <p:val>
                                            <p:strVal val="#ppt_h"/>
                                          </p:val>
                                        </p:tav>
                                        <p:tav tm="100000">
                                          <p:val>
                                            <p:strVal val="#ppt_h"/>
                                          </p:val>
                                        </p:tav>
                                      </p:tavLst>
                                    </p:anim>
                                  </p:childTnLst>
                                </p:cTn>
                              </p:par>
                              <p:par>
                                <p:cTn id="200" presetID="19" presetClass="entr" presetSubtype="10" fill="hold" grpId="0" nodeType="withEffect">
                                  <p:stCondLst>
                                    <p:cond delay="0"/>
                                  </p:stCondLst>
                                  <p:childTnLst>
                                    <p:set>
                                      <p:cBhvr>
                                        <p:cTn id="201" dur="1" fill="hold">
                                          <p:stCondLst>
                                            <p:cond delay="0"/>
                                          </p:stCondLst>
                                        </p:cTn>
                                        <p:tgtEl>
                                          <p:spTgt spid="1273896"/>
                                        </p:tgtEl>
                                        <p:attrNameLst>
                                          <p:attrName>style.visibility</p:attrName>
                                        </p:attrNameLst>
                                      </p:cBhvr>
                                      <p:to>
                                        <p:strVal val="visible"/>
                                      </p:to>
                                    </p:set>
                                    <p:anim calcmode="lin" valueType="num">
                                      <p:cBhvr>
                                        <p:cTn id="202" dur="1000" fill="hold"/>
                                        <p:tgtEl>
                                          <p:spTgt spid="1273896"/>
                                        </p:tgtEl>
                                        <p:attrNameLst>
                                          <p:attrName>ppt_w</p:attrName>
                                        </p:attrNameLst>
                                      </p:cBhvr>
                                      <p:tavLst>
                                        <p:tav tm="0" fmla="#ppt_w*sin(2.5*pi*$)">
                                          <p:val>
                                            <p:fltVal val="0"/>
                                          </p:val>
                                        </p:tav>
                                        <p:tav tm="100000">
                                          <p:val>
                                            <p:fltVal val="1"/>
                                          </p:val>
                                        </p:tav>
                                      </p:tavLst>
                                    </p:anim>
                                    <p:anim calcmode="lin" valueType="num">
                                      <p:cBhvr>
                                        <p:cTn id="203" dur="1000" fill="hold"/>
                                        <p:tgtEl>
                                          <p:spTgt spid="1273896"/>
                                        </p:tgtEl>
                                        <p:attrNameLst>
                                          <p:attrName>ppt_h</p:attrName>
                                        </p:attrNameLst>
                                      </p:cBhvr>
                                      <p:tavLst>
                                        <p:tav tm="0">
                                          <p:val>
                                            <p:strVal val="#ppt_h"/>
                                          </p:val>
                                        </p:tav>
                                        <p:tav tm="100000">
                                          <p:val>
                                            <p:strVal val="#ppt_h"/>
                                          </p:val>
                                        </p:tav>
                                      </p:tavLst>
                                    </p:anim>
                                  </p:childTnLst>
                                </p:cTn>
                              </p:par>
                              <p:par>
                                <p:cTn id="204" presetID="19" presetClass="entr" presetSubtype="10" fill="hold" grpId="0" nodeType="withEffect">
                                  <p:stCondLst>
                                    <p:cond delay="0"/>
                                  </p:stCondLst>
                                  <p:childTnLst>
                                    <p:set>
                                      <p:cBhvr>
                                        <p:cTn id="205" dur="1" fill="hold">
                                          <p:stCondLst>
                                            <p:cond delay="0"/>
                                          </p:stCondLst>
                                        </p:cTn>
                                        <p:tgtEl>
                                          <p:spTgt spid="1273897"/>
                                        </p:tgtEl>
                                        <p:attrNameLst>
                                          <p:attrName>style.visibility</p:attrName>
                                        </p:attrNameLst>
                                      </p:cBhvr>
                                      <p:to>
                                        <p:strVal val="visible"/>
                                      </p:to>
                                    </p:set>
                                    <p:anim calcmode="lin" valueType="num">
                                      <p:cBhvr>
                                        <p:cTn id="206" dur="1000" fill="hold"/>
                                        <p:tgtEl>
                                          <p:spTgt spid="1273897"/>
                                        </p:tgtEl>
                                        <p:attrNameLst>
                                          <p:attrName>ppt_w</p:attrName>
                                        </p:attrNameLst>
                                      </p:cBhvr>
                                      <p:tavLst>
                                        <p:tav tm="0" fmla="#ppt_w*sin(2.5*pi*$)">
                                          <p:val>
                                            <p:fltVal val="0"/>
                                          </p:val>
                                        </p:tav>
                                        <p:tav tm="100000">
                                          <p:val>
                                            <p:fltVal val="1"/>
                                          </p:val>
                                        </p:tav>
                                      </p:tavLst>
                                    </p:anim>
                                    <p:anim calcmode="lin" valueType="num">
                                      <p:cBhvr>
                                        <p:cTn id="207" dur="1000" fill="hold"/>
                                        <p:tgtEl>
                                          <p:spTgt spid="1273897"/>
                                        </p:tgtEl>
                                        <p:attrNameLst>
                                          <p:attrName>ppt_h</p:attrName>
                                        </p:attrNameLst>
                                      </p:cBhvr>
                                      <p:tavLst>
                                        <p:tav tm="0">
                                          <p:val>
                                            <p:strVal val="#ppt_h"/>
                                          </p:val>
                                        </p:tav>
                                        <p:tav tm="100000">
                                          <p:val>
                                            <p:strVal val="#ppt_h"/>
                                          </p:val>
                                        </p:tav>
                                      </p:tavLst>
                                    </p:anim>
                                  </p:childTnLst>
                                </p:cTn>
                              </p:par>
                              <p:par>
                                <p:cTn id="208" presetID="19" presetClass="entr" presetSubtype="10" fill="hold" grpId="0" nodeType="withEffect">
                                  <p:stCondLst>
                                    <p:cond delay="0"/>
                                  </p:stCondLst>
                                  <p:childTnLst>
                                    <p:set>
                                      <p:cBhvr>
                                        <p:cTn id="209" dur="1" fill="hold">
                                          <p:stCondLst>
                                            <p:cond delay="0"/>
                                          </p:stCondLst>
                                        </p:cTn>
                                        <p:tgtEl>
                                          <p:spTgt spid="1273898"/>
                                        </p:tgtEl>
                                        <p:attrNameLst>
                                          <p:attrName>style.visibility</p:attrName>
                                        </p:attrNameLst>
                                      </p:cBhvr>
                                      <p:to>
                                        <p:strVal val="visible"/>
                                      </p:to>
                                    </p:set>
                                    <p:anim calcmode="lin" valueType="num">
                                      <p:cBhvr>
                                        <p:cTn id="210" dur="1000" fill="hold"/>
                                        <p:tgtEl>
                                          <p:spTgt spid="1273898"/>
                                        </p:tgtEl>
                                        <p:attrNameLst>
                                          <p:attrName>ppt_w</p:attrName>
                                        </p:attrNameLst>
                                      </p:cBhvr>
                                      <p:tavLst>
                                        <p:tav tm="0" fmla="#ppt_w*sin(2.5*pi*$)">
                                          <p:val>
                                            <p:fltVal val="0"/>
                                          </p:val>
                                        </p:tav>
                                        <p:tav tm="100000">
                                          <p:val>
                                            <p:fltVal val="1"/>
                                          </p:val>
                                        </p:tav>
                                      </p:tavLst>
                                    </p:anim>
                                    <p:anim calcmode="lin" valueType="num">
                                      <p:cBhvr>
                                        <p:cTn id="211" dur="1000" fill="hold"/>
                                        <p:tgtEl>
                                          <p:spTgt spid="1273898"/>
                                        </p:tgtEl>
                                        <p:attrNameLst>
                                          <p:attrName>ppt_h</p:attrName>
                                        </p:attrNameLst>
                                      </p:cBhvr>
                                      <p:tavLst>
                                        <p:tav tm="0">
                                          <p:val>
                                            <p:strVal val="#ppt_h"/>
                                          </p:val>
                                        </p:tav>
                                        <p:tav tm="100000">
                                          <p:val>
                                            <p:strVal val="#ppt_h"/>
                                          </p:val>
                                        </p:tav>
                                      </p:tavLst>
                                    </p:anim>
                                  </p:childTnLst>
                                </p:cTn>
                              </p:par>
                              <p:par>
                                <p:cTn id="212" presetID="19" presetClass="entr" presetSubtype="10" fill="hold" grpId="0" nodeType="withEffect">
                                  <p:stCondLst>
                                    <p:cond delay="0"/>
                                  </p:stCondLst>
                                  <p:childTnLst>
                                    <p:set>
                                      <p:cBhvr>
                                        <p:cTn id="213" dur="1" fill="hold">
                                          <p:stCondLst>
                                            <p:cond delay="0"/>
                                          </p:stCondLst>
                                        </p:cTn>
                                        <p:tgtEl>
                                          <p:spTgt spid="1273899"/>
                                        </p:tgtEl>
                                        <p:attrNameLst>
                                          <p:attrName>style.visibility</p:attrName>
                                        </p:attrNameLst>
                                      </p:cBhvr>
                                      <p:to>
                                        <p:strVal val="visible"/>
                                      </p:to>
                                    </p:set>
                                    <p:anim calcmode="lin" valueType="num">
                                      <p:cBhvr>
                                        <p:cTn id="214" dur="1000" fill="hold"/>
                                        <p:tgtEl>
                                          <p:spTgt spid="1273899"/>
                                        </p:tgtEl>
                                        <p:attrNameLst>
                                          <p:attrName>ppt_w</p:attrName>
                                        </p:attrNameLst>
                                      </p:cBhvr>
                                      <p:tavLst>
                                        <p:tav tm="0" fmla="#ppt_w*sin(2.5*pi*$)">
                                          <p:val>
                                            <p:fltVal val="0"/>
                                          </p:val>
                                        </p:tav>
                                        <p:tav tm="100000">
                                          <p:val>
                                            <p:fltVal val="1"/>
                                          </p:val>
                                        </p:tav>
                                      </p:tavLst>
                                    </p:anim>
                                    <p:anim calcmode="lin" valueType="num">
                                      <p:cBhvr>
                                        <p:cTn id="215" dur="1000" fill="hold"/>
                                        <p:tgtEl>
                                          <p:spTgt spid="1273899"/>
                                        </p:tgtEl>
                                        <p:attrNameLst>
                                          <p:attrName>ppt_h</p:attrName>
                                        </p:attrNameLst>
                                      </p:cBhvr>
                                      <p:tavLst>
                                        <p:tav tm="0">
                                          <p:val>
                                            <p:strVal val="#ppt_h"/>
                                          </p:val>
                                        </p:tav>
                                        <p:tav tm="100000">
                                          <p:val>
                                            <p:strVal val="#ppt_h"/>
                                          </p:val>
                                        </p:tav>
                                      </p:tavLst>
                                    </p:anim>
                                  </p:childTnLst>
                                </p:cTn>
                              </p:par>
                              <p:par>
                                <p:cTn id="216" presetID="19" presetClass="entr" presetSubtype="10" fill="hold" grpId="0" nodeType="withEffect">
                                  <p:stCondLst>
                                    <p:cond delay="0"/>
                                  </p:stCondLst>
                                  <p:childTnLst>
                                    <p:set>
                                      <p:cBhvr>
                                        <p:cTn id="217" dur="1" fill="hold">
                                          <p:stCondLst>
                                            <p:cond delay="0"/>
                                          </p:stCondLst>
                                        </p:cTn>
                                        <p:tgtEl>
                                          <p:spTgt spid="1273900"/>
                                        </p:tgtEl>
                                        <p:attrNameLst>
                                          <p:attrName>style.visibility</p:attrName>
                                        </p:attrNameLst>
                                      </p:cBhvr>
                                      <p:to>
                                        <p:strVal val="visible"/>
                                      </p:to>
                                    </p:set>
                                    <p:anim calcmode="lin" valueType="num">
                                      <p:cBhvr>
                                        <p:cTn id="218" dur="1000" fill="hold"/>
                                        <p:tgtEl>
                                          <p:spTgt spid="1273900"/>
                                        </p:tgtEl>
                                        <p:attrNameLst>
                                          <p:attrName>ppt_w</p:attrName>
                                        </p:attrNameLst>
                                      </p:cBhvr>
                                      <p:tavLst>
                                        <p:tav tm="0" fmla="#ppt_w*sin(2.5*pi*$)">
                                          <p:val>
                                            <p:fltVal val="0"/>
                                          </p:val>
                                        </p:tav>
                                        <p:tav tm="100000">
                                          <p:val>
                                            <p:fltVal val="1"/>
                                          </p:val>
                                        </p:tav>
                                      </p:tavLst>
                                    </p:anim>
                                    <p:anim calcmode="lin" valueType="num">
                                      <p:cBhvr>
                                        <p:cTn id="219" dur="1000" fill="hold"/>
                                        <p:tgtEl>
                                          <p:spTgt spid="1273900"/>
                                        </p:tgtEl>
                                        <p:attrNameLst>
                                          <p:attrName>ppt_h</p:attrName>
                                        </p:attrNameLst>
                                      </p:cBhvr>
                                      <p:tavLst>
                                        <p:tav tm="0">
                                          <p:val>
                                            <p:strVal val="#ppt_h"/>
                                          </p:val>
                                        </p:tav>
                                        <p:tav tm="100000">
                                          <p:val>
                                            <p:strVal val="#ppt_h"/>
                                          </p:val>
                                        </p:tav>
                                      </p:tavLst>
                                    </p:anim>
                                  </p:childTnLst>
                                </p:cTn>
                              </p:par>
                              <p:par>
                                <p:cTn id="220" presetID="19" presetClass="entr" presetSubtype="10" fill="hold" grpId="0" nodeType="withEffect">
                                  <p:stCondLst>
                                    <p:cond delay="0"/>
                                  </p:stCondLst>
                                  <p:childTnLst>
                                    <p:set>
                                      <p:cBhvr>
                                        <p:cTn id="221" dur="1" fill="hold">
                                          <p:stCondLst>
                                            <p:cond delay="0"/>
                                          </p:stCondLst>
                                        </p:cTn>
                                        <p:tgtEl>
                                          <p:spTgt spid="1273901"/>
                                        </p:tgtEl>
                                        <p:attrNameLst>
                                          <p:attrName>style.visibility</p:attrName>
                                        </p:attrNameLst>
                                      </p:cBhvr>
                                      <p:to>
                                        <p:strVal val="visible"/>
                                      </p:to>
                                    </p:set>
                                    <p:anim calcmode="lin" valueType="num">
                                      <p:cBhvr>
                                        <p:cTn id="222" dur="1000" fill="hold"/>
                                        <p:tgtEl>
                                          <p:spTgt spid="1273901"/>
                                        </p:tgtEl>
                                        <p:attrNameLst>
                                          <p:attrName>ppt_w</p:attrName>
                                        </p:attrNameLst>
                                      </p:cBhvr>
                                      <p:tavLst>
                                        <p:tav tm="0" fmla="#ppt_w*sin(2.5*pi*$)">
                                          <p:val>
                                            <p:fltVal val="0"/>
                                          </p:val>
                                        </p:tav>
                                        <p:tav tm="100000">
                                          <p:val>
                                            <p:fltVal val="1"/>
                                          </p:val>
                                        </p:tav>
                                      </p:tavLst>
                                    </p:anim>
                                    <p:anim calcmode="lin" valueType="num">
                                      <p:cBhvr>
                                        <p:cTn id="223" dur="1000" fill="hold"/>
                                        <p:tgtEl>
                                          <p:spTgt spid="1273901"/>
                                        </p:tgtEl>
                                        <p:attrNameLst>
                                          <p:attrName>ppt_h</p:attrName>
                                        </p:attrNameLst>
                                      </p:cBhvr>
                                      <p:tavLst>
                                        <p:tav tm="0">
                                          <p:val>
                                            <p:strVal val="#ppt_h"/>
                                          </p:val>
                                        </p:tav>
                                        <p:tav tm="100000">
                                          <p:val>
                                            <p:strVal val="#ppt_h"/>
                                          </p:val>
                                        </p:tav>
                                      </p:tavLst>
                                    </p:anim>
                                  </p:childTnLst>
                                </p:cTn>
                              </p:par>
                              <p:par>
                                <p:cTn id="224" presetID="19" presetClass="entr" presetSubtype="10" fill="hold" grpId="0" nodeType="withEffect">
                                  <p:stCondLst>
                                    <p:cond delay="0"/>
                                  </p:stCondLst>
                                  <p:childTnLst>
                                    <p:set>
                                      <p:cBhvr>
                                        <p:cTn id="225" dur="1" fill="hold">
                                          <p:stCondLst>
                                            <p:cond delay="0"/>
                                          </p:stCondLst>
                                        </p:cTn>
                                        <p:tgtEl>
                                          <p:spTgt spid="1273902"/>
                                        </p:tgtEl>
                                        <p:attrNameLst>
                                          <p:attrName>style.visibility</p:attrName>
                                        </p:attrNameLst>
                                      </p:cBhvr>
                                      <p:to>
                                        <p:strVal val="visible"/>
                                      </p:to>
                                    </p:set>
                                    <p:anim calcmode="lin" valueType="num">
                                      <p:cBhvr>
                                        <p:cTn id="226" dur="1000" fill="hold"/>
                                        <p:tgtEl>
                                          <p:spTgt spid="1273902"/>
                                        </p:tgtEl>
                                        <p:attrNameLst>
                                          <p:attrName>ppt_w</p:attrName>
                                        </p:attrNameLst>
                                      </p:cBhvr>
                                      <p:tavLst>
                                        <p:tav tm="0" fmla="#ppt_w*sin(2.5*pi*$)">
                                          <p:val>
                                            <p:fltVal val="0"/>
                                          </p:val>
                                        </p:tav>
                                        <p:tav tm="100000">
                                          <p:val>
                                            <p:fltVal val="1"/>
                                          </p:val>
                                        </p:tav>
                                      </p:tavLst>
                                    </p:anim>
                                    <p:anim calcmode="lin" valueType="num">
                                      <p:cBhvr>
                                        <p:cTn id="227" dur="1000" fill="hold"/>
                                        <p:tgtEl>
                                          <p:spTgt spid="1273902"/>
                                        </p:tgtEl>
                                        <p:attrNameLst>
                                          <p:attrName>ppt_h</p:attrName>
                                        </p:attrNameLst>
                                      </p:cBhvr>
                                      <p:tavLst>
                                        <p:tav tm="0">
                                          <p:val>
                                            <p:strVal val="#ppt_h"/>
                                          </p:val>
                                        </p:tav>
                                        <p:tav tm="100000">
                                          <p:val>
                                            <p:strVal val="#ppt_h"/>
                                          </p:val>
                                        </p:tav>
                                      </p:tavLst>
                                    </p:anim>
                                  </p:childTnLst>
                                </p:cTn>
                              </p:par>
                              <p:par>
                                <p:cTn id="228" presetID="19" presetClass="entr" presetSubtype="10" fill="hold" grpId="0" nodeType="withEffect">
                                  <p:stCondLst>
                                    <p:cond delay="0"/>
                                  </p:stCondLst>
                                  <p:childTnLst>
                                    <p:set>
                                      <p:cBhvr>
                                        <p:cTn id="229" dur="1" fill="hold">
                                          <p:stCondLst>
                                            <p:cond delay="0"/>
                                          </p:stCondLst>
                                        </p:cTn>
                                        <p:tgtEl>
                                          <p:spTgt spid="1273903"/>
                                        </p:tgtEl>
                                        <p:attrNameLst>
                                          <p:attrName>style.visibility</p:attrName>
                                        </p:attrNameLst>
                                      </p:cBhvr>
                                      <p:to>
                                        <p:strVal val="visible"/>
                                      </p:to>
                                    </p:set>
                                    <p:anim calcmode="lin" valueType="num">
                                      <p:cBhvr>
                                        <p:cTn id="230" dur="1000" fill="hold"/>
                                        <p:tgtEl>
                                          <p:spTgt spid="1273903"/>
                                        </p:tgtEl>
                                        <p:attrNameLst>
                                          <p:attrName>ppt_w</p:attrName>
                                        </p:attrNameLst>
                                      </p:cBhvr>
                                      <p:tavLst>
                                        <p:tav tm="0" fmla="#ppt_w*sin(2.5*pi*$)">
                                          <p:val>
                                            <p:fltVal val="0"/>
                                          </p:val>
                                        </p:tav>
                                        <p:tav tm="100000">
                                          <p:val>
                                            <p:fltVal val="1"/>
                                          </p:val>
                                        </p:tav>
                                      </p:tavLst>
                                    </p:anim>
                                    <p:anim calcmode="lin" valueType="num">
                                      <p:cBhvr>
                                        <p:cTn id="231" dur="1000" fill="hold"/>
                                        <p:tgtEl>
                                          <p:spTgt spid="1273903"/>
                                        </p:tgtEl>
                                        <p:attrNameLst>
                                          <p:attrName>ppt_h</p:attrName>
                                        </p:attrNameLst>
                                      </p:cBhvr>
                                      <p:tavLst>
                                        <p:tav tm="0">
                                          <p:val>
                                            <p:strVal val="#ppt_h"/>
                                          </p:val>
                                        </p:tav>
                                        <p:tav tm="100000">
                                          <p:val>
                                            <p:strVal val="#ppt_h"/>
                                          </p:val>
                                        </p:tav>
                                      </p:tavLst>
                                    </p:anim>
                                  </p:childTnLst>
                                </p:cTn>
                              </p:par>
                              <p:par>
                                <p:cTn id="232" presetID="19" presetClass="entr" presetSubtype="10" fill="hold" grpId="0" nodeType="withEffect">
                                  <p:stCondLst>
                                    <p:cond delay="0"/>
                                  </p:stCondLst>
                                  <p:childTnLst>
                                    <p:set>
                                      <p:cBhvr>
                                        <p:cTn id="233" dur="1" fill="hold">
                                          <p:stCondLst>
                                            <p:cond delay="0"/>
                                          </p:stCondLst>
                                        </p:cTn>
                                        <p:tgtEl>
                                          <p:spTgt spid="1273904"/>
                                        </p:tgtEl>
                                        <p:attrNameLst>
                                          <p:attrName>style.visibility</p:attrName>
                                        </p:attrNameLst>
                                      </p:cBhvr>
                                      <p:to>
                                        <p:strVal val="visible"/>
                                      </p:to>
                                    </p:set>
                                    <p:anim calcmode="lin" valueType="num">
                                      <p:cBhvr>
                                        <p:cTn id="234" dur="1000" fill="hold"/>
                                        <p:tgtEl>
                                          <p:spTgt spid="1273904"/>
                                        </p:tgtEl>
                                        <p:attrNameLst>
                                          <p:attrName>ppt_w</p:attrName>
                                        </p:attrNameLst>
                                      </p:cBhvr>
                                      <p:tavLst>
                                        <p:tav tm="0" fmla="#ppt_w*sin(2.5*pi*$)">
                                          <p:val>
                                            <p:fltVal val="0"/>
                                          </p:val>
                                        </p:tav>
                                        <p:tav tm="100000">
                                          <p:val>
                                            <p:fltVal val="1"/>
                                          </p:val>
                                        </p:tav>
                                      </p:tavLst>
                                    </p:anim>
                                    <p:anim calcmode="lin" valueType="num">
                                      <p:cBhvr>
                                        <p:cTn id="235" dur="1000" fill="hold"/>
                                        <p:tgtEl>
                                          <p:spTgt spid="1273904"/>
                                        </p:tgtEl>
                                        <p:attrNameLst>
                                          <p:attrName>ppt_h</p:attrName>
                                        </p:attrNameLst>
                                      </p:cBhvr>
                                      <p:tavLst>
                                        <p:tav tm="0">
                                          <p:val>
                                            <p:strVal val="#ppt_h"/>
                                          </p:val>
                                        </p:tav>
                                        <p:tav tm="100000">
                                          <p:val>
                                            <p:strVal val="#ppt_h"/>
                                          </p:val>
                                        </p:tav>
                                      </p:tavLst>
                                    </p:anim>
                                  </p:childTnLst>
                                </p:cTn>
                              </p:par>
                              <p:par>
                                <p:cTn id="236" presetID="19" presetClass="entr" presetSubtype="10" fill="hold" grpId="0" nodeType="withEffect">
                                  <p:stCondLst>
                                    <p:cond delay="0"/>
                                  </p:stCondLst>
                                  <p:childTnLst>
                                    <p:set>
                                      <p:cBhvr>
                                        <p:cTn id="237" dur="1" fill="hold">
                                          <p:stCondLst>
                                            <p:cond delay="0"/>
                                          </p:stCondLst>
                                        </p:cTn>
                                        <p:tgtEl>
                                          <p:spTgt spid="1273905"/>
                                        </p:tgtEl>
                                        <p:attrNameLst>
                                          <p:attrName>style.visibility</p:attrName>
                                        </p:attrNameLst>
                                      </p:cBhvr>
                                      <p:to>
                                        <p:strVal val="visible"/>
                                      </p:to>
                                    </p:set>
                                    <p:anim calcmode="lin" valueType="num">
                                      <p:cBhvr>
                                        <p:cTn id="238" dur="1000" fill="hold"/>
                                        <p:tgtEl>
                                          <p:spTgt spid="1273905"/>
                                        </p:tgtEl>
                                        <p:attrNameLst>
                                          <p:attrName>ppt_w</p:attrName>
                                        </p:attrNameLst>
                                      </p:cBhvr>
                                      <p:tavLst>
                                        <p:tav tm="0" fmla="#ppt_w*sin(2.5*pi*$)">
                                          <p:val>
                                            <p:fltVal val="0"/>
                                          </p:val>
                                        </p:tav>
                                        <p:tav tm="100000">
                                          <p:val>
                                            <p:fltVal val="1"/>
                                          </p:val>
                                        </p:tav>
                                      </p:tavLst>
                                    </p:anim>
                                    <p:anim calcmode="lin" valueType="num">
                                      <p:cBhvr>
                                        <p:cTn id="239" dur="1000" fill="hold"/>
                                        <p:tgtEl>
                                          <p:spTgt spid="1273905"/>
                                        </p:tgtEl>
                                        <p:attrNameLst>
                                          <p:attrName>ppt_h</p:attrName>
                                        </p:attrNameLst>
                                      </p:cBhvr>
                                      <p:tavLst>
                                        <p:tav tm="0">
                                          <p:val>
                                            <p:strVal val="#ppt_h"/>
                                          </p:val>
                                        </p:tav>
                                        <p:tav tm="100000">
                                          <p:val>
                                            <p:strVal val="#ppt_h"/>
                                          </p:val>
                                        </p:tav>
                                      </p:tavLst>
                                    </p:anim>
                                  </p:childTnLst>
                                </p:cTn>
                              </p:par>
                              <p:par>
                                <p:cTn id="240" presetID="19" presetClass="entr" presetSubtype="10" fill="hold" grpId="0" nodeType="withEffect">
                                  <p:stCondLst>
                                    <p:cond delay="0"/>
                                  </p:stCondLst>
                                  <p:childTnLst>
                                    <p:set>
                                      <p:cBhvr>
                                        <p:cTn id="241" dur="1" fill="hold">
                                          <p:stCondLst>
                                            <p:cond delay="0"/>
                                          </p:stCondLst>
                                        </p:cTn>
                                        <p:tgtEl>
                                          <p:spTgt spid="1273906"/>
                                        </p:tgtEl>
                                        <p:attrNameLst>
                                          <p:attrName>style.visibility</p:attrName>
                                        </p:attrNameLst>
                                      </p:cBhvr>
                                      <p:to>
                                        <p:strVal val="visible"/>
                                      </p:to>
                                    </p:set>
                                    <p:anim calcmode="lin" valueType="num">
                                      <p:cBhvr>
                                        <p:cTn id="242" dur="1000" fill="hold"/>
                                        <p:tgtEl>
                                          <p:spTgt spid="1273906"/>
                                        </p:tgtEl>
                                        <p:attrNameLst>
                                          <p:attrName>ppt_w</p:attrName>
                                        </p:attrNameLst>
                                      </p:cBhvr>
                                      <p:tavLst>
                                        <p:tav tm="0" fmla="#ppt_w*sin(2.5*pi*$)">
                                          <p:val>
                                            <p:fltVal val="0"/>
                                          </p:val>
                                        </p:tav>
                                        <p:tav tm="100000">
                                          <p:val>
                                            <p:fltVal val="1"/>
                                          </p:val>
                                        </p:tav>
                                      </p:tavLst>
                                    </p:anim>
                                    <p:anim calcmode="lin" valueType="num">
                                      <p:cBhvr>
                                        <p:cTn id="243" dur="1000" fill="hold"/>
                                        <p:tgtEl>
                                          <p:spTgt spid="1273906"/>
                                        </p:tgtEl>
                                        <p:attrNameLst>
                                          <p:attrName>ppt_h</p:attrName>
                                        </p:attrNameLst>
                                      </p:cBhvr>
                                      <p:tavLst>
                                        <p:tav tm="0">
                                          <p:val>
                                            <p:strVal val="#ppt_h"/>
                                          </p:val>
                                        </p:tav>
                                        <p:tav tm="100000">
                                          <p:val>
                                            <p:strVal val="#ppt_h"/>
                                          </p:val>
                                        </p:tav>
                                      </p:tavLst>
                                    </p:anim>
                                  </p:childTnLst>
                                </p:cTn>
                              </p:par>
                              <p:par>
                                <p:cTn id="244" presetID="19" presetClass="entr" presetSubtype="10" fill="hold" grpId="0" nodeType="withEffect">
                                  <p:stCondLst>
                                    <p:cond delay="0"/>
                                  </p:stCondLst>
                                  <p:childTnLst>
                                    <p:set>
                                      <p:cBhvr>
                                        <p:cTn id="245" dur="1" fill="hold">
                                          <p:stCondLst>
                                            <p:cond delay="0"/>
                                          </p:stCondLst>
                                        </p:cTn>
                                        <p:tgtEl>
                                          <p:spTgt spid="1273907"/>
                                        </p:tgtEl>
                                        <p:attrNameLst>
                                          <p:attrName>style.visibility</p:attrName>
                                        </p:attrNameLst>
                                      </p:cBhvr>
                                      <p:to>
                                        <p:strVal val="visible"/>
                                      </p:to>
                                    </p:set>
                                    <p:anim calcmode="lin" valueType="num">
                                      <p:cBhvr>
                                        <p:cTn id="246" dur="1000" fill="hold"/>
                                        <p:tgtEl>
                                          <p:spTgt spid="1273907"/>
                                        </p:tgtEl>
                                        <p:attrNameLst>
                                          <p:attrName>ppt_w</p:attrName>
                                        </p:attrNameLst>
                                      </p:cBhvr>
                                      <p:tavLst>
                                        <p:tav tm="0" fmla="#ppt_w*sin(2.5*pi*$)">
                                          <p:val>
                                            <p:fltVal val="0"/>
                                          </p:val>
                                        </p:tav>
                                        <p:tav tm="100000">
                                          <p:val>
                                            <p:fltVal val="1"/>
                                          </p:val>
                                        </p:tav>
                                      </p:tavLst>
                                    </p:anim>
                                    <p:anim calcmode="lin" valueType="num">
                                      <p:cBhvr>
                                        <p:cTn id="247" dur="1000" fill="hold"/>
                                        <p:tgtEl>
                                          <p:spTgt spid="1273907"/>
                                        </p:tgtEl>
                                        <p:attrNameLst>
                                          <p:attrName>ppt_h</p:attrName>
                                        </p:attrNameLst>
                                      </p:cBhvr>
                                      <p:tavLst>
                                        <p:tav tm="0">
                                          <p:val>
                                            <p:strVal val="#ppt_h"/>
                                          </p:val>
                                        </p:tav>
                                        <p:tav tm="100000">
                                          <p:val>
                                            <p:strVal val="#ppt_h"/>
                                          </p:val>
                                        </p:tav>
                                      </p:tavLst>
                                    </p:anim>
                                  </p:childTnLst>
                                </p:cTn>
                              </p:par>
                              <p:par>
                                <p:cTn id="248" presetID="19" presetClass="entr" presetSubtype="10" fill="hold" grpId="0" nodeType="withEffect">
                                  <p:stCondLst>
                                    <p:cond delay="0"/>
                                  </p:stCondLst>
                                  <p:childTnLst>
                                    <p:set>
                                      <p:cBhvr>
                                        <p:cTn id="249" dur="1" fill="hold">
                                          <p:stCondLst>
                                            <p:cond delay="0"/>
                                          </p:stCondLst>
                                        </p:cTn>
                                        <p:tgtEl>
                                          <p:spTgt spid="1273908"/>
                                        </p:tgtEl>
                                        <p:attrNameLst>
                                          <p:attrName>style.visibility</p:attrName>
                                        </p:attrNameLst>
                                      </p:cBhvr>
                                      <p:to>
                                        <p:strVal val="visible"/>
                                      </p:to>
                                    </p:set>
                                    <p:anim calcmode="lin" valueType="num">
                                      <p:cBhvr>
                                        <p:cTn id="250" dur="1000" fill="hold"/>
                                        <p:tgtEl>
                                          <p:spTgt spid="1273908"/>
                                        </p:tgtEl>
                                        <p:attrNameLst>
                                          <p:attrName>ppt_w</p:attrName>
                                        </p:attrNameLst>
                                      </p:cBhvr>
                                      <p:tavLst>
                                        <p:tav tm="0" fmla="#ppt_w*sin(2.5*pi*$)">
                                          <p:val>
                                            <p:fltVal val="0"/>
                                          </p:val>
                                        </p:tav>
                                        <p:tav tm="100000">
                                          <p:val>
                                            <p:fltVal val="1"/>
                                          </p:val>
                                        </p:tav>
                                      </p:tavLst>
                                    </p:anim>
                                    <p:anim calcmode="lin" valueType="num">
                                      <p:cBhvr>
                                        <p:cTn id="251" dur="1000" fill="hold"/>
                                        <p:tgtEl>
                                          <p:spTgt spid="1273908"/>
                                        </p:tgtEl>
                                        <p:attrNameLst>
                                          <p:attrName>ppt_h</p:attrName>
                                        </p:attrNameLst>
                                      </p:cBhvr>
                                      <p:tavLst>
                                        <p:tav tm="0">
                                          <p:val>
                                            <p:strVal val="#ppt_h"/>
                                          </p:val>
                                        </p:tav>
                                        <p:tav tm="100000">
                                          <p:val>
                                            <p:strVal val="#ppt_h"/>
                                          </p:val>
                                        </p:tav>
                                      </p:tavLst>
                                    </p:anim>
                                  </p:childTnLst>
                                </p:cTn>
                              </p:par>
                            </p:childTnLst>
                          </p:cTn>
                        </p:par>
                      </p:childTnLst>
                    </p:cTn>
                  </p:par>
                  <p:par>
                    <p:cTn id="252" fill="hold">
                      <p:stCondLst>
                        <p:cond delay="indefinite"/>
                      </p:stCondLst>
                      <p:childTnLst>
                        <p:par>
                          <p:cTn id="253" fill="hold">
                            <p:stCondLst>
                              <p:cond delay="0"/>
                            </p:stCondLst>
                            <p:childTnLst>
                              <p:par>
                                <p:cTn id="254" presetID="38" presetClass="entr" presetSubtype="0" accel="50000" fill="hold" grpId="0" nodeType="clickEffect">
                                  <p:stCondLst>
                                    <p:cond delay="0"/>
                                  </p:stCondLst>
                                  <p:iterate type="lt">
                                    <p:tmPct val="50000"/>
                                  </p:iterate>
                                  <p:childTnLst>
                                    <p:set>
                                      <p:cBhvr>
                                        <p:cTn id="255" dur="1" fill="hold">
                                          <p:stCondLst>
                                            <p:cond delay="0"/>
                                          </p:stCondLst>
                                        </p:cTn>
                                        <p:tgtEl>
                                          <p:spTgt spid="1273911"/>
                                        </p:tgtEl>
                                        <p:attrNameLst>
                                          <p:attrName>style.visibility</p:attrName>
                                        </p:attrNameLst>
                                      </p:cBhvr>
                                      <p:to>
                                        <p:strVal val="visible"/>
                                      </p:to>
                                    </p:set>
                                    <p:set>
                                      <p:cBhvr>
                                        <p:cTn id="256" dur="456" fill="hold">
                                          <p:stCondLst>
                                            <p:cond delay="0"/>
                                          </p:stCondLst>
                                        </p:cTn>
                                        <p:tgtEl>
                                          <p:spTgt spid="1273911"/>
                                        </p:tgtEl>
                                        <p:attrNameLst>
                                          <p:attrName>style.rotation</p:attrName>
                                        </p:attrNameLst>
                                      </p:cBhvr>
                                      <p:to>
                                        <p:strVal val="-45.0"/>
                                      </p:to>
                                    </p:set>
                                    <p:anim calcmode="lin" valueType="num">
                                      <p:cBhvr>
                                        <p:cTn id="257" dur="456" fill="hold">
                                          <p:stCondLst>
                                            <p:cond delay="456"/>
                                          </p:stCondLst>
                                        </p:cTn>
                                        <p:tgtEl>
                                          <p:spTgt spid="1273911"/>
                                        </p:tgtEl>
                                        <p:attrNameLst>
                                          <p:attrName>style.rotation</p:attrName>
                                        </p:attrNameLst>
                                      </p:cBhvr>
                                      <p:tavLst>
                                        <p:tav tm="0">
                                          <p:val>
                                            <p:fltVal val="-45"/>
                                          </p:val>
                                        </p:tav>
                                        <p:tav tm="69900">
                                          <p:val>
                                            <p:fltVal val="45"/>
                                          </p:val>
                                        </p:tav>
                                        <p:tav tm="100000">
                                          <p:val>
                                            <p:fltVal val="0"/>
                                          </p:val>
                                        </p:tav>
                                      </p:tavLst>
                                    </p:anim>
                                    <p:anim calcmode="lin" valueType="num">
                                      <p:cBhvr>
                                        <p:cTn id="258" dur="456" fill="hold">
                                          <p:stCondLst>
                                            <p:cond delay="0"/>
                                          </p:stCondLst>
                                        </p:cTn>
                                        <p:tgtEl>
                                          <p:spTgt spid="1273911"/>
                                        </p:tgtEl>
                                        <p:attrNameLst>
                                          <p:attrName>ppt_y</p:attrName>
                                        </p:attrNameLst>
                                      </p:cBhvr>
                                      <p:tavLst>
                                        <p:tav tm="0">
                                          <p:val>
                                            <p:strVal val="#ppt_y-1"/>
                                          </p:val>
                                        </p:tav>
                                        <p:tav tm="100000">
                                          <p:val>
                                            <p:strVal val="#ppt_y-(0.354*#ppt_w-0.172*#ppt_h)"/>
                                          </p:val>
                                        </p:tav>
                                      </p:tavLst>
                                    </p:anim>
                                    <p:anim calcmode="lin" valueType="num">
                                      <p:cBhvr>
                                        <p:cTn id="259" dur="156" decel="50000" autoRev="1" fill="hold">
                                          <p:stCondLst>
                                            <p:cond delay="456"/>
                                          </p:stCondLst>
                                        </p:cTn>
                                        <p:tgtEl>
                                          <p:spTgt spid="1273911"/>
                                        </p:tgtEl>
                                        <p:attrNameLst>
                                          <p:attrName>ppt_y</p:attrName>
                                        </p:attrNameLst>
                                      </p:cBhvr>
                                      <p:tavLst>
                                        <p:tav tm="0">
                                          <p:val>
                                            <p:strVal val="#ppt_y-(0.354*#ppt_w-0.172*#ppt_h)"/>
                                          </p:val>
                                        </p:tav>
                                        <p:tav tm="100000">
                                          <p:val>
                                            <p:strVal val="#ppt_y-(0.354*#ppt_w-0.172*#ppt_h)-#ppt_h/2"/>
                                          </p:val>
                                        </p:tav>
                                      </p:tavLst>
                                    </p:anim>
                                    <p:anim calcmode="lin" valueType="num">
                                      <p:cBhvr>
                                        <p:cTn id="260" dur="136" fill="hold">
                                          <p:stCondLst>
                                            <p:cond delay="864"/>
                                          </p:stCondLst>
                                        </p:cTn>
                                        <p:tgtEl>
                                          <p:spTgt spid="1273911"/>
                                        </p:tgtEl>
                                        <p:attrNameLst>
                                          <p:attrName>ppt_y</p:attrName>
                                        </p:attrNameLst>
                                      </p:cBhvr>
                                      <p:tavLst>
                                        <p:tav tm="0">
                                          <p:val>
                                            <p:strVal val="#ppt_y-(0.354*#ppt_w-0.172*#ppt_h)"/>
                                          </p:val>
                                        </p:tav>
                                        <p:tav tm="100000">
                                          <p:val>
                                            <p:strVal val="#ppt_y"/>
                                          </p:val>
                                        </p:tav>
                                      </p:tavLst>
                                    </p:anim>
                                  </p:childTnLst>
                                </p:cTn>
                              </p:par>
                              <p:par>
                                <p:cTn id="261" presetID="38" presetClass="entr" presetSubtype="0" accel="50000" fill="hold" grpId="0" nodeType="withEffect">
                                  <p:stCondLst>
                                    <p:cond delay="0"/>
                                  </p:stCondLst>
                                  <p:iterate type="lt">
                                    <p:tmPct val="50000"/>
                                  </p:iterate>
                                  <p:childTnLst>
                                    <p:set>
                                      <p:cBhvr>
                                        <p:cTn id="262" dur="1" fill="hold">
                                          <p:stCondLst>
                                            <p:cond delay="0"/>
                                          </p:stCondLst>
                                        </p:cTn>
                                        <p:tgtEl>
                                          <p:spTgt spid="1273912"/>
                                        </p:tgtEl>
                                        <p:attrNameLst>
                                          <p:attrName>style.visibility</p:attrName>
                                        </p:attrNameLst>
                                      </p:cBhvr>
                                      <p:to>
                                        <p:strVal val="visible"/>
                                      </p:to>
                                    </p:set>
                                    <p:set>
                                      <p:cBhvr>
                                        <p:cTn id="263" dur="456" fill="hold">
                                          <p:stCondLst>
                                            <p:cond delay="0"/>
                                          </p:stCondLst>
                                        </p:cTn>
                                        <p:tgtEl>
                                          <p:spTgt spid="1273912"/>
                                        </p:tgtEl>
                                        <p:attrNameLst>
                                          <p:attrName>style.rotation</p:attrName>
                                        </p:attrNameLst>
                                      </p:cBhvr>
                                      <p:to>
                                        <p:strVal val="-45.0"/>
                                      </p:to>
                                    </p:set>
                                    <p:anim calcmode="lin" valueType="num">
                                      <p:cBhvr>
                                        <p:cTn id="264" dur="456" fill="hold">
                                          <p:stCondLst>
                                            <p:cond delay="456"/>
                                          </p:stCondLst>
                                        </p:cTn>
                                        <p:tgtEl>
                                          <p:spTgt spid="1273912"/>
                                        </p:tgtEl>
                                        <p:attrNameLst>
                                          <p:attrName>style.rotation</p:attrName>
                                        </p:attrNameLst>
                                      </p:cBhvr>
                                      <p:tavLst>
                                        <p:tav tm="0">
                                          <p:val>
                                            <p:fltVal val="-45"/>
                                          </p:val>
                                        </p:tav>
                                        <p:tav tm="69900">
                                          <p:val>
                                            <p:fltVal val="45"/>
                                          </p:val>
                                        </p:tav>
                                        <p:tav tm="100000">
                                          <p:val>
                                            <p:fltVal val="0"/>
                                          </p:val>
                                        </p:tav>
                                      </p:tavLst>
                                    </p:anim>
                                    <p:anim calcmode="lin" valueType="num">
                                      <p:cBhvr>
                                        <p:cTn id="265" dur="456" fill="hold">
                                          <p:stCondLst>
                                            <p:cond delay="0"/>
                                          </p:stCondLst>
                                        </p:cTn>
                                        <p:tgtEl>
                                          <p:spTgt spid="1273912"/>
                                        </p:tgtEl>
                                        <p:attrNameLst>
                                          <p:attrName>ppt_y</p:attrName>
                                        </p:attrNameLst>
                                      </p:cBhvr>
                                      <p:tavLst>
                                        <p:tav tm="0">
                                          <p:val>
                                            <p:strVal val="#ppt_y-1"/>
                                          </p:val>
                                        </p:tav>
                                        <p:tav tm="100000">
                                          <p:val>
                                            <p:strVal val="#ppt_y-(0.354*#ppt_w-0.172*#ppt_h)"/>
                                          </p:val>
                                        </p:tav>
                                      </p:tavLst>
                                    </p:anim>
                                    <p:anim calcmode="lin" valueType="num">
                                      <p:cBhvr>
                                        <p:cTn id="266" dur="156" decel="50000" autoRev="1" fill="hold">
                                          <p:stCondLst>
                                            <p:cond delay="456"/>
                                          </p:stCondLst>
                                        </p:cTn>
                                        <p:tgtEl>
                                          <p:spTgt spid="1273912"/>
                                        </p:tgtEl>
                                        <p:attrNameLst>
                                          <p:attrName>ppt_y</p:attrName>
                                        </p:attrNameLst>
                                      </p:cBhvr>
                                      <p:tavLst>
                                        <p:tav tm="0">
                                          <p:val>
                                            <p:strVal val="#ppt_y-(0.354*#ppt_w-0.172*#ppt_h)"/>
                                          </p:val>
                                        </p:tav>
                                        <p:tav tm="100000">
                                          <p:val>
                                            <p:strVal val="#ppt_y-(0.354*#ppt_w-0.172*#ppt_h)-#ppt_h/2"/>
                                          </p:val>
                                        </p:tav>
                                      </p:tavLst>
                                    </p:anim>
                                    <p:anim calcmode="lin" valueType="num">
                                      <p:cBhvr>
                                        <p:cTn id="267" dur="136" fill="hold">
                                          <p:stCondLst>
                                            <p:cond delay="864"/>
                                          </p:stCondLst>
                                        </p:cTn>
                                        <p:tgtEl>
                                          <p:spTgt spid="1273912"/>
                                        </p:tgtEl>
                                        <p:attrNameLst>
                                          <p:attrName>ppt_y</p:attrName>
                                        </p:attrNameLst>
                                      </p:cBhvr>
                                      <p:tavLst>
                                        <p:tav tm="0">
                                          <p:val>
                                            <p:strVal val="#ppt_y-(0.354*#ppt_w-0.172*#ppt_h)"/>
                                          </p:val>
                                        </p:tav>
                                        <p:tav tm="100000">
                                          <p:val>
                                            <p:strVal val="#ppt_y"/>
                                          </p:val>
                                        </p:tav>
                                      </p:tavLst>
                                    </p:anim>
                                  </p:childTnLst>
                                </p:cTn>
                              </p:par>
                              <p:par>
                                <p:cTn id="268" presetID="38" presetClass="entr" presetSubtype="0" accel="50000" fill="hold" grpId="0" nodeType="withEffect">
                                  <p:stCondLst>
                                    <p:cond delay="0"/>
                                  </p:stCondLst>
                                  <p:iterate type="lt">
                                    <p:tmPct val="50000"/>
                                  </p:iterate>
                                  <p:childTnLst>
                                    <p:set>
                                      <p:cBhvr>
                                        <p:cTn id="269" dur="1" fill="hold">
                                          <p:stCondLst>
                                            <p:cond delay="0"/>
                                          </p:stCondLst>
                                        </p:cTn>
                                        <p:tgtEl>
                                          <p:spTgt spid="1273913"/>
                                        </p:tgtEl>
                                        <p:attrNameLst>
                                          <p:attrName>style.visibility</p:attrName>
                                        </p:attrNameLst>
                                      </p:cBhvr>
                                      <p:to>
                                        <p:strVal val="visible"/>
                                      </p:to>
                                    </p:set>
                                    <p:set>
                                      <p:cBhvr>
                                        <p:cTn id="270" dur="456" fill="hold">
                                          <p:stCondLst>
                                            <p:cond delay="0"/>
                                          </p:stCondLst>
                                        </p:cTn>
                                        <p:tgtEl>
                                          <p:spTgt spid="1273913"/>
                                        </p:tgtEl>
                                        <p:attrNameLst>
                                          <p:attrName>style.rotation</p:attrName>
                                        </p:attrNameLst>
                                      </p:cBhvr>
                                      <p:to>
                                        <p:strVal val="-45.0"/>
                                      </p:to>
                                    </p:set>
                                    <p:anim calcmode="lin" valueType="num">
                                      <p:cBhvr>
                                        <p:cTn id="271" dur="456" fill="hold">
                                          <p:stCondLst>
                                            <p:cond delay="456"/>
                                          </p:stCondLst>
                                        </p:cTn>
                                        <p:tgtEl>
                                          <p:spTgt spid="1273913"/>
                                        </p:tgtEl>
                                        <p:attrNameLst>
                                          <p:attrName>style.rotation</p:attrName>
                                        </p:attrNameLst>
                                      </p:cBhvr>
                                      <p:tavLst>
                                        <p:tav tm="0">
                                          <p:val>
                                            <p:fltVal val="-45"/>
                                          </p:val>
                                        </p:tav>
                                        <p:tav tm="69900">
                                          <p:val>
                                            <p:fltVal val="45"/>
                                          </p:val>
                                        </p:tav>
                                        <p:tav tm="100000">
                                          <p:val>
                                            <p:fltVal val="0"/>
                                          </p:val>
                                        </p:tav>
                                      </p:tavLst>
                                    </p:anim>
                                    <p:anim calcmode="lin" valueType="num">
                                      <p:cBhvr>
                                        <p:cTn id="272" dur="456" fill="hold">
                                          <p:stCondLst>
                                            <p:cond delay="0"/>
                                          </p:stCondLst>
                                        </p:cTn>
                                        <p:tgtEl>
                                          <p:spTgt spid="1273913"/>
                                        </p:tgtEl>
                                        <p:attrNameLst>
                                          <p:attrName>ppt_y</p:attrName>
                                        </p:attrNameLst>
                                      </p:cBhvr>
                                      <p:tavLst>
                                        <p:tav tm="0">
                                          <p:val>
                                            <p:strVal val="#ppt_y-1"/>
                                          </p:val>
                                        </p:tav>
                                        <p:tav tm="100000">
                                          <p:val>
                                            <p:strVal val="#ppt_y-(0.354*#ppt_w-0.172*#ppt_h)"/>
                                          </p:val>
                                        </p:tav>
                                      </p:tavLst>
                                    </p:anim>
                                    <p:anim calcmode="lin" valueType="num">
                                      <p:cBhvr>
                                        <p:cTn id="273" dur="156" decel="50000" autoRev="1" fill="hold">
                                          <p:stCondLst>
                                            <p:cond delay="456"/>
                                          </p:stCondLst>
                                        </p:cTn>
                                        <p:tgtEl>
                                          <p:spTgt spid="1273913"/>
                                        </p:tgtEl>
                                        <p:attrNameLst>
                                          <p:attrName>ppt_y</p:attrName>
                                        </p:attrNameLst>
                                      </p:cBhvr>
                                      <p:tavLst>
                                        <p:tav tm="0">
                                          <p:val>
                                            <p:strVal val="#ppt_y-(0.354*#ppt_w-0.172*#ppt_h)"/>
                                          </p:val>
                                        </p:tav>
                                        <p:tav tm="100000">
                                          <p:val>
                                            <p:strVal val="#ppt_y-(0.354*#ppt_w-0.172*#ppt_h)-#ppt_h/2"/>
                                          </p:val>
                                        </p:tav>
                                      </p:tavLst>
                                    </p:anim>
                                    <p:anim calcmode="lin" valueType="num">
                                      <p:cBhvr>
                                        <p:cTn id="274" dur="136" fill="hold">
                                          <p:stCondLst>
                                            <p:cond delay="864"/>
                                          </p:stCondLst>
                                        </p:cTn>
                                        <p:tgtEl>
                                          <p:spTgt spid="1273913"/>
                                        </p:tgtEl>
                                        <p:attrNameLst>
                                          <p:attrName>ppt_y</p:attrName>
                                        </p:attrNameLst>
                                      </p:cBhvr>
                                      <p:tavLst>
                                        <p:tav tm="0">
                                          <p:val>
                                            <p:strVal val="#ppt_y-(0.354*#ppt_w-0.172*#ppt_h)"/>
                                          </p:val>
                                        </p:tav>
                                        <p:tav tm="100000">
                                          <p:val>
                                            <p:strVal val="#ppt_y"/>
                                          </p:val>
                                        </p:tav>
                                      </p:tavLst>
                                    </p:anim>
                                  </p:childTnLst>
                                </p:cTn>
                              </p:par>
                            </p:childTnLst>
                          </p:cTn>
                        </p:par>
                        <p:par>
                          <p:cTn id="275" fill="hold">
                            <p:stCondLst>
                              <p:cond delay="1500"/>
                            </p:stCondLst>
                            <p:childTnLst>
                              <p:par>
                                <p:cTn id="276" presetID="38" presetClass="entr" presetSubtype="0" accel="50000" fill="hold" grpId="0" nodeType="afterEffect">
                                  <p:stCondLst>
                                    <p:cond delay="0"/>
                                  </p:stCondLst>
                                  <p:iterate type="lt">
                                    <p:tmPct val="50000"/>
                                  </p:iterate>
                                  <p:childTnLst>
                                    <p:set>
                                      <p:cBhvr>
                                        <p:cTn id="277" dur="1" fill="hold">
                                          <p:stCondLst>
                                            <p:cond delay="0"/>
                                          </p:stCondLst>
                                        </p:cTn>
                                        <p:tgtEl>
                                          <p:spTgt spid="1273910"/>
                                        </p:tgtEl>
                                        <p:attrNameLst>
                                          <p:attrName>style.visibility</p:attrName>
                                        </p:attrNameLst>
                                      </p:cBhvr>
                                      <p:to>
                                        <p:strVal val="visible"/>
                                      </p:to>
                                    </p:set>
                                    <p:set>
                                      <p:cBhvr>
                                        <p:cTn id="278" dur="456" fill="hold">
                                          <p:stCondLst>
                                            <p:cond delay="0"/>
                                          </p:stCondLst>
                                        </p:cTn>
                                        <p:tgtEl>
                                          <p:spTgt spid="1273910"/>
                                        </p:tgtEl>
                                        <p:attrNameLst>
                                          <p:attrName>style.rotation</p:attrName>
                                        </p:attrNameLst>
                                      </p:cBhvr>
                                      <p:to>
                                        <p:strVal val="-45.0"/>
                                      </p:to>
                                    </p:set>
                                    <p:anim calcmode="lin" valueType="num">
                                      <p:cBhvr>
                                        <p:cTn id="279" dur="456" fill="hold">
                                          <p:stCondLst>
                                            <p:cond delay="456"/>
                                          </p:stCondLst>
                                        </p:cTn>
                                        <p:tgtEl>
                                          <p:spTgt spid="1273910"/>
                                        </p:tgtEl>
                                        <p:attrNameLst>
                                          <p:attrName>style.rotation</p:attrName>
                                        </p:attrNameLst>
                                      </p:cBhvr>
                                      <p:tavLst>
                                        <p:tav tm="0">
                                          <p:val>
                                            <p:fltVal val="-45"/>
                                          </p:val>
                                        </p:tav>
                                        <p:tav tm="69900">
                                          <p:val>
                                            <p:fltVal val="45"/>
                                          </p:val>
                                        </p:tav>
                                        <p:tav tm="100000">
                                          <p:val>
                                            <p:fltVal val="0"/>
                                          </p:val>
                                        </p:tav>
                                      </p:tavLst>
                                    </p:anim>
                                    <p:anim calcmode="lin" valueType="num">
                                      <p:cBhvr>
                                        <p:cTn id="280" dur="456" fill="hold">
                                          <p:stCondLst>
                                            <p:cond delay="0"/>
                                          </p:stCondLst>
                                        </p:cTn>
                                        <p:tgtEl>
                                          <p:spTgt spid="1273910"/>
                                        </p:tgtEl>
                                        <p:attrNameLst>
                                          <p:attrName>ppt_y</p:attrName>
                                        </p:attrNameLst>
                                      </p:cBhvr>
                                      <p:tavLst>
                                        <p:tav tm="0">
                                          <p:val>
                                            <p:strVal val="#ppt_y-1"/>
                                          </p:val>
                                        </p:tav>
                                        <p:tav tm="100000">
                                          <p:val>
                                            <p:strVal val="#ppt_y-(0.354*#ppt_w-0.172*#ppt_h)"/>
                                          </p:val>
                                        </p:tav>
                                      </p:tavLst>
                                    </p:anim>
                                    <p:anim calcmode="lin" valueType="num">
                                      <p:cBhvr>
                                        <p:cTn id="281" dur="156" decel="50000" autoRev="1" fill="hold">
                                          <p:stCondLst>
                                            <p:cond delay="456"/>
                                          </p:stCondLst>
                                        </p:cTn>
                                        <p:tgtEl>
                                          <p:spTgt spid="1273910"/>
                                        </p:tgtEl>
                                        <p:attrNameLst>
                                          <p:attrName>ppt_y</p:attrName>
                                        </p:attrNameLst>
                                      </p:cBhvr>
                                      <p:tavLst>
                                        <p:tav tm="0">
                                          <p:val>
                                            <p:strVal val="#ppt_y-(0.354*#ppt_w-0.172*#ppt_h)"/>
                                          </p:val>
                                        </p:tav>
                                        <p:tav tm="100000">
                                          <p:val>
                                            <p:strVal val="#ppt_y-(0.354*#ppt_w-0.172*#ppt_h)-#ppt_h/2"/>
                                          </p:val>
                                        </p:tav>
                                      </p:tavLst>
                                    </p:anim>
                                    <p:anim calcmode="lin" valueType="num">
                                      <p:cBhvr>
                                        <p:cTn id="282" dur="136" fill="hold">
                                          <p:stCondLst>
                                            <p:cond delay="864"/>
                                          </p:stCondLst>
                                        </p:cTn>
                                        <p:tgtEl>
                                          <p:spTgt spid="12739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animBg="1"/>
      <p:bldP spid="1273860" grpId="0" animBg="1"/>
      <p:bldP spid="1273861" grpId="0" animBg="1"/>
      <p:bldP spid="1273862" grpId="0" animBg="1"/>
      <p:bldP spid="1273863" grpId="0" animBg="1"/>
      <p:bldP spid="1273864" grpId="0" animBg="1"/>
      <p:bldP spid="1273865" grpId="0" animBg="1"/>
      <p:bldP spid="1273866" grpId="0" animBg="1"/>
      <p:bldP spid="1273867" grpId="0" animBg="1"/>
      <p:bldP spid="1273868" grpId="0" animBg="1"/>
      <p:bldP spid="1273869" grpId="0" animBg="1"/>
      <p:bldP spid="1273870" grpId="0" animBg="1"/>
      <p:bldP spid="1273871" grpId="0" animBg="1"/>
      <p:bldP spid="1273872" grpId="0" animBg="1"/>
      <p:bldP spid="1273873" grpId="0" animBg="1"/>
      <p:bldP spid="1273874" grpId="0" animBg="1"/>
      <p:bldP spid="1273875" grpId="0" animBg="1"/>
      <p:bldP spid="1273876" grpId="0" animBg="1"/>
      <p:bldP spid="1273877" grpId="0" animBg="1"/>
      <p:bldP spid="1273878" grpId="0" animBg="1"/>
      <p:bldP spid="1273879" grpId="0" animBg="1"/>
      <p:bldP spid="1273880" grpId="0" animBg="1"/>
      <p:bldP spid="1273881" grpId="0" animBg="1"/>
      <p:bldP spid="1273882" grpId="0" animBg="1"/>
      <p:bldP spid="1273883" grpId="0" animBg="1"/>
      <p:bldP spid="1273884" grpId="0" animBg="1"/>
      <p:bldP spid="1273885" grpId="0" animBg="1"/>
      <p:bldP spid="1273886" grpId="0" animBg="1"/>
      <p:bldP spid="1273887" grpId="0" animBg="1"/>
      <p:bldP spid="1273888" grpId="0"/>
      <p:bldP spid="1273889" grpId="0" animBg="1"/>
      <p:bldP spid="1273890" grpId="0" animBg="1"/>
      <p:bldP spid="1273891" grpId="0" animBg="1"/>
      <p:bldP spid="1273892" grpId="0" animBg="1"/>
      <p:bldP spid="1273893" grpId="0" animBg="1"/>
      <p:bldP spid="1273894" grpId="0" animBg="1"/>
      <p:bldP spid="1273895" grpId="0" animBg="1"/>
      <p:bldP spid="1273896" grpId="0" animBg="1"/>
      <p:bldP spid="1273897" grpId="0" animBg="1"/>
      <p:bldP spid="1273898" grpId="0" animBg="1"/>
      <p:bldP spid="1273899" grpId="0" animBg="1"/>
      <p:bldP spid="1273900" grpId="0" animBg="1"/>
      <p:bldP spid="1273901" grpId="0" animBg="1"/>
      <p:bldP spid="1273902" grpId="0" animBg="1"/>
      <p:bldP spid="1273903" grpId="0" animBg="1"/>
      <p:bldP spid="1273904" grpId="0" animBg="1"/>
      <p:bldP spid="1273905" grpId="0" animBg="1"/>
      <p:bldP spid="1273906" grpId="0" animBg="1"/>
      <p:bldP spid="1273907" grpId="0" animBg="1"/>
      <p:bldP spid="1273908" grpId="0" animBg="1"/>
      <p:bldP spid="1273909" grpId="0" animBg="1"/>
      <p:bldP spid="1273910" grpId="0" animBg="1"/>
      <p:bldP spid="1273911" grpId="0" animBg="1"/>
      <p:bldP spid="1273912" grpId="0" animBg="1"/>
      <p:bldP spid="12739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E5456CF-3BB2-4A67-A5AB-79CC71A7B7C3}"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5909096-6569-4F50-8375-79E41AEC7BF7}"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042988" y="188913"/>
            <a:ext cx="7850187" cy="852487"/>
          </a:xfrm>
        </p:spPr>
        <p:txBody>
          <a:bodyPr anchor="b"/>
          <a:lstStyle/>
          <a:p>
            <a:pPr eaLnBrk="1" hangingPunct="1"/>
            <a:r>
              <a:rPr lang="en-US" altLang="zh-CN" dirty="0">
                <a:ea typeface="宋体" panose="02010600030101010101" pitchFamily="2" charset="-122"/>
              </a:rPr>
              <a:t>12.4  </a:t>
            </a:r>
            <a:r>
              <a:rPr lang="zh-CN" altLang="en-US" dirty="0">
                <a:ea typeface="宋体" panose="02010600030101010101" pitchFamily="2" charset="-122"/>
              </a:rPr>
              <a:t>堆排序</a:t>
            </a:r>
            <a:endParaRPr lang="zh-CN" altLang="en-US" dirty="0">
              <a:ea typeface="宋体" panose="02010600030101010101" pitchFamily="2" charset="-122"/>
            </a:endParaRPr>
          </a:p>
        </p:txBody>
      </p:sp>
      <p:sp>
        <p:nvSpPr>
          <p:cNvPr id="54277" name="Rectangle 3"/>
          <p:cNvSpPr>
            <a:spLocks noGrp="1" noChangeArrowheads="1"/>
          </p:cNvSpPr>
          <p:nvPr>
            <p:ph type="body" idx="4294967295"/>
          </p:nvPr>
        </p:nvSpPr>
        <p:spPr>
          <a:xfrm>
            <a:off x="323850" y="1412875"/>
            <a:ext cx="8569325" cy="5256213"/>
          </a:xfrm>
          <a:solidFill>
            <a:srgbClr val="CCECFF"/>
          </a:solidFill>
        </p:spPr>
        <p:txBody>
          <a:bodyPr/>
          <a:lstStyle/>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template&lt;classT&gt;</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voidHeapSort(T a[],int n)</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r>
              <a:rPr lang="zh-CN" altLang="en-US" sz="2400">
                <a:latin typeface="Comic Sans MS" panose="030F0902030302020204" pitchFamily="66" charset="0"/>
                <a:ea typeface="宋体" panose="02010600030101010101" pitchFamily="2" charset="-122"/>
              </a:rPr>
              <a:t>利用堆排序算法对</a:t>
            </a:r>
            <a:r>
              <a:rPr lang="en-US" altLang="zh-CN" sz="2400">
                <a:latin typeface="Comic Sans MS" panose="030F0902030302020204" pitchFamily="66" charset="0"/>
                <a:ea typeface="宋体" panose="02010600030101010101" pitchFamily="2" charset="-122"/>
              </a:rPr>
              <a:t>a[1:n]</a:t>
            </a:r>
            <a:r>
              <a:rPr lang="zh-CN" altLang="en-US" sz="2400">
                <a:latin typeface="Comic Sans MS" panose="030F0902030302020204" pitchFamily="66" charset="0"/>
                <a:ea typeface="宋体" panose="02010600030101010101" pitchFamily="2" charset="-122"/>
              </a:rPr>
              <a:t>进行排序</a:t>
            </a:r>
            <a:endParaRPr lang="zh-CN" altLang="en-US"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r>
              <a:rPr lang="zh-CN" altLang="en-US" sz="2400">
                <a:latin typeface="Comic Sans MS" panose="030F0902030302020204" pitchFamily="66" charset="0"/>
                <a:ea typeface="宋体" panose="02010600030101010101" pitchFamily="2" charset="-122"/>
              </a:rPr>
              <a:t>创建一个最大堆</a:t>
            </a:r>
            <a:endParaRPr lang="zh-CN" altLang="en-US"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MaxHeap&lt;T&gt; H(1);</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H.Initialize(a,n,n);</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r>
              <a:rPr lang="zh-CN" altLang="en-US" sz="2400">
                <a:latin typeface="Comic Sans MS" panose="030F0902030302020204" pitchFamily="66" charset="0"/>
                <a:ea typeface="宋体" panose="02010600030101010101" pitchFamily="2" charset="-122"/>
              </a:rPr>
              <a:t>从最大堆中逐个抽取元素</a:t>
            </a:r>
            <a:endParaRPr lang="zh-CN" altLang="en-US"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T x;</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for( int i=n-1; i&gt;=1; i--) {</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H.DeleteMax(x); 	//</a:t>
            </a:r>
            <a:r>
              <a:rPr lang="zh-CN" altLang="en-US" sz="2400">
                <a:latin typeface="Comic Sans MS" panose="030F0902030302020204" pitchFamily="66" charset="0"/>
                <a:ea typeface="宋体" panose="02010600030101010101" pitchFamily="2" charset="-122"/>
              </a:rPr>
              <a:t>抽取最大元素</a:t>
            </a:r>
            <a:endParaRPr lang="zh-CN" altLang="en-US"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a[i+1]=x;			//</a:t>
            </a:r>
            <a:r>
              <a:rPr lang="zh-CN" altLang="en-US" sz="2400">
                <a:latin typeface="Comic Sans MS" panose="030F0902030302020204" pitchFamily="66" charset="0"/>
                <a:ea typeface="宋体" panose="02010600030101010101" pitchFamily="2" charset="-122"/>
              </a:rPr>
              <a:t>对数组排序</a:t>
            </a:r>
            <a:endParaRPr lang="zh-CN" altLang="en-US"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r>
              <a:rPr lang="zh-CN" altLang="en-US" sz="2400">
                <a:latin typeface="Comic Sans MS" panose="030F0902030302020204" pitchFamily="66" charset="0"/>
                <a:ea typeface="宋体" panose="02010600030101010101" pitchFamily="2" charset="-122"/>
              </a:rPr>
              <a:t>在堆的析构函数中保存数组</a:t>
            </a:r>
            <a:r>
              <a:rPr lang="en-US" altLang="zh-CN" sz="2400">
                <a:latin typeface="Comic Sans MS" panose="030F0902030302020204" pitchFamily="66" charset="0"/>
                <a:ea typeface="宋体" panose="02010600030101010101" pitchFamily="2" charset="-122"/>
              </a:rPr>
              <a:t>a</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H.Deactivate();</a:t>
            </a:r>
            <a:endParaRPr lang="en-US" altLang="zh-CN" sz="2400">
              <a:latin typeface="Comic Sans MS" panose="030F0902030302020204" pitchFamily="66" charset="0"/>
              <a:ea typeface="宋体" panose="02010600030101010101" pitchFamily="2" charset="-122"/>
            </a:endParaRPr>
          </a:p>
          <a:p>
            <a:pPr eaLnBrk="1" hangingPunct="1">
              <a:lnSpc>
                <a:spcPct val="7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程序</a:t>
            </a:r>
            <a:r>
              <a:rPr lang="en-US" altLang="zh-CN" sz="2400">
                <a:latin typeface="Comic Sans MS" panose="030F0902030302020204" pitchFamily="66" charset="0"/>
                <a:ea typeface="宋体" panose="02010600030101010101" pitchFamily="2" charset="-122"/>
              </a:rPr>
              <a:t>9-12</a:t>
            </a:r>
            <a:r>
              <a:rPr lang="zh-CN" altLang="en-US" sz="2400">
                <a:latin typeface="Comic Sans MS" panose="030F0902030302020204" pitchFamily="66" charset="0"/>
                <a:ea typeface="宋体" panose="02010600030101010101" pitchFamily="2" charset="-122"/>
              </a:rPr>
              <a:t>堆排序 </a:t>
            </a:r>
            <a:endParaRPr lang="en-US" altLang="zh-CN" sz="2400">
              <a:latin typeface="Comic Sans MS" panose="030F0902030302020204" pitchFamily="66"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标题 1"/>
          <p:cNvSpPr>
            <a:spLocks noGrp="1"/>
          </p:cNvSpPr>
          <p:nvPr>
            <p:ph type="title"/>
          </p:nvPr>
        </p:nvSpPr>
        <p:spPr/>
        <p:txBody>
          <a:bodyPr/>
          <a:lstStyle/>
          <a:p>
            <a:r>
              <a:rPr lang="en-US" altLang="zh-CN" sz="4000" dirty="0">
                <a:solidFill>
                  <a:schemeClr val="tx1"/>
                </a:solidFill>
              </a:rPr>
              <a:t>12.5 </a:t>
            </a:r>
            <a:r>
              <a:rPr lang="zh-CN" altLang="zh-CN" sz="4000" dirty="0">
                <a:solidFill>
                  <a:schemeClr val="tx1"/>
                </a:solidFill>
              </a:rPr>
              <a:t>归并排序</a:t>
            </a:r>
            <a:endParaRPr lang="zh-CN" altLang="zh-CN" sz="4000" dirty="0">
              <a:solidFill>
                <a:schemeClr val="tx1"/>
              </a:solidFill>
            </a:endParaRPr>
          </a:p>
        </p:txBody>
      </p:sp>
      <p:sp>
        <p:nvSpPr>
          <p:cNvPr id="4" name="日期占位符 3"/>
          <p:cNvSpPr>
            <a:spLocks noGrp="1"/>
          </p:cNvSpPr>
          <p:nvPr>
            <p:ph type="dt" sz="quarter" idx="10"/>
          </p:nvPr>
        </p:nvSpPr>
        <p:spPr/>
        <p:txBody>
          <a:bodyPr/>
          <a:lstStyle/>
          <a:p>
            <a:pPr>
              <a:defRPr/>
            </a:pPr>
            <a:fld id="{244AD8F3-760C-417D-8E64-5EA916ECFD20}" type="datetime1">
              <a:rPr lang="en-GB" smtClean="0"/>
            </a:fld>
            <a:endParaRPr lang="en-GB" dirty="0"/>
          </a:p>
        </p:txBody>
      </p:sp>
      <p:sp>
        <p:nvSpPr>
          <p:cNvPr id="6" name="灯片编号占位符 5"/>
          <p:cNvSpPr>
            <a:spLocks noGrp="1"/>
          </p:cNvSpPr>
          <p:nvPr>
            <p:ph type="sldNum" sz="quarter" idx="12"/>
          </p:nvPr>
        </p:nvSpPr>
        <p:spPr/>
        <p:txBody>
          <a:bodyPr/>
          <a:lstStyle/>
          <a:p>
            <a:pPr>
              <a:defRPr/>
            </a:pPr>
            <a:fld id="{D6E6D7B1-E42A-4D32-AED1-2F9D6E62206B}" type="slidenum">
              <a:rPr lang="en-GB" smtClean="0"/>
            </a:fld>
            <a:endParaRPr lang="en-GB" dirty="0"/>
          </a:p>
        </p:txBody>
      </p:sp>
      <p:sp>
        <p:nvSpPr>
          <p:cNvPr id="7" name="Rectangle 2"/>
          <p:cNvSpPr txBox="1">
            <a:spLocks noChangeArrowheads="1"/>
          </p:cNvSpPr>
          <p:nvPr/>
        </p:nvSpPr>
        <p:spPr bwMode="auto">
          <a:xfrm>
            <a:off x="642938" y="1222375"/>
            <a:ext cx="7816850" cy="4868863"/>
          </a:xfrm>
          <a:prstGeom prst="rect">
            <a:avLst/>
          </a:prstGeom>
          <a:noFill/>
          <a:ln w="9525">
            <a:noFill/>
            <a:miter lim="800000"/>
          </a:ln>
        </p:spPr>
        <p:txBody>
          <a:bodyPr/>
          <a:lstStyle/>
          <a:p>
            <a:pPr marL="273050" indent="-273050">
              <a:lnSpc>
                <a:spcPct val="130000"/>
              </a:lnSpc>
              <a:spcBef>
                <a:spcPts val="600"/>
              </a:spcBef>
              <a:buClr>
                <a:schemeClr val="accent1"/>
              </a:buClr>
              <a:buSzPct val="76000"/>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rPr>
              <a:t>归并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将两个或两个以上的有序表组合成一个新的有序表</a:t>
            </a:r>
            <a:endParaRPr lang="en-US" altLang="zh-CN" sz="2400" dirty="0">
              <a:latin typeface="微软雅黑" panose="020B0503020204020204" pitchFamily="34" charset="-122"/>
              <a:ea typeface="微软雅黑" panose="020B0503020204020204" pitchFamily="34" charset="-122"/>
            </a:endParaRPr>
          </a:p>
          <a:p>
            <a:pPr marL="273050" indent="-273050">
              <a:lnSpc>
                <a:spcPct val="130000"/>
              </a:lnSpc>
              <a:spcBef>
                <a:spcPts val="600"/>
              </a:spcBef>
              <a:buClr>
                <a:schemeClr val="accent1"/>
              </a:buClr>
              <a:buSzPct val="76000"/>
              <a:buFont typeface="Wingdings" panose="05000000000000000000" pitchFamily="2" charset="2"/>
              <a:buChar char="v"/>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路归并排序</a:t>
            </a:r>
            <a:endParaRPr lang="zh-CN" altLang="en-US" sz="2400" dirty="0">
              <a:latin typeface="微软雅黑" panose="020B0503020204020204" pitchFamily="34" charset="-122"/>
              <a:ea typeface="微软雅黑" panose="020B0503020204020204" pitchFamily="34" charset="-122"/>
            </a:endParaRPr>
          </a:p>
          <a:p>
            <a:pPr marL="548005" lvl="1" indent="-273050">
              <a:lnSpc>
                <a:spcPct val="130000"/>
              </a:lnSpc>
              <a:spcBef>
                <a:spcPts val="500"/>
              </a:spcBef>
              <a:buClr>
                <a:schemeClr val="accent2"/>
              </a:buClr>
              <a:buSzPct val="76000"/>
              <a:buFont typeface="Wingdings" panose="05000000000000000000" pitchFamily="2" charset="2"/>
              <a:buChar char="q"/>
            </a:pPr>
            <a:r>
              <a:rPr lang="zh-CN" altLang="en-US" sz="2400" dirty="0">
                <a:solidFill>
                  <a:srgbClr val="C00000"/>
                </a:solidFill>
                <a:latin typeface="微软雅黑" panose="020B0503020204020204" pitchFamily="34" charset="-122"/>
                <a:ea typeface="微软雅黑" panose="020B0503020204020204" pitchFamily="34" charset="-122"/>
              </a:rPr>
              <a:t>排序过程</a:t>
            </a:r>
            <a:endParaRPr lang="zh-CN" altLang="en-US" sz="2400" dirty="0">
              <a:solidFill>
                <a:srgbClr val="C00000"/>
              </a:solidFill>
              <a:latin typeface="微软雅黑" panose="020B0503020204020204" pitchFamily="34" charset="-122"/>
              <a:ea typeface="微软雅黑" panose="020B0503020204020204" pitchFamily="34" charset="-12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en-US" sz="2000" dirty="0">
                <a:latin typeface="微软雅黑" panose="020B0503020204020204" pitchFamily="34" charset="-122"/>
                <a:ea typeface="微软雅黑" panose="020B0503020204020204" pitchFamily="34" charset="-122"/>
              </a:rPr>
              <a:t>设初始序列含有</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个记录，则可看成</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个有序的子序列，每个子序列长度为1</a:t>
            </a:r>
            <a:endParaRPr lang="zh-CN" altLang="zh-CN" sz="2000" dirty="0">
              <a:latin typeface="微软雅黑" panose="020B0503020204020204" pitchFamily="34" charset="-122"/>
              <a:ea typeface="微软雅黑" panose="020B0503020204020204" pitchFamily="34" charset="-12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zh-CN" sz="2000" dirty="0">
                <a:latin typeface="微软雅黑" panose="020B0503020204020204" pitchFamily="34" charset="-122"/>
                <a:ea typeface="微软雅黑" panose="020B0503020204020204" pitchFamily="34" charset="-122"/>
              </a:rPr>
              <a:t>两两合并，得到</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n/2</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个长度为2或1的有序子序列</a:t>
            </a:r>
            <a:endParaRPr lang="zh-CN" altLang="zh-CN" sz="2000" dirty="0">
              <a:latin typeface="微软雅黑" panose="020B0503020204020204" pitchFamily="34" charset="-122"/>
              <a:ea typeface="微软雅黑" panose="020B0503020204020204" pitchFamily="34" charset="-122"/>
              <a:sym typeface="Symbol" panose="05050102010706020507" pitchFamily="18" charset="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zh-CN" sz="2000" dirty="0">
                <a:latin typeface="微软雅黑" panose="020B0503020204020204" pitchFamily="34" charset="-122"/>
                <a:ea typeface="微软雅黑" panose="020B0503020204020204" pitchFamily="34" charset="-122"/>
                <a:sym typeface="Symbol" panose="05050102010706020507" pitchFamily="18" charset="2"/>
              </a:rPr>
              <a:t>再两两合并，……如此重复，直至得到一个长度为</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n</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的有序序列为止</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5"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标题 1"/>
          <p:cNvSpPr>
            <a:spLocks noGrp="1"/>
          </p:cNvSpPr>
          <p:nvPr>
            <p:ph type="title"/>
          </p:nvPr>
        </p:nvSpPr>
        <p:spPr/>
        <p:txBody>
          <a:bodyPr/>
          <a:lstStyle/>
          <a:p>
            <a:r>
              <a:rPr lang="zh-CN"/>
              <a:t>归并排序的例子</a:t>
            </a:r>
            <a:endParaRPr lang="zh-CN"/>
          </a:p>
        </p:txBody>
      </p:sp>
      <p:sp>
        <p:nvSpPr>
          <p:cNvPr id="4" name="日期占位符 3"/>
          <p:cNvSpPr>
            <a:spLocks noGrp="1"/>
          </p:cNvSpPr>
          <p:nvPr>
            <p:ph type="dt" sz="quarter" idx="10"/>
          </p:nvPr>
        </p:nvSpPr>
        <p:spPr/>
        <p:txBody>
          <a:bodyPr/>
          <a:lstStyle/>
          <a:p>
            <a:pPr>
              <a:defRPr/>
            </a:pPr>
            <a:fld id="{244AD8F3-760C-417D-8E64-5EA916ECFD20}" type="datetime1">
              <a:rPr lang="en-GB" smtClean="0"/>
            </a:fld>
            <a:endParaRPr lang="en-GB" dirty="0"/>
          </a:p>
        </p:txBody>
      </p:sp>
      <p:sp>
        <p:nvSpPr>
          <p:cNvPr id="6" name="灯片编号占位符 5"/>
          <p:cNvSpPr>
            <a:spLocks noGrp="1"/>
          </p:cNvSpPr>
          <p:nvPr>
            <p:ph type="sldNum" sz="quarter" idx="12"/>
          </p:nvPr>
        </p:nvSpPr>
        <p:spPr/>
        <p:txBody>
          <a:bodyPr/>
          <a:lstStyle/>
          <a:p>
            <a:pPr>
              <a:defRPr/>
            </a:pPr>
            <a:fld id="{BD728568-F132-489C-A7E7-B8B7AF14408A}" type="slidenum">
              <a:rPr lang="en-GB" smtClean="0"/>
            </a:fld>
            <a:endParaRPr lang="en-GB" dirty="0"/>
          </a:p>
        </p:txBody>
      </p:sp>
      <p:sp>
        <p:nvSpPr>
          <p:cNvPr id="8" name="Text Box 4"/>
          <p:cNvSpPr txBox="1">
            <a:spLocks noChangeArrowheads="1"/>
          </p:cNvSpPr>
          <p:nvPr/>
        </p:nvSpPr>
        <p:spPr bwMode="auto">
          <a:xfrm>
            <a:off x="1403350" y="1916113"/>
            <a:ext cx="6070600" cy="396875"/>
          </a:xfrm>
          <a:prstGeom prst="rect">
            <a:avLst/>
          </a:prstGeom>
          <a:noFill/>
          <a:ln w="9525">
            <a:noFill/>
            <a:miter lim="800000"/>
          </a:ln>
        </p:spPr>
        <p:txBody>
          <a:bodyPr wrap="none">
            <a:spAutoFit/>
          </a:bodyPr>
          <a:lstStyle/>
          <a:p>
            <a:r>
              <a:rPr kumimoji="1" lang="zh-CN" altLang="en-US" sz="2000" b="1">
                <a:latin typeface="Times New Roman" panose="02020503050405090304" pitchFamily="18" charset="0"/>
              </a:rPr>
              <a:t>初始关键字：    </a:t>
            </a:r>
            <a:r>
              <a:rPr kumimoji="1" lang="en-US" altLang="zh-CN" sz="2000" b="1">
                <a:latin typeface="Times New Roman" panose="02020503050405090304" pitchFamily="18" charset="0"/>
              </a:rPr>
              <a:t>[49]   [38]   [65]   [97]   [76]   [13]   [27]</a:t>
            </a:r>
            <a:endParaRPr kumimoji="1" lang="en-US" altLang="zh-CN" sz="2000" b="1">
              <a:latin typeface="Times New Roman" panose="02020503050405090304" pitchFamily="18" charset="0"/>
            </a:endParaRPr>
          </a:p>
        </p:txBody>
      </p:sp>
      <p:grpSp>
        <p:nvGrpSpPr>
          <p:cNvPr id="2" name="Group 34"/>
          <p:cNvGrpSpPr/>
          <p:nvPr/>
        </p:nvGrpSpPr>
        <p:grpSpPr bwMode="auto">
          <a:xfrm>
            <a:off x="3470275" y="2255838"/>
            <a:ext cx="3094038" cy="211137"/>
            <a:chOff x="2466" y="763"/>
            <a:chExt cx="1949" cy="133"/>
          </a:xfrm>
        </p:grpSpPr>
        <p:grpSp>
          <p:nvGrpSpPr>
            <p:cNvPr id="3" name="Group 5"/>
            <p:cNvGrpSpPr/>
            <p:nvPr/>
          </p:nvGrpSpPr>
          <p:grpSpPr bwMode="auto">
            <a:xfrm>
              <a:off x="2466" y="763"/>
              <a:ext cx="409" cy="115"/>
              <a:chOff x="2466" y="763"/>
              <a:chExt cx="409" cy="115"/>
            </a:xfrm>
          </p:grpSpPr>
          <p:sp>
            <p:nvSpPr>
              <p:cNvPr id="55330" name="Line 6"/>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31" name="Line 7"/>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32" name="Line 8"/>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nvGrpSpPr>
            <p:cNvPr id="5" name="Group 9"/>
            <p:cNvGrpSpPr/>
            <p:nvPr/>
          </p:nvGrpSpPr>
          <p:grpSpPr bwMode="auto">
            <a:xfrm>
              <a:off x="3218" y="781"/>
              <a:ext cx="409" cy="115"/>
              <a:chOff x="2466" y="763"/>
              <a:chExt cx="409" cy="115"/>
            </a:xfrm>
          </p:grpSpPr>
          <p:sp>
            <p:nvSpPr>
              <p:cNvPr id="55327" name="Line 10"/>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28" name="Line 11"/>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29" name="Line 12"/>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nvGrpSpPr>
            <p:cNvPr id="7" name="Group 13"/>
            <p:cNvGrpSpPr/>
            <p:nvPr/>
          </p:nvGrpSpPr>
          <p:grpSpPr bwMode="auto">
            <a:xfrm>
              <a:off x="4006" y="781"/>
              <a:ext cx="409" cy="115"/>
              <a:chOff x="2466" y="763"/>
              <a:chExt cx="409" cy="115"/>
            </a:xfrm>
          </p:grpSpPr>
          <p:sp>
            <p:nvSpPr>
              <p:cNvPr id="55324" name="Line 14"/>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25" name="Line 15"/>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26" name="Line 16"/>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sp>
        <p:nvSpPr>
          <p:cNvPr id="22" name="Text Box 18"/>
          <p:cNvSpPr txBox="1">
            <a:spLocks noChangeArrowheads="1"/>
          </p:cNvSpPr>
          <p:nvPr/>
        </p:nvSpPr>
        <p:spPr bwMode="auto">
          <a:xfrm>
            <a:off x="1377950" y="2844800"/>
            <a:ext cx="6073775" cy="396875"/>
          </a:xfrm>
          <a:prstGeom prst="rect">
            <a:avLst/>
          </a:prstGeom>
          <a:noFill/>
          <a:ln w="9525">
            <a:noFill/>
            <a:miter lim="800000"/>
          </a:ln>
        </p:spPr>
        <p:txBody>
          <a:bodyPr wrap="none">
            <a:spAutoFit/>
          </a:bodyPr>
          <a:lstStyle/>
          <a:p>
            <a:r>
              <a:rPr kumimoji="1" lang="zh-CN" altLang="en-US" sz="2000" b="1">
                <a:latin typeface="Times New Roman" panose="02020503050405090304" pitchFamily="18" charset="0"/>
              </a:rPr>
              <a:t>一趟归并后：    </a:t>
            </a:r>
            <a:r>
              <a:rPr kumimoji="1" lang="en-US" altLang="zh-CN" sz="2000" b="1">
                <a:latin typeface="Times New Roman" panose="02020503050405090304" pitchFamily="18" charset="0"/>
              </a:rPr>
              <a:t>[38      49]   [65     97]   [13      76]   [27]</a:t>
            </a:r>
            <a:endParaRPr kumimoji="1" lang="en-US" altLang="zh-CN" sz="2000" b="1">
              <a:latin typeface="Times New Roman" panose="02020503050405090304" pitchFamily="18" charset="0"/>
            </a:endParaRPr>
          </a:p>
        </p:txBody>
      </p:sp>
      <p:grpSp>
        <p:nvGrpSpPr>
          <p:cNvPr id="9" name="Group 35"/>
          <p:cNvGrpSpPr/>
          <p:nvPr/>
        </p:nvGrpSpPr>
        <p:grpSpPr bwMode="auto">
          <a:xfrm>
            <a:off x="3771900" y="3232150"/>
            <a:ext cx="3362325" cy="169863"/>
            <a:chOff x="2656" y="1378"/>
            <a:chExt cx="2118" cy="107"/>
          </a:xfrm>
        </p:grpSpPr>
        <p:grpSp>
          <p:nvGrpSpPr>
            <p:cNvPr id="10" name="Group 19"/>
            <p:cNvGrpSpPr/>
            <p:nvPr/>
          </p:nvGrpSpPr>
          <p:grpSpPr bwMode="auto">
            <a:xfrm>
              <a:off x="2656" y="1378"/>
              <a:ext cx="778" cy="100"/>
              <a:chOff x="2656" y="1378"/>
              <a:chExt cx="778" cy="100"/>
            </a:xfrm>
          </p:grpSpPr>
          <p:sp>
            <p:nvSpPr>
              <p:cNvPr id="55318" name="Line 20"/>
              <p:cNvSpPr>
                <a:spLocks noChangeShapeType="1"/>
              </p:cNvSpPr>
              <p:nvPr/>
            </p:nvSpPr>
            <p:spPr bwMode="auto">
              <a:xfrm>
                <a:off x="2656" y="1378"/>
                <a:ext cx="0" cy="100"/>
              </a:xfrm>
              <a:prstGeom prst="line">
                <a:avLst/>
              </a:prstGeom>
              <a:noFill/>
              <a:ln w="9525">
                <a:solidFill>
                  <a:schemeClr val="tx1"/>
                </a:solidFill>
                <a:round/>
              </a:ln>
            </p:spPr>
            <p:txBody>
              <a:bodyPr wrap="none" anchor="ctr"/>
              <a:lstStyle/>
              <a:p>
                <a:endParaRPr lang="zh-CN" altLang="en-US"/>
              </a:p>
            </p:txBody>
          </p:sp>
          <p:sp>
            <p:nvSpPr>
              <p:cNvPr id="55319" name="Line 21"/>
              <p:cNvSpPr>
                <a:spLocks noChangeShapeType="1"/>
              </p:cNvSpPr>
              <p:nvPr/>
            </p:nvSpPr>
            <p:spPr bwMode="auto">
              <a:xfrm>
                <a:off x="2656" y="1478"/>
                <a:ext cx="778" cy="0"/>
              </a:xfrm>
              <a:prstGeom prst="line">
                <a:avLst/>
              </a:prstGeom>
              <a:noFill/>
              <a:ln w="9525">
                <a:solidFill>
                  <a:schemeClr val="tx1"/>
                </a:solidFill>
                <a:round/>
              </a:ln>
            </p:spPr>
            <p:txBody>
              <a:bodyPr wrap="none" anchor="ctr"/>
              <a:lstStyle/>
              <a:p>
                <a:endParaRPr lang="zh-CN" altLang="en-US"/>
              </a:p>
            </p:txBody>
          </p:sp>
          <p:sp>
            <p:nvSpPr>
              <p:cNvPr id="55320" name="Line 22"/>
              <p:cNvSpPr>
                <a:spLocks noChangeShapeType="1"/>
              </p:cNvSpPr>
              <p:nvPr/>
            </p:nvSpPr>
            <p:spPr bwMode="auto">
              <a:xfrm flipV="1">
                <a:off x="3434" y="1378"/>
                <a:ext cx="0" cy="100"/>
              </a:xfrm>
              <a:prstGeom prst="line">
                <a:avLst/>
              </a:prstGeom>
              <a:noFill/>
              <a:ln w="9525">
                <a:solidFill>
                  <a:schemeClr val="tx1"/>
                </a:solidFill>
                <a:round/>
              </a:ln>
            </p:spPr>
            <p:txBody>
              <a:bodyPr wrap="none" anchor="ctr"/>
              <a:lstStyle/>
              <a:p>
                <a:endParaRPr lang="zh-CN" altLang="en-US"/>
              </a:p>
            </p:txBody>
          </p:sp>
        </p:grpSp>
        <p:grpSp>
          <p:nvGrpSpPr>
            <p:cNvPr id="11" name="Group 23"/>
            <p:cNvGrpSpPr/>
            <p:nvPr/>
          </p:nvGrpSpPr>
          <p:grpSpPr bwMode="auto">
            <a:xfrm>
              <a:off x="3996" y="1385"/>
              <a:ext cx="778" cy="100"/>
              <a:chOff x="2656" y="1378"/>
              <a:chExt cx="778" cy="100"/>
            </a:xfrm>
          </p:grpSpPr>
          <p:sp>
            <p:nvSpPr>
              <p:cNvPr id="55315" name="Line 24"/>
              <p:cNvSpPr>
                <a:spLocks noChangeShapeType="1"/>
              </p:cNvSpPr>
              <p:nvPr/>
            </p:nvSpPr>
            <p:spPr bwMode="auto">
              <a:xfrm>
                <a:off x="2656" y="1378"/>
                <a:ext cx="0" cy="100"/>
              </a:xfrm>
              <a:prstGeom prst="line">
                <a:avLst/>
              </a:prstGeom>
              <a:noFill/>
              <a:ln w="9525">
                <a:solidFill>
                  <a:schemeClr val="tx1"/>
                </a:solidFill>
                <a:round/>
              </a:ln>
            </p:spPr>
            <p:txBody>
              <a:bodyPr wrap="none" anchor="ctr"/>
              <a:lstStyle/>
              <a:p>
                <a:endParaRPr lang="zh-CN" altLang="en-US"/>
              </a:p>
            </p:txBody>
          </p:sp>
          <p:sp>
            <p:nvSpPr>
              <p:cNvPr id="55316" name="Line 25"/>
              <p:cNvSpPr>
                <a:spLocks noChangeShapeType="1"/>
              </p:cNvSpPr>
              <p:nvPr/>
            </p:nvSpPr>
            <p:spPr bwMode="auto">
              <a:xfrm>
                <a:off x="2656" y="1478"/>
                <a:ext cx="778" cy="0"/>
              </a:xfrm>
              <a:prstGeom prst="line">
                <a:avLst/>
              </a:prstGeom>
              <a:noFill/>
              <a:ln w="9525">
                <a:solidFill>
                  <a:schemeClr val="tx1"/>
                </a:solidFill>
                <a:round/>
              </a:ln>
            </p:spPr>
            <p:txBody>
              <a:bodyPr wrap="none" anchor="ctr"/>
              <a:lstStyle/>
              <a:p>
                <a:endParaRPr lang="zh-CN" altLang="en-US"/>
              </a:p>
            </p:txBody>
          </p:sp>
          <p:sp>
            <p:nvSpPr>
              <p:cNvPr id="55317" name="Line 26"/>
              <p:cNvSpPr>
                <a:spLocks noChangeShapeType="1"/>
              </p:cNvSpPr>
              <p:nvPr/>
            </p:nvSpPr>
            <p:spPr bwMode="auto">
              <a:xfrm flipV="1">
                <a:off x="3434" y="1378"/>
                <a:ext cx="0" cy="100"/>
              </a:xfrm>
              <a:prstGeom prst="line">
                <a:avLst/>
              </a:prstGeom>
              <a:noFill/>
              <a:ln w="9525">
                <a:solidFill>
                  <a:schemeClr val="tx1"/>
                </a:solidFill>
                <a:round/>
              </a:ln>
            </p:spPr>
            <p:txBody>
              <a:bodyPr wrap="none" anchor="ctr"/>
              <a:lstStyle/>
              <a:p>
                <a:endParaRPr lang="zh-CN" altLang="en-US"/>
              </a:p>
            </p:txBody>
          </p:sp>
        </p:grpSp>
      </p:grpSp>
      <p:sp>
        <p:nvSpPr>
          <p:cNvPr id="32" name="Text Box 28"/>
          <p:cNvSpPr txBox="1">
            <a:spLocks noChangeArrowheads="1"/>
          </p:cNvSpPr>
          <p:nvPr/>
        </p:nvSpPr>
        <p:spPr bwMode="auto">
          <a:xfrm>
            <a:off x="1395413" y="3789363"/>
            <a:ext cx="6118225" cy="396875"/>
          </a:xfrm>
          <a:prstGeom prst="rect">
            <a:avLst/>
          </a:prstGeom>
          <a:noFill/>
          <a:ln w="9525">
            <a:noFill/>
            <a:miter lim="800000"/>
          </a:ln>
        </p:spPr>
        <p:txBody>
          <a:bodyPr wrap="none">
            <a:spAutoFit/>
          </a:bodyPr>
          <a:lstStyle/>
          <a:p>
            <a:r>
              <a:rPr kumimoji="1" lang="zh-CN" altLang="en-US" sz="2000" b="1">
                <a:latin typeface="Times New Roman" panose="02020503050405090304" pitchFamily="18" charset="0"/>
              </a:rPr>
              <a:t>二趟归并后：    </a:t>
            </a:r>
            <a:r>
              <a:rPr kumimoji="1" lang="en-US" altLang="zh-CN" sz="2000" b="1">
                <a:latin typeface="Times New Roman" panose="02020503050405090304" pitchFamily="18" charset="0"/>
              </a:rPr>
              <a:t>[38       49    65       97]   [13      27     76]</a:t>
            </a:r>
            <a:endParaRPr kumimoji="1" lang="en-US" altLang="zh-CN" sz="2000" b="1">
              <a:latin typeface="Times New Roman" panose="02020503050405090304" pitchFamily="18" charset="0"/>
            </a:endParaRPr>
          </a:p>
        </p:txBody>
      </p:sp>
      <p:grpSp>
        <p:nvGrpSpPr>
          <p:cNvPr id="12" name="Group 36"/>
          <p:cNvGrpSpPr/>
          <p:nvPr/>
        </p:nvGrpSpPr>
        <p:grpSpPr bwMode="auto">
          <a:xfrm>
            <a:off x="4348163" y="4176713"/>
            <a:ext cx="2189162" cy="176212"/>
            <a:chOff x="3019" y="1973"/>
            <a:chExt cx="1379" cy="111"/>
          </a:xfrm>
        </p:grpSpPr>
        <p:sp>
          <p:nvSpPr>
            <p:cNvPr id="55310" name="Line 30"/>
            <p:cNvSpPr>
              <a:spLocks noChangeShapeType="1"/>
            </p:cNvSpPr>
            <p:nvPr/>
          </p:nvSpPr>
          <p:spPr bwMode="auto">
            <a:xfrm>
              <a:off x="3019" y="1984"/>
              <a:ext cx="0" cy="100"/>
            </a:xfrm>
            <a:prstGeom prst="line">
              <a:avLst/>
            </a:prstGeom>
            <a:noFill/>
            <a:ln w="9525">
              <a:solidFill>
                <a:schemeClr val="tx1"/>
              </a:solidFill>
              <a:round/>
            </a:ln>
          </p:spPr>
          <p:txBody>
            <a:bodyPr wrap="none" anchor="ctr"/>
            <a:lstStyle/>
            <a:p>
              <a:endParaRPr lang="zh-CN" altLang="en-US"/>
            </a:p>
          </p:txBody>
        </p:sp>
        <p:sp>
          <p:nvSpPr>
            <p:cNvPr id="55311" name="Line 31"/>
            <p:cNvSpPr>
              <a:spLocks noChangeShapeType="1"/>
            </p:cNvSpPr>
            <p:nvPr/>
          </p:nvSpPr>
          <p:spPr bwMode="auto">
            <a:xfrm>
              <a:off x="3019" y="2084"/>
              <a:ext cx="1379" cy="0"/>
            </a:xfrm>
            <a:prstGeom prst="line">
              <a:avLst/>
            </a:prstGeom>
            <a:noFill/>
            <a:ln w="9525">
              <a:solidFill>
                <a:schemeClr val="tx1"/>
              </a:solidFill>
              <a:round/>
            </a:ln>
          </p:spPr>
          <p:txBody>
            <a:bodyPr wrap="none" anchor="ctr"/>
            <a:lstStyle/>
            <a:p>
              <a:endParaRPr lang="zh-CN" altLang="en-US"/>
            </a:p>
          </p:txBody>
        </p:sp>
        <p:sp>
          <p:nvSpPr>
            <p:cNvPr id="55312" name="Line 32"/>
            <p:cNvSpPr>
              <a:spLocks noChangeShapeType="1"/>
            </p:cNvSpPr>
            <p:nvPr/>
          </p:nvSpPr>
          <p:spPr bwMode="auto">
            <a:xfrm flipV="1">
              <a:off x="4398" y="1973"/>
              <a:ext cx="0" cy="100"/>
            </a:xfrm>
            <a:prstGeom prst="line">
              <a:avLst/>
            </a:prstGeom>
            <a:noFill/>
            <a:ln w="9525">
              <a:solidFill>
                <a:schemeClr val="tx1"/>
              </a:solidFill>
              <a:round/>
            </a:ln>
          </p:spPr>
          <p:txBody>
            <a:bodyPr wrap="none" anchor="ctr"/>
            <a:lstStyle/>
            <a:p>
              <a:endParaRPr lang="zh-CN" altLang="en-US"/>
            </a:p>
          </p:txBody>
        </p:sp>
      </p:grpSp>
      <p:sp>
        <p:nvSpPr>
          <p:cNvPr id="37" name="Text Box 33"/>
          <p:cNvSpPr txBox="1">
            <a:spLocks noChangeArrowheads="1"/>
          </p:cNvSpPr>
          <p:nvPr/>
        </p:nvSpPr>
        <p:spPr bwMode="auto">
          <a:xfrm>
            <a:off x="1444625" y="4699000"/>
            <a:ext cx="6076950" cy="396875"/>
          </a:xfrm>
          <a:prstGeom prst="rect">
            <a:avLst/>
          </a:prstGeom>
          <a:noFill/>
          <a:ln w="9525">
            <a:noFill/>
            <a:miter lim="800000"/>
          </a:ln>
        </p:spPr>
        <p:txBody>
          <a:bodyPr wrap="none">
            <a:spAutoFit/>
          </a:bodyPr>
          <a:lstStyle/>
          <a:p>
            <a:r>
              <a:rPr kumimoji="1" lang="zh-CN" altLang="en-US" sz="2000" b="1">
                <a:latin typeface="Times New Roman" panose="02020503050405090304" pitchFamily="18" charset="0"/>
              </a:rPr>
              <a:t>三趟归并后：    </a:t>
            </a:r>
            <a:r>
              <a:rPr kumimoji="1" lang="en-US" altLang="zh-CN" sz="2000" b="1">
                <a:latin typeface="Times New Roman" panose="02020503050405090304" pitchFamily="18" charset="0"/>
              </a:rPr>
              <a:t>[13       27    38       49     65      76     97]</a:t>
            </a:r>
            <a:endParaRPr kumimoji="1" lang="en-US" altLang="zh-CN"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box(out)">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box(out)">
                                      <p:cBhvr>
                                        <p:cTn id="27" dur="500"/>
                                        <p:tgtEl>
                                          <p:spTgt spid="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7">
                                            <p:txEl>
                                              <p:pRg st="0" end="0"/>
                                            </p:txEl>
                                          </p:spTgt>
                                        </p:tgtEl>
                                        <p:attrNameLst>
                                          <p:attrName>style.visibility</p:attrName>
                                        </p:attrNameLst>
                                      </p:cBhvr>
                                      <p:to>
                                        <p:strVal val="visible"/>
                                      </p:to>
                                    </p:set>
                                    <p:animEffect transition="in" filter="box(out)">
                                      <p:cBhvr>
                                        <p:cTn id="3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bldP spid="22" grpId="0" autoUpdateAnimBg="0" build="p"/>
      <p:bldP spid="32" grpId="0" autoUpdateAnimBg="0" build="p"/>
      <p:bldP spid="37"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85763" y="1042988"/>
            <a:ext cx="3733800" cy="579437"/>
          </a:xfrm>
          <a:prstGeom prst="rect">
            <a:avLst/>
          </a:prstGeom>
          <a:noFill/>
          <a:ln w="9525">
            <a:noFill/>
            <a:miter lim="800000"/>
          </a:ln>
        </p:spPr>
        <p:txBody>
          <a:bodyPr>
            <a:spAutoFit/>
          </a:bodyPr>
          <a:lstStyle/>
          <a:p>
            <a:pPr algn="l">
              <a:spcBef>
                <a:spcPct val="50000"/>
              </a:spcBef>
            </a:pPr>
            <a:r>
              <a:rPr kumimoji="1" lang="zh-CN" altLang="en-US" sz="3200" b="1">
                <a:solidFill>
                  <a:srgbClr val="171CEF"/>
                </a:solidFill>
                <a:latin typeface="宋体" panose="02010600030101010101" pitchFamily="2" charset="-122"/>
                <a:ea typeface="宋体" panose="02010600030101010101" pitchFamily="2" charset="-122"/>
              </a:rPr>
              <a:t>归并排序</a:t>
            </a:r>
            <a:endParaRPr kumimoji="1" lang="zh-CN" altLang="en-US" sz="3200" b="1">
              <a:solidFill>
                <a:srgbClr val="171CEF"/>
              </a:solidFill>
              <a:latin typeface="宋体" panose="02010600030101010101" pitchFamily="2" charset="-122"/>
              <a:ea typeface="宋体" panose="02010600030101010101" pitchFamily="2" charset="-122"/>
            </a:endParaRPr>
          </a:p>
        </p:txBody>
      </p:sp>
      <p:sp>
        <p:nvSpPr>
          <p:cNvPr id="87043" name="Text Box 3"/>
          <p:cNvSpPr txBox="1">
            <a:spLocks noChangeArrowheads="1"/>
          </p:cNvSpPr>
          <p:nvPr/>
        </p:nvSpPr>
        <p:spPr bwMode="auto">
          <a:xfrm>
            <a:off x="442913" y="1935163"/>
            <a:ext cx="8621712" cy="1568450"/>
          </a:xfrm>
          <a:prstGeom prst="rect">
            <a:avLst/>
          </a:prstGeom>
          <a:noFill/>
          <a:ln w="9525">
            <a:noFill/>
            <a:miter lim="800000"/>
          </a:ln>
        </p:spPr>
        <p:txBody>
          <a:bodyPr>
            <a:spAutoFit/>
          </a:bodyPr>
          <a:lstStyle/>
          <a:p>
            <a:pPr algn="l">
              <a:spcBef>
                <a:spcPct val="20000"/>
              </a:spcBef>
              <a:buSzPct val="85000"/>
            </a:pPr>
            <a:r>
              <a:rPr kumimoji="1" lang="zh-CN" altLang="en-US" sz="3200" b="1">
                <a:solidFill>
                  <a:schemeClr val="tx1"/>
                </a:solidFill>
                <a:latin typeface="宋体" panose="02010600030101010101" pitchFamily="2" charset="-122"/>
                <a:ea typeface="宋体" panose="02010600030101010101" pitchFamily="2" charset="-122"/>
              </a:rPr>
              <a:t>归并排序的主要操作是</a:t>
            </a:r>
            <a:r>
              <a:rPr kumimoji="1" lang="zh-CN" altLang="en-US" sz="3200" b="1">
                <a:solidFill>
                  <a:srgbClr val="FF3300"/>
                </a:solidFill>
                <a:latin typeface="宋体" panose="02010600030101010101" pitchFamily="2" charset="-122"/>
                <a:ea typeface="宋体" panose="02010600030101010101" pitchFamily="2" charset="-122"/>
              </a:rPr>
              <a:t>归并</a:t>
            </a:r>
            <a:r>
              <a:rPr kumimoji="1" lang="zh-CN" altLang="en-US" sz="3200" b="1">
                <a:solidFill>
                  <a:schemeClr val="tx1"/>
                </a:solidFill>
                <a:latin typeface="宋体" panose="02010600030101010101" pitchFamily="2" charset="-122"/>
                <a:ea typeface="宋体" panose="02010600030101010101" pitchFamily="2" charset="-122"/>
              </a:rPr>
              <a:t>，其主要思想是：将若干有序序列逐步归并，最终得到一个有序序列</a:t>
            </a:r>
            <a:endParaRPr kumimoji="1" lang="zh-CN" altLang="en-US" sz="3200" b="1">
              <a:solidFill>
                <a:schemeClr val="tx1"/>
              </a:solidFill>
              <a:latin typeface="宋体" panose="02010600030101010101" pitchFamily="2" charset="-122"/>
              <a:ea typeface="宋体" panose="02010600030101010101" pitchFamily="2" charset="-122"/>
            </a:endParaRPr>
          </a:p>
        </p:txBody>
      </p:sp>
      <p:sp>
        <p:nvSpPr>
          <p:cNvPr id="112644" name="Text Box 4"/>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sp>
        <p:nvSpPr>
          <p:cNvPr id="87045" name="Rectangle 5"/>
          <p:cNvSpPr>
            <a:spLocks noChangeArrowheads="1"/>
          </p:cNvSpPr>
          <p:nvPr/>
        </p:nvSpPr>
        <p:spPr bwMode="auto">
          <a:xfrm>
            <a:off x="434975" y="3503613"/>
            <a:ext cx="8629650" cy="1814830"/>
          </a:xfrm>
          <a:prstGeom prst="rect">
            <a:avLst/>
          </a:prstGeom>
          <a:noFill/>
          <a:ln w="6350">
            <a:noFill/>
            <a:miter lim="800000"/>
          </a:ln>
        </p:spPr>
        <p:txBody>
          <a:bodyPr anchor="ctr">
            <a:spAutoFit/>
          </a:bodyPr>
          <a:lstStyle/>
          <a:p>
            <a:pPr algn="l" eaLnBrk="0" hangingPunct="0"/>
            <a:r>
              <a:rPr lang="zh-CN" altLang="en-US" sz="2800" b="1">
                <a:solidFill>
                  <a:srgbClr val="FF3300"/>
                </a:solidFill>
                <a:latin typeface="宋体" panose="02010600030101010101" pitchFamily="2" charset="-122"/>
                <a:ea typeface="宋体" panose="02010600030101010101" pitchFamily="2" charset="-122"/>
              </a:rPr>
              <a:t>归并：</a:t>
            </a:r>
            <a:r>
              <a:rPr lang="zh-CN" altLang="en-US" sz="2800" b="1">
                <a:solidFill>
                  <a:schemeClr val="tx1"/>
                </a:solidFill>
                <a:latin typeface="宋体" panose="02010600030101010101" pitchFamily="2" charset="-122"/>
                <a:ea typeface="宋体" panose="02010600030101010101" pitchFamily="2" charset="-122"/>
              </a:rPr>
              <a:t>将两个或两个以上的有序序列合并成一个有序序列的过程</a:t>
            </a:r>
            <a:endParaRPr lang="zh-CN" altLang="en-US" sz="2800" b="1">
              <a:solidFill>
                <a:schemeClr val="tx1"/>
              </a:solidFill>
              <a:latin typeface="宋体" panose="02010600030101010101" pitchFamily="2" charset="-122"/>
              <a:ea typeface="宋体" panose="02010600030101010101" pitchFamily="2" charset="-122"/>
            </a:endParaRPr>
          </a:p>
          <a:p>
            <a:pPr marL="457200" indent="-457200" algn="l" eaLnBrk="0" hangingPunct="0">
              <a:buFont typeface="Arial" panose="020B0604020202090204" pitchFamily="34" charset="0"/>
              <a:buChar char="•"/>
            </a:pPr>
            <a:r>
              <a:rPr lang="zh-CN" altLang="en-US" sz="2800" b="1">
                <a:solidFill>
                  <a:schemeClr val="tx1"/>
                </a:solidFill>
                <a:latin typeface="宋体" panose="02010600030101010101" pitchFamily="2" charset="-122"/>
                <a:ea typeface="宋体" panose="02010600030101010101" pitchFamily="2" charset="-122"/>
              </a:rPr>
              <a:t> 二路归并</a:t>
            </a:r>
            <a:endParaRPr lang="zh-CN" altLang="en-US" sz="2800" b="1">
              <a:solidFill>
                <a:schemeClr val="tx1"/>
              </a:solidFill>
              <a:latin typeface="宋体" panose="02010600030101010101" pitchFamily="2" charset="-122"/>
              <a:ea typeface="宋体" panose="02010600030101010101" pitchFamily="2" charset="-122"/>
            </a:endParaRPr>
          </a:p>
          <a:p>
            <a:pPr marL="457200" indent="-457200" algn="l" eaLnBrk="0" hangingPunct="0">
              <a:buFont typeface="Arial" panose="020B0604020202090204" pitchFamily="34" charset="0"/>
              <a:buChar char="•"/>
            </a:pPr>
            <a:r>
              <a:rPr lang="zh-CN" altLang="en-US" sz="2800" b="1">
                <a:solidFill>
                  <a:schemeClr val="tx1"/>
                </a:solidFill>
                <a:latin typeface="宋体" panose="02010600030101010101" pitchFamily="2" charset="-122"/>
                <a:ea typeface="宋体" panose="02010600030101010101" pitchFamily="2" charset="-122"/>
              </a:rPr>
              <a:t>多路归并：</a:t>
            </a:r>
            <a:r>
              <a:rPr kumimoji="1" lang="zh-CN" altLang="en-US" sz="2800" b="1">
                <a:solidFill>
                  <a:srgbClr val="FF0000"/>
                </a:solidFill>
                <a:latin typeface="宋体" panose="02010600030101010101" pitchFamily="2" charset="-122"/>
                <a:sym typeface="+mn-ea"/>
              </a:rPr>
              <a:t>可用于外部排序</a:t>
            </a:r>
            <a:r>
              <a:rPr kumimoji="1" lang="zh-CN" altLang="en-US" sz="2800" b="1">
                <a:latin typeface="宋体" panose="02010600030101010101" pitchFamily="2" charset="-122"/>
                <a:sym typeface="+mn-ea"/>
              </a:rPr>
              <a:t>。</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 name="文本框 1"/>
          <p:cNvSpPr txBox="1"/>
          <p:nvPr/>
        </p:nvSpPr>
        <p:spPr>
          <a:xfrm>
            <a:off x="534035" y="5379720"/>
            <a:ext cx="7530465" cy="368300"/>
          </a:xfrm>
          <a:prstGeom prst="rect">
            <a:avLst/>
          </a:prstGeom>
          <a:noFill/>
        </p:spPr>
        <p:txBody>
          <a:bodyPr wrap="square" rtlCol="0" anchor="t">
            <a:spAutoFit/>
          </a:bodyPr>
          <a:p>
            <a:r>
              <a:rPr kumimoji="1" lang="zh-CN" altLang="en-US" b="1">
                <a:latin typeface="Times New Roman" panose="02020503050405090304" pitchFamily="18" charset="0"/>
                <a:sym typeface="+mn-ea"/>
              </a:rPr>
              <a:t>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522288" y="1763713"/>
            <a:ext cx="8101012" cy="2227262"/>
          </a:xfrm>
          <a:prstGeom prst="rect">
            <a:avLst/>
          </a:prstGeom>
          <a:noFill/>
          <a:ln w="6350">
            <a:noFill/>
            <a:miter lim="800000"/>
          </a:ln>
        </p:spPr>
        <p:txBody>
          <a:bodyPr>
            <a:spAutoFit/>
          </a:bodyPr>
          <a:lstStyle/>
          <a:p>
            <a:pPr algn="l"/>
            <a:r>
              <a:rPr kumimoji="1" lang="zh-CN" altLang="en-US" sz="2800" b="1">
                <a:solidFill>
                  <a:srgbClr val="FF3300"/>
                </a:solidFill>
                <a:latin typeface="Times New Roman" panose="02020503050405090304" pitchFamily="18" charset="0"/>
                <a:ea typeface="宋体" panose="02010600030101010101" pitchFamily="2" charset="-122"/>
              </a:rPr>
              <a:t>基本思想：</a:t>
            </a:r>
            <a:r>
              <a:rPr kumimoji="1" lang="zh-CN" altLang="en-US" sz="2800" b="1">
                <a:solidFill>
                  <a:schemeClr val="tx1"/>
                </a:solidFill>
                <a:latin typeface="Times New Roman" panose="02020503050405090304" pitchFamily="18" charset="0"/>
                <a:ea typeface="宋体" panose="02010600030101010101" pitchFamily="2" charset="-122"/>
              </a:rPr>
              <a:t>将一个具有</a:t>
            </a:r>
            <a:r>
              <a:rPr kumimoji="1" lang="en-US" altLang="zh-CN" sz="2800" b="1" i="1">
                <a:solidFill>
                  <a:schemeClr val="tx1"/>
                </a:solidFill>
                <a:latin typeface="Times New Roman" panose="02020503050405090304" pitchFamily="18" charset="0"/>
                <a:ea typeface="宋体" panose="02010600030101010101" pitchFamily="2" charset="-122"/>
              </a:rPr>
              <a:t>n</a:t>
            </a:r>
            <a:r>
              <a:rPr kumimoji="1" lang="zh-CN" altLang="en-US" sz="2800" b="1">
                <a:solidFill>
                  <a:schemeClr val="tx1"/>
                </a:solidFill>
                <a:latin typeface="Times New Roman" panose="02020503050405090304" pitchFamily="18" charset="0"/>
                <a:ea typeface="宋体" panose="02010600030101010101" pitchFamily="2" charset="-122"/>
              </a:rPr>
              <a:t>个待排序记录的序列看成是</a:t>
            </a:r>
            <a:r>
              <a:rPr kumimoji="1" lang="en-US" altLang="zh-CN" sz="2800" b="1" i="1">
                <a:solidFill>
                  <a:schemeClr val="tx1"/>
                </a:solidFill>
                <a:latin typeface="Times New Roman" panose="02020503050405090304" pitchFamily="18" charset="0"/>
                <a:ea typeface="宋体" panose="02010600030101010101" pitchFamily="2" charset="-122"/>
              </a:rPr>
              <a:t>n</a:t>
            </a:r>
            <a:r>
              <a:rPr kumimoji="1" lang="zh-CN" altLang="en-US" sz="2800" b="1">
                <a:solidFill>
                  <a:schemeClr val="tx1"/>
                </a:solidFill>
                <a:latin typeface="Times New Roman" panose="02020503050405090304" pitchFamily="18" charset="0"/>
                <a:ea typeface="宋体" panose="02010600030101010101" pitchFamily="2" charset="-122"/>
              </a:rPr>
              <a:t>个长度为1的有序序列，然后进行两两归并，得到</a:t>
            </a:r>
            <a:r>
              <a:rPr kumimoji="1" lang="en-US" altLang="zh-CN" sz="2800" b="1" i="1">
                <a:solidFill>
                  <a:schemeClr val="tx1"/>
                </a:solidFill>
                <a:latin typeface="Times New Roman" panose="02020503050405090304" pitchFamily="18" charset="0"/>
                <a:ea typeface="宋体" panose="02010600030101010101" pitchFamily="2" charset="-122"/>
              </a:rPr>
              <a:t>n</a:t>
            </a:r>
            <a:r>
              <a:rPr kumimoji="1" lang="en-US" altLang="zh-CN" sz="2800" b="1">
                <a:solidFill>
                  <a:schemeClr val="tx1"/>
                </a:solidFill>
                <a:latin typeface="Times New Roman" panose="02020503050405090304" pitchFamily="18" charset="0"/>
                <a:ea typeface="宋体" panose="02010600030101010101" pitchFamily="2" charset="-122"/>
              </a:rPr>
              <a:t>/2</a:t>
            </a:r>
            <a:r>
              <a:rPr kumimoji="1" lang="zh-CN" altLang="en-US" sz="2800" b="1">
                <a:solidFill>
                  <a:schemeClr val="tx1"/>
                </a:solidFill>
                <a:latin typeface="Times New Roman" panose="02020503050405090304" pitchFamily="18" charset="0"/>
                <a:ea typeface="宋体" panose="02010600030101010101" pitchFamily="2" charset="-122"/>
              </a:rPr>
              <a:t>个长度为2的有序序列，再进行两两归并，得到</a:t>
            </a:r>
            <a:r>
              <a:rPr kumimoji="1" lang="en-US" altLang="zh-CN" sz="2800" b="1" i="1">
                <a:solidFill>
                  <a:schemeClr val="tx1"/>
                </a:solidFill>
                <a:latin typeface="Times New Roman" panose="02020503050405090304" pitchFamily="18" charset="0"/>
                <a:ea typeface="宋体" panose="02010600030101010101" pitchFamily="2" charset="-122"/>
              </a:rPr>
              <a:t>n</a:t>
            </a:r>
            <a:r>
              <a:rPr kumimoji="1" lang="en-US" altLang="zh-CN" sz="2800" b="1">
                <a:solidFill>
                  <a:schemeClr val="tx1"/>
                </a:solidFill>
                <a:latin typeface="Times New Roman" panose="02020503050405090304" pitchFamily="18" charset="0"/>
                <a:ea typeface="宋体" panose="02010600030101010101" pitchFamily="2" charset="-122"/>
              </a:rPr>
              <a:t>/4</a:t>
            </a:r>
            <a:r>
              <a:rPr kumimoji="1" lang="zh-CN" altLang="en-US" sz="2800" b="1">
                <a:solidFill>
                  <a:schemeClr val="tx1"/>
                </a:solidFill>
                <a:latin typeface="Times New Roman" panose="02020503050405090304" pitchFamily="18" charset="0"/>
                <a:ea typeface="宋体" panose="02010600030101010101" pitchFamily="2" charset="-122"/>
              </a:rPr>
              <a:t>个长度为4的有序序列，</a:t>
            </a:r>
            <a:r>
              <a:rPr kumimoji="1" lang="zh-CN" altLang="en-US" sz="2800" b="1">
                <a:solidFill>
                  <a:schemeClr val="tx1"/>
                </a:solidFill>
                <a:latin typeface="宋体" panose="02010600030101010101" pitchFamily="2" charset="-122"/>
                <a:ea typeface="宋体" panose="02010600030101010101" pitchFamily="2" charset="-122"/>
              </a:rPr>
              <a:t>……</a:t>
            </a:r>
            <a:r>
              <a:rPr kumimoji="1" lang="zh-CN" altLang="en-US" sz="2800" b="1">
                <a:solidFill>
                  <a:schemeClr val="tx1"/>
                </a:solidFill>
                <a:latin typeface="Times New Roman" panose="02020503050405090304" pitchFamily="18" charset="0"/>
                <a:ea typeface="宋体" panose="02010600030101010101" pitchFamily="2" charset="-122"/>
              </a:rPr>
              <a:t>，直至得到一个长度为</a:t>
            </a:r>
            <a:r>
              <a:rPr kumimoji="1" lang="en-US" altLang="zh-CN" sz="2800" b="1" i="1">
                <a:solidFill>
                  <a:schemeClr val="tx1"/>
                </a:solidFill>
                <a:latin typeface="Times New Roman" panose="02020503050405090304" pitchFamily="18" charset="0"/>
                <a:ea typeface="宋体" panose="02010600030101010101" pitchFamily="2" charset="-122"/>
              </a:rPr>
              <a:t>n</a:t>
            </a:r>
            <a:r>
              <a:rPr kumimoji="1" lang="zh-CN" altLang="en-US" sz="2800" b="1">
                <a:solidFill>
                  <a:schemeClr val="tx1"/>
                </a:solidFill>
                <a:latin typeface="Times New Roman" panose="02020503050405090304" pitchFamily="18" charset="0"/>
                <a:ea typeface="宋体" panose="02010600030101010101" pitchFamily="2" charset="-122"/>
              </a:rPr>
              <a:t>的有序序列为止。</a:t>
            </a:r>
            <a:endParaRPr kumimoji="1" lang="zh-CN" altLang="en-US" sz="2800" b="1">
              <a:solidFill>
                <a:schemeClr val="tx1"/>
              </a:solidFill>
              <a:latin typeface="Times New Roman" panose="02020503050405090304" pitchFamily="18" charset="0"/>
              <a:ea typeface="宋体" panose="02010600030101010101" pitchFamily="2" charset="-122"/>
            </a:endParaRPr>
          </a:p>
        </p:txBody>
      </p:sp>
      <p:sp>
        <p:nvSpPr>
          <p:cNvPr id="88067" name="Text Box 5"/>
          <p:cNvSpPr txBox="1">
            <a:spLocks noChangeArrowheads="1"/>
          </p:cNvSpPr>
          <p:nvPr/>
        </p:nvSpPr>
        <p:spPr bwMode="auto">
          <a:xfrm>
            <a:off x="385763" y="1042988"/>
            <a:ext cx="3733800" cy="579437"/>
          </a:xfrm>
          <a:prstGeom prst="rect">
            <a:avLst/>
          </a:prstGeom>
          <a:noFill/>
          <a:ln w="9525">
            <a:noFill/>
            <a:miter lim="800000"/>
          </a:ln>
        </p:spPr>
        <p:txBody>
          <a:bodyPr>
            <a:spAutoFit/>
          </a:bodyPr>
          <a:lstStyle/>
          <a:p>
            <a:pPr algn="l">
              <a:spcBef>
                <a:spcPct val="50000"/>
              </a:spcBef>
            </a:pPr>
            <a:r>
              <a:rPr kumimoji="1" lang="zh-CN" altLang="en-US" sz="3200" b="1">
                <a:solidFill>
                  <a:srgbClr val="171CEF"/>
                </a:solidFill>
                <a:latin typeface="宋体" panose="02010600030101010101" pitchFamily="2" charset="-122"/>
                <a:ea typeface="宋体" panose="02010600030101010101" pitchFamily="2" charset="-122"/>
              </a:rPr>
              <a:t>二路归并排序</a:t>
            </a:r>
            <a:endParaRPr kumimoji="1" lang="zh-CN" altLang="en-US" sz="3200" b="1">
              <a:solidFill>
                <a:srgbClr val="171CEF"/>
              </a:solidFill>
              <a:latin typeface="宋体" panose="02010600030101010101" pitchFamily="2" charset="-122"/>
              <a:ea typeface="宋体" panose="02010600030101010101" pitchFamily="2" charset="-122"/>
            </a:endParaRPr>
          </a:p>
        </p:txBody>
      </p:sp>
      <p:sp>
        <p:nvSpPr>
          <p:cNvPr id="233478" name="Text Box 6"/>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34501" name="Text Box 5"/>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grpSp>
        <p:nvGrpSpPr>
          <p:cNvPr id="2" name="Group 43"/>
          <p:cNvGrpSpPr/>
          <p:nvPr/>
        </p:nvGrpSpPr>
        <p:grpSpPr bwMode="auto">
          <a:xfrm>
            <a:off x="839788" y="2628900"/>
            <a:ext cx="6054725" cy="538163"/>
            <a:chOff x="869" y="1566"/>
            <a:chExt cx="3814" cy="339"/>
          </a:xfrm>
        </p:grpSpPr>
        <p:sp>
          <p:nvSpPr>
            <p:cNvPr id="89132" name="AutoShape 7"/>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3" name="AutoShape 8"/>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4" name="AutoShape 9"/>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5" name="AutoShape 10"/>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6" name="AutoShape 11"/>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7" name="AutoShape 12"/>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89138" name="AutoShape 13"/>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3" name="Group 44"/>
          <p:cNvGrpSpPr/>
          <p:nvPr/>
        </p:nvGrpSpPr>
        <p:grpSpPr bwMode="auto">
          <a:xfrm>
            <a:off x="935038" y="3167063"/>
            <a:ext cx="1219200" cy="990600"/>
            <a:chOff x="929" y="1905"/>
            <a:chExt cx="768" cy="624"/>
          </a:xfrm>
        </p:grpSpPr>
        <p:sp>
          <p:nvSpPr>
            <p:cNvPr id="89129" name="Line 15"/>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89130" name="Line 16"/>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89131" name="AutoShape 17"/>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20  60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4" name="Group 45"/>
          <p:cNvGrpSpPr/>
          <p:nvPr/>
        </p:nvGrpSpPr>
        <p:grpSpPr bwMode="auto">
          <a:xfrm>
            <a:off x="2728913" y="3167063"/>
            <a:ext cx="1219200" cy="990600"/>
            <a:chOff x="2059" y="1905"/>
            <a:chExt cx="768" cy="624"/>
          </a:xfrm>
        </p:grpSpPr>
        <p:sp>
          <p:nvSpPr>
            <p:cNvPr id="89126" name="Line 19"/>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89127" name="Line 20"/>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89128" name="AutoShape 21"/>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5   31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5" name="Group 46"/>
          <p:cNvGrpSpPr/>
          <p:nvPr/>
        </p:nvGrpSpPr>
        <p:grpSpPr bwMode="auto">
          <a:xfrm>
            <a:off x="4605338" y="3160713"/>
            <a:ext cx="1219200" cy="990600"/>
            <a:chOff x="3241" y="1901"/>
            <a:chExt cx="768" cy="624"/>
          </a:xfrm>
        </p:grpSpPr>
        <p:sp>
          <p:nvSpPr>
            <p:cNvPr id="89123" name="Line 23"/>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89124" name="Line 24"/>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89125" name="AutoShape 25"/>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44   55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6" name="Group 47"/>
          <p:cNvGrpSpPr/>
          <p:nvPr/>
        </p:nvGrpSpPr>
        <p:grpSpPr bwMode="auto">
          <a:xfrm>
            <a:off x="6348413" y="3167063"/>
            <a:ext cx="533400" cy="990600"/>
            <a:chOff x="4339" y="1905"/>
            <a:chExt cx="336" cy="624"/>
          </a:xfrm>
        </p:grpSpPr>
        <p:sp>
          <p:nvSpPr>
            <p:cNvPr id="89121" name="Line 27"/>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89122" name="AutoShape 28"/>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sp>
        <p:nvSpPr>
          <p:cNvPr id="234528" name="AutoShape 32"/>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503050405090304" pitchFamily="18" charset="0"/>
                <a:ea typeface="宋体" panose="02010600030101010101" pitchFamily="2" charset="-122"/>
              </a:rPr>
              <a:t> </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34537" name="AutoShape 4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503050405090304" pitchFamily="18" charset="0"/>
                <a:ea typeface="宋体" panose="02010600030101010101" pitchFamily="2" charset="-122"/>
              </a:rPr>
              <a:t>60      20      31       5      44      55      65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nvGrpSpPr>
          <p:cNvPr id="7" name="Group 53"/>
          <p:cNvGrpSpPr/>
          <p:nvPr/>
        </p:nvGrpSpPr>
        <p:grpSpPr bwMode="auto">
          <a:xfrm>
            <a:off x="1022350" y="4157663"/>
            <a:ext cx="219075" cy="454025"/>
            <a:chOff x="984" y="2529"/>
            <a:chExt cx="138" cy="286"/>
          </a:xfrm>
        </p:grpSpPr>
        <p:sp>
          <p:nvSpPr>
            <p:cNvPr id="89119" name="Line 48"/>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20" name="Text Box 49"/>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8" name="Group 52"/>
          <p:cNvGrpSpPr/>
          <p:nvPr/>
        </p:nvGrpSpPr>
        <p:grpSpPr bwMode="auto">
          <a:xfrm>
            <a:off x="2978150" y="4157663"/>
            <a:ext cx="277813" cy="454025"/>
            <a:chOff x="2216" y="2529"/>
            <a:chExt cx="175" cy="286"/>
          </a:xfrm>
        </p:grpSpPr>
        <p:sp>
          <p:nvSpPr>
            <p:cNvPr id="89117" name="Line 5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8" name="Text Box 5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234551" name="Text Box 55"/>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5</a:t>
            </a:r>
            <a:endParaRPr lang="en-US" altLang="zh-CN" sz="2800" b="1">
              <a:solidFill>
                <a:srgbClr val="FFFF97"/>
              </a:solidFill>
              <a:latin typeface="Times New Roman" panose="02020503050405090304" pitchFamily="18" charset="0"/>
            </a:endParaRPr>
          </a:p>
        </p:txBody>
      </p:sp>
      <p:grpSp>
        <p:nvGrpSpPr>
          <p:cNvPr id="9" name="Group 56"/>
          <p:cNvGrpSpPr/>
          <p:nvPr/>
        </p:nvGrpSpPr>
        <p:grpSpPr bwMode="auto">
          <a:xfrm>
            <a:off x="1527175" y="5359400"/>
            <a:ext cx="277813" cy="454025"/>
            <a:chOff x="2216" y="2529"/>
            <a:chExt cx="175" cy="286"/>
          </a:xfrm>
        </p:grpSpPr>
        <p:sp>
          <p:nvSpPr>
            <p:cNvPr id="89115" name="Line 57"/>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6" name="Text Box 58"/>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nvGrpSpPr>
          <p:cNvPr id="10" name="Group 59"/>
          <p:cNvGrpSpPr/>
          <p:nvPr/>
        </p:nvGrpSpPr>
        <p:grpSpPr bwMode="auto">
          <a:xfrm>
            <a:off x="3524250" y="4141788"/>
            <a:ext cx="277813" cy="454025"/>
            <a:chOff x="2216" y="2529"/>
            <a:chExt cx="175" cy="286"/>
          </a:xfrm>
        </p:grpSpPr>
        <p:sp>
          <p:nvSpPr>
            <p:cNvPr id="89113" name="Line 6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4" name="Text Box 6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234558" name="Text Box 62"/>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20</a:t>
            </a:r>
            <a:endParaRPr lang="en-US" altLang="zh-CN" sz="2800" b="1">
              <a:solidFill>
                <a:srgbClr val="FFFF97"/>
              </a:solidFill>
              <a:latin typeface="Times New Roman" panose="02020503050405090304" pitchFamily="18" charset="0"/>
            </a:endParaRPr>
          </a:p>
        </p:txBody>
      </p:sp>
      <p:grpSp>
        <p:nvGrpSpPr>
          <p:cNvPr id="11" name="Group 63"/>
          <p:cNvGrpSpPr/>
          <p:nvPr/>
        </p:nvGrpSpPr>
        <p:grpSpPr bwMode="auto">
          <a:xfrm>
            <a:off x="1582738" y="4159250"/>
            <a:ext cx="219075" cy="454025"/>
            <a:chOff x="984" y="2529"/>
            <a:chExt cx="138" cy="286"/>
          </a:xfrm>
        </p:grpSpPr>
        <p:sp>
          <p:nvSpPr>
            <p:cNvPr id="89111" name="Line 64"/>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2" name="Text Box 65"/>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sp>
        <p:nvSpPr>
          <p:cNvPr id="234562" name="Text Box 66"/>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31</a:t>
            </a:r>
            <a:endParaRPr lang="en-US" altLang="zh-CN" sz="2800" b="1">
              <a:solidFill>
                <a:srgbClr val="FFFF97"/>
              </a:solidFill>
              <a:latin typeface="Times New Roman" panose="02020503050405090304" pitchFamily="18" charset="0"/>
            </a:endParaRPr>
          </a:p>
        </p:txBody>
      </p:sp>
      <p:grpSp>
        <p:nvGrpSpPr>
          <p:cNvPr id="12" name="Group 67"/>
          <p:cNvGrpSpPr/>
          <p:nvPr/>
        </p:nvGrpSpPr>
        <p:grpSpPr bwMode="auto">
          <a:xfrm>
            <a:off x="4032250" y="4130675"/>
            <a:ext cx="277813" cy="454025"/>
            <a:chOff x="2216" y="2529"/>
            <a:chExt cx="175" cy="286"/>
          </a:xfrm>
        </p:grpSpPr>
        <p:sp>
          <p:nvSpPr>
            <p:cNvPr id="89109" name="Line 68"/>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0" name="Text Box 69"/>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234566" name="Text Box 70"/>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60</a:t>
            </a:r>
            <a:endParaRPr lang="en-US" altLang="zh-CN" sz="2800" b="1">
              <a:solidFill>
                <a:srgbClr val="FFFF97"/>
              </a:solidFill>
              <a:latin typeface="Times New Roman" panose="0202050305040509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45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4551"/>
                                        </p:tgtEl>
                                        <p:attrNameLst>
                                          <p:attrName>style.visibility</p:attrName>
                                        </p:attrNameLst>
                                      </p:cBhvr>
                                      <p:to>
                                        <p:strVal val="visible"/>
                                      </p:to>
                                    </p:set>
                                    <p:animEffect transition="in" filter="wipe(down)">
                                      <p:cBhvr>
                                        <p:cTn id="55" dur="500"/>
                                        <p:tgtEl>
                                          <p:spTgt spid="2345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34558"/>
                                        </p:tgtEl>
                                        <p:attrNameLst>
                                          <p:attrName>style.visibility</p:attrName>
                                        </p:attrNameLst>
                                      </p:cBhvr>
                                      <p:to>
                                        <p:strVal val="visible"/>
                                      </p:to>
                                    </p:set>
                                    <p:animEffect transition="in" filter="wipe(down)">
                                      <p:cBhvr>
                                        <p:cTn id="65" dur="500"/>
                                        <p:tgtEl>
                                          <p:spTgt spid="23455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4562"/>
                                        </p:tgtEl>
                                        <p:attrNameLst>
                                          <p:attrName>style.visibility</p:attrName>
                                        </p:attrNameLst>
                                      </p:cBhvr>
                                      <p:to>
                                        <p:strVal val="visible"/>
                                      </p:to>
                                    </p:set>
                                    <p:animEffect transition="in" filter="wipe(down)">
                                      <p:cBhvr>
                                        <p:cTn id="75" dur="500"/>
                                        <p:tgtEl>
                                          <p:spTgt spid="23456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down)">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34566"/>
                                        </p:tgtEl>
                                        <p:attrNameLst>
                                          <p:attrName>style.visibility</p:attrName>
                                        </p:attrNameLst>
                                      </p:cBhvr>
                                      <p:to>
                                        <p:strVal val="visible"/>
                                      </p:to>
                                    </p:set>
                                    <p:animEffect transition="in" filter="wipe(down)">
                                      <p:cBhvr>
                                        <p:cTn id="85" dur="500"/>
                                        <p:tgtEl>
                                          <p:spTgt spid="23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8" grpId="0" animBg="1"/>
      <p:bldP spid="234537" grpId="0" animBg="1"/>
      <p:bldP spid="234551" grpId="0"/>
      <p:bldP spid="234558" grpId="0"/>
      <p:bldP spid="234562" grpId="0"/>
      <p:bldP spid="23456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3CC9F5A6-830C-472C-8B23-4B102352C849}" type="datetime7">
              <a:rPr lang="zh-CN" altLang="en-US"/>
            </a:fld>
            <a:endParaRPr lang="en-US" altLang="zh-CN"/>
          </a:p>
        </p:txBody>
      </p:sp>
      <p:sp>
        <p:nvSpPr>
          <p:cNvPr id="7171" name="灯片编号占位符 5"/>
          <p:cNvSpPr>
            <a:spLocks noGrp="1"/>
          </p:cNvSpPr>
          <p:nvPr>
            <p:ph type="sldNum" sz="quarter" idx="12"/>
          </p:nvPr>
        </p:nvSpPr>
        <p:spPr>
          <a:noFill/>
        </p:spPr>
        <p:txBody>
          <a:bodyPr/>
          <a:lstStyle/>
          <a:p>
            <a:fld id="{51578B58-F1FE-4E45-8A3D-B741716C12C1}" type="slidenum">
              <a:rPr lang="zh-CN" altLang="en-US"/>
            </a:fld>
            <a:endParaRPr lang="en-US" altLang="zh-CN"/>
          </a:p>
        </p:txBody>
      </p:sp>
      <p:sp>
        <p:nvSpPr>
          <p:cNvPr id="7172"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 </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sp>
        <p:nvSpPr>
          <p:cNvPr id="7173" name="Rectangle 3"/>
          <p:cNvSpPr>
            <a:spLocks noGrp="1" noChangeArrowheads="1"/>
          </p:cNvSpPr>
          <p:nvPr>
            <p:ph type="body" idx="1"/>
          </p:nvPr>
        </p:nvSpPr>
        <p:spPr>
          <a:xfrm>
            <a:off x="323850" y="1557338"/>
            <a:ext cx="8540750" cy="4270375"/>
          </a:xfrm>
        </p:spPr>
        <p:txBody>
          <a:bodyPr/>
          <a:lstStyle/>
          <a:p>
            <a:pPr algn="just" eaLnBrk="1" hangingPunct="1">
              <a:lnSpc>
                <a:spcPct val="110000"/>
              </a:lnSpc>
              <a:spcBef>
                <a:spcPct val="10000"/>
              </a:spcBef>
            </a:pPr>
            <a:r>
              <a:rPr lang="zh-CN" altLang="en-US" sz="2800">
                <a:solidFill>
                  <a:schemeClr val="tx2"/>
                </a:solidFill>
                <a:latin typeface="华文中宋" panose="02010600040101010101" pitchFamily="2" charset="-122"/>
                <a:ea typeface="华文中宋" panose="02010600040101010101" pitchFamily="2" charset="-122"/>
              </a:rPr>
              <a:t>排序的特性</a:t>
            </a:r>
            <a:r>
              <a:rPr lang="en-US" altLang="zh-CN" sz="2800">
                <a:solidFill>
                  <a:schemeClr val="tx2"/>
                </a:solidFill>
                <a:latin typeface="华文中宋" panose="02010600040101010101" pitchFamily="2" charset="-122"/>
                <a:ea typeface="华文中宋" panose="02010600040101010101" pitchFamily="2" charset="-122"/>
              </a:rPr>
              <a:t>—</a:t>
            </a:r>
            <a:r>
              <a:rPr lang="zh-CN" altLang="en-US" sz="2800">
                <a:solidFill>
                  <a:schemeClr val="tx2"/>
                </a:solidFill>
                <a:latin typeface="华文中宋" panose="02010600040101010101" pitchFamily="2" charset="-122"/>
                <a:ea typeface="华文中宋" panose="02010600040101010101" pitchFamily="2" charset="-122"/>
              </a:rPr>
              <a:t>稳定性与不稳定性</a:t>
            </a:r>
            <a:endParaRPr lang="zh-CN" altLang="en-US" sz="2800">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当待排记录中的关键字</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i</a:t>
            </a:r>
            <a:r>
              <a:rPr lang="en-US" altLang="zh-CN" sz="2300">
                <a:latin typeface="华文中宋" panose="02010600040101010101" pitchFamily="2" charset="-122"/>
                <a:ea typeface="华文中宋" panose="02010600040101010101" pitchFamily="2" charset="-122"/>
              </a:rPr>
              <a:t>(1,2,…,n)</a:t>
            </a:r>
            <a:r>
              <a:rPr lang="zh-CN" altLang="en-US" sz="2300">
                <a:latin typeface="华文中宋" panose="02010600040101010101" pitchFamily="2" charset="-122"/>
                <a:ea typeface="华文中宋" panose="02010600040101010101" pitchFamily="2" charset="-122"/>
              </a:rPr>
              <a:t>都不相同时，则任何一个记录的无序序列经排序后得到的结果是惟一的。</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简单地说，</a:t>
            </a:r>
            <a:r>
              <a:rPr lang="zh-CN" altLang="en-US" sz="2300">
                <a:solidFill>
                  <a:srgbClr val="990000"/>
                </a:solidFill>
                <a:latin typeface="华文中宋" panose="02010600040101010101" pitchFamily="2" charset="-122"/>
                <a:ea typeface="华文中宋" panose="02010600040101010101" pitchFamily="2" charset="-122"/>
              </a:rPr>
              <a:t>稳定性排序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数据排序过后能使值相同的数据，保持原顺序中之相对位置。反之，则称为“</a:t>
            </a:r>
            <a:r>
              <a:rPr lang="zh-CN" altLang="en-US" sz="2300">
                <a:solidFill>
                  <a:srgbClr val="990000"/>
                </a:solidFill>
                <a:latin typeface="华文中宋" panose="02010600040101010101" pitchFamily="2" charset="-122"/>
                <a:ea typeface="华文中宋" panose="02010600040101010101" pitchFamily="2" charset="-122"/>
              </a:rPr>
              <a:t>不稳定性排序</a:t>
            </a:r>
            <a:r>
              <a:rPr lang="zh-CN" altLang="en-US" sz="2300">
                <a:latin typeface="华文中宋" panose="02010600040101010101" pitchFamily="2" charset="-122"/>
                <a:ea typeface="华文中宋" panose="02010600040101010101" pitchFamily="2" charset="-122"/>
              </a:rPr>
              <a:t>” 。</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若排序的序列中存在两个或两个以上关键字相等的记录时，则排序得到的记录序列的结果不惟一。</a:t>
            </a:r>
            <a:endParaRPr lang="zh-CN" altLang="en-US" sz="2300">
              <a:latin typeface="华文中宋" panose="02010600040101010101" pitchFamily="2" charset="-122"/>
              <a:ea typeface="华文中宋" panose="02010600040101010101" pitchFamily="2" charset="-122"/>
            </a:endParaRPr>
          </a:p>
          <a:p>
            <a:pPr lvl="2" algn="just" eaLnBrk="1" hangingPunct="1">
              <a:lnSpc>
                <a:spcPct val="110000"/>
              </a:lnSpc>
              <a:spcBef>
                <a:spcPct val="10000"/>
              </a:spcBef>
            </a:pPr>
            <a:r>
              <a:rPr lang="zh-CN" altLang="en-US">
                <a:latin typeface="华文中宋" panose="02010600040101010101" pitchFamily="2" charset="-122"/>
                <a:ea typeface="华文中宋" panose="02010600040101010101" pitchFamily="2" charset="-122"/>
              </a:rPr>
              <a:t>假设</a:t>
            </a:r>
            <a:r>
              <a:rPr lang="en-US" altLang="zh-CN">
                <a:latin typeface="华文中宋" panose="02010600040101010101" pitchFamily="2" charset="-122"/>
                <a:ea typeface="华文中宋" panose="02010600040101010101" pitchFamily="2" charset="-122"/>
              </a:rPr>
              <a:t>k</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k</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(1≤i ≤n, 1≤j≤n, i≠j )</a:t>
            </a:r>
            <a:r>
              <a:rPr lang="zh-CN" altLang="en-US">
                <a:latin typeface="华文中宋" panose="02010600040101010101" pitchFamily="2" charset="-122"/>
                <a:ea typeface="华文中宋" panose="02010600040101010101" pitchFamily="2" charset="-122"/>
              </a:rPr>
              <a:t>，且在排序前的序列中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即</a:t>
            </a:r>
            <a:r>
              <a:rPr lang="en-US" altLang="zh-CN">
                <a:latin typeface="华文中宋" panose="02010600040101010101" pitchFamily="2" charset="-122"/>
                <a:ea typeface="华文中宋" panose="02010600040101010101" pitchFamily="2" charset="-122"/>
              </a:rPr>
              <a:t>i&lt;j )</a:t>
            </a:r>
            <a:r>
              <a:rPr lang="en-US" altLang="zh-CN" baseline="-25000">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。若在排序后的序列中</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solidFill>
                  <a:schemeClr val="hlink"/>
                </a:solidFill>
                <a:latin typeface="华文中宋" panose="02010600040101010101" pitchFamily="2" charset="-122"/>
                <a:ea typeface="华文中宋" panose="02010600040101010101" pitchFamily="2" charset="-122"/>
              </a:rPr>
              <a:t>总是</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稳定</a:t>
            </a:r>
            <a:r>
              <a:rPr lang="zh-CN" altLang="en-US">
                <a:latin typeface="华文中宋" panose="02010600040101010101" pitchFamily="2" charset="-122"/>
                <a:ea typeface="华文中宋" panose="02010600040101010101" pitchFamily="2" charset="-122"/>
              </a:rPr>
              <a:t>的；反之，若</a:t>
            </a:r>
            <a:r>
              <a:rPr lang="zh-CN" altLang="en-US">
                <a:solidFill>
                  <a:schemeClr val="hlink"/>
                </a:solidFill>
                <a:latin typeface="华文中宋" panose="02010600040101010101" pitchFamily="2" charset="-122"/>
                <a:ea typeface="华文中宋" panose="02010600040101010101" pitchFamily="2" charset="-122"/>
              </a:rPr>
              <a:t>可能</a:t>
            </a:r>
            <a:r>
              <a:rPr lang="zh-CN" altLang="en-US">
                <a:latin typeface="华文中宋" panose="02010600040101010101" pitchFamily="2" charset="-122"/>
                <a:ea typeface="华文中宋" panose="02010600040101010101" pitchFamily="2" charset="-122"/>
              </a:rPr>
              <a:t>使排序后的序列中</a:t>
            </a:r>
            <a:r>
              <a:rPr lang="zh-CN" altLang="en-US" baseline="-25000">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不稳定</a:t>
            </a:r>
            <a:r>
              <a:rPr lang="zh-CN" altLang="en-US">
                <a:latin typeface="华文中宋" panose="02010600040101010101" pitchFamily="2" charset="-122"/>
                <a:ea typeface="华文中宋" panose="02010600040101010101" pitchFamily="2" charset="-122"/>
              </a:rPr>
              <a:t>的。</a:t>
            </a:r>
            <a:endParaRPr lang="zh-CN" altLang="en-US">
              <a:latin typeface="华文中宋" panose="02010600040101010101" pitchFamily="2" charset="-122"/>
              <a:ea typeface="华文中宋"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36550" name="Text Box 6"/>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grpSp>
        <p:nvGrpSpPr>
          <p:cNvPr id="2" name="Group 7"/>
          <p:cNvGrpSpPr/>
          <p:nvPr/>
        </p:nvGrpSpPr>
        <p:grpSpPr bwMode="auto">
          <a:xfrm>
            <a:off x="839788" y="2628900"/>
            <a:ext cx="6054725" cy="538163"/>
            <a:chOff x="869" y="1566"/>
            <a:chExt cx="3814" cy="339"/>
          </a:xfrm>
        </p:grpSpPr>
        <p:sp>
          <p:nvSpPr>
            <p:cNvPr id="90159"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0"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1"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2"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3"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4"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0165"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3" name="Group 15"/>
          <p:cNvGrpSpPr/>
          <p:nvPr/>
        </p:nvGrpSpPr>
        <p:grpSpPr bwMode="auto">
          <a:xfrm>
            <a:off x="935038" y="3167063"/>
            <a:ext cx="1219200" cy="990600"/>
            <a:chOff x="929" y="1905"/>
            <a:chExt cx="768" cy="624"/>
          </a:xfrm>
        </p:grpSpPr>
        <p:sp>
          <p:nvSpPr>
            <p:cNvPr id="90156"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0157"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0158"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20  60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4" name="Group 19"/>
          <p:cNvGrpSpPr/>
          <p:nvPr/>
        </p:nvGrpSpPr>
        <p:grpSpPr bwMode="auto">
          <a:xfrm>
            <a:off x="2728913" y="3167063"/>
            <a:ext cx="1219200" cy="990600"/>
            <a:chOff x="2059" y="1905"/>
            <a:chExt cx="768" cy="624"/>
          </a:xfrm>
        </p:grpSpPr>
        <p:sp>
          <p:nvSpPr>
            <p:cNvPr id="90153"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0154"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0155"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5   31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5" name="Group 23"/>
          <p:cNvGrpSpPr/>
          <p:nvPr/>
        </p:nvGrpSpPr>
        <p:grpSpPr bwMode="auto">
          <a:xfrm>
            <a:off x="4605338" y="3160713"/>
            <a:ext cx="1219200" cy="990600"/>
            <a:chOff x="3241" y="1901"/>
            <a:chExt cx="768" cy="624"/>
          </a:xfrm>
        </p:grpSpPr>
        <p:sp>
          <p:nvSpPr>
            <p:cNvPr id="90150"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0151"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0152"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44   55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6" name="Group 27"/>
          <p:cNvGrpSpPr/>
          <p:nvPr/>
        </p:nvGrpSpPr>
        <p:grpSpPr bwMode="auto">
          <a:xfrm>
            <a:off x="6348413" y="3167063"/>
            <a:ext cx="533400" cy="990600"/>
            <a:chOff x="4339" y="1905"/>
            <a:chExt cx="336" cy="624"/>
          </a:xfrm>
        </p:grpSpPr>
        <p:sp>
          <p:nvSpPr>
            <p:cNvPr id="90148"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0149"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sp>
        <p:nvSpPr>
          <p:cNvPr id="90121"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503050405090304" pitchFamily="18" charset="0"/>
                <a:ea typeface="宋体" panose="02010600030101010101" pitchFamily="2" charset="-122"/>
              </a:rPr>
              <a:t> </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36575"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503050405090304" pitchFamily="18" charset="0"/>
                <a:ea typeface="宋体" panose="02010600030101010101" pitchFamily="2" charset="-122"/>
              </a:rPr>
              <a:t>60      20      31       5      44      55      65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nvGrpSpPr>
          <p:cNvPr id="7" name="Group 32"/>
          <p:cNvGrpSpPr/>
          <p:nvPr/>
        </p:nvGrpSpPr>
        <p:grpSpPr bwMode="auto">
          <a:xfrm>
            <a:off x="1022350" y="4157663"/>
            <a:ext cx="219075" cy="454025"/>
            <a:chOff x="984" y="2529"/>
            <a:chExt cx="138" cy="286"/>
          </a:xfrm>
        </p:grpSpPr>
        <p:sp>
          <p:nvSpPr>
            <p:cNvPr id="90146"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7"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0144"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5"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0125"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5</a:t>
            </a:r>
            <a:endParaRPr lang="en-US" altLang="zh-CN" sz="2800" b="1">
              <a:solidFill>
                <a:srgbClr val="FFFF97"/>
              </a:solidFill>
              <a:latin typeface="Times New Roman" panose="02020503050405090304" pitchFamily="18" charset="0"/>
            </a:endParaRPr>
          </a:p>
        </p:txBody>
      </p:sp>
      <p:grpSp>
        <p:nvGrpSpPr>
          <p:cNvPr id="9" name="Group 39"/>
          <p:cNvGrpSpPr/>
          <p:nvPr/>
        </p:nvGrpSpPr>
        <p:grpSpPr bwMode="auto">
          <a:xfrm>
            <a:off x="1527175" y="5359400"/>
            <a:ext cx="277813" cy="454025"/>
            <a:chOff x="2216" y="2529"/>
            <a:chExt cx="175" cy="286"/>
          </a:xfrm>
        </p:grpSpPr>
        <p:sp>
          <p:nvSpPr>
            <p:cNvPr id="90142"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3"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0140"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1"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0128"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20</a:t>
            </a:r>
            <a:endParaRPr lang="en-US" altLang="zh-CN" sz="2800" b="1">
              <a:solidFill>
                <a:srgbClr val="FFFF97"/>
              </a:solidFill>
              <a:latin typeface="Times New Roman" panose="02020503050405090304" pitchFamily="18" charset="0"/>
            </a:endParaRPr>
          </a:p>
        </p:txBody>
      </p:sp>
      <p:grpSp>
        <p:nvGrpSpPr>
          <p:cNvPr id="11" name="Group 46"/>
          <p:cNvGrpSpPr/>
          <p:nvPr/>
        </p:nvGrpSpPr>
        <p:grpSpPr bwMode="auto">
          <a:xfrm>
            <a:off x="1582738" y="4159250"/>
            <a:ext cx="219075" cy="454025"/>
            <a:chOff x="984" y="2529"/>
            <a:chExt cx="138" cy="286"/>
          </a:xfrm>
        </p:grpSpPr>
        <p:sp>
          <p:nvSpPr>
            <p:cNvPr id="90138"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39"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sp>
        <p:nvSpPr>
          <p:cNvPr id="90130"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31</a:t>
            </a:r>
            <a:endParaRPr lang="en-US" altLang="zh-CN" sz="2800" b="1">
              <a:solidFill>
                <a:srgbClr val="FFFF97"/>
              </a:solidFill>
              <a:latin typeface="Times New Roman" panose="02020503050405090304" pitchFamily="18" charset="0"/>
            </a:endParaRPr>
          </a:p>
        </p:txBody>
      </p:sp>
      <p:grpSp>
        <p:nvGrpSpPr>
          <p:cNvPr id="12" name="Group 50"/>
          <p:cNvGrpSpPr/>
          <p:nvPr/>
        </p:nvGrpSpPr>
        <p:grpSpPr bwMode="auto">
          <a:xfrm>
            <a:off x="4032250" y="4130675"/>
            <a:ext cx="277813" cy="454025"/>
            <a:chOff x="2216" y="2529"/>
            <a:chExt cx="175" cy="286"/>
          </a:xfrm>
        </p:grpSpPr>
        <p:sp>
          <p:nvSpPr>
            <p:cNvPr id="90136"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37"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0132"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60</a:t>
            </a:r>
            <a:endParaRPr lang="en-US" altLang="zh-CN" sz="2800" b="1">
              <a:solidFill>
                <a:srgbClr val="FFFF97"/>
              </a:solidFill>
              <a:latin typeface="Times New Roman" panose="02020503050405090304" pitchFamily="18" charset="0"/>
            </a:endParaRPr>
          </a:p>
        </p:txBody>
      </p:sp>
      <p:grpSp>
        <p:nvGrpSpPr>
          <p:cNvPr id="13" name="Group 57"/>
          <p:cNvGrpSpPr/>
          <p:nvPr/>
        </p:nvGrpSpPr>
        <p:grpSpPr bwMode="auto">
          <a:xfrm>
            <a:off x="4257675" y="4857750"/>
            <a:ext cx="4454525" cy="542925"/>
            <a:chOff x="2682" y="3039"/>
            <a:chExt cx="2806" cy="342"/>
          </a:xfrm>
        </p:grpSpPr>
        <p:sp>
          <p:nvSpPr>
            <p:cNvPr id="90134" name="Rectangle 55"/>
            <p:cNvSpPr>
              <a:spLocks noChangeArrowheads="1"/>
            </p:cNvSpPr>
            <p:nvPr/>
          </p:nvSpPr>
          <p:spPr bwMode="auto">
            <a:xfrm>
              <a:off x="3050" y="3039"/>
              <a:ext cx="2438" cy="327"/>
            </a:xfrm>
            <a:prstGeom prst="rect">
              <a:avLst/>
            </a:prstGeom>
            <a:noFill/>
            <a:ln w="9525">
              <a:noFill/>
              <a:miter lim="800000"/>
            </a:ln>
          </p:spPr>
          <p:txBody>
            <a:bodyPr>
              <a:spAutoFit/>
            </a:bodyPr>
            <a:lstStyle/>
            <a:p>
              <a:pPr algn="l"/>
              <a:r>
                <a:rPr kumimoji="1" lang="zh-CN" altLang="en-US" sz="2800" b="1">
                  <a:solidFill>
                    <a:schemeClr val="tx1"/>
                  </a:solidFill>
                  <a:latin typeface="Times New Roman" panose="02020503050405090304" pitchFamily="18" charset="0"/>
                  <a:ea typeface="宋体" panose="02010600030101010101" pitchFamily="2" charset="-122"/>
                </a:rPr>
                <a:t>归并可以就地进行吗</a:t>
              </a:r>
              <a:r>
                <a:rPr kumimoji="1" lang="en-US" altLang="zh-CN" sz="2800" b="1">
                  <a:solidFill>
                    <a:schemeClr val="tx1"/>
                  </a:solidFill>
                  <a:latin typeface="Times New Roman" panose="02020503050405090304" pitchFamily="18" charset="0"/>
                  <a:ea typeface="宋体" panose="02010600030101010101" pitchFamily="2" charset="-122"/>
                </a:rPr>
                <a:t>?</a:t>
              </a:r>
              <a:endParaRPr kumimoji="1" lang="en-US" altLang="zh-CN" sz="2800" b="1">
                <a:solidFill>
                  <a:schemeClr val="tx1"/>
                </a:solidFill>
                <a:latin typeface="Times New Roman" panose="02020503050405090304" pitchFamily="18" charset="0"/>
                <a:ea typeface="宋体" panose="02010600030101010101" pitchFamily="2" charset="-122"/>
              </a:endParaRPr>
            </a:p>
          </p:txBody>
        </p:sp>
        <p:pic>
          <p:nvPicPr>
            <p:cNvPr id="90135" name="Picture 56" descr="BD00028_"/>
            <p:cNvPicPr>
              <a:picLocks noChangeAspect="1" noChangeArrowheads="1"/>
            </p:cNvPicPr>
            <p:nvPr/>
          </p:nvPicPr>
          <p:blipFill>
            <a:blip r:embed="rId1" cstate="print"/>
            <a:srcRect/>
            <a:stretch>
              <a:fillRect/>
            </a:stretch>
          </p:blipFill>
          <p:spPr bwMode="auto">
            <a:xfrm>
              <a:off x="2682" y="3039"/>
              <a:ext cx="368" cy="342"/>
            </a:xfrm>
            <a:prstGeom prst="rect">
              <a:avLst/>
            </a:prstGeom>
            <a:noFill/>
            <a:ln w="9525">
              <a:noFill/>
              <a:miter lim="800000"/>
              <a:headEnd/>
              <a:tailEnd/>
            </a:ln>
          </p:spPr>
        </p:pic>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4032250" y="4708525"/>
            <a:ext cx="4841875" cy="1382713"/>
          </a:xfrm>
          <a:prstGeom prst="rect">
            <a:avLst/>
          </a:prstGeom>
          <a:noFill/>
          <a:ln w="28575">
            <a:solidFill>
              <a:schemeClr val="accent1"/>
            </a:solidFill>
            <a:miter lim="800000"/>
          </a:ln>
        </p:spPr>
        <p:txBody>
          <a:bodyPr lIns="54000" tIns="36000" rIns="18000" bIns="36000" anchor="ctr">
            <a:spAutoFit/>
          </a:bodyPr>
          <a:lstStyle/>
          <a:p>
            <a:pPr algn="l" eaLnBrk="0" hangingPunct="0"/>
            <a:r>
              <a:rPr lang="zh-CN" altLang="en-US" sz="2800" b="1">
                <a:solidFill>
                  <a:schemeClr val="tx1"/>
                </a:solidFill>
                <a:latin typeface="宋体" panose="02010600030101010101" pitchFamily="2" charset="-122"/>
                <a:ea typeface="宋体" panose="02010600030101010101" pitchFamily="2" charset="-122"/>
              </a:rPr>
              <a:t>在归并过程中，可能会破坏原来的有序序列，所以，将归并的结果存入另外一个数组中。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91139"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35526" name="Text Box 6"/>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grpSp>
        <p:nvGrpSpPr>
          <p:cNvPr id="2" name="Group 7"/>
          <p:cNvGrpSpPr/>
          <p:nvPr/>
        </p:nvGrpSpPr>
        <p:grpSpPr bwMode="auto">
          <a:xfrm>
            <a:off x="839788" y="2628900"/>
            <a:ext cx="6054725" cy="538163"/>
            <a:chOff x="869" y="1566"/>
            <a:chExt cx="3814" cy="339"/>
          </a:xfrm>
        </p:grpSpPr>
        <p:sp>
          <p:nvSpPr>
            <p:cNvPr id="91181"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2"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3"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4"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5"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6"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1187"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3" name="Group 15"/>
          <p:cNvGrpSpPr/>
          <p:nvPr/>
        </p:nvGrpSpPr>
        <p:grpSpPr bwMode="auto">
          <a:xfrm>
            <a:off x="935038" y="3167063"/>
            <a:ext cx="1219200" cy="990600"/>
            <a:chOff x="929" y="1905"/>
            <a:chExt cx="768" cy="624"/>
          </a:xfrm>
        </p:grpSpPr>
        <p:sp>
          <p:nvSpPr>
            <p:cNvPr id="91178"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1179"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1180"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20  60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4" name="Group 19"/>
          <p:cNvGrpSpPr/>
          <p:nvPr/>
        </p:nvGrpSpPr>
        <p:grpSpPr bwMode="auto">
          <a:xfrm>
            <a:off x="2728913" y="3167063"/>
            <a:ext cx="1219200" cy="990600"/>
            <a:chOff x="2059" y="1905"/>
            <a:chExt cx="768" cy="624"/>
          </a:xfrm>
        </p:grpSpPr>
        <p:sp>
          <p:nvSpPr>
            <p:cNvPr id="91175"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1176"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1177"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5   31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5" name="Group 23"/>
          <p:cNvGrpSpPr/>
          <p:nvPr/>
        </p:nvGrpSpPr>
        <p:grpSpPr bwMode="auto">
          <a:xfrm>
            <a:off x="4605338" y="3160713"/>
            <a:ext cx="1219200" cy="990600"/>
            <a:chOff x="3241" y="1901"/>
            <a:chExt cx="768" cy="624"/>
          </a:xfrm>
        </p:grpSpPr>
        <p:sp>
          <p:nvSpPr>
            <p:cNvPr id="91172"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1173"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1174"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44   55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6" name="Group 27"/>
          <p:cNvGrpSpPr/>
          <p:nvPr/>
        </p:nvGrpSpPr>
        <p:grpSpPr bwMode="auto">
          <a:xfrm>
            <a:off x="6348413" y="3167063"/>
            <a:ext cx="533400" cy="990600"/>
            <a:chOff x="4339" y="1905"/>
            <a:chExt cx="336" cy="624"/>
          </a:xfrm>
        </p:grpSpPr>
        <p:sp>
          <p:nvSpPr>
            <p:cNvPr id="91170"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1171"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sp>
        <p:nvSpPr>
          <p:cNvPr id="91146"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503050405090304" pitchFamily="18" charset="0"/>
                <a:ea typeface="宋体" panose="02010600030101010101" pitchFamily="2" charset="-122"/>
              </a:rPr>
              <a:t> </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35551"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503050405090304" pitchFamily="18" charset="0"/>
                <a:ea typeface="宋体" panose="02010600030101010101" pitchFamily="2" charset="-122"/>
              </a:rPr>
              <a:t>60      20      31       5      44      55      65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nvGrpSpPr>
          <p:cNvPr id="7" name="Group 32"/>
          <p:cNvGrpSpPr/>
          <p:nvPr/>
        </p:nvGrpSpPr>
        <p:grpSpPr bwMode="auto">
          <a:xfrm>
            <a:off x="1022350" y="4157663"/>
            <a:ext cx="219075" cy="454025"/>
            <a:chOff x="984" y="2529"/>
            <a:chExt cx="138" cy="286"/>
          </a:xfrm>
        </p:grpSpPr>
        <p:sp>
          <p:nvSpPr>
            <p:cNvPr id="91168"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9"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1166"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7"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1150"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5</a:t>
            </a:r>
            <a:endParaRPr lang="en-US" altLang="zh-CN" sz="2800" b="1">
              <a:solidFill>
                <a:srgbClr val="FFFF97"/>
              </a:solidFill>
              <a:latin typeface="Times New Roman" panose="02020503050405090304" pitchFamily="18" charset="0"/>
            </a:endParaRPr>
          </a:p>
        </p:txBody>
      </p:sp>
      <p:grpSp>
        <p:nvGrpSpPr>
          <p:cNvPr id="9" name="Group 39"/>
          <p:cNvGrpSpPr/>
          <p:nvPr/>
        </p:nvGrpSpPr>
        <p:grpSpPr bwMode="auto">
          <a:xfrm>
            <a:off x="1527175" y="5359400"/>
            <a:ext cx="277813" cy="454025"/>
            <a:chOff x="2216" y="2529"/>
            <a:chExt cx="175" cy="286"/>
          </a:xfrm>
        </p:grpSpPr>
        <p:sp>
          <p:nvSpPr>
            <p:cNvPr id="91164"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5"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1162"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3"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1153"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20</a:t>
            </a:r>
            <a:endParaRPr lang="en-US" altLang="zh-CN" sz="2800" b="1">
              <a:solidFill>
                <a:srgbClr val="FFFF97"/>
              </a:solidFill>
              <a:latin typeface="Times New Roman" panose="02020503050405090304" pitchFamily="18" charset="0"/>
            </a:endParaRPr>
          </a:p>
        </p:txBody>
      </p:sp>
      <p:grpSp>
        <p:nvGrpSpPr>
          <p:cNvPr id="11" name="Group 46"/>
          <p:cNvGrpSpPr/>
          <p:nvPr/>
        </p:nvGrpSpPr>
        <p:grpSpPr bwMode="auto">
          <a:xfrm>
            <a:off x="1582738" y="4159250"/>
            <a:ext cx="219075" cy="454025"/>
            <a:chOff x="984" y="2529"/>
            <a:chExt cx="138" cy="286"/>
          </a:xfrm>
        </p:grpSpPr>
        <p:sp>
          <p:nvSpPr>
            <p:cNvPr id="91160"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1"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sp>
        <p:nvSpPr>
          <p:cNvPr id="91155"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31</a:t>
            </a:r>
            <a:endParaRPr lang="en-US" altLang="zh-CN" sz="2800" b="1">
              <a:solidFill>
                <a:srgbClr val="FFFF97"/>
              </a:solidFill>
              <a:latin typeface="Times New Roman" panose="02020503050405090304" pitchFamily="18" charset="0"/>
            </a:endParaRPr>
          </a:p>
        </p:txBody>
      </p:sp>
      <p:grpSp>
        <p:nvGrpSpPr>
          <p:cNvPr id="12" name="Group 50"/>
          <p:cNvGrpSpPr/>
          <p:nvPr/>
        </p:nvGrpSpPr>
        <p:grpSpPr bwMode="auto">
          <a:xfrm>
            <a:off x="4032250" y="4130675"/>
            <a:ext cx="277813" cy="454025"/>
            <a:chOff x="2216" y="2529"/>
            <a:chExt cx="175" cy="286"/>
          </a:xfrm>
        </p:grpSpPr>
        <p:sp>
          <p:nvSpPr>
            <p:cNvPr id="91158"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59"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1157"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60</a:t>
            </a:r>
            <a:endParaRPr lang="en-US" altLang="zh-CN" sz="2800" b="1">
              <a:solidFill>
                <a:srgbClr val="FFFF97"/>
              </a:solidFill>
              <a:latin typeface="Times New Roman" panose="0202050305040509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37573" name="Text Box 5"/>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grpSp>
        <p:nvGrpSpPr>
          <p:cNvPr id="2" name="Group 6"/>
          <p:cNvGrpSpPr/>
          <p:nvPr/>
        </p:nvGrpSpPr>
        <p:grpSpPr bwMode="auto">
          <a:xfrm>
            <a:off x="839788" y="2628900"/>
            <a:ext cx="6054725" cy="538163"/>
            <a:chOff x="869" y="1566"/>
            <a:chExt cx="3814" cy="339"/>
          </a:xfrm>
        </p:grpSpPr>
        <p:sp>
          <p:nvSpPr>
            <p:cNvPr id="92207" name="AutoShape 7"/>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08" name="AutoShape 8"/>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09" name="AutoShape 9"/>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10" name="AutoShape 10"/>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11" name="AutoShape 11"/>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12" name="AutoShape 12"/>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2213" name="AutoShape 13"/>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3" name="Group 14"/>
          <p:cNvGrpSpPr/>
          <p:nvPr/>
        </p:nvGrpSpPr>
        <p:grpSpPr bwMode="auto">
          <a:xfrm>
            <a:off x="935038" y="3167063"/>
            <a:ext cx="1219200" cy="990600"/>
            <a:chOff x="929" y="1905"/>
            <a:chExt cx="768" cy="624"/>
          </a:xfrm>
        </p:grpSpPr>
        <p:sp>
          <p:nvSpPr>
            <p:cNvPr id="92204" name="Line 15"/>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2205" name="Line 16"/>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2206" name="AutoShape 17"/>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20  60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4" name="Group 18"/>
          <p:cNvGrpSpPr/>
          <p:nvPr/>
        </p:nvGrpSpPr>
        <p:grpSpPr bwMode="auto">
          <a:xfrm>
            <a:off x="2728913" y="3167063"/>
            <a:ext cx="1219200" cy="990600"/>
            <a:chOff x="2059" y="1905"/>
            <a:chExt cx="768" cy="624"/>
          </a:xfrm>
        </p:grpSpPr>
        <p:sp>
          <p:nvSpPr>
            <p:cNvPr id="92201" name="Line 19"/>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2202" name="Line 20"/>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2203" name="AutoShape 21"/>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5   31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5" name="Group 22"/>
          <p:cNvGrpSpPr/>
          <p:nvPr/>
        </p:nvGrpSpPr>
        <p:grpSpPr bwMode="auto">
          <a:xfrm>
            <a:off x="4605338" y="3160713"/>
            <a:ext cx="1219200" cy="990600"/>
            <a:chOff x="3241" y="1901"/>
            <a:chExt cx="768" cy="624"/>
          </a:xfrm>
        </p:grpSpPr>
        <p:sp>
          <p:nvSpPr>
            <p:cNvPr id="92198" name="Line 23"/>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2199" name="Line 24"/>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2200" name="AutoShape 25"/>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44   55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6" name="Group 26"/>
          <p:cNvGrpSpPr/>
          <p:nvPr/>
        </p:nvGrpSpPr>
        <p:grpSpPr bwMode="auto">
          <a:xfrm>
            <a:off x="6348413" y="3167063"/>
            <a:ext cx="533400" cy="990600"/>
            <a:chOff x="4339" y="1905"/>
            <a:chExt cx="336" cy="624"/>
          </a:xfrm>
        </p:grpSpPr>
        <p:sp>
          <p:nvSpPr>
            <p:cNvPr id="92196" name="Line 27"/>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2197" name="AutoShape 28"/>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sp>
        <p:nvSpPr>
          <p:cNvPr id="92169" name="AutoShape 29"/>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503050405090304" pitchFamily="18" charset="0"/>
                <a:ea typeface="宋体" panose="02010600030101010101" pitchFamily="2" charset="-122"/>
              </a:rPr>
              <a:t> </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37598" name="AutoShape 30"/>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503050405090304" pitchFamily="18" charset="0"/>
                <a:ea typeface="宋体" panose="02010600030101010101" pitchFamily="2" charset="-122"/>
              </a:rPr>
              <a:t>60      20      31       5      44      55      65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nvGrpSpPr>
          <p:cNvPr id="7" name="Group 31"/>
          <p:cNvGrpSpPr/>
          <p:nvPr/>
        </p:nvGrpSpPr>
        <p:grpSpPr bwMode="auto">
          <a:xfrm>
            <a:off x="1022350" y="4157663"/>
            <a:ext cx="219075" cy="454025"/>
            <a:chOff x="984" y="2529"/>
            <a:chExt cx="138" cy="286"/>
          </a:xfrm>
        </p:grpSpPr>
        <p:sp>
          <p:nvSpPr>
            <p:cNvPr id="92194" name="Line 32"/>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5" name="Text Box 33"/>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8" name="Group 34"/>
          <p:cNvGrpSpPr/>
          <p:nvPr/>
        </p:nvGrpSpPr>
        <p:grpSpPr bwMode="auto">
          <a:xfrm>
            <a:off x="2978150" y="4157663"/>
            <a:ext cx="277813" cy="454025"/>
            <a:chOff x="2216" y="2529"/>
            <a:chExt cx="175" cy="286"/>
          </a:xfrm>
        </p:grpSpPr>
        <p:sp>
          <p:nvSpPr>
            <p:cNvPr id="92192" name="Line 35"/>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3" name="Text Box 36"/>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2173" name="Text Box 37"/>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5</a:t>
            </a:r>
            <a:endParaRPr lang="en-US" altLang="zh-CN" sz="2800" b="1">
              <a:solidFill>
                <a:srgbClr val="FFFF97"/>
              </a:solidFill>
              <a:latin typeface="Times New Roman" panose="02020503050405090304" pitchFamily="18" charset="0"/>
            </a:endParaRPr>
          </a:p>
        </p:txBody>
      </p:sp>
      <p:grpSp>
        <p:nvGrpSpPr>
          <p:cNvPr id="9" name="Group 38"/>
          <p:cNvGrpSpPr/>
          <p:nvPr/>
        </p:nvGrpSpPr>
        <p:grpSpPr bwMode="auto">
          <a:xfrm>
            <a:off x="1527175" y="5359400"/>
            <a:ext cx="277813" cy="454025"/>
            <a:chOff x="2216" y="2529"/>
            <a:chExt cx="175" cy="286"/>
          </a:xfrm>
        </p:grpSpPr>
        <p:sp>
          <p:nvSpPr>
            <p:cNvPr id="92190" name="Line 39"/>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1" name="Text Box 40"/>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nvGrpSpPr>
          <p:cNvPr id="10" name="Group 41"/>
          <p:cNvGrpSpPr/>
          <p:nvPr/>
        </p:nvGrpSpPr>
        <p:grpSpPr bwMode="auto">
          <a:xfrm>
            <a:off x="3524250" y="4141788"/>
            <a:ext cx="277813" cy="454025"/>
            <a:chOff x="2216" y="2529"/>
            <a:chExt cx="175" cy="286"/>
          </a:xfrm>
        </p:grpSpPr>
        <p:sp>
          <p:nvSpPr>
            <p:cNvPr id="92188" name="Line 42"/>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9" name="Text Box 43"/>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2176" name="Text Box 44"/>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20</a:t>
            </a:r>
            <a:endParaRPr lang="en-US" altLang="zh-CN" sz="2800" b="1">
              <a:solidFill>
                <a:srgbClr val="FFFF97"/>
              </a:solidFill>
              <a:latin typeface="Times New Roman" panose="02020503050405090304" pitchFamily="18" charset="0"/>
            </a:endParaRPr>
          </a:p>
        </p:txBody>
      </p:sp>
      <p:grpSp>
        <p:nvGrpSpPr>
          <p:cNvPr id="11" name="Group 45"/>
          <p:cNvGrpSpPr/>
          <p:nvPr/>
        </p:nvGrpSpPr>
        <p:grpSpPr bwMode="auto">
          <a:xfrm>
            <a:off x="1582738" y="4159250"/>
            <a:ext cx="219075" cy="454025"/>
            <a:chOff x="984" y="2529"/>
            <a:chExt cx="138" cy="286"/>
          </a:xfrm>
        </p:grpSpPr>
        <p:sp>
          <p:nvSpPr>
            <p:cNvPr id="92186" name="Line 46"/>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7" name="Text Box 47"/>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sp>
        <p:nvSpPr>
          <p:cNvPr id="92178" name="Text Box 48"/>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31</a:t>
            </a:r>
            <a:endParaRPr lang="en-US" altLang="zh-CN" sz="2800" b="1">
              <a:solidFill>
                <a:srgbClr val="FFFF97"/>
              </a:solidFill>
              <a:latin typeface="Times New Roman" panose="02020503050405090304" pitchFamily="18" charset="0"/>
            </a:endParaRPr>
          </a:p>
        </p:txBody>
      </p:sp>
      <p:grpSp>
        <p:nvGrpSpPr>
          <p:cNvPr id="12" name="Group 49"/>
          <p:cNvGrpSpPr/>
          <p:nvPr/>
        </p:nvGrpSpPr>
        <p:grpSpPr bwMode="auto">
          <a:xfrm>
            <a:off x="4032250" y="4130675"/>
            <a:ext cx="277813" cy="454025"/>
            <a:chOff x="2216" y="2529"/>
            <a:chExt cx="175" cy="286"/>
          </a:xfrm>
        </p:grpSpPr>
        <p:sp>
          <p:nvSpPr>
            <p:cNvPr id="92184" name="Line 5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5" name="Text Box 5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2180" name="Text Box 52"/>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60</a:t>
            </a:r>
            <a:endParaRPr lang="en-US" altLang="zh-CN" sz="2800" b="1">
              <a:solidFill>
                <a:srgbClr val="FFFF97"/>
              </a:solidFill>
              <a:latin typeface="Times New Roman" panose="02020503050405090304" pitchFamily="18" charset="0"/>
            </a:endParaRPr>
          </a:p>
        </p:txBody>
      </p:sp>
      <p:grpSp>
        <p:nvGrpSpPr>
          <p:cNvPr id="13" name="Group 56"/>
          <p:cNvGrpSpPr/>
          <p:nvPr/>
        </p:nvGrpSpPr>
        <p:grpSpPr bwMode="auto">
          <a:xfrm>
            <a:off x="4130675" y="4857750"/>
            <a:ext cx="5175250" cy="542925"/>
            <a:chOff x="2682" y="3010"/>
            <a:chExt cx="3260" cy="342"/>
          </a:xfrm>
        </p:grpSpPr>
        <p:sp>
          <p:nvSpPr>
            <p:cNvPr id="92182" name="Rectangle 54"/>
            <p:cNvSpPr>
              <a:spLocks noChangeArrowheads="1"/>
            </p:cNvSpPr>
            <p:nvPr/>
          </p:nvSpPr>
          <p:spPr bwMode="auto">
            <a:xfrm>
              <a:off x="3050" y="3010"/>
              <a:ext cx="2892" cy="327"/>
            </a:xfrm>
            <a:prstGeom prst="rect">
              <a:avLst/>
            </a:prstGeom>
            <a:noFill/>
            <a:ln w="9525">
              <a:noFill/>
              <a:miter lim="800000"/>
            </a:ln>
          </p:spPr>
          <p:txBody>
            <a:bodyPr>
              <a:spAutoFit/>
            </a:bodyPr>
            <a:lstStyle/>
            <a:p>
              <a:pPr algn="l"/>
              <a:r>
                <a:rPr kumimoji="1" lang="zh-CN" altLang="en-US" sz="2800" b="1">
                  <a:solidFill>
                    <a:schemeClr val="tx1"/>
                  </a:solidFill>
                  <a:latin typeface="Times New Roman" panose="02020503050405090304" pitchFamily="18" charset="0"/>
                  <a:ea typeface="宋体" panose="02010600030101010101" pitchFamily="2" charset="-122"/>
                </a:rPr>
                <a:t>子序列的长度一定相等吗</a:t>
              </a:r>
              <a:r>
                <a:rPr kumimoji="1" lang="en-US" altLang="zh-CN" sz="2800" b="1">
                  <a:solidFill>
                    <a:schemeClr val="tx1"/>
                  </a:solidFill>
                  <a:latin typeface="Times New Roman" panose="02020503050405090304" pitchFamily="18" charset="0"/>
                  <a:ea typeface="宋体" panose="02010600030101010101" pitchFamily="2" charset="-122"/>
                </a:rPr>
                <a:t>?</a:t>
              </a:r>
              <a:endParaRPr kumimoji="1" lang="en-US" altLang="zh-CN" sz="2800" b="1">
                <a:solidFill>
                  <a:schemeClr val="tx1"/>
                </a:solidFill>
                <a:latin typeface="Times New Roman" panose="02020503050405090304" pitchFamily="18" charset="0"/>
                <a:ea typeface="宋体" panose="02010600030101010101" pitchFamily="2" charset="-122"/>
              </a:endParaRPr>
            </a:p>
          </p:txBody>
        </p:sp>
        <p:pic>
          <p:nvPicPr>
            <p:cNvPr id="92183" name="Picture 55" descr="BD00028_"/>
            <p:cNvPicPr>
              <a:picLocks noChangeAspect="1" noChangeArrowheads="1"/>
            </p:cNvPicPr>
            <p:nvPr/>
          </p:nvPicPr>
          <p:blipFill>
            <a:blip r:embed="rId1" cstate="print"/>
            <a:srcRect/>
            <a:stretch>
              <a:fillRect/>
            </a:stretch>
          </p:blipFill>
          <p:spPr bwMode="auto">
            <a:xfrm>
              <a:off x="2682" y="3010"/>
              <a:ext cx="368" cy="342"/>
            </a:xfrm>
            <a:prstGeom prst="rect">
              <a:avLst/>
            </a:prstGeom>
            <a:noFill/>
            <a:ln w="9525">
              <a:noFill/>
              <a:miter lim="800000"/>
              <a:headEnd/>
              <a:tailEnd/>
            </a:ln>
          </p:spPr>
        </p:pic>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38598" name="Text Box 6"/>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grpSp>
        <p:nvGrpSpPr>
          <p:cNvPr id="2" name="Group 7"/>
          <p:cNvGrpSpPr/>
          <p:nvPr/>
        </p:nvGrpSpPr>
        <p:grpSpPr bwMode="auto">
          <a:xfrm>
            <a:off x="839788" y="2628900"/>
            <a:ext cx="6054725" cy="538163"/>
            <a:chOff x="869" y="1566"/>
            <a:chExt cx="3814" cy="339"/>
          </a:xfrm>
        </p:grpSpPr>
        <p:sp>
          <p:nvSpPr>
            <p:cNvPr id="93228"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29"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30"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31"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32"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33"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3234"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3" name="Group 15"/>
          <p:cNvGrpSpPr/>
          <p:nvPr/>
        </p:nvGrpSpPr>
        <p:grpSpPr bwMode="auto">
          <a:xfrm>
            <a:off x="935038" y="3167063"/>
            <a:ext cx="1219200" cy="990600"/>
            <a:chOff x="929" y="1905"/>
            <a:chExt cx="768" cy="624"/>
          </a:xfrm>
        </p:grpSpPr>
        <p:sp>
          <p:nvSpPr>
            <p:cNvPr id="93225"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3226"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3227"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20  60</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4" name="Group 19"/>
          <p:cNvGrpSpPr/>
          <p:nvPr/>
        </p:nvGrpSpPr>
        <p:grpSpPr bwMode="auto">
          <a:xfrm>
            <a:off x="2728913" y="3167063"/>
            <a:ext cx="1219200" cy="990600"/>
            <a:chOff x="2059" y="1905"/>
            <a:chExt cx="768" cy="624"/>
          </a:xfrm>
        </p:grpSpPr>
        <p:sp>
          <p:nvSpPr>
            <p:cNvPr id="93222"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3223"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3224"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5   31</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5" name="Group 23"/>
          <p:cNvGrpSpPr/>
          <p:nvPr/>
        </p:nvGrpSpPr>
        <p:grpSpPr bwMode="auto">
          <a:xfrm>
            <a:off x="4605338" y="3160713"/>
            <a:ext cx="1219200" cy="990600"/>
            <a:chOff x="3241" y="1901"/>
            <a:chExt cx="768" cy="624"/>
          </a:xfrm>
        </p:grpSpPr>
        <p:sp>
          <p:nvSpPr>
            <p:cNvPr id="93219"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3220"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3221"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44   55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grpSp>
        <p:nvGrpSpPr>
          <p:cNvPr id="6" name="Group 27"/>
          <p:cNvGrpSpPr/>
          <p:nvPr/>
        </p:nvGrpSpPr>
        <p:grpSpPr bwMode="auto">
          <a:xfrm>
            <a:off x="6348413" y="3167063"/>
            <a:ext cx="533400" cy="990600"/>
            <a:chOff x="4339" y="1905"/>
            <a:chExt cx="336" cy="624"/>
          </a:xfrm>
        </p:grpSpPr>
        <p:sp>
          <p:nvSpPr>
            <p:cNvPr id="93217"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3218"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503050405090304" pitchFamily="18" charset="0"/>
                  <a:ea typeface="宋体" panose="02010600030101010101" pitchFamily="2" charset="-122"/>
                </a:rPr>
                <a:t>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sp>
        <p:nvSpPr>
          <p:cNvPr id="93193"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503050405090304" pitchFamily="18" charset="0"/>
                <a:ea typeface="宋体" panose="02010600030101010101" pitchFamily="2" charset="-122"/>
              </a:rPr>
              <a:t> </a:t>
            </a: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38623"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503050405090304" pitchFamily="18" charset="0"/>
                <a:ea typeface="宋体" panose="02010600030101010101" pitchFamily="2" charset="-122"/>
              </a:rPr>
              <a:t>60      20      31       5      44      55      65</a:t>
            </a:r>
            <a:endParaRPr kumimoji="1" lang="zh-CN" altLang="en-US" sz="2800" b="1">
              <a:solidFill>
                <a:srgbClr val="FFFF97"/>
              </a:solidFill>
              <a:latin typeface="Times New Roman" panose="02020503050405090304" pitchFamily="18" charset="0"/>
              <a:ea typeface="宋体" panose="02010600030101010101" pitchFamily="2" charset="-122"/>
            </a:endParaRPr>
          </a:p>
        </p:txBody>
      </p:sp>
      <p:grpSp>
        <p:nvGrpSpPr>
          <p:cNvPr id="7" name="Group 32"/>
          <p:cNvGrpSpPr/>
          <p:nvPr/>
        </p:nvGrpSpPr>
        <p:grpSpPr bwMode="auto">
          <a:xfrm>
            <a:off x="1022350" y="4157663"/>
            <a:ext cx="219075" cy="454025"/>
            <a:chOff x="984" y="2529"/>
            <a:chExt cx="138" cy="286"/>
          </a:xfrm>
        </p:grpSpPr>
        <p:sp>
          <p:nvSpPr>
            <p:cNvPr id="93215"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6"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3213"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4"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3197"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5</a:t>
            </a:r>
            <a:endParaRPr lang="en-US" altLang="zh-CN" sz="2800" b="1">
              <a:solidFill>
                <a:srgbClr val="FFFF97"/>
              </a:solidFill>
              <a:latin typeface="Times New Roman" panose="02020503050405090304" pitchFamily="18" charset="0"/>
            </a:endParaRPr>
          </a:p>
        </p:txBody>
      </p:sp>
      <p:grpSp>
        <p:nvGrpSpPr>
          <p:cNvPr id="9" name="Group 39"/>
          <p:cNvGrpSpPr/>
          <p:nvPr/>
        </p:nvGrpSpPr>
        <p:grpSpPr bwMode="auto">
          <a:xfrm>
            <a:off x="1527175" y="5359400"/>
            <a:ext cx="277813" cy="454025"/>
            <a:chOff x="2216" y="2529"/>
            <a:chExt cx="175" cy="286"/>
          </a:xfrm>
        </p:grpSpPr>
        <p:sp>
          <p:nvSpPr>
            <p:cNvPr id="93211"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2"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3209"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0"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3200"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20</a:t>
            </a:r>
            <a:endParaRPr lang="en-US" altLang="zh-CN" sz="2800" b="1">
              <a:solidFill>
                <a:srgbClr val="FFFF97"/>
              </a:solidFill>
              <a:latin typeface="Times New Roman" panose="02020503050405090304" pitchFamily="18" charset="0"/>
            </a:endParaRPr>
          </a:p>
        </p:txBody>
      </p:sp>
      <p:grpSp>
        <p:nvGrpSpPr>
          <p:cNvPr id="11" name="Group 46"/>
          <p:cNvGrpSpPr/>
          <p:nvPr/>
        </p:nvGrpSpPr>
        <p:grpSpPr bwMode="auto">
          <a:xfrm>
            <a:off x="1582738" y="4159250"/>
            <a:ext cx="219075" cy="454025"/>
            <a:chOff x="984" y="2529"/>
            <a:chExt cx="138" cy="286"/>
          </a:xfrm>
        </p:grpSpPr>
        <p:sp>
          <p:nvSpPr>
            <p:cNvPr id="93207"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08"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sp>
        <p:nvSpPr>
          <p:cNvPr id="93202"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31</a:t>
            </a:r>
            <a:endParaRPr lang="en-US" altLang="zh-CN" sz="2800" b="1">
              <a:solidFill>
                <a:srgbClr val="FFFF97"/>
              </a:solidFill>
              <a:latin typeface="Times New Roman" panose="02020503050405090304" pitchFamily="18" charset="0"/>
            </a:endParaRPr>
          </a:p>
        </p:txBody>
      </p:sp>
      <p:grpSp>
        <p:nvGrpSpPr>
          <p:cNvPr id="12" name="Group 50"/>
          <p:cNvGrpSpPr/>
          <p:nvPr/>
        </p:nvGrpSpPr>
        <p:grpSpPr bwMode="auto">
          <a:xfrm>
            <a:off x="4032250" y="4130675"/>
            <a:ext cx="277813" cy="454025"/>
            <a:chOff x="2216" y="2529"/>
            <a:chExt cx="175" cy="286"/>
          </a:xfrm>
        </p:grpSpPr>
        <p:sp>
          <p:nvSpPr>
            <p:cNvPr id="93205"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06"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sp>
        <p:nvSpPr>
          <p:cNvPr id="93204"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503050405090304" pitchFamily="18" charset="0"/>
              </a:rPr>
              <a:t>60</a:t>
            </a:r>
            <a:endParaRPr lang="en-US" altLang="zh-CN" sz="2800" b="1">
              <a:solidFill>
                <a:srgbClr val="FFFF97"/>
              </a:solidFill>
              <a:latin typeface="Times New Roman" panose="0202050305040509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anose="02010600030101010101" pitchFamily="2" charset="-122"/>
                <a:ea typeface="宋体" panose="02010600030101010101" pitchFamily="2" charset="-122"/>
              </a:rPr>
              <a:t>关键问题：</a:t>
            </a:r>
            <a:r>
              <a:rPr kumimoji="1" lang="zh-CN" altLang="en-US" sz="2800" b="1" dirty="0">
                <a:ea typeface="宋体" panose="02010600030101010101" pitchFamily="2" charset="-122"/>
              </a:rPr>
              <a:t>如何将两个有序序列合成一个有序序列？</a:t>
            </a:r>
            <a:endParaRPr kumimoji="1" lang="zh-CN" altLang="en-US" sz="2800" b="1" dirty="0">
              <a:ea typeface="宋体" panose="02010600030101010101" pitchFamily="2" charset="-122"/>
            </a:endParaRPr>
          </a:p>
        </p:txBody>
      </p:sp>
      <p:sp>
        <p:nvSpPr>
          <p:cNvPr id="253957" name="Text Box 5"/>
          <p:cNvSpPr txBox="1">
            <a:spLocks noChangeArrowheads="1"/>
          </p:cNvSpPr>
          <p:nvPr/>
        </p:nvSpPr>
        <p:spPr bwMode="auto">
          <a:xfrm>
            <a:off x="2997200" y="279400"/>
            <a:ext cx="2895600" cy="701675"/>
          </a:xfrm>
          <a:prstGeom prst="rect">
            <a:avLst/>
          </a:prstGeom>
          <a:noFill/>
          <a:ln w="9525">
            <a:noFill/>
            <a:miter lim="800000"/>
          </a:ln>
          <a:effectLst>
            <a:outerShdw dist="28398" dir="1593903" algn="ctr" rotWithShape="0">
              <a:schemeClr val="bg2"/>
            </a:outerShdw>
          </a:effectLst>
        </p:spPr>
        <p:txBody>
          <a:bodyPr>
            <a:spAutoFit/>
          </a:bodyPr>
          <a:lstStyle/>
          <a:p>
            <a:pPr algn="l">
              <a:spcBef>
                <a:spcPct val="50000"/>
              </a:spcBef>
              <a:defRPr/>
            </a:pPr>
            <a:r>
              <a:rPr kumimoji="1" lang="zh-CN" altLang="en-US" sz="4000" b="1">
                <a:solidFill>
                  <a:srgbClr val="171CEF"/>
                </a:solidFill>
                <a:latin typeface="宋体" panose="02010600030101010101" pitchFamily="2" charset="-122"/>
                <a:ea typeface="宋体" panose="02010600030101010101" pitchFamily="2" charset="-122"/>
              </a:rPr>
              <a:t>归并排序</a:t>
            </a:r>
            <a:endParaRPr kumimoji="1" lang="zh-CN" altLang="en-US" sz="4000" b="1">
              <a:solidFill>
                <a:srgbClr val="171CEF"/>
              </a:solidFill>
              <a:latin typeface="宋体" panose="02010600030101010101" pitchFamily="2" charset="-122"/>
              <a:ea typeface="宋体" panose="02010600030101010101" pitchFamily="2" charset="-122"/>
            </a:endParaRPr>
          </a:p>
        </p:txBody>
      </p:sp>
      <p:sp>
        <p:nvSpPr>
          <p:cNvPr id="94212" name="Rectangle 6"/>
          <p:cNvSpPr>
            <a:spLocks noChangeArrowheads="1"/>
          </p:cNvSpPr>
          <p:nvPr/>
        </p:nvSpPr>
        <p:spPr bwMode="auto">
          <a:xfrm>
            <a:off x="293688" y="1719263"/>
            <a:ext cx="8397875" cy="946150"/>
          </a:xfrm>
          <a:prstGeom prst="rect">
            <a:avLst/>
          </a:prstGeom>
          <a:noFill/>
          <a:ln w="28575">
            <a:noFill/>
            <a:miter lim="800000"/>
          </a:ln>
        </p:spPr>
        <p:txBody>
          <a:bodyPr>
            <a:spAutoFit/>
          </a:bodyPr>
          <a:lstStyle/>
          <a:p>
            <a:pPr algn="l"/>
            <a:r>
              <a:rPr kumimoji="1" lang="zh-CN" altLang="en-US" sz="2800" b="1">
                <a:solidFill>
                  <a:schemeClr val="tx1"/>
                </a:solidFill>
                <a:latin typeface="Times New Roman" panose="02020503050405090304" pitchFamily="18" charset="0"/>
                <a:ea typeface="宋体" panose="02010600030101010101" pitchFamily="2" charset="-122"/>
              </a:rPr>
              <a:t>设相邻的有序序列为</a:t>
            </a:r>
            <a:r>
              <a:rPr kumimoji="1" lang="en-US" altLang="zh-CN" sz="2800" b="1">
                <a:solidFill>
                  <a:schemeClr val="tx1"/>
                </a:solidFill>
                <a:latin typeface="Times New Roman" panose="02020503050405090304" pitchFamily="18" charset="0"/>
                <a:ea typeface="宋体" panose="02010600030101010101" pitchFamily="2" charset="-122"/>
              </a:rPr>
              <a:t>r[s] ~ r[m]</a:t>
            </a:r>
            <a:r>
              <a:rPr kumimoji="1" lang="zh-CN" altLang="en-US" sz="2800" b="1">
                <a:solidFill>
                  <a:schemeClr val="tx1"/>
                </a:solidFill>
                <a:latin typeface="Times New Roman" panose="02020503050405090304" pitchFamily="18" charset="0"/>
                <a:ea typeface="宋体" panose="02010600030101010101" pitchFamily="2" charset="-122"/>
              </a:rPr>
              <a:t>和</a:t>
            </a:r>
            <a:r>
              <a:rPr kumimoji="1" lang="en-US" altLang="zh-CN" sz="2800" b="1">
                <a:solidFill>
                  <a:schemeClr val="tx1"/>
                </a:solidFill>
                <a:latin typeface="Times New Roman" panose="02020503050405090304" pitchFamily="18" charset="0"/>
                <a:ea typeface="宋体" panose="02010600030101010101" pitchFamily="2" charset="-122"/>
              </a:rPr>
              <a:t>r[m+1] ~ r[t]</a:t>
            </a:r>
            <a:r>
              <a:rPr kumimoji="1" lang="zh-CN" altLang="en-US" sz="2800" b="1">
                <a:solidFill>
                  <a:schemeClr val="tx1"/>
                </a:solidFill>
                <a:latin typeface="Times New Roman" panose="02020503050405090304" pitchFamily="18" charset="0"/>
                <a:ea typeface="宋体" panose="02010600030101010101" pitchFamily="2" charset="-122"/>
              </a:rPr>
              <a:t>，归并成一个有序序列</a:t>
            </a:r>
            <a:r>
              <a:rPr kumimoji="1" lang="en-US" altLang="zh-CN" sz="2800" b="1">
                <a:solidFill>
                  <a:schemeClr val="tx1"/>
                </a:solidFill>
                <a:latin typeface="Times New Roman" panose="02020503050405090304" pitchFamily="18" charset="0"/>
                <a:ea typeface="宋体" panose="02010600030101010101" pitchFamily="2" charset="-122"/>
              </a:rPr>
              <a:t>r1[s] ~ r1[t] </a:t>
            </a:r>
            <a:endParaRPr kumimoji="1" lang="en-US" altLang="zh-CN" sz="2800" b="1">
              <a:solidFill>
                <a:schemeClr val="tx1"/>
              </a:solidFill>
              <a:latin typeface="Times New Roman" panose="02020503050405090304" pitchFamily="18" charset="0"/>
              <a:ea typeface="宋体" panose="02010600030101010101" pitchFamily="2" charset="-122"/>
            </a:endParaRPr>
          </a:p>
        </p:txBody>
      </p:sp>
      <p:grpSp>
        <p:nvGrpSpPr>
          <p:cNvPr id="2" name="Group 34"/>
          <p:cNvGrpSpPr/>
          <p:nvPr/>
        </p:nvGrpSpPr>
        <p:grpSpPr bwMode="auto">
          <a:xfrm>
            <a:off x="792163" y="2979738"/>
            <a:ext cx="5708650" cy="3068637"/>
            <a:chOff x="453" y="2005"/>
            <a:chExt cx="3596" cy="1933"/>
          </a:xfrm>
        </p:grpSpPr>
        <p:sp>
          <p:nvSpPr>
            <p:cNvPr id="253959" name="AutoShape 7"/>
            <p:cNvSpPr>
              <a:spLocks noChangeArrowheads="1"/>
            </p:cNvSpPr>
            <p:nvPr/>
          </p:nvSpPr>
          <p:spPr bwMode="auto">
            <a:xfrm>
              <a:off x="1009" y="2302"/>
              <a:ext cx="1842"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53960" name="AutoShape 8"/>
            <p:cNvSpPr>
              <a:spLocks noChangeArrowheads="1"/>
            </p:cNvSpPr>
            <p:nvPr/>
          </p:nvSpPr>
          <p:spPr bwMode="auto">
            <a:xfrm>
              <a:off x="2993" y="2302"/>
              <a:ext cx="1049"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4216" name="Rectangle 9"/>
            <p:cNvSpPr>
              <a:spLocks noChangeArrowheads="1"/>
            </p:cNvSpPr>
            <p:nvPr/>
          </p:nvSpPr>
          <p:spPr bwMode="auto">
            <a:xfrm>
              <a:off x="1094" y="2018"/>
              <a:ext cx="11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s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17" name="Rectangle 10"/>
            <p:cNvSpPr>
              <a:spLocks noChangeArrowheads="1"/>
            </p:cNvSpPr>
            <p:nvPr/>
          </p:nvSpPr>
          <p:spPr bwMode="auto">
            <a:xfrm>
              <a:off x="2650" y="2005"/>
              <a:ext cx="227"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m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18" name="Rectangle 11"/>
            <p:cNvSpPr>
              <a:spLocks noChangeArrowheads="1"/>
            </p:cNvSpPr>
            <p:nvPr/>
          </p:nvSpPr>
          <p:spPr bwMode="auto">
            <a:xfrm>
              <a:off x="3022" y="2007"/>
              <a:ext cx="48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m+1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19" name="Rectangle 12"/>
            <p:cNvSpPr>
              <a:spLocks noChangeArrowheads="1"/>
            </p:cNvSpPr>
            <p:nvPr/>
          </p:nvSpPr>
          <p:spPr bwMode="auto">
            <a:xfrm>
              <a:off x="3907" y="2005"/>
              <a:ext cx="14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t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20" name="Rectangle 14"/>
            <p:cNvSpPr>
              <a:spLocks noChangeArrowheads="1"/>
            </p:cNvSpPr>
            <p:nvPr/>
          </p:nvSpPr>
          <p:spPr bwMode="auto">
            <a:xfrm>
              <a:off x="470" y="2357"/>
              <a:ext cx="340"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r[ ]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253967" name="AutoShape 15"/>
            <p:cNvSpPr>
              <a:spLocks noChangeArrowheads="1"/>
            </p:cNvSpPr>
            <p:nvPr/>
          </p:nvSpPr>
          <p:spPr bwMode="auto">
            <a:xfrm>
              <a:off x="1012" y="3266"/>
              <a:ext cx="1842"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253968" name="AutoShape 16"/>
            <p:cNvSpPr>
              <a:spLocks noChangeArrowheads="1"/>
            </p:cNvSpPr>
            <p:nvPr/>
          </p:nvSpPr>
          <p:spPr bwMode="auto">
            <a:xfrm>
              <a:off x="2806" y="3266"/>
              <a:ext cx="1049"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503050405090304" pitchFamily="18" charset="0"/>
                <a:ea typeface="宋体" panose="02010600030101010101" pitchFamily="2" charset="-122"/>
              </a:endParaRPr>
            </a:p>
          </p:txBody>
        </p:sp>
        <p:sp>
          <p:nvSpPr>
            <p:cNvPr id="94223" name="Rectangle 17"/>
            <p:cNvSpPr>
              <a:spLocks noChangeArrowheads="1"/>
            </p:cNvSpPr>
            <p:nvPr/>
          </p:nvSpPr>
          <p:spPr bwMode="auto">
            <a:xfrm>
              <a:off x="1099" y="3004"/>
              <a:ext cx="11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s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24" name="Rectangle 20"/>
            <p:cNvSpPr>
              <a:spLocks noChangeArrowheads="1"/>
            </p:cNvSpPr>
            <p:nvPr/>
          </p:nvSpPr>
          <p:spPr bwMode="auto">
            <a:xfrm>
              <a:off x="3712" y="2991"/>
              <a:ext cx="14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t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25" name="Rectangle 21"/>
            <p:cNvSpPr>
              <a:spLocks noChangeArrowheads="1"/>
            </p:cNvSpPr>
            <p:nvPr/>
          </p:nvSpPr>
          <p:spPr bwMode="auto">
            <a:xfrm>
              <a:off x="453" y="3321"/>
              <a:ext cx="42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503050405090304" pitchFamily="18" charset="0"/>
                  <a:ea typeface="宋体" panose="02010600030101010101" pitchFamily="2" charset="-122"/>
                </a:rPr>
                <a:t>r1[ ] </a:t>
              </a:r>
              <a:endParaRPr kumimoji="1" lang="en-US" altLang="zh-CN" sz="2800" b="1">
                <a:solidFill>
                  <a:schemeClr val="tx1"/>
                </a:solidFill>
                <a:latin typeface="Times New Roman" panose="02020503050405090304" pitchFamily="18" charset="0"/>
                <a:ea typeface="宋体" panose="02010600030101010101" pitchFamily="2" charset="-122"/>
              </a:endParaRPr>
            </a:p>
          </p:txBody>
        </p:sp>
        <p:sp>
          <p:nvSpPr>
            <p:cNvPr id="94226" name="Line 22"/>
            <p:cNvSpPr>
              <a:spLocks noChangeShapeType="1"/>
            </p:cNvSpPr>
            <p:nvPr/>
          </p:nvSpPr>
          <p:spPr bwMode="auto">
            <a:xfrm>
              <a:off x="1019" y="2680"/>
              <a:ext cx="0" cy="652"/>
            </a:xfrm>
            <a:prstGeom prst="line">
              <a:avLst/>
            </a:prstGeom>
            <a:noFill/>
            <a:ln w="28575">
              <a:solidFill>
                <a:srgbClr val="CC3300"/>
              </a:solidFill>
              <a:prstDash val="dash"/>
              <a:round/>
            </a:ln>
          </p:spPr>
          <p:txBody>
            <a:bodyPr wrap="none" anchor="ctr">
              <a:spAutoFit/>
            </a:bodyPr>
            <a:lstStyle/>
            <a:p>
              <a:endParaRPr lang="zh-CN" altLang="en-US"/>
            </a:p>
          </p:txBody>
        </p:sp>
        <p:sp>
          <p:nvSpPr>
            <p:cNvPr id="94227" name="Freeform 23"/>
            <p:cNvSpPr/>
            <p:nvPr/>
          </p:nvSpPr>
          <p:spPr bwMode="auto">
            <a:xfrm>
              <a:off x="3802" y="2670"/>
              <a:ext cx="185" cy="661"/>
            </a:xfrm>
            <a:custGeom>
              <a:avLst/>
              <a:gdLst>
                <a:gd name="T0" fmla="*/ 185 w 185"/>
                <a:gd name="T1" fmla="*/ 0 h 661"/>
                <a:gd name="T2" fmla="*/ 0 w 185"/>
                <a:gd name="T3" fmla="*/ 661 h 661"/>
                <a:gd name="T4" fmla="*/ 0 60000 65536"/>
                <a:gd name="T5" fmla="*/ 0 60000 65536"/>
                <a:gd name="T6" fmla="*/ 0 w 185"/>
                <a:gd name="T7" fmla="*/ 0 h 661"/>
                <a:gd name="T8" fmla="*/ 185 w 185"/>
                <a:gd name="T9" fmla="*/ 661 h 661"/>
              </a:gdLst>
              <a:ahLst/>
              <a:cxnLst>
                <a:cxn ang="T4">
                  <a:pos x="T0" y="T1"/>
                </a:cxn>
                <a:cxn ang="T5">
                  <a:pos x="T2" y="T3"/>
                </a:cxn>
              </a:cxnLst>
              <a:rect l="T6" t="T7" r="T8" b="T9"/>
              <a:pathLst>
                <a:path w="185" h="661">
                  <a:moveTo>
                    <a:pt x="185" y="0"/>
                  </a:moveTo>
                  <a:lnTo>
                    <a:pt x="0" y="661"/>
                  </a:lnTo>
                </a:path>
              </a:pathLst>
            </a:custGeom>
            <a:noFill/>
            <a:ln w="28575">
              <a:solidFill>
                <a:srgbClr val="CC3300"/>
              </a:solidFill>
              <a:prstDash val="dash"/>
              <a:round/>
            </a:ln>
          </p:spPr>
          <p:txBody>
            <a:bodyPr anchor="ctr">
              <a:spAutoFit/>
            </a:bodyPr>
            <a:lstStyle/>
            <a:p>
              <a:endParaRPr lang="zh-CN" altLang="en-US"/>
            </a:p>
          </p:txBody>
        </p:sp>
        <p:grpSp>
          <p:nvGrpSpPr>
            <p:cNvPr id="3" name="Group 33"/>
            <p:cNvGrpSpPr/>
            <p:nvPr/>
          </p:nvGrpSpPr>
          <p:grpSpPr bwMode="auto">
            <a:xfrm>
              <a:off x="1082" y="2705"/>
              <a:ext cx="185" cy="286"/>
              <a:chOff x="1192" y="2705"/>
              <a:chExt cx="185" cy="286"/>
            </a:xfrm>
          </p:grpSpPr>
          <p:sp>
            <p:nvSpPr>
              <p:cNvPr id="94235" name="Line 25"/>
              <p:cNvSpPr>
                <a:spLocks noChangeShapeType="1"/>
              </p:cNvSpPr>
              <p:nvPr/>
            </p:nvSpPr>
            <p:spPr bwMode="auto">
              <a:xfrm flipV="1">
                <a:off x="1192" y="2705"/>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6" name="Text Box 26"/>
              <p:cNvSpPr txBox="1">
                <a:spLocks noChangeArrowheads="1"/>
              </p:cNvSpPr>
              <p:nvPr/>
            </p:nvSpPr>
            <p:spPr bwMode="auto">
              <a:xfrm>
                <a:off x="1264" y="2761"/>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i</a:t>
                </a:r>
                <a:endParaRPr lang="en-US" altLang="zh-CN" sz="2400" b="1" i="1">
                  <a:solidFill>
                    <a:schemeClr val="tx1"/>
                  </a:solidFill>
                  <a:latin typeface="Times New Roman" panose="02020503050405090304" pitchFamily="18" charset="0"/>
                </a:endParaRPr>
              </a:p>
            </p:txBody>
          </p:sp>
        </p:grpSp>
        <p:grpSp>
          <p:nvGrpSpPr>
            <p:cNvPr id="4" name="Group 27"/>
            <p:cNvGrpSpPr/>
            <p:nvPr/>
          </p:nvGrpSpPr>
          <p:grpSpPr bwMode="auto">
            <a:xfrm>
              <a:off x="3076" y="2705"/>
              <a:ext cx="175" cy="286"/>
              <a:chOff x="2216" y="2529"/>
              <a:chExt cx="175" cy="286"/>
            </a:xfrm>
          </p:grpSpPr>
          <p:sp>
            <p:nvSpPr>
              <p:cNvPr id="94233" name="Line 28"/>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4" name="Text Box 29"/>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j</a:t>
                </a:r>
                <a:endParaRPr lang="en-US" altLang="zh-CN" sz="2400" b="1" i="1">
                  <a:solidFill>
                    <a:schemeClr val="tx1"/>
                  </a:solidFill>
                  <a:latin typeface="Times New Roman" panose="02020503050405090304" pitchFamily="18" charset="0"/>
                </a:endParaRPr>
              </a:p>
            </p:txBody>
          </p:sp>
        </p:grpSp>
        <p:grpSp>
          <p:nvGrpSpPr>
            <p:cNvPr id="5" name="Group 30"/>
            <p:cNvGrpSpPr/>
            <p:nvPr/>
          </p:nvGrpSpPr>
          <p:grpSpPr bwMode="auto">
            <a:xfrm>
              <a:off x="1092" y="3652"/>
              <a:ext cx="175" cy="286"/>
              <a:chOff x="2216" y="2529"/>
              <a:chExt cx="175" cy="286"/>
            </a:xfrm>
          </p:grpSpPr>
          <p:sp>
            <p:nvSpPr>
              <p:cNvPr id="94231" name="Line 3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2" name="Text Box 3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503050405090304" pitchFamily="18" charset="0"/>
                  </a:rPr>
                  <a:t>k</a:t>
                </a:r>
                <a:endParaRPr lang="en-US" altLang="zh-CN" sz="2400" b="1" i="1">
                  <a:solidFill>
                    <a:schemeClr val="tx1"/>
                  </a:solidFill>
                  <a:latin typeface="Times New Roman" panose="02020503050405090304" pitchFamily="18" charset="0"/>
                </a:endParaRPr>
              </a:p>
            </p:txBody>
          </p:sp>
        </p:gr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p>
            <a:fld id="{83024E21-1291-4E9B-B08A-C7FA1F9559EF}" type="slidenum">
              <a:rPr lang="en-US" altLang="zh-CN"/>
            </a:fld>
            <a:endParaRPr lang="en-US" altLang="zh-CN"/>
          </a:p>
        </p:txBody>
      </p:sp>
      <p:sp>
        <p:nvSpPr>
          <p:cNvPr id="547842" name="Rectangle 2"/>
          <p:cNvSpPr>
            <a:spLocks noGrp="1" noChangeArrowheads="1"/>
          </p:cNvSpPr>
          <p:nvPr>
            <p:ph type="title"/>
          </p:nvPr>
        </p:nvSpPr>
        <p:spPr>
          <a:xfrm>
            <a:off x="485775" y="76200"/>
            <a:ext cx="6905625" cy="533400"/>
          </a:xfrm>
          <a:noFill/>
        </p:spPr>
        <p:txBody>
          <a:bodyPr anchor="ctr"/>
          <a:lstStyle/>
          <a:p>
            <a:r>
              <a:rPr lang="en-US" altLang="zh-CN" sz="3200" b="0" dirty="0">
                <a:solidFill>
                  <a:srgbClr val="0000FF"/>
                </a:solidFill>
                <a:latin typeface="楷体_GB2312" pitchFamily="49" charset="-122"/>
                <a:ea typeface="楷体_GB2312" pitchFamily="49" charset="-122"/>
              </a:rPr>
              <a:t>2-</a:t>
            </a:r>
            <a:r>
              <a:rPr lang="zh-CN" altLang="en-US" sz="3200" b="0" dirty="0">
                <a:solidFill>
                  <a:srgbClr val="0000FF"/>
                </a:solidFill>
                <a:ea typeface="楷体_GB2312" pitchFamily="49" charset="-122"/>
              </a:rPr>
              <a:t>路归并排序</a:t>
            </a:r>
            <a:endParaRPr lang="zh-CN" altLang="en-US" sz="3200" dirty="0"/>
          </a:p>
        </p:txBody>
      </p:sp>
      <p:sp>
        <p:nvSpPr>
          <p:cNvPr id="547843" name="Text Box 3"/>
          <p:cNvSpPr txBox="1">
            <a:spLocks noChangeArrowheads="1"/>
          </p:cNvSpPr>
          <p:nvPr/>
        </p:nvSpPr>
        <p:spPr bwMode="auto">
          <a:xfrm>
            <a:off x="1465263" y="2373313"/>
            <a:ext cx="3889375" cy="304800"/>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90204" pitchFamily="34" charset="0"/>
              </a:rPr>
              <a:t>0             1               2             3	       4</a:t>
            </a:r>
            <a:endParaRPr lang="en-US" altLang="zh-CN" sz="1400" b="1" dirty="0">
              <a:latin typeface="Arial" panose="020B0604020202090204" pitchFamily="34" charset="0"/>
            </a:endParaRPr>
          </a:p>
        </p:txBody>
      </p:sp>
      <p:sp>
        <p:nvSpPr>
          <p:cNvPr id="547844" name="Rectangle 4"/>
          <p:cNvSpPr>
            <a:spLocks noChangeArrowheads="1"/>
          </p:cNvSpPr>
          <p:nvPr/>
        </p:nvSpPr>
        <p:spPr bwMode="auto">
          <a:xfrm>
            <a:off x="1446213" y="2682875"/>
            <a:ext cx="4565947" cy="604838"/>
          </a:xfrm>
          <a:prstGeom prst="rect">
            <a:avLst/>
          </a:prstGeom>
          <a:no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547845" name="Line 5"/>
          <p:cNvSpPr>
            <a:spLocks noChangeShapeType="1"/>
          </p:cNvSpPr>
          <p:nvPr/>
        </p:nvSpPr>
        <p:spPr bwMode="auto">
          <a:xfrm flipH="1">
            <a:off x="4583113" y="2705100"/>
            <a:ext cx="0" cy="604838"/>
          </a:xfrm>
          <a:prstGeom prst="line">
            <a:avLst/>
          </a:prstGeom>
          <a:noFill/>
          <a:ln w="9525">
            <a:solidFill>
              <a:srgbClr val="000000"/>
            </a:solidFill>
            <a:round/>
          </a:ln>
          <a:effectLst/>
        </p:spPr>
        <p:txBody>
          <a:bodyPr wrap="none" anchor="ctr"/>
          <a:lstStyle/>
          <a:p>
            <a:endParaRPr lang="zh-CN" altLang="en-US"/>
          </a:p>
        </p:txBody>
      </p:sp>
      <p:sp>
        <p:nvSpPr>
          <p:cNvPr id="547846" name="Line 6"/>
          <p:cNvSpPr>
            <a:spLocks noChangeShapeType="1"/>
          </p:cNvSpPr>
          <p:nvPr/>
        </p:nvSpPr>
        <p:spPr bwMode="auto">
          <a:xfrm flipH="1">
            <a:off x="3819525" y="2703513"/>
            <a:ext cx="0" cy="604837"/>
          </a:xfrm>
          <a:prstGeom prst="line">
            <a:avLst/>
          </a:prstGeom>
          <a:noFill/>
          <a:ln w="9525">
            <a:solidFill>
              <a:srgbClr val="000000"/>
            </a:solidFill>
            <a:round/>
          </a:ln>
          <a:effectLst/>
        </p:spPr>
        <p:txBody>
          <a:bodyPr wrap="none" anchor="ctr"/>
          <a:lstStyle/>
          <a:p>
            <a:endParaRPr lang="zh-CN" altLang="en-US"/>
          </a:p>
        </p:txBody>
      </p:sp>
      <p:sp>
        <p:nvSpPr>
          <p:cNvPr id="547847" name="Line 7"/>
          <p:cNvSpPr>
            <a:spLocks noChangeShapeType="1"/>
          </p:cNvSpPr>
          <p:nvPr/>
        </p:nvSpPr>
        <p:spPr bwMode="auto">
          <a:xfrm flipH="1">
            <a:off x="3052763" y="2698750"/>
            <a:ext cx="0" cy="604838"/>
          </a:xfrm>
          <a:prstGeom prst="line">
            <a:avLst/>
          </a:prstGeom>
          <a:noFill/>
          <a:ln w="9525">
            <a:solidFill>
              <a:srgbClr val="000000"/>
            </a:solidFill>
            <a:round/>
          </a:ln>
          <a:effectLst/>
        </p:spPr>
        <p:txBody>
          <a:bodyPr wrap="none" anchor="ctr"/>
          <a:lstStyle/>
          <a:p>
            <a:endParaRPr lang="zh-CN" altLang="en-US"/>
          </a:p>
        </p:txBody>
      </p:sp>
      <p:sp>
        <p:nvSpPr>
          <p:cNvPr id="547848" name="Line 8"/>
          <p:cNvSpPr>
            <a:spLocks noChangeShapeType="1"/>
          </p:cNvSpPr>
          <p:nvPr/>
        </p:nvSpPr>
        <p:spPr bwMode="auto">
          <a:xfrm flipH="1">
            <a:off x="2308225" y="2705100"/>
            <a:ext cx="0" cy="604838"/>
          </a:xfrm>
          <a:prstGeom prst="line">
            <a:avLst/>
          </a:prstGeom>
          <a:noFill/>
          <a:ln w="9525">
            <a:solidFill>
              <a:srgbClr val="000000"/>
            </a:solidFill>
            <a:round/>
          </a:ln>
          <a:effectLst/>
        </p:spPr>
        <p:txBody>
          <a:bodyPr wrap="none" anchor="ctr"/>
          <a:lstStyle/>
          <a:p>
            <a:endParaRPr lang="zh-CN" altLang="en-US"/>
          </a:p>
        </p:txBody>
      </p:sp>
      <p:sp>
        <p:nvSpPr>
          <p:cNvPr id="547849" name="Text Box 9"/>
          <p:cNvSpPr txBox="1">
            <a:spLocks noChangeArrowheads="1"/>
          </p:cNvSpPr>
          <p:nvPr/>
        </p:nvSpPr>
        <p:spPr bwMode="auto">
          <a:xfrm>
            <a:off x="3062288" y="26892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49</a:t>
            </a:r>
            <a:endParaRPr lang="en-US" altLang="zh-CN" sz="1400" b="1" dirty="0">
              <a:latin typeface="Arial" panose="020B0604020202090204" pitchFamily="34" charset="0"/>
            </a:endParaRPr>
          </a:p>
        </p:txBody>
      </p:sp>
      <p:sp>
        <p:nvSpPr>
          <p:cNvPr id="547850" name="Text Box 10"/>
          <p:cNvSpPr txBox="1">
            <a:spLocks noChangeArrowheads="1"/>
          </p:cNvSpPr>
          <p:nvPr/>
        </p:nvSpPr>
        <p:spPr bwMode="auto">
          <a:xfrm>
            <a:off x="2311400"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13</a:t>
            </a:r>
            <a:endParaRPr lang="en-US" altLang="zh-CN" sz="1400" b="1" dirty="0">
              <a:latin typeface="Arial" panose="020B0604020202090204" pitchFamily="34" charset="0"/>
            </a:endParaRPr>
          </a:p>
        </p:txBody>
      </p:sp>
      <p:sp>
        <p:nvSpPr>
          <p:cNvPr id="547851" name="Text Box 11"/>
          <p:cNvSpPr txBox="1">
            <a:spLocks noChangeArrowheads="1"/>
          </p:cNvSpPr>
          <p:nvPr/>
        </p:nvSpPr>
        <p:spPr bwMode="auto">
          <a:xfrm>
            <a:off x="3833813"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65</a:t>
            </a:r>
            <a:endParaRPr lang="en-US" altLang="zh-CN" sz="1400" b="1" dirty="0">
              <a:latin typeface="Arial" panose="020B0604020202090204" pitchFamily="34" charset="0"/>
            </a:endParaRPr>
          </a:p>
        </p:txBody>
      </p:sp>
      <p:sp>
        <p:nvSpPr>
          <p:cNvPr id="547852" name="Text Box 12"/>
          <p:cNvSpPr txBox="1">
            <a:spLocks noChangeArrowheads="1"/>
          </p:cNvSpPr>
          <p:nvPr/>
        </p:nvSpPr>
        <p:spPr bwMode="auto">
          <a:xfrm>
            <a:off x="4584700"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97</a:t>
            </a:r>
            <a:endParaRPr lang="en-US" altLang="zh-CN" sz="1400" b="1" dirty="0">
              <a:latin typeface="Arial" panose="020B0604020202090204" pitchFamily="34" charset="0"/>
            </a:endParaRPr>
          </a:p>
        </p:txBody>
      </p:sp>
      <p:sp>
        <p:nvSpPr>
          <p:cNvPr id="547853" name="Rectangle 13"/>
          <p:cNvSpPr>
            <a:spLocks noChangeArrowheads="1"/>
          </p:cNvSpPr>
          <p:nvPr/>
        </p:nvSpPr>
        <p:spPr bwMode="auto">
          <a:xfrm>
            <a:off x="1452563" y="3878263"/>
            <a:ext cx="3911525" cy="628650"/>
          </a:xfrm>
          <a:prstGeom prst="rect">
            <a:avLst/>
          </a:prstGeom>
          <a:solidFill>
            <a:srgbClr val="FFFFFF">
              <a:alpha val="0"/>
            </a:srgbClr>
          </a:solidFill>
          <a:ln w="9525">
            <a:solidFill>
              <a:srgbClr val="000000"/>
            </a:solidFill>
            <a:miter lim="800000"/>
          </a:ln>
          <a:effectLst/>
        </p:spPr>
        <p:txBody>
          <a:bodyPr wrap="none" anchor="ctr"/>
          <a:lstStyle/>
          <a:p>
            <a:endParaRPr lang="zh-CN" altLang="en-US"/>
          </a:p>
        </p:txBody>
      </p:sp>
      <p:sp>
        <p:nvSpPr>
          <p:cNvPr id="547854" name="Line 14"/>
          <p:cNvSpPr>
            <a:spLocks noChangeShapeType="1"/>
          </p:cNvSpPr>
          <p:nvPr/>
        </p:nvSpPr>
        <p:spPr bwMode="auto">
          <a:xfrm flipH="1">
            <a:off x="3825875" y="3898900"/>
            <a:ext cx="0" cy="604838"/>
          </a:xfrm>
          <a:prstGeom prst="line">
            <a:avLst/>
          </a:prstGeom>
          <a:noFill/>
          <a:ln w="9525">
            <a:solidFill>
              <a:srgbClr val="000000"/>
            </a:solidFill>
            <a:round/>
          </a:ln>
          <a:effectLst/>
        </p:spPr>
        <p:txBody>
          <a:bodyPr wrap="none" anchor="ctr"/>
          <a:lstStyle/>
          <a:p>
            <a:endParaRPr lang="zh-CN" altLang="en-US"/>
          </a:p>
        </p:txBody>
      </p:sp>
      <p:sp>
        <p:nvSpPr>
          <p:cNvPr id="547855" name="Line 15"/>
          <p:cNvSpPr>
            <a:spLocks noChangeShapeType="1"/>
          </p:cNvSpPr>
          <p:nvPr/>
        </p:nvSpPr>
        <p:spPr bwMode="auto">
          <a:xfrm flipH="1">
            <a:off x="3059113" y="3894138"/>
            <a:ext cx="0" cy="604837"/>
          </a:xfrm>
          <a:prstGeom prst="line">
            <a:avLst/>
          </a:prstGeom>
          <a:noFill/>
          <a:ln w="9525">
            <a:solidFill>
              <a:srgbClr val="000000"/>
            </a:solidFill>
            <a:round/>
          </a:ln>
          <a:effectLst/>
        </p:spPr>
        <p:txBody>
          <a:bodyPr wrap="none" anchor="ctr"/>
          <a:lstStyle/>
          <a:p>
            <a:endParaRPr lang="zh-CN" altLang="en-US"/>
          </a:p>
        </p:txBody>
      </p:sp>
      <p:sp>
        <p:nvSpPr>
          <p:cNvPr id="547856" name="Line 16"/>
          <p:cNvSpPr>
            <a:spLocks noChangeShapeType="1"/>
          </p:cNvSpPr>
          <p:nvPr/>
        </p:nvSpPr>
        <p:spPr bwMode="auto">
          <a:xfrm flipH="1">
            <a:off x="2314575" y="3900488"/>
            <a:ext cx="0" cy="604837"/>
          </a:xfrm>
          <a:prstGeom prst="line">
            <a:avLst/>
          </a:prstGeom>
          <a:noFill/>
          <a:ln w="9525">
            <a:solidFill>
              <a:srgbClr val="000000"/>
            </a:solidFill>
            <a:round/>
          </a:ln>
          <a:effectLst/>
        </p:spPr>
        <p:txBody>
          <a:bodyPr wrap="none" anchor="ctr"/>
          <a:lstStyle/>
          <a:p>
            <a:endParaRPr lang="zh-CN" altLang="en-US"/>
          </a:p>
        </p:txBody>
      </p:sp>
      <p:sp>
        <p:nvSpPr>
          <p:cNvPr id="547857" name="Text Box 17"/>
          <p:cNvSpPr txBox="1">
            <a:spLocks noChangeArrowheads="1"/>
          </p:cNvSpPr>
          <p:nvPr/>
        </p:nvSpPr>
        <p:spPr bwMode="auto">
          <a:xfrm>
            <a:off x="3068638" y="38846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76</a:t>
            </a:r>
            <a:endParaRPr lang="en-US" altLang="zh-CN" sz="1400" b="1" dirty="0">
              <a:latin typeface="Arial" panose="020B0604020202090204" pitchFamily="34" charset="0"/>
            </a:endParaRPr>
          </a:p>
        </p:txBody>
      </p:sp>
      <p:sp>
        <p:nvSpPr>
          <p:cNvPr id="547858" name="Text Box 18"/>
          <p:cNvSpPr txBox="1">
            <a:spLocks noChangeArrowheads="1"/>
          </p:cNvSpPr>
          <p:nvPr/>
        </p:nvSpPr>
        <p:spPr bwMode="auto">
          <a:xfrm>
            <a:off x="2317750" y="38735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7</a:t>
            </a:r>
            <a:endParaRPr lang="en-US" altLang="zh-CN" sz="1400" b="1" dirty="0">
              <a:latin typeface="Arial" panose="020B0604020202090204" pitchFamily="34" charset="0"/>
            </a:endParaRPr>
          </a:p>
        </p:txBody>
      </p:sp>
      <p:sp>
        <p:nvSpPr>
          <p:cNvPr id="547859" name="Text Box 19"/>
          <p:cNvSpPr txBox="1">
            <a:spLocks noChangeArrowheads="1"/>
          </p:cNvSpPr>
          <p:nvPr/>
        </p:nvSpPr>
        <p:spPr bwMode="auto">
          <a:xfrm>
            <a:off x="3840163" y="38735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80</a:t>
            </a:r>
            <a:endParaRPr lang="en-US" altLang="zh-CN" sz="1400" b="1" dirty="0">
              <a:latin typeface="Arial" panose="020B0604020202090204" pitchFamily="34" charset="0"/>
            </a:endParaRPr>
          </a:p>
        </p:txBody>
      </p:sp>
      <p:sp>
        <p:nvSpPr>
          <p:cNvPr id="547860" name="Text Box 20"/>
          <p:cNvSpPr txBox="1">
            <a:spLocks noChangeArrowheads="1"/>
          </p:cNvSpPr>
          <p:nvPr/>
        </p:nvSpPr>
        <p:spPr bwMode="auto">
          <a:xfrm>
            <a:off x="806450" y="26638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A</a:t>
            </a:r>
            <a:endParaRPr lang="en-US" altLang="zh-CN" sz="1400" b="1">
              <a:latin typeface="Arial" panose="020B0604020202090204" pitchFamily="34" charset="0"/>
            </a:endParaRPr>
          </a:p>
        </p:txBody>
      </p:sp>
      <p:sp>
        <p:nvSpPr>
          <p:cNvPr id="547861" name="Text Box 21"/>
          <p:cNvSpPr txBox="1">
            <a:spLocks noChangeArrowheads="1"/>
          </p:cNvSpPr>
          <p:nvPr/>
        </p:nvSpPr>
        <p:spPr bwMode="auto">
          <a:xfrm>
            <a:off x="812800" y="387826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B</a:t>
            </a:r>
            <a:endParaRPr lang="en-US" altLang="zh-CN" sz="1400" b="1">
              <a:latin typeface="Arial" panose="020B0604020202090204" pitchFamily="34" charset="0"/>
            </a:endParaRPr>
          </a:p>
        </p:txBody>
      </p:sp>
      <p:sp>
        <p:nvSpPr>
          <p:cNvPr id="547862" name="Rectangle 22"/>
          <p:cNvSpPr>
            <a:spLocks noChangeArrowheads="1"/>
          </p:cNvSpPr>
          <p:nvPr/>
        </p:nvSpPr>
        <p:spPr bwMode="auto">
          <a:xfrm>
            <a:off x="1489075" y="5635625"/>
            <a:ext cx="6683325" cy="546100"/>
          </a:xfrm>
          <a:prstGeom prst="rect">
            <a:avLst/>
          </a:prstGeom>
          <a:no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90204" pitchFamily="34" charset="0"/>
            </a:endParaRPr>
          </a:p>
        </p:txBody>
      </p:sp>
      <p:sp>
        <p:nvSpPr>
          <p:cNvPr id="547863" name="Line 23"/>
          <p:cNvSpPr>
            <a:spLocks noChangeShapeType="1"/>
          </p:cNvSpPr>
          <p:nvPr/>
        </p:nvSpPr>
        <p:spPr bwMode="auto">
          <a:xfrm>
            <a:off x="3851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4" name="Line 24"/>
          <p:cNvSpPr>
            <a:spLocks noChangeShapeType="1"/>
          </p:cNvSpPr>
          <p:nvPr/>
        </p:nvSpPr>
        <p:spPr bwMode="auto">
          <a:xfrm>
            <a:off x="2327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5" name="Line 25"/>
          <p:cNvSpPr>
            <a:spLocks noChangeShapeType="1"/>
          </p:cNvSpPr>
          <p:nvPr/>
        </p:nvSpPr>
        <p:spPr bwMode="auto">
          <a:xfrm>
            <a:off x="3089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6" name="Line 26"/>
          <p:cNvSpPr>
            <a:spLocks noChangeShapeType="1"/>
          </p:cNvSpPr>
          <p:nvPr/>
        </p:nvSpPr>
        <p:spPr bwMode="auto">
          <a:xfrm>
            <a:off x="4613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7" name="Line 27"/>
          <p:cNvSpPr>
            <a:spLocks noChangeShapeType="1"/>
          </p:cNvSpPr>
          <p:nvPr/>
        </p:nvSpPr>
        <p:spPr bwMode="auto">
          <a:xfrm>
            <a:off x="5375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8" name="Line 28"/>
          <p:cNvSpPr>
            <a:spLocks noChangeShapeType="1"/>
          </p:cNvSpPr>
          <p:nvPr/>
        </p:nvSpPr>
        <p:spPr bwMode="auto">
          <a:xfrm>
            <a:off x="60610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9" name="Line 29"/>
          <p:cNvSpPr>
            <a:spLocks noChangeShapeType="1"/>
          </p:cNvSpPr>
          <p:nvPr/>
        </p:nvSpPr>
        <p:spPr bwMode="auto">
          <a:xfrm>
            <a:off x="68230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70" name="Text Box 30"/>
          <p:cNvSpPr txBox="1">
            <a:spLocks noChangeArrowheads="1"/>
          </p:cNvSpPr>
          <p:nvPr/>
        </p:nvSpPr>
        <p:spPr bwMode="auto">
          <a:xfrm>
            <a:off x="1443038" y="5308600"/>
            <a:ext cx="6088062" cy="304800"/>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90204" pitchFamily="34" charset="0"/>
              </a:rPr>
              <a:t>0             1               2             3	       4              5            6             7      </a:t>
            </a:r>
            <a:endParaRPr lang="en-US" altLang="zh-CN" sz="1400" b="1" dirty="0">
              <a:latin typeface="Arial" panose="020B0604020202090204" pitchFamily="34" charset="0"/>
            </a:endParaRPr>
          </a:p>
        </p:txBody>
      </p:sp>
      <p:sp>
        <p:nvSpPr>
          <p:cNvPr id="547871" name="Text Box 31"/>
          <p:cNvSpPr txBox="1">
            <a:spLocks noChangeArrowheads="1"/>
          </p:cNvSpPr>
          <p:nvPr/>
        </p:nvSpPr>
        <p:spPr bwMode="auto">
          <a:xfrm>
            <a:off x="830263" y="56896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90204" pitchFamily="34" charset="0"/>
              </a:rPr>
              <a:t>C</a:t>
            </a:r>
            <a:endParaRPr lang="en-US" altLang="zh-CN" sz="1400" b="1">
              <a:latin typeface="Arial" panose="020B0604020202090204" pitchFamily="34" charset="0"/>
            </a:endParaRPr>
          </a:p>
        </p:txBody>
      </p:sp>
      <p:grpSp>
        <p:nvGrpSpPr>
          <p:cNvPr id="50" name="组合 49"/>
          <p:cNvGrpSpPr/>
          <p:nvPr/>
        </p:nvGrpSpPr>
        <p:grpSpPr>
          <a:xfrm>
            <a:off x="2600325" y="2062163"/>
            <a:ext cx="538163" cy="638175"/>
            <a:chOff x="2600325" y="2062163"/>
            <a:chExt cx="538163" cy="638175"/>
          </a:xfrm>
        </p:grpSpPr>
        <p:sp>
          <p:nvSpPr>
            <p:cNvPr id="54787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547875"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90204" pitchFamily="34" charset="0"/>
                </a:rPr>
                <a:t>i</a:t>
              </a:r>
              <a:endParaRPr lang="en-US" altLang="zh-CN" sz="1400" b="1" dirty="0">
                <a:latin typeface="Arial" panose="020B0604020202090204" pitchFamily="34" charset="0"/>
              </a:endParaRPr>
            </a:p>
          </p:txBody>
        </p:sp>
      </p:grpSp>
      <p:grpSp>
        <p:nvGrpSpPr>
          <p:cNvPr id="49" name="组合 48"/>
          <p:cNvGrpSpPr/>
          <p:nvPr/>
        </p:nvGrpSpPr>
        <p:grpSpPr>
          <a:xfrm>
            <a:off x="2595563" y="3222625"/>
            <a:ext cx="527050" cy="649288"/>
            <a:chOff x="2595563" y="3222625"/>
            <a:chExt cx="527050" cy="649288"/>
          </a:xfrm>
        </p:grpSpPr>
        <p:sp>
          <p:nvSpPr>
            <p:cNvPr id="547873"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547876"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folHlink"/>
                  </a:solidFill>
                  <a:latin typeface="Arial" panose="020B0604020202090204" pitchFamily="34" charset="0"/>
                </a:rPr>
                <a:t>j</a:t>
              </a:r>
              <a:endParaRPr lang="en-US" altLang="zh-CN" sz="1400" b="1">
                <a:latin typeface="Arial" panose="020B0604020202090204" pitchFamily="34" charset="0"/>
              </a:endParaRPr>
            </a:p>
          </p:txBody>
        </p:sp>
      </p:grpSp>
      <p:grpSp>
        <p:nvGrpSpPr>
          <p:cNvPr id="48" name="组合 47"/>
          <p:cNvGrpSpPr/>
          <p:nvPr/>
        </p:nvGrpSpPr>
        <p:grpSpPr>
          <a:xfrm>
            <a:off x="2624138" y="5010150"/>
            <a:ext cx="525462" cy="641350"/>
            <a:chOff x="2624138" y="5010150"/>
            <a:chExt cx="525462" cy="641350"/>
          </a:xfrm>
        </p:grpSpPr>
        <p:sp>
          <p:nvSpPr>
            <p:cNvPr id="547874"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47877"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90204" pitchFamily="34" charset="0"/>
                </a:rPr>
                <a:t>k</a:t>
              </a:r>
              <a:endParaRPr lang="en-US" altLang="zh-CN" sz="1400" b="1">
                <a:solidFill>
                  <a:srgbClr val="FAFD00"/>
                </a:solidFill>
                <a:latin typeface="Arial" panose="020B0604020202090204" pitchFamily="34" charset="0"/>
              </a:endParaRPr>
            </a:p>
          </p:txBody>
        </p:sp>
      </p:grpSp>
      <p:sp>
        <p:nvSpPr>
          <p:cNvPr id="547878" name="Rectangle 38"/>
          <p:cNvSpPr>
            <a:spLocks noChangeArrowheads="1"/>
          </p:cNvSpPr>
          <p:nvPr/>
        </p:nvSpPr>
        <p:spPr bwMode="auto">
          <a:xfrm>
            <a:off x="381000" y="685800"/>
            <a:ext cx="8362950" cy="1527175"/>
          </a:xfrm>
          <a:prstGeom prst="rect">
            <a:avLst/>
          </a:prstGeom>
          <a:noFill/>
          <a:ln w="12700" cap="sq">
            <a:noFill/>
            <a:miter lim="800000"/>
            <a:headEnd type="none" w="sm" len="sm"/>
            <a:tailEnd type="none" w="sm" len="sm"/>
          </a:ln>
          <a:effectLst/>
        </p:spPr>
        <p:txBody>
          <a:bodyPr wrap="none">
            <a:spAutoFit/>
          </a:bodyPr>
          <a:lstStyle/>
          <a:p>
            <a:pPr algn="l">
              <a:lnSpc>
                <a:spcPct val="80000"/>
              </a:lnSpc>
              <a:spcBef>
                <a:spcPct val="50000"/>
              </a:spcBef>
            </a:pPr>
            <a:r>
              <a:rPr lang="en-US" altLang="zh-CN" sz="2000">
                <a:latin typeface="宋体" panose="02010600030101010101" pitchFamily="2" charset="-122"/>
              </a:rPr>
              <a:t>    </a:t>
            </a:r>
            <a:r>
              <a:rPr lang="zh-CN" altLang="en-US" sz="2000">
                <a:latin typeface="宋体" panose="02010600030101010101" pitchFamily="2" charset="-122"/>
              </a:rPr>
              <a:t>二路归并排序的基本思想</a:t>
            </a:r>
            <a:r>
              <a:rPr lang="en-US" altLang="zh-CN" sz="2000">
                <a:latin typeface="宋体" panose="02010600030101010101" pitchFamily="2" charset="-122"/>
              </a:rPr>
              <a:t>:</a:t>
            </a:r>
            <a:r>
              <a:rPr lang="zh-CN" altLang="en-US" sz="2000" b="1">
                <a:solidFill>
                  <a:srgbClr val="0000FF"/>
                </a:solidFill>
                <a:latin typeface="宋体" panose="02010600030101010101" pitchFamily="2" charset="-122"/>
              </a:rPr>
              <a:t>将两个有序表合并成一个有序表</a:t>
            </a:r>
            <a:r>
              <a:rPr lang="zh-CN" altLang="en-US" sz="2000">
                <a:latin typeface="宋体" panose="02010600030101010101" pitchFamily="2" charset="-122"/>
              </a:rPr>
              <a:t>。</a:t>
            </a:r>
            <a:endParaRPr lang="zh-CN" altLang="en-US" sz="2000">
              <a:latin typeface="宋体" panose="02010600030101010101" pitchFamily="2" charset="-122"/>
            </a:endParaRPr>
          </a:p>
          <a:p>
            <a:pPr algn="l">
              <a:lnSpc>
                <a:spcPct val="80000"/>
              </a:lnSpc>
              <a:spcBef>
                <a:spcPct val="50000"/>
              </a:spcBef>
            </a:pPr>
            <a:r>
              <a:rPr lang="zh-CN" altLang="en-US" sz="2000">
                <a:latin typeface="宋体" panose="02010600030101010101" pitchFamily="2" charset="-122"/>
              </a:rPr>
              <a:t>    例如</a:t>
            </a:r>
            <a:r>
              <a:rPr lang="zh-CN" altLang="en-US" sz="2000" b="1">
                <a:latin typeface="宋体" panose="02010600030101010101" pitchFamily="2" charset="-122"/>
              </a:rPr>
              <a:t>，将下列两个</a:t>
            </a:r>
            <a:r>
              <a:rPr lang="zh-CN" altLang="zh-CN" sz="2000" b="1">
                <a:latin typeface="宋体" panose="02010600030101010101" pitchFamily="2" charset="-122"/>
              </a:rPr>
              <a:t>已排序的顺序表合并成一个已排序表。顺序比较两</a:t>
            </a:r>
            <a:endParaRPr lang="zh-CN" altLang="en-US" sz="2000" b="1">
              <a:latin typeface="宋体" panose="02010600030101010101" pitchFamily="2" charset="-122"/>
            </a:endParaRPr>
          </a:p>
          <a:p>
            <a:pPr algn="l">
              <a:lnSpc>
                <a:spcPct val="80000"/>
              </a:lnSpc>
              <a:spcBef>
                <a:spcPct val="50000"/>
              </a:spcBef>
            </a:pPr>
            <a:r>
              <a:rPr lang="zh-CN" altLang="zh-CN" sz="2000" b="1">
                <a:latin typeface="宋体" panose="02010600030101010101" pitchFamily="2" charset="-122"/>
              </a:rPr>
              <a:t>者的相应元素，小者移入另一表中，反复如此，直至其中任一表都移入另</a:t>
            </a:r>
            <a:endParaRPr lang="zh-CN" altLang="en-US" sz="2000" b="1">
              <a:latin typeface="宋体" panose="02010600030101010101" pitchFamily="2" charset="-122"/>
            </a:endParaRPr>
          </a:p>
          <a:p>
            <a:pPr algn="l">
              <a:lnSpc>
                <a:spcPct val="80000"/>
              </a:lnSpc>
              <a:spcBef>
                <a:spcPct val="50000"/>
              </a:spcBef>
            </a:pPr>
            <a:r>
              <a:rPr lang="zh-CN" altLang="zh-CN" sz="2000" b="1">
                <a:latin typeface="宋体" panose="02010600030101010101" pitchFamily="2" charset="-122"/>
              </a:rPr>
              <a:t>一表为止。</a:t>
            </a:r>
            <a:endParaRPr lang="zh-CN" altLang="en-US" sz="2000">
              <a:latin typeface="宋体" panose="02010600030101010101" pitchFamily="2" charset="-122"/>
            </a:endParaRPr>
          </a:p>
        </p:txBody>
      </p:sp>
      <p:sp>
        <p:nvSpPr>
          <p:cNvPr id="40" name="Text Box 18"/>
          <p:cNvSpPr txBox="1">
            <a:spLocks noChangeArrowheads="1"/>
          </p:cNvSpPr>
          <p:nvPr/>
        </p:nvSpPr>
        <p:spPr bwMode="auto">
          <a:xfrm>
            <a:off x="2411760"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7</a:t>
            </a:r>
            <a:endParaRPr lang="en-US" altLang="zh-CN" sz="1400" b="1" dirty="0">
              <a:latin typeface="Arial" panose="020B0604020202090204" pitchFamily="34" charset="0"/>
            </a:endParaRPr>
          </a:p>
        </p:txBody>
      </p:sp>
      <p:sp>
        <p:nvSpPr>
          <p:cNvPr id="42" name="Text Box 10"/>
          <p:cNvSpPr txBox="1">
            <a:spLocks noChangeArrowheads="1"/>
          </p:cNvSpPr>
          <p:nvPr/>
        </p:nvSpPr>
        <p:spPr bwMode="auto">
          <a:xfrm>
            <a:off x="3203848"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13</a:t>
            </a:r>
            <a:endParaRPr lang="en-US" altLang="zh-CN" sz="1400" b="1" dirty="0">
              <a:latin typeface="Arial" panose="020B0604020202090204" pitchFamily="34" charset="0"/>
            </a:endParaRPr>
          </a:p>
        </p:txBody>
      </p:sp>
      <p:sp>
        <p:nvSpPr>
          <p:cNvPr id="43" name="Text Box 9"/>
          <p:cNvSpPr txBox="1">
            <a:spLocks noChangeArrowheads="1"/>
          </p:cNvSpPr>
          <p:nvPr/>
        </p:nvSpPr>
        <p:spPr bwMode="auto">
          <a:xfrm>
            <a:off x="3923928"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49</a:t>
            </a:r>
            <a:endParaRPr lang="en-US" altLang="zh-CN" sz="1400" b="1" dirty="0">
              <a:latin typeface="Arial" panose="020B0604020202090204" pitchFamily="34" charset="0"/>
            </a:endParaRPr>
          </a:p>
        </p:txBody>
      </p:sp>
      <p:sp>
        <p:nvSpPr>
          <p:cNvPr id="44" name="Text Box 11"/>
          <p:cNvSpPr txBox="1">
            <a:spLocks noChangeArrowheads="1"/>
          </p:cNvSpPr>
          <p:nvPr/>
        </p:nvSpPr>
        <p:spPr bwMode="auto">
          <a:xfrm>
            <a:off x="471601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65</a:t>
            </a:r>
            <a:endParaRPr lang="en-US" altLang="zh-CN" sz="1400" b="1" dirty="0">
              <a:latin typeface="Arial" panose="020B0604020202090204" pitchFamily="34" charset="0"/>
            </a:endParaRPr>
          </a:p>
        </p:txBody>
      </p:sp>
      <p:sp>
        <p:nvSpPr>
          <p:cNvPr id="45" name="Text Box 17"/>
          <p:cNvSpPr txBox="1">
            <a:spLocks noChangeArrowheads="1"/>
          </p:cNvSpPr>
          <p:nvPr/>
        </p:nvSpPr>
        <p:spPr bwMode="auto">
          <a:xfrm>
            <a:off x="543609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76</a:t>
            </a:r>
            <a:endParaRPr lang="en-US" altLang="zh-CN" sz="1400" b="1" dirty="0">
              <a:latin typeface="Arial" panose="020B0604020202090204" pitchFamily="34" charset="0"/>
            </a:endParaRPr>
          </a:p>
        </p:txBody>
      </p:sp>
      <p:sp>
        <p:nvSpPr>
          <p:cNvPr id="46" name="Text Box 19"/>
          <p:cNvSpPr txBox="1">
            <a:spLocks noChangeArrowheads="1"/>
          </p:cNvSpPr>
          <p:nvPr/>
        </p:nvSpPr>
        <p:spPr bwMode="auto">
          <a:xfrm>
            <a:off x="615617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80</a:t>
            </a:r>
            <a:endParaRPr lang="en-US" altLang="zh-CN" sz="1400" b="1" dirty="0">
              <a:latin typeface="Arial" panose="020B0604020202090204" pitchFamily="34" charset="0"/>
            </a:endParaRPr>
          </a:p>
        </p:txBody>
      </p:sp>
      <p:sp>
        <p:nvSpPr>
          <p:cNvPr id="47" name="Text Box 12"/>
          <p:cNvSpPr txBox="1">
            <a:spLocks noChangeArrowheads="1"/>
          </p:cNvSpPr>
          <p:nvPr/>
        </p:nvSpPr>
        <p:spPr bwMode="auto">
          <a:xfrm>
            <a:off x="687625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90204" pitchFamily="34" charset="0"/>
              </a:rPr>
              <a:t>97</a:t>
            </a:r>
            <a:endParaRPr lang="en-US" altLang="zh-CN" sz="1400" b="1" dirty="0">
              <a:latin typeface="Arial" panose="020B0604020202090204" pitchFamily="34" charset="0"/>
            </a:endParaRPr>
          </a:p>
        </p:txBody>
      </p:sp>
      <p:grpSp>
        <p:nvGrpSpPr>
          <p:cNvPr id="51" name="组合 50"/>
          <p:cNvGrpSpPr/>
          <p:nvPr/>
        </p:nvGrpSpPr>
        <p:grpSpPr>
          <a:xfrm>
            <a:off x="3419872" y="5013176"/>
            <a:ext cx="553020" cy="641350"/>
            <a:chOff x="2624138" y="5010150"/>
            <a:chExt cx="553020" cy="641350"/>
          </a:xfrm>
        </p:grpSpPr>
        <p:sp>
          <p:nvSpPr>
            <p:cNvPr id="52"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3" name="Text Box 37"/>
            <p:cNvSpPr txBox="1">
              <a:spLocks noChangeArrowheads="1"/>
            </p:cNvSpPr>
            <p:nvPr/>
          </p:nvSpPr>
          <p:spPr bwMode="auto">
            <a:xfrm>
              <a:off x="2696146"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90204" pitchFamily="34" charset="0"/>
                </a:rPr>
                <a:t>k</a:t>
              </a:r>
              <a:endParaRPr lang="en-US" altLang="zh-CN" sz="1400" b="1" dirty="0">
                <a:solidFill>
                  <a:srgbClr val="FAFD00"/>
                </a:solidFill>
                <a:latin typeface="Arial" panose="020B0604020202090204" pitchFamily="34" charset="0"/>
              </a:endParaRPr>
            </a:p>
          </p:txBody>
        </p:sp>
      </p:grpSp>
      <p:grpSp>
        <p:nvGrpSpPr>
          <p:cNvPr id="54" name="组合 53"/>
          <p:cNvGrpSpPr/>
          <p:nvPr/>
        </p:nvGrpSpPr>
        <p:grpSpPr>
          <a:xfrm>
            <a:off x="4211960" y="5013176"/>
            <a:ext cx="525462" cy="641350"/>
            <a:chOff x="2624138" y="5010150"/>
            <a:chExt cx="525462" cy="641350"/>
          </a:xfrm>
        </p:grpSpPr>
        <p:sp>
          <p:nvSpPr>
            <p:cNvPr id="55"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6"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90204" pitchFamily="34" charset="0"/>
                </a:rPr>
                <a:t>k</a:t>
              </a:r>
              <a:endParaRPr lang="en-US" altLang="zh-CN" sz="1400" b="1">
                <a:solidFill>
                  <a:srgbClr val="FAFD00"/>
                </a:solidFill>
                <a:latin typeface="Arial" panose="020B0604020202090204" pitchFamily="34" charset="0"/>
              </a:endParaRPr>
            </a:p>
          </p:txBody>
        </p:sp>
      </p:grpSp>
      <p:grpSp>
        <p:nvGrpSpPr>
          <p:cNvPr id="57" name="组合 56"/>
          <p:cNvGrpSpPr/>
          <p:nvPr/>
        </p:nvGrpSpPr>
        <p:grpSpPr>
          <a:xfrm>
            <a:off x="4906988" y="5013176"/>
            <a:ext cx="525462" cy="641350"/>
            <a:chOff x="2624138" y="5010150"/>
            <a:chExt cx="525462" cy="641350"/>
          </a:xfrm>
        </p:grpSpPr>
        <p:sp>
          <p:nvSpPr>
            <p:cNvPr id="58"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9"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90204" pitchFamily="34" charset="0"/>
                </a:rPr>
                <a:t>k</a:t>
              </a:r>
              <a:endParaRPr lang="en-US" altLang="zh-CN" sz="1400" b="1">
                <a:solidFill>
                  <a:srgbClr val="FAFD00"/>
                </a:solidFill>
                <a:latin typeface="Arial" panose="020B0604020202090204" pitchFamily="34" charset="0"/>
              </a:endParaRPr>
            </a:p>
          </p:txBody>
        </p:sp>
      </p:grpSp>
      <p:grpSp>
        <p:nvGrpSpPr>
          <p:cNvPr id="60" name="组合 59"/>
          <p:cNvGrpSpPr/>
          <p:nvPr/>
        </p:nvGrpSpPr>
        <p:grpSpPr>
          <a:xfrm>
            <a:off x="5702722" y="5016202"/>
            <a:ext cx="553020" cy="641350"/>
            <a:chOff x="2624138" y="5010150"/>
            <a:chExt cx="553020" cy="641350"/>
          </a:xfrm>
        </p:grpSpPr>
        <p:sp>
          <p:nvSpPr>
            <p:cNvPr id="61"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2" name="Text Box 37"/>
            <p:cNvSpPr txBox="1">
              <a:spLocks noChangeArrowheads="1"/>
            </p:cNvSpPr>
            <p:nvPr/>
          </p:nvSpPr>
          <p:spPr bwMode="auto">
            <a:xfrm>
              <a:off x="2696146"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90204" pitchFamily="34" charset="0"/>
                </a:rPr>
                <a:t>k</a:t>
              </a:r>
              <a:endParaRPr lang="en-US" altLang="zh-CN" sz="1400" b="1" dirty="0">
                <a:solidFill>
                  <a:srgbClr val="FAFD00"/>
                </a:solidFill>
                <a:latin typeface="Arial" panose="020B0604020202090204" pitchFamily="34" charset="0"/>
              </a:endParaRPr>
            </a:p>
          </p:txBody>
        </p:sp>
      </p:grpSp>
      <p:grpSp>
        <p:nvGrpSpPr>
          <p:cNvPr id="63" name="组合 62"/>
          <p:cNvGrpSpPr/>
          <p:nvPr/>
        </p:nvGrpSpPr>
        <p:grpSpPr>
          <a:xfrm>
            <a:off x="6494810" y="5016202"/>
            <a:ext cx="525462" cy="641350"/>
            <a:chOff x="2624138" y="5010150"/>
            <a:chExt cx="525462" cy="641350"/>
          </a:xfrm>
        </p:grpSpPr>
        <p:sp>
          <p:nvSpPr>
            <p:cNvPr id="64"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5"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90204" pitchFamily="34" charset="0"/>
                </a:rPr>
                <a:t>k</a:t>
              </a:r>
              <a:endParaRPr lang="en-US" altLang="zh-CN" sz="1400" b="1">
                <a:solidFill>
                  <a:srgbClr val="FAFD00"/>
                </a:solidFill>
                <a:latin typeface="Arial" panose="020B0604020202090204" pitchFamily="34" charset="0"/>
              </a:endParaRPr>
            </a:p>
          </p:txBody>
        </p:sp>
      </p:grpSp>
      <p:grpSp>
        <p:nvGrpSpPr>
          <p:cNvPr id="66" name="组合 65"/>
          <p:cNvGrpSpPr/>
          <p:nvPr/>
        </p:nvGrpSpPr>
        <p:grpSpPr>
          <a:xfrm>
            <a:off x="7142882" y="5019898"/>
            <a:ext cx="525462" cy="641350"/>
            <a:chOff x="2624138" y="5010150"/>
            <a:chExt cx="525462" cy="641350"/>
          </a:xfrm>
        </p:grpSpPr>
        <p:sp>
          <p:nvSpPr>
            <p:cNvPr id="67"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8"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90204" pitchFamily="34" charset="0"/>
                </a:rPr>
                <a:t>k</a:t>
              </a:r>
              <a:endParaRPr lang="en-US" altLang="zh-CN" sz="1400" b="1" dirty="0">
                <a:solidFill>
                  <a:srgbClr val="FAFD00"/>
                </a:solidFill>
                <a:latin typeface="Arial" panose="020B0604020202090204" pitchFamily="34" charset="0"/>
              </a:endParaRPr>
            </a:p>
          </p:txBody>
        </p:sp>
      </p:grpSp>
      <p:grpSp>
        <p:nvGrpSpPr>
          <p:cNvPr id="69" name="组合 68"/>
          <p:cNvGrpSpPr/>
          <p:nvPr/>
        </p:nvGrpSpPr>
        <p:grpSpPr>
          <a:xfrm>
            <a:off x="3324870" y="3212976"/>
            <a:ext cx="527050" cy="649288"/>
            <a:chOff x="2595563" y="3222625"/>
            <a:chExt cx="527050" cy="649288"/>
          </a:xfrm>
        </p:grpSpPr>
        <p:sp>
          <p:nvSpPr>
            <p:cNvPr id="70"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71"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folHlink"/>
                  </a:solidFill>
                  <a:latin typeface="Arial" panose="020B0604020202090204" pitchFamily="34" charset="0"/>
                </a:rPr>
                <a:t>j</a:t>
              </a:r>
              <a:endParaRPr lang="en-US" altLang="zh-CN" sz="1400" b="1">
                <a:latin typeface="Arial" panose="020B0604020202090204" pitchFamily="34" charset="0"/>
              </a:endParaRPr>
            </a:p>
          </p:txBody>
        </p:sp>
      </p:grpSp>
      <p:grpSp>
        <p:nvGrpSpPr>
          <p:cNvPr id="72" name="组合 71"/>
          <p:cNvGrpSpPr/>
          <p:nvPr/>
        </p:nvGrpSpPr>
        <p:grpSpPr>
          <a:xfrm>
            <a:off x="4067944" y="3212976"/>
            <a:ext cx="527050" cy="649288"/>
            <a:chOff x="2595563" y="3222625"/>
            <a:chExt cx="527050" cy="649288"/>
          </a:xfrm>
        </p:grpSpPr>
        <p:sp>
          <p:nvSpPr>
            <p:cNvPr id="73"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74"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folHlink"/>
                  </a:solidFill>
                  <a:latin typeface="Arial" panose="020B0604020202090204" pitchFamily="34" charset="0"/>
                </a:rPr>
                <a:t>j</a:t>
              </a:r>
              <a:endParaRPr lang="en-US" altLang="zh-CN" sz="1400" b="1" dirty="0">
                <a:latin typeface="Arial" panose="020B0604020202090204" pitchFamily="34" charset="0"/>
              </a:endParaRPr>
            </a:p>
          </p:txBody>
        </p:sp>
      </p:grpSp>
      <p:grpSp>
        <p:nvGrpSpPr>
          <p:cNvPr id="75" name="组合 74"/>
          <p:cNvGrpSpPr/>
          <p:nvPr/>
        </p:nvGrpSpPr>
        <p:grpSpPr>
          <a:xfrm>
            <a:off x="3347864" y="2060848"/>
            <a:ext cx="538163" cy="638175"/>
            <a:chOff x="2600325" y="2062163"/>
            <a:chExt cx="538163" cy="638175"/>
          </a:xfrm>
        </p:grpSpPr>
        <p:sp>
          <p:nvSpPr>
            <p:cNvPr id="76"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77"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90204" pitchFamily="34" charset="0"/>
                </a:rPr>
                <a:t>i</a:t>
              </a:r>
              <a:endParaRPr lang="en-US" altLang="zh-CN" sz="1400" b="1" dirty="0">
                <a:latin typeface="Arial" panose="020B0604020202090204" pitchFamily="34" charset="0"/>
              </a:endParaRPr>
            </a:p>
          </p:txBody>
        </p:sp>
      </p:grpSp>
      <p:grpSp>
        <p:nvGrpSpPr>
          <p:cNvPr id="78" name="组合 77"/>
          <p:cNvGrpSpPr/>
          <p:nvPr/>
        </p:nvGrpSpPr>
        <p:grpSpPr>
          <a:xfrm>
            <a:off x="4150394" y="2062163"/>
            <a:ext cx="538163" cy="638175"/>
            <a:chOff x="2600325" y="2062163"/>
            <a:chExt cx="538163" cy="638175"/>
          </a:xfrm>
        </p:grpSpPr>
        <p:sp>
          <p:nvSpPr>
            <p:cNvPr id="79"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80"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90204" pitchFamily="34" charset="0"/>
                </a:rPr>
                <a:t>i</a:t>
              </a:r>
              <a:endParaRPr lang="en-US" altLang="zh-CN" sz="1400" b="1" dirty="0">
                <a:latin typeface="Arial" panose="020B0604020202090204" pitchFamily="34" charset="0"/>
              </a:endParaRPr>
            </a:p>
          </p:txBody>
        </p:sp>
      </p:grpSp>
      <p:grpSp>
        <p:nvGrpSpPr>
          <p:cNvPr id="81" name="组合 80"/>
          <p:cNvGrpSpPr/>
          <p:nvPr/>
        </p:nvGrpSpPr>
        <p:grpSpPr>
          <a:xfrm>
            <a:off x="4897933" y="2060848"/>
            <a:ext cx="538163" cy="638175"/>
            <a:chOff x="2600325" y="2062163"/>
            <a:chExt cx="538163" cy="638175"/>
          </a:xfrm>
        </p:grpSpPr>
        <p:sp>
          <p:nvSpPr>
            <p:cNvPr id="8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83"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90204" pitchFamily="34" charset="0"/>
                </a:rPr>
                <a:t>i</a:t>
              </a:r>
              <a:endParaRPr lang="en-US" altLang="zh-CN" sz="1400" b="1" dirty="0">
                <a:latin typeface="Arial" panose="020B0604020202090204" pitchFamily="34" charset="0"/>
              </a:endParaRPr>
            </a:p>
          </p:txBody>
        </p:sp>
      </p:grpSp>
      <p:grpSp>
        <p:nvGrpSpPr>
          <p:cNvPr id="84" name="组合 83"/>
          <p:cNvGrpSpPr/>
          <p:nvPr/>
        </p:nvGrpSpPr>
        <p:grpSpPr>
          <a:xfrm>
            <a:off x="4932040" y="3212976"/>
            <a:ext cx="527050" cy="649288"/>
            <a:chOff x="2595563" y="3222625"/>
            <a:chExt cx="527050" cy="649288"/>
          </a:xfrm>
        </p:grpSpPr>
        <p:sp>
          <p:nvSpPr>
            <p:cNvPr id="85"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86"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folHlink"/>
                  </a:solidFill>
                  <a:latin typeface="Arial" panose="020B0604020202090204" pitchFamily="34" charset="0"/>
                </a:rPr>
                <a:t>j</a:t>
              </a:r>
              <a:endParaRPr lang="en-US" altLang="zh-CN" sz="1400" b="1" dirty="0">
                <a:latin typeface="Arial" panose="020B0604020202090204" pitchFamily="34" charset="0"/>
              </a:endParaRPr>
            </a:p>
          </p:txBody>
        </p:sp>
      </p:grpSp>
      <p:sp>
        <p:nvSpPr>
          <p:cNvPr id="87" name="Line 14"/>
          <p:cNvSpPr>
            <a:spLocks noChangeShapeType="1"/>
          </p:cNvSpPr>
          <p:nvPr/>
        </p:nvSpPr>
        <p:spPr bwMode="auto">
          <a:xfrm flipH="1">
            <a:off x="4644008" y="3904282"/>
            <a:ext cx="0" cy="604838"/>
          </a:xfrm>
          <a:prstGeom prst="line">
            <a:avLst/>
          </a:prstGeom>
          <a:noFill/>
          <a:ln w="9525">
            <a:solidFill>
              <a:srgbClr val="000000"/>
            </a:solidFill>
            <a:round/>
          </a:ln>
          <a:effectLst/>
        </p:spPr>
        <p:txBody>
          <a:bodyPr wrap="none" anchor="ctr"/>
          <a:lstStyle/>
          <a:p>
            <a:endParaRPr lang="zh-CN" altLang="en-US"/>
          </a:p>
        </p:txBody>
      </p:sp>
      <p:sp>
        <p:nvSpPr>
          <p:cNvPr id="88" name="Text Box 19"/>
          <p:cNvSpPr txBox="1">
            <a:spLocks noChangeArrowheads="1"/>
          </p:cNvSpPr>
          <p:nvPr/>
        </p:nvSpPr>
        <p:spPr bwMode="auto">
          <a:xfrm>
            <a:off x="4716016" y="3861048"/>
            <a:ext cx="609600" cy="307777"/>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90204" pitchFamily="34" charset="0"/>
              </a:rPr>
              <a:t>^</a:t>
            </a:r>
            <a:endParaRPr lang="en-US" altLang="zh-CN" sz="1400" b="1" dirty="0">
              <a:latin typeface="Arial" panose="020B0604020202090204" pitchFamily="34" charset="0"/>
            </a:endParaRPr>
          </a:p>
        </p:txBody>
      </p:sp>
      <p:sp>
        <p:nvSpPr>
          <p:cNvPr id="89" name="Text Box 19"/>
          <p:cNvSpPr txBox="1">
            <a:spLocks noChangeArrowheads="1"/>
          </p:cNvSpPr>
          <p:nvPr/>
        </p:nvSpPr>
        <p:spPr bwMode="auto">
          <a:xfrm>
            <a:off x="5364088" y="2708920"/>
            <a:ext cx="609600" cy="307777"/>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90204" pitchFamily="34" charset="0"/>
              </a:rPr>
              <a:t>^</a:t>
            </a:r>
            <a:endParaRPr lang="en-US" altLang="zh-CN" sz="1400" b="1" dirty="0">
              <a:latin typeface="Arial" panose="020B0604020202090204" pitchFamily="34" charset="0"/>
            </a:endParaRPr>
          </a:p>
        </p:txBody>
      </p:sp>
      <p:sp>
        <p:nvSpPr>
          <p:cNvPr id="90" name="Line 6"/>
          <p:cNvSpPr>
            <a:spLocks noChangeShapeType="1"/>
          </p:cNvSpPr>
          <p:nvPr/>
        </p:nvSpPr>
        <p:spPr bwMode="auto">
          <a:xfrm flipH="1">
            <a:off x="5292080" y="2708920"/>
            <a:ext cx="0" cy="604837"/>
          </a:xfrm>
          <a:prstGeom prst="line">
            <a:avLst/>
          </a:prstGeom>
          <a:noFill/>
          <a:ln w="9525">
            <a:solidFill>
              <a:srgbClr val="000000"/>
            </a:solidFill>
            <a:round/>
          </a:ln>
          <a:effectLst/>
        </p:spPr>
        <p:txBody>
          <a:bodyPr wrap="none" anchor="ctr"/>
          <a:lstStyle/>
          <a:p>
            <a:endParaRPr lang="zh-CN" altLang="en-US"/>
          </a:p>
        </p:txBody>
      </p:sp>
      <p:grpSp>
        <p:nvGrpSpPr>
          <p:cNvPr id="91" name="组合 90"/>
          <p:cNvGrpSpPr/>
          <p:nvPr/>
        </p:nvGrpSpPr>
        <p:grpSpPr>
          <a:xfrm>
            <a:off x="5436096" y="2060848"/>
            <a:ext cx="538163" cy="638175"/>
            <a:chOff x="2600325" y="2062163"/>
            <a:chExt cx="538163" cy="638175"/>
          </a:xfrm>
        </p:grpSpPr>
        <p:sp>
          <p:nvSpPr>
            <p:cNvPr id="9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93"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90204" pitchFamily="34" charset="0"/>
                </a:rPr>
                <a:t>i</a:t>
              </a:r>
              <a:endParaRPr lang="en-US" altLang="zh-CN" sz="1400" b="1" dirty="0">
                <a:latin typeface="Arial" panose="020B0604020202090204" pitchFamily="34" charset="0"/>
              </a:endParaRPr>
            </a:p>
          </p:txBody>
        </p:sp>
      </p:grpSp>
      <p:sp>
        <p:nvSpPr>
          <p:cNvPr id="94" name="Line 29"/>
          <p:cNvSpPr>
            <a:spLocks noChangeShapeType="1"/>
          </p:cNvSpPr>
          <p:nvPr/>
        </p:nvSpPr>
        <p:spPr bwMode="auto">
          <a:xfrm>
            <a:off x="7524328" y="5589240"/>
            <a:ext cx="0" cy="557213"/>
          </a:xfrm>
          <a:prstGeom prst="line">
            <a:avLst/>
          </a:prstGeom>
          <a:noFill/>
          <a:ln w="9525">
            <a:solidFill>
              <a:srgbClr val="000000"/>
            </a:solidFill>
            <a:round/>
          </a:ln>
          <a:effectLst/>
        </p:spPr>
        <p:txBody>
          <a:bodyPr wrap="none" anchor="ctr"/>
          <a:lstStyle/>
          <a:p>
            <a:endParaRPr lang="zh-CN" altLang="en-US"/>
          </a:p>
        </p:txBody>
      </p:sp>
      <p:grpSp>
        <p:nvGrpSpPr>
          <p:cNvPr id="98" name="组合 97"/>
          <p:cNvGrpSpPr/>
          <p:nvPr/>
        </p:nvGrpSpPr>
        <p:grpSpPr>
          <a:xfrm>
            <a:off x="7740352" y="5013176"/>
            <a:ext cx="525462" cy="641350"/>
            <a:chOff x="2624138" y="5010150"/>
            <a:chExt cx="525462" cy="641350"/>
          </a:xfrm>
        </p:grpSpPr>
        <p:sp>
          <p:nvSpPr>
            <p:cNvPr id="99"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100"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90204" pitchFamily="34" charset="0"/>
                </a:rPr>
                <a:t>k</a:t>
              </a:r>
              <a:endParaRPr lang="en-US" altLang="zh-CN" sz="1400" b="1" dirty="0">
                <a:solidFill>
                  <a:srgbClr val="FAFD00"/>
                </a:solidFill>
                <a:latin typeface="Arial" panose="020B0604020202090204" pitchFamily="34" charset="0"/>
              </a:endParaRPr>
            </a:p>
          </p:txBody>
        </p:sp>
      </p:grpSp>
      <p:sp>
        <p:nvSpPr>
          <p:cNvPr id="2" name="Text Box 31"/>
          <p:cNvSpPr txBox="1">
            <a:spLocks noChangeArrowheads="1"/>
          </p:cNvSpPr>
          <p:nvPr/>
        </p:nvSpPr>
        <p:spPr bwMode="auto">
          <a:xfrm>
            <a:off x="6475095" y="3314065"/>
            <a:ext cx="1871345" cy="521970"/>
          </a:xfrm>
          <a:prstGeom prst="rect">
            <a:avLst/>
          </a:prstGeom>
          <a:noFill/>
          <a:ln w="9525">
            <a:noFill/>
            <a:miter lim="800000"/>
          </a:ln>
          <a:effectLst/>
        </p:spPr>
        <p:txBody>
          <a:bodyPr wrap="square">
            <a:spAutoFit/>
          </a:bodyPr>
          <a:p>
            <a:pPr algn="l" eaLnBrk="0" hangingPunct="0">
              <a:spcBef>
                <a:spcPct val="50000"/>
              </a:spcBef>
            </a:pPr>
            <a:r>
              <a:rPr lang="zh-CN" altLang="en-US" sz="2800" b="1">
                <a:solidFill>
                  <a:srgbClr val="FF0000"/>
                </a:solidFill>
                <a:latin typeface="Arial" panose="020B0604020202090204" pitchFamily="34" charset="0"/>
              </a:rPr>
              <a:t>复杂性？</a:t>
            </a:r>
            <a:endParaRPr lang="zh-CN" altLang="en-US" sz="2800" b="1">
              <a:solidFill>
                <a:srgbClr val="FF0000"/>
              </a:solidFill>
              <a:latin typeface="Arial" panose="020B060402020209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8"/>
                                        </p:tgtEl>
                                      </p:cBhvr>
                                    </p:animEffect>
                                    <p:set>
                                      <p:cBhvr>
                                        <p:cTn id="12" dur="1" fill="hold">
                                          <p:stCondLst>
                                            <p:cond delay="499"/>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50"/>
                                        </p:tgtEl>
                                      </p:cBhvr>
                                    </p:animEffect>
                                    <p:set>
                                      <p:cBhvr>
                                        <p:cTn id="47" dur="1" fill="hold">
                                          <p:stCondLst>
                                            <p:cond delay="499"/>
                                          </p:stCondLst>
                                        </p:cTn>
                                        <p:tgtEl>
                                          <p:spTgt spid="5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blinds(horizontal)">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54"/>
                                        </p:tgtEl>
                                      </p:cBhvr>
                                    </p:animEffect>
                                    <p:set>
                                      <p:cBhvr>
                                        <p:cTn id="62" dur="1" fill="hold">
                                          <p:stCondLst>
                                            <p:cond delay="499"/>
                                          </p:stCondLst>
                                        </p:cTn>
                                        <p:tgtEl>
                                          <p:spTgt spid="5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linds(horizontal)">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blinds(horizontal)">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blinds(horizontal)">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57"/>
                                        </p:tgtEl>
                                      </p:cBhvr>
                                    </p:animEffect>
                                    <p:set>
                                      <p:cBhvr>
                                        <p:cTn id="87" dur="1" fill="hold">
                                          <p:stCondLst>
                                            <p:cond delay="499"/>
                                          </p:stCondLst>
                                        </p:cTn>
                                        <p:tgtEl>
                                          <p:spTgt spid="5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blinds(horizontal)">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nodeType="clickEffect">
                                  <p:stCondLst>
                                    <p:cond delay="0"/>
                                  </p:stCondLst>
                                  <p:childTnLst>
                                    <p:animEffect transition="out" filter="blinds(horizontal)">
                                      <p:cBhvr>
                                        <p:cTn id="96" dur="500"/>
                                        <p:tgtEl>
                                          <p:spTgt spid="78"/>
                                        </p:tgtEl>
                                      </p:cBhvr>
                                    </p:animEffect>
                                    <p:set>
                                      <p:cBhvr>
                                        <p:cTn id="97" dur="1" fill="hold">
                                          <p:stCondLst>
                                            <p:cond delay="499"/>
                                          </p:stCondLst>
                                        </p:cTn>
                                        <p:tgtEl>
                                          <p:spTgt spid="7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blinds(horizontal)">
                                      <p:cBhvr>
                                        <p:cTn id="102" dur="500"/>
                                        <p:tgtEl>
                                          <p:spTgt spid="8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blinds(horizontal)">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60"/>
                                        </p:tgtEl>
                                      </p:cBhvr>
                                    </p:animEffect>
                                    <p:set>
                                      <p:cBhvr>
                                        <p:cTn id="112" dur="1" fill="hold">
                                          <p:stCondLst>
                                            <p:cond delay="499"/>
                                          </p:stCondLst>
                                        </p:cTn>
                                        <p:tgtEl>
                                          <p:spTgt spid="6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blinds(horizontal)">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nodeType="clickEffect">
                                  <p:stCondLst>
                                    <p:cond delay="0"/>
                                  </p:stCondLst>
                                  <p:childTnLst>
                                    <p:animEffect transition="out" filter="blinds(horizontal)">
                                      <p:cBhvr>
                                        <p:cTn id="121" dur="500"/>
                                        <p:tgtEl>
                                          <p:spTgt spid="69"/>
                                        </p:tgtEl>
                                      </p:cBhvr>
                                    </p:animEffect>
                                    <p:set>
                                      <p:cBhvr>
                                        <p:cTn id="122" dur="1" fill="hold">
                                          <p:stCondLst>
                                            <p:cond delay="499"/>
                                          </p:stCondLst>
                                        </p:cTn>
                                        <p:tgtEl>
                                          <p:spTgt spid="6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blinds(horizontal)">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blinds(horizontal)">
                                      <p:cBhvr>
                                        <p:cTn id="132" dur="500"/>
                                        <p:tgtEl>
                                          <p:spTgt spid="4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nodeType="clickEffect">
                                  <p:stCondLst>
                                    <p:cond delay="0"/>
                                  </p:stCondLst>
                                  <p:childTnLst>
                                    <p:animEffect transition="out" filter="blinds(horizontal)">
                                      <p:cBhvr>
                                        <p:cTn id="136" dur="500"/>
                                        <p:tgtEl>
                                          <p:spTgt spid="63"/>
                                        </p:tgtEl>
                                      </p:cBhvr>
                                    </p:animEffect>
                                    <p:set>
                                      <p:cBhvr>
                                        <p:cTn id="137" dur="1" fill="hold">
                                          <p:stCondLst>
                                            <p:cond delay="499"/>
                                          </p:stCondLst>
                                        </p:cTn>
                                        <p:tgtEl>
                                          <p:spTgt spid="63"/>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blinds(horizontal)">
                                      <p:cBhvr>
                                        <p:cTn id="142" dur="500"/>
                                        <p:tgtEl>
                                          <p:spTgt spid="66"/>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nodeType="clickEffect">
                                  <p:stCondLst>
                                    <p:cond delay="0"/>
                                  </p:stCondLst>
                                  <p:childTnLst>
                                    <p:animEffect transition="out" filter="blinds(horizontal)">
                                      <p:cBhvr>
                                        <p:cTn id="146" dur="500"/>
                                        <p:tgtEl>
                                          <p:spTgt spid="72"/>
                                        </p:tgtEl>
                                      </p:cBhvr>
                                    </p:animEffect>
                                    <p:set>
                                      <p:cBhvr>
                                        <p:cTn id="147" dur="1" fill="hold">
                                          <p:stCondLst>
                                            <p:cond delay="499"/>
                                          </p:stCondLst>
                                        </p:cTn>
                                        <p:tgtEl>
                                          <p:spTgt spid="72"/>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blinds(horizontal)">
                                      <p:cBhvr>
                                        <p:cTn id="152" dur="500"/>
                                        <p:tgtEl>
                                          <p:spTgt spid="84"/>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blinds(horizontal)">
                                      <p:cBhvr>
                                        <p:cTn id="157" dur="500"/>
                                        <p:tgtEl>
                                          <p:spTgt spid="4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81"/>
                                        </p:tgtEl>
                                      </p:cBhvr>
                                    </p:animEffect>
                                    <p:set>
                                      <p:cBhvr>
                                        <p:cTn id="162" dur="1" fill="hold">
                                          <p:stCondLst>
                                            <p:cond delay="499"/>
                                          </p:stCondLst>
                                        </p:cTn>
                                        <p:tgtEl>
                                          <p:spTgt spid="8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91"/>
                                        </p:tgtEl>
                                        <p:attrNameLst>
                                          <p:attrName>style.visibility</p:attrName>
                                        </p:attrNameLst>
                                      </p:cBhvr>
                                      <p:to>
                                        <p:strVal val="visible"/>
                                      </p:to>
                                    </p:set>
                                    <p:animEffect transition="in" filter="blinds(horizontal)">
                                      <p:cBhvr>
                                        <p:cTn id="167" dur="500"/>
                                        <p:tgtEl>
                                          <p:spTgt spid="91"/>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xit" presetSubtype="10" fill="hold" nodeType="clickEffect">
                                  <p:stCondLst>
                                    <p:cond delay="0"/>
                                  </p:stCondLst>
                                  <p:childTnLst>
                                    <p:animEffect transition="out" filter="blinds(horizontal)">
                                      <p:cBhvr>
                                        <p:cTn id="171" dur="500"/>
                                        <p:tgtEl>
                                          <p:spTgt spid="66"/>
                                        </p:tgtEl>
                                      </p:cBhvr>
                                    </p:animEffect>
                                    <p:set>
                                      <p:cBhvr>
                                        <p:cTn id="172" dur="1" fill="hold">
                                          <p:stCondLst>
                                            <p:cond delay="499"/>
                                          </p:stCondLst>
                                        </p:cTn>
                                        <p:tgtEl>
                                          <p:spTgt spid="6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98"/>
                                        </p:tgtEl>
                                        <p:attrNameLst>
                                          <p:attrName>style.visibility</p:attrName>
                                        </p:attrNameLst>
                                      </p:cBhvr>
                                      <p:to>
                                        <p:strVal val="visible"/>
                                      </p:to>
                                    </p:set>
                                    <p:animEffect transition="in" filter="blinds(horizontal)">
                                      <p:cBhvr>
                                        <p:cTn id="177" dur="500"/>
                                        <p:tgtEl>
                                          <p:spTgt spid="98"/>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2"/>
                                        </p:tgtEl>
                                        <p:attrNameLst>
                                          <p:attrName>style.visibility</p:attrName>
                                        </p:attrNameLst>
                                      </p:cBhvr>
                                      <p:to>
                                        <p:strVal val="visible"/>
                                      </p:to>
                                    </p:set>
                                    <p:animEffect transition="in" filter="blinds(horizontal)">
                                      <p:cBhvr>
                                        <p:cTn id="1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3" grpId="0"/>
      <p:bldP spid="44" grpId="0"/>
      <p:bldP spid="45" grpId="0"/>
      <p:bldP spid="46" grpId="0"/>
      <p:bldP spid="47" grpId="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1" name="标题 1"/>
          <p:cNvSpPr>
            <a:spLocks noGrp="1"/>
          </p:cNvSpPr>
          <p:nvPr>
            <p:ph type="title"/>
          </p:nvPr>
        </p:nvSpPr>
        <p:spPr/>
        <p:txBody>
          <a:bodyPr/>
          <a:lstStyle/>
          <a:p>
            <a:r>
              <a:rPr lang="zh-CN"/>
              <a:t>归并排序的算法评价</a:t>
            </a:r>
            <a:endParaRPr lang="zh-CN"/>
          </a:p>
        </p:txBody>
      </p:sp>
      <p:sp>
        <p:nvSpPr>
          <p:cNvPr id="4" name="日期占位符 3"/>
          <p:cNvSpPr>
            <a:spLocks noGrp="1"/>
          </p:cNvSpPr>
          <p:nvPr>
            <p:ph type="dt" sz="quarter" idx="10"/>
          </p:nvPr>
        </p:nvSpPr>
        <p:spPr/>
        <p:txBody>
          <a:bodyPr/>
          <a:lstStyle/>
          <a:p>
            <a:pPr>
              <a:defRPr/>
            </a:pPr>
            <a:fld id="{7AE9809F-DEF7-4D89-97CA-6BB4362CF98F}" type="datetime1">
              <a:rPr lang="en-GB" smtClean="0"/>
            </a:fld>
            <a:endParaRPr lang="en-GB" dirty="0"/>
          </a:p>
        </p:txBody>
      </p:sp>
      <p:sp>
        <p:nvSpPr>
          <p:cNvPr id="58373" name="页脚占位符 4"/>
          <p:cNvSpPr>
            <a:spLocks noGrp="1"/>
          </p:cNvSpPr>
          <p:nvPr>
            <p:ph type="ftr" sz="quarter" idx="11"/>
          </p:nvPr>
        </p:nvSpPr>
        <p:spPr bwMode="auto">
          <a:noFill/>
          <a:ln>
            <a:miter lim="800000"/>
          </a:ln>
        </p:spPr>
        <p:txBody>
          <a:bodyPr wrap="square" lIns="91440" tIns="45720" rIns="91440" bIns="45720" numCol="1" anchor="t" anchorCtr="0" compatLnSpc="1"/>
          <a:lstStyle/>
          <a:p>
            <a:pPr fontAlgn="base">
              <a:spcBef>
                <a:spcPct val="0"/>
              </a:spcBef>
              <a:spcAft>
                <a:spcPct val="0"/>
              </a:spcAft>
            </a:pPr>
            <a:endParaRPr lang="en-GB" altLang="zh-CN"/>
          </a:p>
        </p:txBody>
      </p:sp>
      <p:sp>
        <p:nvSpPr>
          <p:cNvPr id="6" name="灯片编号占位符 5"/>
          <p:cNvSpPr>
            <a:spLocks noGrp="1"/>
          </p:cNvSpPr>
          <p:nvPr>
            <p:ph type="sldNum" sz="quarter" idx="12"/>
          </p:nvPr>
        </p:nvSpPr>
        <p:spPr/>
        <p:txBody>
          <a:bodyPr/>
          <a:lstStyle/>
          <a:p>
            <a:pPr>
              <a:defRPr/>
            </a:pPr>
            <a:fld id="{85DA3A52-E4A5-4626-97F8-5854B9448079}" type="slidenum">
              <a:rPr lang="en-GB" smtClean="0"/>
            </a:fld>
            <a:endParaRPr lang="en-GB" dirty="0"/>
          </a:p>
        </p:txBody>
      </p:sp>
      <p:sp>
        <p:nvSpPr>
          <p:cNvPr id="7" name="Text Box 2"/>
          <p:cNvSpPr txBox="1">
            <a:spLocks noChangeArrowheads="1"/>
          </p:cNvSpPr>
          <p:nvPr/>
        </p:nvSpPr>
        <p:spPr bwMode="auto">
          <a:xfrm>
            <a:off x="395288" y="2276475"/>
            <a:ext cx="8262937" cy="2376488"/>
          </a:xfrm>
          <a:prstGeom prst="rect">
            <a:avLst/>
          </a:prstGeom>
          <a:noFill/>
          <a:ln w="9525">
            <a:noFill/>
            <a:miter lim="800000"/>
          </a:ln>
        </p:spPr>
        <p:txBody>
          <a:bodyPr/>
          <a:lstStyle/>
          <a:p>
            <a:pPr algn="just">
              <a:lnSpc>
                <a:spcPct val="140000"/>
              </a:lnSpc>
              <a:spcBef>
                <a:spcPct val="15000"/>
              </a:spcBef>
              <a:buClr>
                <a:schemeClr val="accent1"/>
              </a:buClr>
              <a:buSzPct val="76000"/>
              <a:buFont typeface="Wingdings" panose="05000000000000000000" pitchFamily="2" charset="2"/>
              <a:buNone/>
            </a:pPr>
            <a:r>
              <a:rPr lang="en-US" altLang="zh-CN" sz="2400" dirty="0">
                <a:latin typeface="Courier New" panose="02070309020205020404" pitchFamily="49" charset="0"/>
                <a:ea typeface="微软雅黑" panose="020B0503020204020204" pitchFamily="34" charset="-122"/>
              </a:rPr>
              <a:t>+</a:t>
            </a:r>
            <a:r>
              <a:rPr lang="zh-CN" altLang="en-US" sz="2400" dirty="0">
                <a:solidFill>
                  <a:srgbClr val="FF0000"/>
                </a:solidFill>
                <a:latin typeface="Courier New" panose="02070309020205020404" pitchFamily="49" charset="0"/>
                <a:ea typeface="微软雅黑" panose="020B0503020204020204" pitchFamily="34" charset="-122"/>
              </a:rPr>
              <a:t> 归并排序在任何情况下，其时间复杂度都为</a:t>
            </a:r>
            <a:r>
              <a:rPr lang="en-US" altLang="zh-CN" sz="2400" dirty="0">
                <a:solidFill>
                  <a:srgbClr val="FF0000"/>
                </a:solidFill>
                <a:latin typeface="Courier New" panose="02070309020205020404" pitchFamily="49" charset="0"/>
                <a:ea typeface="微软雅黑" panose="020B0503020204020204" pitchFamily="34" charset="-122"/>
              </a:rPr>
              <a:t>O(nlog</a:t>
            </a:r>
            <a:r>
              <a:rPr lang="en-US" altLang="zh-CN" sz="2400" baseline="-25000" dirty="0">
                <a:solidFill>
                  <a:srgbClr val="FF0000"/>
                </a:solidFill>
                <a:latin typeface="Courier New" panose="02070309020205020404" pitchFamily="49" charset="0"/>
                <a:ea typeface="微软雅黑" panose="020B0503020204020204" pitchFamily="34" charset="-122"/>
              </a:rPr>
              <a:t>2</a:t>
            </a:r>
            <a:r>
              <a:rPr lang="en-US" altLang="zh-CN" sz="2400" dirty="0">
                <a:solidFill>
                  <a:srgbClr val="FF0000"/>
                </a:solidFill>
                <a:latin typeface="Courier New" panose="02070309020205020404" pitchFamily="49" charset="0"/>
                <a:ea typeface="微软雅黑" panose="020B0503020204020204" pitchFamily="34" charset="-122"/>
              </a:rPr>
              <a:t>n)</a:t>
            </a:r>
            <a:endParaRPr lang="en-US" altLang="zh-CN" sz="2400" dirty="0">
              <a:latin typeface="Courier New" panose="02070309020205020404" pitchFamily="49" charset="0"/>
              <a:ea typeface="微软雅黑" panose="020B0503020204020204" pitchFamily="34" charset="-122"/>
            </a:endParaRPr>
          </a:p>
          <a:p>
            <a:pPr algn="just">
              <a:lnSpc>
                <a:spcPct val="140000"/>
              </a:lnSpc>
              <a:spcBef>
                <a:spcPct val="15000"/>
              </a:spcBef>
              <a:buClr>
                <a:schemeClr val="accent1"/>
              </a:buClr>
              <a:buSzPct val="76000"/>
              <a:buFont typeface="Wingdings" panose="05000000000000000000" pitchFamily="2" charset="2"/>
              <a:buNone/>
            </a:pPr>
            <a:r>
              <a:rPr lang="en-US" altLang="zh-CN" sz="2400" dirty="0">
                <a:latin typeface="Courier New" panose="02070309020205020404" pitchFamily="49" charset="0"/>
                <a:ea typeface="微软雅黑" panose="020B0503020204020204" pitchFamily="34" charset="-122"/>
              </a:rPr>
              <a:t>+ </a:t>
            </a:r>
            <a:r>
              <a:rPr lang="zh-CN" altLang="en-US" sz="2400" dirty="0">
                <a:latin typeface="Courier New" panose="02070309020205020404" pitchFamily="49" charset="0"/>
                <a:ea typeface="微软雅黑" panose="020B0503020204020204" pitchFamily="34" charset="-122"/>
              </a:rPr>
              <a:t>实现归并排序需要和待排记录等数量的辅助空间</a:t>
            </a:r>
            <a:endParaRPr lang="zh-CN" altLang="en-US" sz="2400" dirty="0">
              <a:latin typeface="Courier New" panose="02070309020205020404" pitchFamily="49" charset="0"/>
              <a:ea typeface="微软雅黑" panose="020B0503020204020204" pitchFamily="34" charset="-122"/>
            </a:endParaRPr>
          </a:p>
          <a:p>
            <a:pPr algn="just">
              <a:lnSpc>
                <a:spcPct val="140000"/>
              </a:lnSpc>
              <a:spcBef>
                <a:spcPct val="15000"/>
              </a:spcBef>
              <a:buClr>
                <a:schemeClr val="accent1"/>
              </a:buClr>
              <a:buSzPct val="76000"/>
              <a:buFont typeface="Wingdings" panose="05000000000000000000" pitchFamily="2" charset="2"/>
              <a:buNone/>
            </a:pPr>
            <a:r>
              <a:rPr lang="en-US" altLang="zh-CN" sz="2400" dirty="0">
                <a:latin typeface="Courier New" panose="02070309020205020404" pitchFamily="49" charset="0"/>
                <a:ea typeface="微软雅黑" panose="020B0503020204020204" pitchFamily="34" charset="-122"/>
              </a:rPr>
              <a:t>+</a:t>
            </a:r>
            <a:r>
              <a:rPr lang="zh-CN" altLang="en-US" sz="2400" dirty="0">
                <a:latin typeface="Courier New" panose="02070309020205020404" pitchFamily="49" charset="0"/>
                <a:ea typeface="微软雅黑" panose="020B0503020204020204" pitchFamily="34" charset="-122"/>
              </a:rPr>
              <a:t> 归并排序是稳定的排序方法。</a:t>
            </a:r>
            <a:endParaRPr lang="zh-CN" altLang="en-US" sz="2400" dirty="0">
              <a:latin typeface="Courier New" panose="020703090202050204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miter lim="800000"/>
          </a:ln>
        </p:spPr>
        <p:txBody>
          <a:bodyPr/>
          <a:lstStyle/>
          <a:p>
            <a:fld id="{0CC32E0D-EE6F-4D37-A2CC-6143A3581095}" type="datetime7">
              <a:rPr lang="zh-CN" altLang="en-US" smtClean="0"/>
            </a:fld>
            <a:endParaRPr lang="en-US" altLang="zh-CN"/>
          </a:p>
        </p:txBody>
      </p:sp>
      <p:sp>
        <p:nvSpPr>
          <p:cNvPr id="79875" name="灯片编号占位符 5"/>
          <p:cNvSpPr>
            <a:spLocks noGrp="1"/>
          </p:cNvSpPr>
          <p:nvPr>
            <p:ph type="sldNum" sz="quarter" idx="12"/>
          </p:nvPr>
        </p:nvSpPr>
        <p:spPr>
          <a:noFill/>
          <a:ln>
            <a:miter lim="800000"/>
          </a:ln>
        </p:spPr>
        <p:txBody>
          <a:bodyPr/>
          <a:lstStyle/>
          <a:p>
            <a:fld id="{FE19DE32-B1D6-4AD1-BD4B-A2F33EADBBD7}" type="slidenum">
              <a:rPr lang="zh-CN" altLang="en-US" smtClean="0"/>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分配排序和基数排序</a:t>
            </a:r>
            <a:endParaRPr lang="zh-CN" altLang="en-US" dirty="0">
              <a:ea typeface="宋体" panose="02010600030101010101" pitchFamily="2" charset="-122"/>
            </a:endParaRPr>
          </a:p>
        </p:txBody>
      </p:sp>
      <p:sp>
        <p:nvSpPr>
          <p:cNvPr id="79877" name="Rectangle 3"/>
          <p:cNvSpPr>
            <a:spLocks noGrp="1" noChangeArrowheads="1"/>
          </p:cNvSpPr>
          <p:nvPr>
            <p:ph type="body" idx="1"/>
          </p:nvPr>
        </p:nvSpPr>
        <p:spPr>
          <a:xfrm>
            <a:off x="179388" y="1484313"/>
            <a:ext cx="8785225" cy="5040312"/>
          </a:xfrm>
        </p:spPr>
        <p:txBody>
          <a:bodyPr/>
          <a:lstStyle/>
          <a:p>
            <a:pPr eaLnBrk="1" hangingPunct="1">
              <a:lnSpc>
                <a:spcPct val="80000"/>
              </a:lnSpc>
            </a:pPr>
            <a:r>
              <a:rPr lang="en-US" altLang="zh-CN" dirty="0">
                <a:latin typeface="Comic Sans MS" panose="030F0902030302020204" pitchFamily="66" charset="0"/>
                <a:ea typeface="宋体" panose="02010600030101010101" pitchFamily="2" charset="-122"/>
              </a:rPr>
              <a:t>1 </a:t>
            </a:r>
            <a:r>
              <a:rPr lang="zh-CN" altLang="en-US" dirty="0">
                <a:latin typeface="Comic Sans MS" panose="030F0902030302020204" pitchFamily="66" charset="0"/>
                <a:ea typeface="宋体" panose="02010600030101010101" pitchFamily="2" charset="-122"/>
              </a:rPr>
              <a:t>箱子排序（桶排序）</a:t>
            </a:r>
            <a:endParaRPr lang="zh-CN" altLang="en-US" dirty="0">
              <a:latin typeface="Comic Sans MS" panose="030F0902030302020204" pitchFamily="66" charset="0"/>
              <a:ea typeface="宋体" panose="02010600030101010101" pitchFamily="2" charset="-122"/>
            </a:endParaRPr>
          </a:p>
          <a:p>
            <a:pPr lvl="1" eaLnBrk="1" hangingPunct="1">
              <a:lnSpc>
                <a:spcPct val="80000"/>
              </a:lnSpc>
            </a:pPr>
            <a:r>
              <a:rPr lang="zh-CN" altLang="en-US" dirty="0">
                <a:latin typeface="Comic Sans MS" panose="030F0902030302020204" pitchFamily="66" charset="0"/>
                <a:ea typeface="宋体" panose="02010600030101010101" pitchFamily="2" charset="-122"/>
              </a:rPr>
              <a:t>在箱子排序过程中，节点首先被放入箱子之中，具有相同分数的节点都放在同一个箱子中，然后通过把箱子链接起来就可以创建一个有序的链表 。（</a:t>
            </a:r>
            <a:r>
              <a:rPr lang="zh-CN" altLang="en-US" dirty="0">
                <a:solidFill>
                  <a:srgbClr val="FF0000"/>
                </a:solidFill>
                <a:latin typeface="Comic Sans MS" panose="030F0902030302020204" pitchFamily="66" charset="0"/>
                <a:ea typeface="宋体" panose="02010600030101010101" pitchFamily="2" charset="-122"/>
              </a:rPr>
              <a:t>分配</a:t>
            </a:r>
            <a:r>
              <a:rPr lang="en-US" altLang="zh-CN" dirty="0">
                <a:solidFill>
                  <a:srgbClr val="FF0000"/>
                </a:solidFill>
                <a:latin typeface="Comic Sans MS" panose="030F0902030302020204" pitchFamily="66" charset="0"/>
                <a:ea typeface="宋体" panose="02010600030101010101" pitchFamily="2" charset="-122"/>
              </a:rPr>
              <a:t>---</a:t>
            </a:r>
            <a:r>
              <a:rPr lang="zh-CN" altLang="en-US" dirty="0">
                <a:solidFill>
                  <a:srgbClr val="FF0000"/>
                </a:solidFill>
                <a:latin typeface="Comic Sans MS" panose="030F0902030302020204" pitchFamily="66" charset="0"/>
                <a:ea typeface="宋体" panose="02010600030101010101" pitchFamily="2" charset="-122"/>
              </a:rPr>
              <a:t>收集</a:t>
            </a:r>
            <a:r>
              <a:rPr lang="zh-CN" altLang="en-US" dirty="0">
                <a:latin typeface="Comic Sans MS" panose="030F0902030302020204" pitchFamily="66" charset="0"/>
                <a:ea typeface="宋体" panose="02010600030101010101" pitchFamily="2" charset="-122"/>
              </a:rPr>
              <a:t>）</a:t>
            </a:r>
            <a:endParaRPr lang="en-US" altLang="zh-CN" dirty="0">
              <a:latin typeface="Comic Sans MS" panose="030F0902030302020204" pitchFamily="66"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miter lim="800000"/>
          </a:ln>
        </p:spPr>
        <p:txBody>
          <a:bodyPr/>
          <a:lstStyle/>
          <a:p>
            <a:fld id="{BDE9003C-CF5D-4C4D-B77A-6FEFE9C9B8FA}" type="datetime7">
              <a:rPr lang="zh-CN" altLang="en-US" smtClean="0"/>
            </a:fld>
            <a:endParaRPr lang="en-US" altLang="zh-CN"/>
          </a:p>
        </p:txBody>
      </p:sp>
      <p:sp>
        <p:nvSpPr>
          <p:cNvPr id="80899" name="灯片编号占位符 5"/>
          <p:cNvSpPr>
            <a:spLocks noGrp="1"/>
          </p:cNvSpPr>
          <p:nvPr>
            <p:ph type="sldNum" sz="quarter" idx="12"/>
          </p:nvPr>
        </p:nvSpPr>
        <p:spPr>
          <a:noFill/>
          <a:ln>
            <a:miter lim="800000"/>
          </a:ln>
        </p:spPr>
        <p:txBody>
          <a:bodyPr/>
          <a:lstStyle/>
          <a:p>
            <a:fld id="{C97F3A96-2270-423D-AFD4-03CCB6358FB0}" type="slidenum">
              <a:rPr lang="zh-CN" altLang="en-US" smtClean="0"/>
            </a:fld>
            <a:endParaRPr lang="en-US" altLang="zh-CN"/>
          </a:p>
        </p:txBody>
      </p:sp>
      <p:sp>
        <p:nvSpPr>
          <p:cNvPr id="80900"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0901" name="Rectangle 3"/>
          <p:cNvSpPr>
            <a:spLocks noGrp="1" noChangeArrowheads="1"/>
          </p:cNvSpPr>
          <p:nvPr>
            <p:ph type="body" idx="1"/>
          </p:nvPr>
        </p:nvSpPr>
        <p:spPr>
          <a:xfrm>
            <a:off x="214313" y="1484313"/>
            <a:ext cx="8713787" cy="1008062"/>
          </a:xfrm>
        </p:spPr>
        <p:txBody>
          <a:bodyPr/>
          <a:lstStyle/>
          <a:p>
            <a:pPr eaLnBrk="1" hangingPunct="1">
              <a:lnSpc>
                <a:spcPct val="90000"/>
              </a:lnSpc>
            </a:pPr>
            <a:r>
              <a:rPr lang="zh-CN" altLang="en-US">
                <a:latin typeface="Comic Sans MS" panose="030F0902030302020204" pitchFamily="66" charset="0"/>
                <a:ea typeface="宋体" panose="02010600030101010101" pitchFamily="2" charset="-122"/>
              </a:rPr>
              <a:t>为用图给出箱子排序的直观说明，假设链表有</a:t>
            </a:r>
            <a:r>
              <a:rPr lang="en-US" altLang="zh-CN">
                <a:latin typeface="Comic Sans MS" panose="030F0902030302020204" pitchFamily="66" charset="0"/>
                <a:ea typeface="宋体" panose="02010600030101010101" pitchFamily="2" charset="-122"/>
              </a:rPr>
              <a:t>10</a:t>
            </a:r>
            <a:r>
              <a:rPr lang="zh-CN" altLang="en-US">
                <a:latin typeface="Comic Sans MS" panose="030F0902030302020204" pitchFamily="66" charset="0"/>
                <a:ea typeface="宋体" panose="02010600030101010101" pitchFamily="2" charset="-122"/>
              </a:rPr>
              <a:t>个节点，每个节点仅列出两个域。</a:t>
            </a:r>
            <a:endParaRPr lang="zh-CN" altLang="en-US">
              <a:latin typeface="Comic Sans MS" panose="030F0902030302020204" pitchFamily="66" charset="0"/>
              <a:ea typeface="宋体" panose="02010600030101010101" pitchFamily="2" charset="-122"/>
            </a:endParaRPr>
          </a:p>
        </p:txBody>
      </p:sp>
      <p:grpSp>
        <p:nvGrpSpPr>
          <p:cNvPr id="591876" name="Group 4"/>
          <p:cNvGrpSpPr/>
          <p:nvPr/>
        </p:nvGrpSpPr>
        <p:grpSpPr bwMode="auto">
          <a:xfrm>
            <a:off x="1116013" y="3068638"/>
            <a:ext cx="574675" cy="360362"/>
            <a:chOff x="476" y="2069"/>
            <a:chExt cx="362" cy="227"/>
          </a:xfrm>
        </p:grpSpPr>
        <p:sp>
          <p:nvSpPr>
            <p:cNvPr id="81003" name="Rectangle 5"/>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A</a:t>
              </a:r>
              <a:endParaRPr kumimoji="1" lang="en-US" altLang="zh-CN" sz="2000" b="1">
                <a:latin typeface="Comic Sans MS" panose="030F0902030302020204" pitchFamily="66" charset="0"/>
              </a:endParaRPr>
            </a:p>
          </p:txBody>
        </p:sp>
        <p:sp>
          <p:nvSpPr>
            <p:cNvPr id="81004" name="Rectangle 6"/>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grpSp>
      <p:grpSp>
        <p:nvGrpSpPr>
          <p:cNvPr id="591879" name="Group 7"/>
          <p:cNvGrpSpPr/>
          <p:nvPr/>
        </p:nvGrpSpPr>
        <p:grpSpPr bwMode="auto">
          <a:xfrm>
            <a:off x="1835150" y="3068638"/>
            <a:ext cx="574675" cy="360362"/>
            <a:chOff x="476" y="2069"/>
            <a:chExt cx="362" cy="227"/>
          </a:xfrm>
        </p:grpSpPr>
        <p:sp>
          <p:nvSpPr>
            <p:cNvPr id="81001" name="Rectangle 8"/>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B</a:t>
              </a:r>
              <a:endParaRPr kumimoji="1" lang="en-US" altLang="zh-CN" sz="2000" b="1">
                <a:latin typeface="Comic Sans MS" panose="030F0902030302020204" pitchFamily="66" charset="0"/>
              </a:endParaRPr>
            </a:p>
          </p:txBody>
        </p:sp>
        <p:sp>
          <p:nvSpPr>
            <p:cNvPr id="81002" name="Rectangle 9"/>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882" name="Group 10"/>
          <p:cNvGrpSpPr/>
          <p:nvPr/>
        </p:nvGrpSpPr>
        <p:grpSpPr bwMode="auto">
          <a:xfrm>
            <a:off x="2555875" y="3068638"/>
            <a:ext cx="574675" cy="360362"/>
            <a:chOff x="476" y="2069"/>
            <a:chExt cx="362" cy="227"/>
          </a:xfrm>
        </p:grpSpPr>
        <p:sp>
          <p:nvSpPr>
            <p:cNvPr id="80999" name="Rectangle 11"/>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C</a:t>
              </a:r>
              <a:endParaRPr kumimoji="1" lang="en-US" altLang="zh-CN" sz="2000" b="1">
                <a:latin typeface="Comic Sans MS" panose="030F0902030302020204" pitchFamily="66" charset="0"/>
              </a:endParaRPr>
            </a:p>
          </p:txBody>
        </p:sp>
        <p:sp>
          <p:nvSpPr>
            <p:cNvPr id="81000" name="Rectangle 12"/>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5</a:t>
              </a:r>
              <a:endParaRPr kumimoji="1" lang="en-US" altLang="zh-CN" sz="2000" b="1">
                <a:latin typeface="Comic Sans MS" panose="030F0902030302020204" pitchFamily="66" charset="0"/>
              </a:endParaRPr>
            </a:p>
          </p:txBody>
        </p:sp>
      </p:grpSp>
      <p:grpSp>
        <p:nvGrpSpPr>
          <p:cNvPr id="591885" name="Group 13"/>
          <p:cNvGrpSpPr/>
          <p:nvPr/>
        </p:nvGrpSpPr>
        <p:grpSpPr bwMode="auto">
          <a:xfrm>
            <a:off x="3275013" y="3068638"/>
            <a:ext cx="574675" cy="360362"/>
            <a:chOff x="476" y="2069"/>
            <a:chExt cx="362" cy="227"/>
          </a:xfrm>
        </p:grpSpPr>
        <p:sp>
          <p:nvSpPr>
            <p:cNvPr id="80997" name="Rectangle 14"/>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D</a:t>
              </a:r>
              <a:endParaRPr kumimoji="1" lang="en-US" altLang="zh-CN" sz="2000" b="1">
                <a:latin typeface="Comic Sans MS" panose="030F0902030302020204" pitchFamily="66" charset="0"/>
              </a:endParaRPr>
            </a:p>
          </p:txBody>
        </p:sp>
        <p:sp>
          <p:nvSpPr>
            <p:cNvPr id="80998" name="Rectangle 15"/>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888" name="Group 16"/>
          <p:cNvGrpSpPr/>
          <p:nvPr/>
        </p:nvGrpSpPr>
        <p:grpSpPr bwMode="auto">
          <a:xfrm>
            <a:off x="3995738" y="3068638"/>
            <a:ext cx="574675" cy="360362"/>
            <a:chOff x="476" y="2069"/>
            <a:chExt cx="362" cy="227"/>
          </a:xfrm>
        </p:grpSpPr>
        <p:sp>
          <p:nvSpPr>
            <p:cNvPr id="80995" name="Rectangle 17"/>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E</a:t>
              </a:r>
              <a:endParaRPr kumimoji="1" lang="en-US" altLang="zh-CN" sz="2000" b="1">
                <a:latin typeface="Comic Sans MS" panose="030F0902030302020204" pitchFamily="66" charset="0"/>
              </a:endParaRPr>
            </a:p>
          </p:txBody>
        </p:sp>
        <p:sp>
          <p:nvSpPr>
            <p:cNvPr id="80996" name="Rectangle 18"/>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grpSp>
        <p:nvGrpSpPr>
          <p:cNvPr id="591891" name="Group 19"/>
          <p:cNvGrpSpPr/>
          <p:nvPr/>
        </p:nvGrpSpPr>
        <p:grpSpPr bwMode="auto">
          <a:xfrm>
            <a:off x="4714875" y="3068638"/>
            <a:ext cx="574675" cy="360362"/>
            <a:chOff x="476" y="2069"/>
            <a:chExt cx="362" cy="227"/>
          </a:xfrm>
        </p:grpSpPr>
        <p:sp>
          <p:nvSpPr>
            <p:cNvPr id="80993" name="Rectangle 20"/>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F</a:t>
              </a:r>
              <a:endParaRPr kumimoji="1" lang="en-US" altLang="zh-CN" sz="2000" b="1">
                <a:latin typeface="Comic Sans MS" panose="030F0902030302020204" pitchFamily="66" charset="0"/>
              </a:endParaRPr>
            </a:p>
          </p:txBody>
        </p:sp>
        <p:sp>
          <p:nvSpPr>
            <p:cNvPr id="80994" name="Rectangle 21"/>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grpSp>
      <p:grpSp>
        <p:nvGrpSpPr>
          <p:cNvPr id="591894" name="Group 22"/>
          <p:cNvGrpSpPr/>
          <p:nvPr/>
        </p:nvGrpSpPr>
        <p:grpSpPr bwMode="auto">
          <a:xfrm>
            <a:off x="5435600" y="3068638"/>
            <a:ext cx="574675" cy="360362"/>
            <a:chOff x="476" y="2069"/>
            <a:chExt cx="362" cy="227"/>
          </a:xfrm>
        </p:grpSpPr>
        <p:sp>
          <p:nvSpPr>
            <p:cNvPr id="80991" name="Rectangle 23"/>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G</a:t>
              </a:r>
              <a:endParaRPr kumimoji="1" lang="en-US" altLang="zh-CN" sz="2000" b="1">
                <a:latin typeface="Comic Sans MS" panose="030F0902030302020204" pitchFamily="66" charset="0"/>
              </a:endParaRPr>
            </a:p>
          </p:txBody>
        </p:sp>
        <p:sp>
          <p:nvSpPr>
            <p:cNvPr id="80992" name="Rectangle 24"/>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897" name="Group 25"/>
          <p:cNvGrpSpPr/>
          <p:nvPr/>
        </p:nvGrpSpPr>
        <p:grpSpPr bwMode="auto">
          <a:xfrm>
            <a:off x="6156325" y="3068638"/>
            <a:ext cx="574675" cy="360362"/>
            <a:chOff x="476" y="2069"/>
            <a:chExt cx="362" cy="227"/>
          </a:xfrm>
        </p:grpSpPr>
        <p:sp>
          <p:nvSpPr>
            <p:cNvPr id="80989" name="Rectangle 26"/>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H</a:t>
              </a:r>
              <a:endParaRPr kumimoji="1" lang="en-US" altLang="zh-CN" sz="2000" b="1">
                <a:latin typeface="Comic Sans MS" panose="030F0902030302020204" pitchFamily="66" charset="0"/>
              </a:endParaRPr>
            </a:p>
          </p:txBody>
        </p:sp>
        <p:sp>
          <p:nvSpPr>
            <p:cNvPr id="80990" name="Rectangle 27"/>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grpSp>
        <p:nvGrpSpPr>
          <p:cNvPr id="591900" name="Group 28"/>
          <p:cNvGrpSpPr/>
          <p:nvPr/>
        </p:nvGrpSpPr>
        <p:grpSpPr bwMode="auto">
          <a:xfrm>
            <a:off x="6875463" y="3068638"/>
            <a:ext cx="574675" cy="360362"/>
            <a:chOff x="476" y="2069"/>
            <a:chExt cx="362" cy="227"/>
          </a:xfrm>
        </p:grpSpPr>
        <p:sp>
          <p:nvSpPr>
            <p:cNvPr id="80987" name="Rectangle 29"/>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I</a:t>
              </a:r>
              <a:endParaRPr kumimoji="1" lang="en-US" altLang="zh-CN" sz="2000" b="1">
                <a:latin typeface="Comic Sans MS" panose="030F0902030302020204" pitchFamily="66" charset="0"/>
              </a:endParaRPr>
            </a:p>
          </p:txBody>
        </p:sp>
        <p:sp>
          <p:nvSpPr>
            <p:cNvPr id="80988" name="Rectangle 30"/>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903" name="Group 31"/>
          <p:cNvGrpSpPr/>
          <p:nvPr/>
        </p:nvGrpSpPr>
        <p:grpSpPr bwMode="auto">
          <a:xfrm>
            <a:off x="7596188" y="3068638"/>
            <a:ext cx="574675" cy="360362"/>
            <a:chOff x="476" y="2069"/>
            <a:chExt cx="362" cy="227"/>
          </a:xfrm>
        </p:grpSpPr>
        <p:sp>
          <p:nvSpPr>
            <p:cNvPr id="80985" name="Rectangle 32"/>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J</a:t>
              </a:r>
              <a:endParaRPr kumimoji="1" lang="en-US" altLang="zh-CN" sz="2000" b="1">
                <a:latin typeface="Comic Sans MS" panose="030F0902030302020204" pitchFamily="66" charset="0"/>
              </a:endParaRPr>
            </a:p>
          </p:txBody>
        </p:sp>
        <p:sp>
          <p:nvSpPr>
            <p:cNvPr id="80986" name="Rectangle 33"/>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sp>
        <p:nvSpPr>
          <p:cNvPr id="591906" name="Line 34"/>
          <p:cNvSpPr>
            <a:spLocks noChangeShapeType="1"/>
          </p:cNvSpPr>
          <p:nvPr/>
        </p:nvSpPr>
        <p:spPr bwMode="auto">
          <a:xfrm>
            <a:off x="1619250"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7" name="Line 35"/>
          <p:cNvSpPr>
            <a:spLocks noChangeShapeType="1"/>
          </p:cNvSpPr>
          <p:nvPr/>
        </p:nvSpPr>
        <p:spPr bwMode="auto">
          <a:xfrm>
            <a:off x="2339975"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8" name="Line 36"/>
          <p:cNvSpPr>
            <a:spLocks noChangeShapeType="1"/>
          </p:cNvSpPr>
          <p:nvPr/>
        </p:nvSpPr>
        <p:spPr bwMode="auto">
          <a:xfrm>
            <a:off x="305911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9" name="Line 37"/>
          <p:cNvSpPr>
            <a:spLocks noChangeShapeType="1"/>
          </p:cNvSpPr>
          <p:nvPr/>
        </p:nvSpPr>
        <p:spPr bwMode="auto">
          <a:xfrm>
            <a:off x="3779838"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0" name="Line 38"/>
          <p:cNvSpPr>
            <a:spLocks noChangeShapeType="1"/>
          </p:cNvSpPr>
          <p:nvPr/>
        </p:nvSpPr>
        <p:spPr bwMode="auto">
          <a:xfrm>
            <a:off x="450056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1" name="Line 39"/>
          <p:cNvSpPr>
            <a:spLocks noChangeShapeType="1"/>
          </p:cNvSpPr>
          <p:nvPr/>
        </p:nvSpPr>
        <p:spPr bwMode="auto">
          <a:xfrm>
            <a:off x="5219700"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2" name="Line 40"/>
          <p:cNvSpPr>
            <a:spLocks noChangeShapeType="1"/>
          </p:cNvSpPr>
          <p:nvPr/>
        </p:nvSpPr>
        <p:spPr bwMode="auto">
          <a:xfrm>
            <a:off x="5940425"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3" name="Line 41"/>
          <p:cNvSpPr>
            <a:spLocks noChangeShapeType="1"/>
          </p:cNvSpPr>
          <p:nvPr/>
        </p:nvSpPr>
        <p:spPr bwMode="auto">
          <a:xfrm>
            <a:off x="665956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4" name="Line 42"/>
          <p:cNvSpPr>
            <a:spLocks noChangeShapeType="1"/>
          </p:cNvSpPr>
          <p:nvPr/>
        </p:nvSpPr>
        <p:spPr bwMode="auto">
          <a:xfrm>
            <a:off x="7380288"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5" name="Line 43"/>
          <p:cNvSpPr>
            <a:spLocks noChangeShapeType="1"/>
          </p:cNvSpPr>
          <p:nvPr/>
        </p:nvSpPr>
        <p:spPr bwMode="auto">
          <a:xfrm>
            <a:off x="2411413" y="5516563"/>
            <a:ext cx="4321175" cy="0"/>
          </a:xfrm>
          <a:prstGeom prst="line">
            <a:avLst/>
          </a:prstGeom>
          <a:noFill/>
          <a:ln w="9525">
            <a:solidFill>
              <a:schemeClr val="tx1"/>
            </a:solidFill>
            <a:miter lim="800000"/>
          </a:ln>
          <a:effectLst/>
        </p:spPr>
        <p:txBody>
          <a:bodyPr wrap="none"/>
          <a:lstStyle/>
          <a:p>
            <a:endParaRPr lang="zh-CN" altLang="en-US"/>
          </a:p>
        </p:txBody>
      </p:sp>
      <p:sp>
        <p:nvSpPr>
          <p:cNvPr id="591916" name="Line 44"/>
          <p:cNvSpPr>
            <a:spLocks noChangeShapeType="1"/>
          </p:cNvSpPr>
          <p:nvPr/>
        </p:nvSpPr>
        <p:spPr bwMode="auto">
          <a:xfrm>
            <a:off x="2411413" y="3716338"/>
            <a:ext cx="0" cy="2160587"/>
          </a:xfrm>
          <a:prstGeom prst="line">
            <a:avLst/>
          </a:prstGeom>
          <a:noFill/>
          <a:ln w="9525">
            <a:solidFill>
              <a:schemeClr val="tx1"/>
            </a:solidFill>
            <a:miter lim="800000"/>
          </a:ln>
          <a:effectLst/>
        </p:spPr>
        <p:txBody>
          <a:bodyPr wrap="none"/>
          <a:lstStyle/>
          <a:p>
            <a:endParaRPr lang="zh-CN" altLang="en-US"/>
          </a:p>
        </p:txBody>
      </p:sp>
      <p:sp>
        <p:nvSpPr>
          <p:cNvPr id="591917" name="Line 45"/>
          <p:cNvSpPr>
            <a:spLocks noChangeShapeType="1"/>
          </p:cNvSpPr>
          <p:nvPr/>
        </p:nvSpPr>
        <p:spPr bwMode="auto">
          <a:xfrm>
            <a:off x="3132138" y="3716338"/>
            <a:ext cx="0" cy="2160587"/>
          </a:xfrm>
          <a:prstGeom prst="line">
            <a:avLst/>
          </a:prstGeom>
          <a:noFill/>
          <a:ln w="9525">
            <a:solidFill>
              <a:schemeClr val="tx1"/>
            </a:solidFill>
            <a:miter lim="800000"/>
          </a:ln>
          <a:effectLst/>
        </p:spPr>
        <p:txBody>
          <a:bodyPr wrap="none"/>
          <a:lstStyle/>
          <a:p>
            <a:endParaRPr lang="zh-CN" altLang="en-US"/>
          </a:p>
        </p:txBody>
      </p:sp>
      <p:sp>
        <p:nvSpPr>
          <p:cNvPr id="591918" name="Rectangle 46"/>
          <p:cNvSpPr>
            <a:spLocks noChangeArrowheads="1"/>
          </p:cNvSpPr>
          <p:nvPr/>
        </p:nvSpPr>
        <p:spPr bwMode="auto">
          <a:xfrm>
            <a:off x="3995738"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A</a:t>
            </a:r>
            <a:endParaRPr kumimoji="1" lang="en-US" altLang="zh-CN" sz="2000" b="1">
              <a:latin typeface="Comic Sans MS" panose="030F0902030302020204" pitchFamily="66" charset="0"/>
            </a:endParaRPr>
          </a:p>
        </p:txBody>
      </p:sp>
      <p:sp>
        <p:nvSpPr>
          <p:cNvPr id="591919" name="Line 47"/>
          <p:cNvSpPr>
            <a:spLocks noChangeShapeType="1"/>
          </p:cNvSpPr>
          <p:nvPr/>
        </p:nvSpPr>
        <p:spPr bwMode="auto">
          <a:xfrm>
            <a:off x="5291138" y="3716338"/>
            <a:ext cx="0" cy="2160587"/>
          </a:xfrm>
          <a:prstGeom prst="line">
            <a:avLst/>
          </a:prstGeom>
          <a:noFill/>
          <a:ln w="9525">
            <a:solidFill>
              <a:schemeClr val="tx1"/>
            </a:solidFill>
            <a:miter lim="800000"/>
          </a:ln>
          <a:effectLst/>
        </p:spPr>
        <p:txBody>
          <a:bodyPr wrap="none"/>
          <a:lstStyle/>
          <a:p>
            <a:endParaRPr lang="zh-CN" altLang="en-US"/>
          </a:p>
        </p:txBody>
      </p:sp>
      <p:sp>
        <p:nvSpPr>
          <p:cNvPr id="591920" name="Line 48"/>
          <p:cNvSpPr>
            <a:spLocks noChangeShapeType="1"/>
          </p:cNvSpPr>
          <p:nvPr/>
        </p:nvSpPr>
        <p:spPr bwMode="auto">
          <a:xfrm>
            <a:off x="4572000" y="3716338"/>
            <a:ext cx="0" cy="2160587"/>
          </a:xfrm>
          <a:prstGeom prst="line">
            <a:avLst/>
          </a:prstGeom>
          <a:noFill/>
          <a:ln w="9525">
            <a:solidFill>
              <a:schemeClr val="tx1"/>
            </a:solidFill>
            <a:miter lim="800000"/>
          </a:ln>
          <a:effectLst/>
        </p:spPr>
        <p:txBody>
          <a:bodyPr wrap="none"/>
          <a:lstStyle/>
          <a:p>
            <a:endParaRPr lang="zh-CN" altLang="en-US"/>
          </a:p>
        </p:txBody>
      </p:sp>
      <p:sp>
        <p:nvSpPr>
          <p:cNvPr id="591921" name="Line 49"/>
          <p:cNvSpPr>
            <a:spLocks noChangeShapeType="1"/>
          </p:cNvSpPr>
          <p:nvPr/>
        </p:nvSpPr>
        <p:spPr bwMode="auto">
          <a:xfrm>
            <a:off x="3851275" y="3716338"/>
            <a:ext cx="0" cy="2160587"/>
          </a:xfrm>
          <a:prstGeom prst="line">
            <a:avLst/>
          </a:prstGeom>
          <a:noFill/>
          <a:ln w="9525">
            <a:solidFill>
              <a:schemeClr val="tx1"/>
            </a:solidFill>
            <a:miter lim="800000"/>
          </a:ln>
          <a:effectLst/>
        </p:spPr>
        <p:txBody>
          <a:bodyPr wrap="none"/>
          <a:lstStyle/>
          <a:p>
            <a:endParaRPr lang="zh-CN" altLang="en-US"/>
          </a:p>
        </p:txBody>
      </p:sp>
      <p:sp>
        <p:nvSpPr>
          <p:cNvPr id="591922" name="Line 50"/>
          <p:cNvSpPr>
            <a:spLocks noChangeShapeType="1"/>
          </p:cNvSpPr>
          <p:nvPr/>
        </p:nvSpPr>
        <p:spPr bwMode="auto">
          <a:xfrm>
            <a:off x="6011863" y="3716338"/>
            <a:ext cx="0" cy="2160587"/>
          </a:xfrm>
          <a:prstGeom prst="line">
            <a:avLst/>
          </a:prstGeom>
          <a:noFill/>
          <a:ln w="9525">
            <a:solidFill>
              <a:schemeClr val="tx1"/>
            </a:solidFill>
            <a:miter lim="800000"/>
          </a:ln>
          <a:effectLst/>
        </p:spPr>
        <p:txBody>
          <a:bodyPr wrap="none"/>
          <a:lstStyle/>
          <a:p>
            <a:endParaRPr lang="zh-CN" altLang="en-US"/>
          </a:p>
        </p:txBody>
      </p:sp>
      <p:sp>
        <p:nvSpPr>
          <p:cNvPr id="591923" name="Line 51"/>
          <p:cNvSpPr>
            <a:spLocks noChangeShapeType="1"/>
          </p:cNvSpPr>
          <p:nvPr/>
        </p:nvSpPr>
        <p:spPr bwMode="auto">
          <a:xfrm>
            <a:off x="6732588" y="3716338"/>
            <a:ext cx="0" cy="2160587"/>
          </a:xfrm>
          <a:prstGeom prst="line">
            <a:avLst/>
          </a:prstGeom>
          <a:noFill/>
          <a:ln w="9525">
            <a:solidFill>
              <a:schemeClr val="tx1"/>
            </a:solidFill>
            <a:miter lim="800000"/>
          </a:ln>
          <a:effectLst/>
        </p:spPr>
        <p:txBody>
          <a:bodyPr wrap="none"/>
          <a:lstStyle/>
          <a:p>
            <a:endParaRPr lang="zh-CN" altLang="en-US"/>
          </a:p>
        </p:txBody>
      </p:sp>
      <p:sp>
        <p:nvSpPr>
          <p:cNvPr id="591924" name="Text Box 52"/>
          <p:cNvSpPr txBox="1">
            <a:spLocks noChangeArrowheads="1"/>
          </p:cNvSpPr>
          <p:nvPr/>
        </p:nvSpPr>
        <p:spPr bwMode="auto">
          <a:xfrm>
            <a:off x="2339975"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0</a:t>
            </a:r>
            <a:endParaRPr kumimoji="1" lang="en-US" altLang="zh-CN" b="1">
              <a:solidFill>
                <a:schemeClr val="folHlink"/>
              </a:solidFill>
              <a:latin typeface="Comic Sans MS" panose="030F0902030302020204" pitchFamily="66" charset="0"/>
            </a:endParaRPr>
          </a:p>
        </p:txBody>
      </p:sp>
      <p:sp>
        <p:nvSpPr>
          <p:cNvPr id="591925" name="Text Box 53"/>
          <p:cNvSpPr txBox="1">
            <a:spLocks noChangeArrowheads="1"/>
          </p:cNvSpPr>
          <p:nvPr/>
        </p:nvSpPr>
        <p:spPr bwMode="auto">
          <a:xfrm>
            <a:off x="3059113"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1</a:t>
            </a:r>
            <a:endParaRPr kumimoji="1" lang="en-US" altLang="zh-CN" b="1">
              <a:solidFill>
                <a:schemeClr val="folHlink"/>
              </a:solidFill>
              <a:latin typeface="Comic Sans MS" panose="030F0902030302020204" pitchFamily="66" charset="0"/>
            </a:endParaRPr>
          </a:p>
        </p:txBody>
      </p:sp>
      <p:sp>
        <p:nvSpPr>
          <p:cNvPr id="591926" name="Text Box 54"/>
          <p:cNvSpPr txBox="1">
            <a:spLocks noChangeArrowheads="1"/>
          </p:cNvSpPr>
          <p:nvPr/>
        </p:nvSpPr>
        <p:spPr bwMode="auto">
          <a:xfrm>
            <a:off x="3779838"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2</a:t>
            </a:r>
            <a:endParaRPr kumimoji="1" lang="en-US" altLang="zh-CN" b="1">
              <a:solidFill>
                <a:schemeClr val="folHlink"/>
              </a:solidFill>
              <a:latin typeface="Comic Sans MS" panose="030F0902030302020204" pitchFamily="66" charset="0"/>
            </a:endParaRPr>
          </a:p>
        </p:txBody>
      </p:sp>
      <p:sp>
        <p:nvSpPr>
          <p:cNvPr id="591927" name="Text Box 55"/>
          <p:cNvSpPr txBox="1">
            <a:spLocks noChangeArrowheads="1"/>
          </p:cNvSpPr>
          <p:nvPr/>
        </p:nvSpPr>
        <p:spPr bwMode="auto">
          <a:xfrm>
            <a:off x="4500563"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3</a:t>
            </a:r>
            <a:endParaRPr kumimoji="1" lang="en-US" altLang="zh-CN" b="1">
              <a:solidFill>
                <a:schemeClr val="folHlink"/>
              </a:solidFill>
              <a:latin typeface="Comic Sans MS" panose="030F0902030302020204" pitchFamily="66" charset="0"/>
            </a:endParaRPr>
          </a:p>
        </p:txBody>
      </p:sp>
      <p:sp>
        <p:nvSpPr>
          <p:cNvPr id="591928" name="Text Box 56"/>
          <p:cNvSpPr txBox="1">
            <a:spLocks noChangeArrowheads="1"/>
          </p:cNvSpPr>
          <p:nvPr/>
        </p:nvSpPr>
        <p:spPr bwMode="auto">
          <a:xfrm>
            <a:off x="5219700"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4</a:t>
            </a:r>
            <a:endParaRPr kumimoji="1" lang="en-US" altLang="zh-CN" b="1">
              <a:solidFill>
                <a:schemeClr val="folHlink"/>
              </a:solidFill>
              <a:latin typeface="Comic Sans MS" panose="030F0902030302020204" pitchFamily="66" charset="0"/>
            </a:endParaRPr>
          </a:p>
        </p:txBody>
      </p:sp>
      <p:sp>
        <p:nvSpPr>
          <p:cNvPr id="591929" name="Text Box 57"/>
          <p:cNvSpPr txBox="1">
            <a:spLocks noChangeArrowheads="1"/>
          </p:cNvSpPr>
          <p:nvPr/>
        </p:nvSpPr>
        <p:spPr bwMode="auto">
          <a:xfrm>
            <a:off x="5940425"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5</a:t>
            </a:r>
            <a:endParaRPr kumimoji="1" lang="en-US" altLang="zh-CN" b="1">
              <a:solidFill>
                <a:schemeClr val="folHlink"/>
              </a:solidFill>
              <a:latin typeface="Comic Sans MS" panose="030F0902030302020204" pitchFamily="66" charset="0"/>
            </a:endParaRPr>
          </a:p>
        </p:txBody>
      </p:sp>
      <p:sp>
        <p:nvSpPr>
          <p:cNvPr id="591930" name="Rectangle 58"/>
          <p:cNvSpPr>
            <a:spLocks noChangeArrowheads="1"/>
          </p:cNvSpPr>
          <p:nvPr/>
        </p:nvSpPr>
        <p:spPr bwMode="auto">
          <a:xfrm>
            <a:off x="5435600"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B</a:t>
            </a:r>
            <a:endParaRPr kumimoji="1" lang="en-US" altLang="zh-CN" sz="2000" b="1">
              <a:latin typeface="Comic Sans MS" panose="030F0902030302020204" pitchFamily="66" charset="0"/>
            </a:endParaRPr>
          </a:p>
        </p:txBody>
      </p:sp>
      <p:sp>
        <p:nvSpPr>
          <p:cNvPr id="591931" name="Rectangle 59"/>
          <p:cNvSpPr>
            <a:spLocks noChangeArrowheads="1"/>
          </p:cNvSpPr>
          <p:nvPr/>
        </p:nvSpPr>
        <p:spPr bwMode="auto">
          <a:xfrm>
            <a:off x="6156325"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C</a:t>
            </a:r>
            <a:endParaRPr kumimoji="1" lang="en-US" altLang="zh-CN" sz="2000" b="1">
              <a:latin typeface="Comic Sans MS" panose="030F0902030302020204" pitchFamily="66" charset="0"/>
            </a:endParaRPr>
          </a:p>
        </p:txBody>
      </p:sp>
      <p:sp>
        <p:nvSpPr>
          <p:cNvPr id="591932" name="Rectangle 60"/>
          <p:cNvSpPr>
            <a:spLocks noChangeArrowheads="1"/>
          </p:cNvSpPr>
          <p:nvPr/>
        </p:nvSpPr>
        <p:spPr bwMode="auto">
          <a:xfrm>
            <a:off x="5435600" y="47244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D</a:t>
            </a:r>
            <a:endParaRPr kumimoji="1" lang="en-US" altLang="zh-CN" sz="2000" b="1">
              <a:latin typeface="Comic Sans MS" panose="030F0902030302020204" pitchFamily="66" charset="0"/>
            </a:endParaRPr>
          </a:p>
        </p:txBody>
      </p:sp>
      <p:sp>
        <p:nvSpPr>
          <p:cNvPr id="591933" name="Rectangle 61"/>
          <p:cNvSpPr>
            <a:spLocks noChangeArrowheads="1"/>
          </p:cNvSpPr>
          <p:nvPr/>
        </p:nvSpPr>
        <p:spPr bwMode="auto">
          <a:xfrm>
            <a:off x="4716463"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E</a:t>
            </a:r>
            <a:endParaRPr kumimoji="1" lang="en-US" altLang="zh-CN" sz="2000" b="1">
              <a:latin typeface="Comic Sans MS" panose="030F0902030302020204" pitchFamily="66" charset="0"/>
            </a:endParaRPr>
          </a:p>
        </p:txBody>
      </p:sp>
      <p:sp>
        <p:nvSpPr>
          <p:cNvPr id="591934" name="Rectangle 62"/>
          <p:cNvSpPr>
            <a:spLocks noChangeArrowheads="1"/>
          </p:cNvSpPr>
          <p:nvPr/>
        </p:nvSpPr>
        <p:spPr bwMode="auto">
          <a:xfrm>
            <a:off x="2484438"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F</a:t>
            </a:r>
            <a:endParaRPr kumimoji="1" lang="en-US" altLang="zh-CN" sz="2000" b="1">
              <a:latin typeface="Comic Sans MS" panose="030F0902030302020204" pitchFamily="66" charset="0"/>
            </a:endParaRPr>
          </a:p>
        </p:txBody>
      </p:sp>
      <p:sp>
        <p:nvSpPr>
          <p:cNvPr id="591935" name="Rectangle 63"/>
          <p:cNvSpPr>
            <a:spLocks noChangeArrowheads="1"/>
          </p:cNvSpPr>
          <p:nvPr/>
        </p:nvSpPr>
        <p:spPr bwMode="auto">
          <a:xfrm>
            <a:off x="5435600" y="42926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G</a:t>
            </a:r>
            <a:endParaRPr kumimoji="1" lang="en-US" altLang="zh-CN" sz="2000" b="1">
              <a:latin typeface="Comic Sans MS" panose="030F0902030302020204" pitchFamily="66" charset="0"/>
            </a:endParaRPr>
          </a:p>
        </p:txBody>
      </p:sp>
      <p:sp>
        <p:nvSpPr>
          <p:cNvPr id="591936" name="Rectangle 64"/>
          <p:cNvSpPr>
            <a:spLocks noChangeArrowheads="1"/>
          </p:cNvSpPr>
          <p:nvPr/>
        </p:nvSpPr>
        <p:spPr bwMode="auto">
          <a:xfrm>
            <a:off x="4716463" y="47244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H</a:t>
            </a:r>
            <a:endParaRPr kumimoji="1" lang="en-US" altLang="zh-CN" sz="2000" b="1">
              <a:latin typeface="Comic Sans MS" panose="030F0902030302020204" pitchFamily="66" charset="0"/>
            </a:endParaRPr>
          </a:p>
        </p:txBody>
      </p:sp>
      <p:sp>
        <p:nvSpPr>
          <p:cNvPr id="591937" name="Rectangle 65"/>
          <p:cNvSpPr>
            <a:spLocks noChangeArrowheads="1"/>
          </p:cNvSpPr>
          <p:nvPr/>
        </p:nvSpPr>
        <p:spPr bwMode="auto">
          <a:xfrm>
            <a:off x="5435600" y="38608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I</a:t>
            </a:r>
            <a:endParaRPr kumimoji="1" lang="en-US" altLang="zh-CN" sz="2000" b="1">
              <a:latin typeface="Comic Sans MS" panose="030F0902030302020204" pitchFamily="66" charset="0"/>
            </a:endParaRPr>
          </a:p>
        </p:txBody>
      </p:sp>
      <p:sp>
        <p:nvSpPr>
          <p:cNvPr id="591938" name="Rectangle 66"/>
          <p:cNvSpPr>
            <a:spLocks noChangeArrowheads="1"/>
          </p:cNvSpPr>
          <p:nvPr/>
        </p:nvSpPr>
        <p:spPr bwMode="auto">
          <a:xfrm>
            <a:off x="4716463" y="42926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J</a:t>
            </a:r>
            <a:endParaRPr kumimoji="1" lang="en-US" altLang="zh-CN" sz="2000" b="1">
              <a:latin typeface="Comic Sans MS" panose="030F0902030302020204" pitchFamily="66" charset="0"/>
            </a:endParaRPr>
          </a:p>
        </p:txBody>
      </p:sp>
      <p:grpSp>
        <p:nvGrpSpPr>
          <p:cNvPr id="591939" name="Group 67"/>
          <p:cNvGrpSpPr/>
          <p:nvPr/>
        </p:nvGrpSpPr>
        <p:grpSpPr bwMode="auto">
          <a:xfrm>
            <a:off x="1116013" y="6021388"/>
            <a:ext cx="574675" cy="360362"/>
            <a:chOff x="476" y="2069"/>
            <a:chExt cx="362" cy="227"/>
          </a:xfrm>
        </p:grpSpPr>
        <p:sp>
          <p:nvSpPr>
            <p:cNvPr id="80983" name="Rectangle 68"/>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F</a:t>
              </a:r>
              <a:endParaRPr kumimoji="1" lang="en-US" altLang="zh-CN" sz="2000" b="1">
                <a:latin typeface="Comic Sans MS" panose="030F0902030302020204" pitchFamily="66" charset="0"/>
              </a:endParaRPr>
            </a:p>
          </p:txBody>
        </p:sp>
        <p:sp>
          <p:nvSpPr>
            <p:cNvPr id="80984" name="Rectangle 69"/>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grpSp>
      <p:grpSp>
        <p:nvGrpSpPr>
          <p:cNvPr id="591942" name="Group 70"/>
          <p:cNvGrpSpPr/>
          <p:nvPr/>
        </p:nvGrpSpPr>
        <p:grpSpPr bwMode="auto">
          <a:xfrm>
            <a:off x="1835150" y="6021388"/>
            <a:ext cx="574675" cy="360362"/>
            <a:chOff x="476" y="2069"/>
            <a:chExt cx="362" cy="227"/>
          </a:xfrm>
        </p:grpSpPr>
        <p:sp>
          <p:nvSpPr>
            <p:cNvPr id="80981" name="Rectangle 71"/>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A</a:t>
              </a:r>
              <a:endParaRPr kumimoji="1" lang="en-US" altLang="zh-CN" sz="2000" b="1">
                <a:latin typeface="Comic Sans MS" panose="030F0902030302020204" pitchFamily="66" charset="0"/>
              </a:endParaRPr>
            </a:p>
          </p:txBody>
        </p:sp>
        <p:sp>
          <p:nvSpPr>
            <p:cNvPr id="80982" name="Rectangle 72"/>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grpSp>
      <p:grpSp>
        <p:nvGrpSpPr>
          <p:cNvPr id="591945" name="Group 73"/>
          <p:cNvGrpSpPr/>
          <p:nvPr/>
        </p:nvGrpSpPr>
        <p:grpSpPr bwMode="auto">
          <a:xfrm>
            <a:off x="2555875" y="6021388"/>
            <a:ext cx="574675" cy="360362"/>
            <a:chOff x="476" y="2069"/>
            <a:chExt cx="362" cy="227"/>
          </a:xfrm>
        </p:grpSpPr>
        <p:sp>
          <p:nvSpPr>
            <p:cNvPr id="80979" name="Rectangle 74"/>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E</a:t>
              </a:r>
              <a:endParaRPr kumimoji="1" lang="en-US" altLang="zh-CN" sz="2000" b="1">
                <a:latin typeface="Comic Sans MS" panose="030F0902030302020204" pitchFamily="66" charset="0"/>
              </a:endParaRPr>
            </a:p>
          </p:txBody>
        </p:sp>
        <p:sp>
          <p:nvSpPr>
            <p:cNvPr id="80980" name="Rectangle 75"/>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grpSp>
        <p:nvGrpSpPr>
          <p:cNvPr id="591948" name="Group 76"/>
          <p:cNvGrpSpPr/>
          <p:nvPr/>
        </p:nvGrpSpPr>
        <p:grpSpPr bwMode="auto">
          <a:xfrm>
            <a:off x="3275013" y="6021388"/>
            <a:ext cx="574675" cy="360362"/>
            <a:chOff x="476" y="2069"/>
            <a:chExt cx="362" cy="227"/>
          </a:xfrm>
        </p:grpSpPr>
        <p:sp>
          <p:nvSpPr>
            <p:cNvPr id="80977" name="Rectangle 77"/>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H</a:t>
              </a:r>
              <a:endParaRPr kumimoji="1" lang="en-US" altLang="zh-CN" sz="2000" b="1">
                <a:latin typeface="Comic Sans MS" panose="030F0902030302020204" pitchFamily="66" charset="0"/>
              </a:endParaRPr>
            </a:p>
          </p:txBody>
        </p:sp>
        <p:sp>
          <p:nvSpPr>
            <p:cNvPr id="80978" name="Rectangle 78"/>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grpSp>
        <p:nvGrpSpPr>
          <p:cNvPr id="591951" name="Group 79"/>
          <p:cNvGrpSpPr/>
          <p:nvPr/>
        </p:nvGrpSpPr>
        <p:grpSpPr bwMode="auto">
          <a:xfrm>
            <a:off x="3995738" y="6021388"/>
            <a:ext cx="574675" cy="360362"/>
            <a:chOff x="476" y="2069"/>
            <a:chExt cx="362" cy="227"/>
          </a:xfrm>
        </p:grpSpPr>
        <p:sp>
          <p:nvSpPr>
            <p:cNvPr id="80975" name="Rectangle 80"/>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J</a:t>
              </a:r>
              <a:endParaRPr kumimoji="1" lang="en-US" altLang="zh-CN" sz="2000" b="1">
                <a:latin typeface="Comic Sans MS" panose="030F0902030302020204" pitchFamily="66" charset="0"/>
              </a:endParaRPr>
            </a:p>
          </p:txBody>
        </p:sp>
        <p:sp>
          <p:nvSpPr>
            <p:cNvPr id="80976" name="Rectangle 81"/>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grpSp>
      <p:grpSp>
        <p:nvGrpSpPr>
          <p:cNvPr id="591954" name="Group 82"/>
          <p:cNvGrpSpPr/>
          <p:nvPr/>
        </p:nvGrpSpPr>
        <p:grpSpPr bwMode="auto">
          <a:xfrm>
            <a:off x="4714875" y="6021388"/>
            <a:ext cx="574675" cy="360362"/>
            <a:chOff x="476" y="2069"/>
            <a:chExt cx="362" cy="227"/>
          </a:xfrm>
        </p:grpSpPr>
        <p:sp>
          <p:nvSpPr>
            <p:cNvPr id="80973" name="Rectangle 83"/>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B</a:t>
              </a:r>
              <a:endParaRPr kumimoji="1" lang="en-US" altLang="zh-CN" sz="2000" b="1">
                <a:latin typeface="Comic Sans MS" panose="030F0902030302020204" pitchFamily="66" charset="0"/>
              </a:endParaRPr>
            </a:p>
          </p:txBody>
        </p:sp>
        <p:sp>
          <p:nvSpPr>
            <p:cNvPr id="80974" name="Rectangle 84"/>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957" name="Group 85"/>
          <p:cNvGrpSpPr/>
          <p:nvPr/>
        </p:nvGrpSpPr>
        <p:grpSpPr bwMode="auto">
          <a:xfrm>
            <a:off x="5435600" y="6021388"/>
            <a:ext cx="574675" cy="360362"/>
            <a:chOff x="476" y="2069"/>
            <a:chExt cx="362" cy="227"/>
          </a:xfrm>
        </p:grpSpPr>
        <p:sp>
          <p:nvSpPr>
            <p:cNvPr id="80971" name="Rectangle 86"/>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D</a:t>
              </a:r>
              <a:endParaRPr kumimoji="1" lang="en-US" altLang="zh-CN" sz="2000" b="1">
                <a:latin typeface="Comic Sans MS" panose="030F0902030302020204" pitchFamily="66" charset="0"/>
              </a:endParaRPr>
            </a:p>
          </p:txBody>
        </p:sp>
        <p:sp>
          <p:nvSpPr>
            <p:cNvPr id="80972" name="Rectangle 87"/>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960" name="Group 88"/>
          <p:cNvGrpSpPr/>
          <p:nvPr/>
        </p:nvGrpSpPr>
        <p:grpSpPr bwMode="auto">
          <a:xfrm>
            <a:off x="6156325" y="6021388"/>
            <a:ext cx="574675" cy="360362"/>
            <a:chOff x="476" y="2069"/>
            <a:chExt cx="362" cy="227"/>
          </a:xfrm>
        </p:grpSpPr>
        <p:sp>
          <p:nvSpPr>
            <p:cNvPr id="80969" name="Rectangle 89"/>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G</a:t>
              </a:r>
              <a:endParaRPr kumimoji="1" lang="en-US" altLang="zh-CN" sz="2000" b="1">
                <a:latin typeface="Comic Sans MS" panose="030F0902030302020204" pitchFamily="66" charset="0"/>
              </a:endParaRPr>
            </a:p>
          </p:txBody>
        </p:sp>
        <p:sp>
          <p:nvSpPr>
            <p:cNvPr id="80970" name="Rectangle 90"/>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963" name="Group 91"/>
          <p:cNvGrpSpPr/>
          <p:nvPr/>
        </p:nvGrpSpPr>
        <p:grpSpPr bwMode="auto">
          <a:xfrm>
            <a:off x="6875463" y="6021388"/>
            <a:ext cx="574675" cy="360362"/>
            <a:chOff x="476" y="2069"/>
            <a:chExt cx="362" cy="227"/>
          </a:xfrm>
        </p:grpSpPr>
        <p:sp>
          <p:nvSpPr>
            <p:cNvPr id="80967" name="Rectangle 92"/>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I</a:t>
              </a:r>
              <a:endParaRPr kumimoji="1" lang="en-US" altLang="zh-CN" sz="2000" b="1">
                <a:latin typeface="Comic Sans MS" panose="030F0902030302020204" pitchFamily="66" charset="0"/>
              </a:endParaRPr>
            </a:p>
          </p:txBody>
        </p:sp>
        <p:sp>
          <p:nvSpPr>
            <p:cNvPr id="80968" name="Rectangle 93"/>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grpSp>
      <p:grpSp>
        <p:nvGrpSpPr>
          <p:cNvPr id="591966" name="Group 94"/>
          <p:cNvGrpSpPr/>
          <p:nvPr/>
        </p:nvGrpSpPr>
        <p:grpSpPr bwMode="auto">
          <a:xfrm>
            <a:off x="7596188" y="6021388"/>
            <a:ext cx="574675" cy="360362"/>
            <a:chOff x="476" y="2069"/>
            <a:chExt cx="362" cy="227"/>
          </a:xfrm>
        </p:grpSpPr>
        <p:sp>
          <p:nvSpPr>
            <p:cNvPr id="80965" name="Rectangle 95"/>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C</a:t>
              </a:r>
              <a:endParaRPr kumimoji="1" lang="en-US" altLang="zh-CN" sz="2000" b="1">
                <a:latin typeface="Comic Sans MS" panose="030F0902030302020204" pitchFamily="66" charset="0"/>
              </a:endParaRPr>
            </a:p>
          </p:txBody>
        </p:sp>
        <p:sp>
          <p:nvSpPr>
            <p:cNvPr id="80966" name="Rectangle 96"/>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latin typeface="Comic Sans MS" panose="030F0902030302020204" pitchFamily="66" charset="0"/>
                </a:rPr>
                <a:t>5</a:t>
              </a:r>
              <a:endParaRPr kumimoji="1" lang="en-US" altLang="zh-CN" sz="2000" b="1">
                <a:latin typeface="Comic Sans MS" panose="030F0902030302020204" pitchFamily="66" charset="0"/>
              </a:endParaRPr>
            </a:p>
          </p:txBody>
        </p:sp>
      </p:grpSp>
      <p:sp>
        <p:nvSpPr>
          <p:cNvPr id="591969" name="Line 97"/>
          <p:cNvSpPr>
            <a:spLocks noChangeShapeType="1"/>
          </p:cNvSpPr>
          <p:nvPr/>
        </p:nvSpPr>
        <p:spPr bwMode="auto">
          <a:xfrm>
            <a:off x="1619250"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0" name="Line 98"/>
          <p:cNvSpPr>
            <a:spLocks noChangeShapeType="1"/>
          </p:cNvSpPr>
          <p:nvPr/>
        </p:nvSpPr>
        <p:spPr bwMode="auto">
          <a:xfrm>
            <a:off x="2339975"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1" name="Line 99"/>
          <p:cNvSpPr>
            <a:spLocks noChangeShapeType="1"/>
          </p:cNvSpPr>
          <p:nvPr/>
        </p:nvSpPr>
        <p:spPr bwMode="auto">
          <a:xfrm>
            <a:off x="305911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2" name="Line 100"/>
          <p:cNvSpPr>
            <a:spLocks noChangeShapeType="1"/>
          </p:cNvSpPr>
          <p:nvPr/>
        </p:nvSpPr>
        <p:spPr bwMode="auto">
          <a:xfrm>
            <a:off x="3779838"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3" name="Line 101"/>
          <p:cNvSpPr>
            <a:spLocks noChangeShapeType="1"/>
          </p:cNvSpPr>
          <p:nvPr/>
        </p:nvSpPr>
        <p:spPr bwMode="auto">
          <a:xfrm>
            <a:off x="450056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4" name="Line 102"/>
          <p:cNvSpPr>
            <a:spLocks noChangeShapeType="1"/>
          </p:cNvSpPr>
          <p:nvPr/>
        </p:nvSpPr>
        <p:spPr bwMode="auto">
          <a:xfrm>
            <a:off x="5219700"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5" name="Line 103"/>
          <p:cNvSpPr>
            <a:spLocks noChangeShapeType="1"/>
          </p:cNvSpPr>
          <p:nvPr/>
        </p:nvSpPr>
        <p:spPr bwMode="auto">
          <a:xfrm>
            <a:off x="5940425"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6" name="Line 104"/>
          <p:cNvSpPr>
            <a:spLocks noChangeShapeType="1"/>
          </p:cNvSpPr>
          <p:nvPr/>
        </p:nvSpPr>
        <p:spPr bwMode="auto">
          <a:xfrm>
            <a:off x="665956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7" name="Line 105"/>
          <p:cNvSpPr>
            <a:spLocks noChangeShapeType="1"/>
          </p:cNvSpPr>
          <p:nvPr/>
        </p:nvSpPr>
        <p:spPr bwMode="auto">
          <a:xfrm>
            <a:off x="7380288"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8" name="AutoShape 106"/>
          <p:cNvSpPr>
            <a:spLocks noChangeArrowheads="1"/>
          </p:cNvSpPr>
          <p:nvPr/>
        </p:nvSpPr>
        <p:spPr bwMode="auto">
          <a:xfrm>
            <a:off x="7164388" y="4292600"/>
            <a:ext cx="1584325" cy="649288"/>
          </a:xfrm>
          <a:prstGeom prst="wedgeRoundRectCallout">
            <a:avLst>
              <a:gd name="adj1" fmla="val -30963"/>
              <a:gd name="adj2" fmla="val 70051"/>
              <a:gd name="adj3" fmla="val 16667"/>
            </a:avLst>
          </a:prstGeom>
          <a:solidFill>
            <a:schemeClr val="accent1"/>
          </a:solidFill>
          <a:ln w="9525">
            <a:solidFill>
              <a:schemeClr val="tx1"/>
            </a:solidFill>
            <a:miter lim="800000"/>
          </a:ln>
          <a:effectLst/>
        </p:spPr>
        <p:txBody>
          <a:bodyPr/>
          <a:lstStyle/>
          <a:p>
            <a:pPr algn="ctr"/>
            <a:r>
              <a:rPr lang="zh-CN" altLang="en-US"/>
              <a:t>是否稳定？</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91876"/>
                                        </p:tgtEl>
                                        <p:attrNameLst>
                                          <p:attrName>style.visibility</p:attrName>
                                        </p:attrNameLst>
                                      </p:cBhvr>
                                      <p:to>
                                        <p:strVal val="visible"/>
                                      </p:to>
                                    </p:set>
                                    <p:anim calcmode="lin" valueType="num">
                                      <p:cBhvr>
                                        <p:cTn id="7" dur="500" fill="hold"/>
                                        <p:tgtEl>
                                          <p:spTgt spid="591876"/>
                                        </p:tgtEl>
                                        <p:attrNameLst>
                                          <p:attrName>ppt_w</p:attrName>
                                        </p:attrNameLst>
                                      </p:cBhvr>
                                      <p:tavLst>
                                        <p:tav tm="0">
                                          <p:val>
                                            <p:fltVal val="0"/>
                                          </p:val>
                                        </p:tav>
                                        <p:tav tm="100000">
                                          <p:val>
                                            <p:strVal val="#ppt_w"/>
                                          </p:val>
                                        </p:tav>
                                      </p:tavLst>
                                    </p:anim>
                                    <p:anim calcmode="lin" valueType="num">
                                      <p:cBhvr>
                                        <p:cTn id="8" dur="500" fill="hold"/>
                                        <p:tgtEl>
                                          <p:spTgt spid="59187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91879"/>
                                        </p:tgtEl>
                                        <p:attrNameLst>
                                          <p:attrName>style.visibility</p:attrName>
                                        </p:attrNameLst>
                                      </p:cBhvr>
                                      <p:to>
                                        <p:strVal val="visible"/>
                                      </p:to>
                                    </p:set>
                                    <p:anim calcmode="lin" valueType="num">
                                      <p:cBhvr>
                                        <p:cTn id="12" dur="500" fill="hold"/>
                                        <p:tgtEl>
                                          <p:spTgt spid="591879"/>
                                        </p:tgtEl>
                                        <p:attrNameLst>
                                          <p:attrName>ppt_w</p:attrName>
                                        </p:attrNameLst>
                                      </p:cBhvr>
                                      <p:tavLst>
                                        <p:tav tm="0">
                                          <p:val>
                                            <p:fltVal val="0"/>
                                          </p:val>
                                        </p:tav>
                                        <p:tav tm="100000">
                                          <p:val>
                                            <p:strVal val="#ppt_w"/>
                                          </p:val>
                                        </p:tav>
                                      </p:tavLst>
                                    </p:anim>
                                    <p:anim calcmode="lin" valueType="num">
                                      <p:cBhvr>
                                        <p:cTn id="13" dur="500" fill="hold"/>
                                        <p:tgtEl>
                                          <p:spTgt spid="59187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591882"/>
                                        </p:tgtEl>
                                        <p:attrNameLst>
                                          <p:attrName>style.visibility</p:attrName>
                                        </p:attrNameLst>
                                      </p:cBhvr>
                                      <p:to>
                                        <p:strVal val="visible"/>
                                      </p:to>
                                    </p:set>
                                    <p:anim calcmode="lin" valueType="num">
                                      <p:cBhvr>
                                        <p:cTn id="17" dur="500" fill="hold"/>
                                        <p:tgtEl>
                                          <p:spTgt spid="591882"/>
                                        </p:tgtEl>
                                        <p:attrNameLst>
                                          <p:attrName>ppt_w</p:attrName>
                                        </p:attrNameLst>
                                      </p:cBhvr>
                                      <p:tavLst>
                                        <p:tav tm="0">
                                          <p:val>
                                            <p:fltVal val="0"/>
                                          </p:val>
                                        </p:tav>
                                        <p:tav tm="100000">
                                          <p:val>
                                            <p:strVal val="#ppt_w"/>
                                          </p:val>
                                        </p:tav>
                                      </p:tavLst>
                                    </p:anim>
                                    <p:anim calcmode="lin" valueType="num">
                                      <p:cBhvr>
                                        <p:cTn id="18" dur="500" fill="hold"/>
                                        <p:tgtEl>
                                          <p:spTgt spid="59188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91885"/>
                                        </p:tgtEl>
                                        <p:attrNameLst>
                                          <p:attrName>style.visibility</p:attrName>
                                        </p:attrNameLst>
                                      </p:cBhvr>
                                      <p:to>
                                        <p:strVal val="visible"/>
                                      </p:to>
                                    </p:set>
                                    <p:anim calcmode="lin" valueType="num">
                                      <p:cBhvr>
                                        <p:cTn id="22" dur="500" fill="hold"/>
                                        <p:tgtEl>
                                          <p:spTgt spid="591885"/>
                                        </p:tgtEl>
                                        <p:attrNameLst>
                                          <p:attrName>ppt_w</p:attrName>
                                        </p:attrNameLst>
                                      </p:cBhvr>
                                      <p:tavLst>
                                        <p:tav tm="0">
                                          <p:val>
                                            <p:fltVal val="0"/>
                                          </p:val>
                                        </p:tav>
                                        <p:tav tm="100000">
                                          <p:val>
                                            <p:strVal val="#ppt_w"/>
                                          </p:val>
                                        </p:tav>
                                      </p:tavLst>
                                    </p:anim>
                                    <p:anim calcmode="lin" valueType="num">
                                      <p:cBhvr>
                                        <p:cTn id="23" dur="500" fill="hold"/>
                                        <p:tgtEl>
                                          <p:spTgt spid="59188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591888"/>
                                        </p:tgtEl>
                                        <p:attrNameLst>
                                          <p:attrName>style.visibility</p:attrName>
                                        </p:attrNameLst>
                                      </p:cBhvr>
                                      <p:to>
                                        <p:strVal val="visible"/>
                                      </p:to>
                                    </p:set>
                                    <p:anim calcmode="lin" valueType="num">
                                      <p:cBhvr>
                                        <p:cTn id="27" dur="500" fill="hold"/>
                                        <p:tgtEl>
                                          <p:spTgt spid="591888"/>
                                        </p:tgtEl>
                                        <p:attrNameLst>
                                          <p:attrName>ppt_w</p:attrName>
                                        </p:attrNameLst>
                                      </p:cBhvr>
                                      <p:tavLst>
                                        <p:tav tm="0">
                                          <p:val>
                                            <p:fltVal val="0"/>
                                          </p:val>
                                        </p:tav>
                                        <p:tav tm="100000">
                                          <p:val>
                                            <p:strVal val="#ppt_w"/>
                                          </p:val>
                                        </p:tav>
                                      </p:tavLst>
                                    </p:anim>
                                    <p:anim calcmode="lin" valueType="num">
                                      <p:cBhvr>
                                        <p:cTn id="28" dur="500" fill="hold"/>
                                        <p:tgtEl>
                                          <p:spTgt spid="59188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nodeType="afterEffect">
                                  <p:stCondLst>
                                    <p:cond delay="0"/>
                                  </p:stCondLst>
                                  <p:childTnLst>
                                    <p:set>
                                      <p:cBhvr>
                                        <p:cTn id="31" dur="1" fill="hold">
                                          <p:stCondLst>
                                            <p:cond delay="0"/>
                                          </p:stCondLst>
                                        </p:cTn>
                                        <p:tgtEl>
                                          <p:spTgt spid="591891"/>
                                        </p:tgtEl>
                                        <p:attrNameLst>
                                          <p:attrName>style.visibility</p:attrName>
                                        </p:attrNameLst>
                                      </p:cBhvr>
                                      <p:to>
                                        <p:strVal val="visible"/>
                                      </p:to>
                                    </p:set>
                                    <p:anim calcmode="lin" valueType="num">
                                      <p:cBhvr>
                                        <p:cTn id="32" dur="500" fill="hold"/>
                                        <p:tgtEl>
                                          <p:spTgt spid="591891"/>
                                        </p:tgtEl>
                                        <p:attrNameLst>
                                          <p:attrName>ppt_w</p:attrName>
                                        </p:attrNameLst>
                                      </p:cBhvr>
                                      <p:tavLst>
                                        <p:tav tm="0">
                                          <p:val>
                                            <p:fltVal val="0"/>
                                          </p:val>
                                        </p:tav>
                                        <p:tav tm="100000">
                                          <p:val>
                                            <p:strVal val="#ppt_w"/>
                                          </p:val>
                                        </p:tav>
                                      </p:tavLst>
                                    </p:anim>
                                    <p:anim calcmode="lin" valueType="num">
                                      <p:cBhvr>
                                        <p:cTn id="33" dur="500" fill="hold"/>
                                        <p:tgtEl>
                                          <p:spTgt spid="59189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591894"/>
                                        </p:tgtEl>
                                        <p:attrNameLst>
                                          <p:attrName>style.visibility</p:attrName>
                                        </p:attrNameLst>
                                      </p:cBhvr>
                                      <p:to>
                                        <p:strVal val="visible"/>
                                      </p:to>
                                    </p:set>
                                    <p:anim calcmode="lin" valueType="num">
                                      <p:cBhvr>
                                        <p:cTn id="37" dur="500" fill="hold"/>
                                        <p:tgtEl>
                                          <p:spTgt spid="591894"/>
                                        </p:tgtEl>
                                        <p:attrNameLst>
                                          <p:attrName>ppt_w</p:attrName>
                                        </p:attrNameLst>
                                      </p:cBhvr>
                                      <p:tavLst>
                                        <p:tav tm="0">
                                          <p:val>
                                            <p:fltVal val="0"/>
                                          </p:val>
                                        </p:tav>
                                        <p:tav tm="100000">
                                          <p:val>
                                            <p:strVal val="#ppt_w"/>
                                          </p:val>
                                        </p:tav>
                                      </p:tavLst>
                                    </p:anim>
                                    <p:anim calcmode="lin" valueType="num">
                                      <p:cBhvr>
                                        <p:cTn id="38" dur="500" fill="hold"/>
                                        <p:tgtEl>
                                          <p:spTgt spid="591894"/>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nodeType="afterEffect">
                                  <p:stCondLst>
                                    <p:cond delay="0"/>
                                  </p:stCondLst>
                                  <p:childTnLst>
                                    <p:set>
                                      <p:cBhvr>
                                        <p:cTn id="41" dur="1" fill="hold">
                                          <p:stCondLst>
                                            <p:cond delay="0"/>
                                          </p:stCondLst>
                                        </p:cTn>
                                        <p:tgtEl>
                                          <p:spTgt spid="591897"/>
                                        </p:tgtEl>
                                        <p:attrNameLst>
                                          <p:attrName>style.visibility</p:attrName>
                                        </p:attrNameLst>
                                      </p:cBhvr>
                                      <p:to>
                                        <p:strVal val="visible"/>
                                      </p:to>
                                    </p:set>
                                    <p:anim calcmode="lin" valueType="num">
                                      <p:cBhvr>
                                        <p:cTn id="42" dur="500" fill="hold"/>
                                        <p:tgtEl>
                                          <p:spTgt spid="591897"/>
                                        </p:tgtEl>
                                        <p:attrNameLst>
                                          <p:attrName>ppt_w</p:attrName>
                                        </p:attrNameLst>
                                      </p:cBhvr>
                                      <p:tavLst>
                                        <p:tav tm="0">
                                          <p:val>
                                            <p:fltVal val="0"/>
                                          </p:val>
                                        </p:tav>
                                        <p:tav tm="100000">
                                          <p:val>
                                            <p:strVal val="#ppt_w"/>
                                          </p:val>
                                        </p:tav>
                                      </p:tavLst>
                                    </p:anim>
                                    <p:anim calcmode="lin" valueType="num">
                                      <p:cBhvr>
                                        <p:cTn id="43" dur="500" fill="hold"/>
                                        <p:tgtEl>
                                          <p:spTgt spid="591897"/>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nodeType="afterEffect">
                                  <p:stCondLst>
                                    <p:cond delay="0"/>
                                  </p:stCondLst>
                                  <p:childTnLst>
                                    <p:set>
                                      <p:cBhvr>
                                        <p:cTn id="46" dur="1" fill="hold">
                                          <p:stCondLst>
                                            <p:cond delay="0"/>
                                          </p:stCondLst>
                                        </p:cTn>
                                        <p:tgtEl>
                                          <p:spTgt spid="591900"/>
                                        </p:tgtEl>
                                        <p:attrNameLst>
                                          <p:attrName>style.visibility</p:attrName>
                                        </p:attrNameLst>
                                      </p:cBhvr>
                                      <p:to>
                                        <p:strVal val="visible"/>
                                      </p:to>
                                    </p:set>
                                    <p:anim calcmode="lin" valueType="num">
                                      <p:cBhvr>
                                        <p:cTn id="47" dur="500" fill="hold"/>
                                        <p:tgtEl>
                                          <p:spTgt spid="591900"/>
                                        </p:tgtEl>
                                        <p:attrNameLst>
                                          <p:attrName>ppt_w</p:attrName>
                                        </p:attrNameLst>
                                      </p:cBhvr>
                                      <p:tavLst>
                                        <p:tav tm="0">
                                          <p:val>
                                            <p:fltVal val="0"/>
                                          </p:val>
                                        </p:tav>
                                        <p:tav tm="100000">
                                          <p:val>
                                            <p:strVal val="#ppt_w"/>
                                          </p:val>
                                        </p:tav>
                                      </p:tavLst>
                                    </p:anim>
                                    <p:anim calcmode="lin" valueType="num">
                                      <p:cBhvr>
                                        <p:cTn id="48" dur="500" fill="hold"/>
                                        <p:tgtEl>
                                          <p:spTgt spid="591900"/>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nodeType="afterEffect">
                                  <p:stCondLst>
                                    <p:cond delay="0"/>
                                  </p:stCondLst>
                                  <p:childTnLst>
                                    <p:set>
                                      <p:cBhvr>
                                        <p:cTn id="51" dur="1" fill="hold">
                                          <p:stCondLst>
                                            <p:cond delay="0"/>
                                          </p:stCondLst>
                                        </p:cTn>
                                        <p:tgtEl>
                                          <p:spTgt spid="591903"/>
                                        </p:tgtEl>
                                        <p:attrNameLst>
                                          <p:attrName>style.visibility</p:attrName>
                                        </p:attrNameLst>
                                      </p:cBhvr>
                                      <p:to>
                                        <p:strVal val="visible"/>
                                      </p:to>
                                    </p:set>
                                    <p:anim calcmode="lin" valueType="num">
                                      <p:cBhvr>
                                        <p:cTn id="52" dur="500" fill="hold"/>
                                        <p:tgtEl>
                                          <p:spTgt spid="591903"/>
                                        </p:tgtEl>
                                        <p:attrNameLst>
                                          <p:attrName>ppt_w</p:attrName>
                                        </p:attrNameLst>
                                      </p:cBhvr>
                                      <p:tavLst>
                                        <p:tav tm="0">
                                          <p:val>
                                            <p:fltVal val="0"/>
                                          </p:val>
                                        </p:tav>
                                        <p:tav tm="100000">
                                          <p:val>
                                            <p:strVal val="#ppt_w"/>
                                          </p:val>
                                        </p:tav>
                                      </p:tavLst>
                                    </p:anim>
                                    <p:anim calcmode="lin" valueType="num">
                                      <p:cBhvr>
                                        <p:cTn id="53" dur="500" fill="hold"/>
                                        <p:tgtEl>
                                          <p:spTgt spid="591903"/>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591906"/>
                                        </p:tgtEl>
                                        <p:attrNameLst>
                                          <p:attrName>style.visibility</p:attrName>
                                        </p:attrNameLst>
                                      </p:cBhvr>
                                      <p:to>
                                        <p:strVal val="visible"/>
                                      </p:to>
                                    </p:set>
                                    <p:anim calcmode="lin" valueType="num">
                                      <p:cBhvr>
                                        <p:cTn id="57" dur="500" fill="hold"/>
                                        <p:tgtEl>
                                          <p:spTgt spid="591906"/>
                                        </p:tgtEl>
                                        <p:attrNameLst>
                                          <p:attrName>ppt_w</p:attrName>
                                        </p:attrNameLst>
                                      </p:cBhvr>
                                      <p:tavLst>
                                        <p:tav tm="0">
                                          <p:val>
                                            <p:fltVal val="0"/>
                                          </p:val>
                                        </p:tav>
                                        <p:tav tm="100000">
                                          <p:val>
                                            <p:strVal val="#ppt_w"/>
                                          </p:val>
                                        </p:tav>
                                      </p:tavLst>
                                    </p:anim>
                                    <p:anim calcmode="lin" valueType="num">
                                      <p:cBhvr>
                                        <p:cTn id="58" dur="500" fill="hold"/>
                                        <p:tgtEl>
                                          <p:spTgt spid="591906"/>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591907"/>
                                        </p:tgtEl>
                                        <p:attrNameLst>
                                          <p:attrName>style.visibility</p:attrName>
                                        </p:attrNameLst>
                                      </p:cBhvr>
                                      <p:to>
                                        <p:strVal val="visible"/>
                                      </p:to>
                                    </p:set>
                                    <p:anim calcmode="lin" valueType="num">
                                      <p:cBhvr>
                                        <p:cTn id="62" dur="500" fill="hold"/>
                                        <p:tgtEl>
                                          <p:spTgt spid="591907"/>
                                        </p:tgtEl>
                                        <p:attrNameLst>
                                          <p:attrName>ppt_w</p:attrName>
                                        </p:attrNameLst>
                                      </p:cBhvr>
                                      <p:tavLst>
                                        <p:tav tm="0">
                                          <p:val>
                                            <p:fltVal val="0"/>
                                          </p:val>
                                        </p:tav>
                                        <p:tav tm="100000">
                                          <p:val>
                                            <p:strVal val="#ppt_w"/>
                                          </p:val>
                                        </p:tav>
                                      </p:tavLst>
                                    </p:anim>
                                    <p:anim calcmode="lin" valueType="num">
                                      <p:cBhvr>
                                        <p:cTn id="63" dur="500" fill="hold"/>
                                        <p:tgtEl>
                                          <p:spTgt spid="591907"/>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591908"/>
                                        </p:tgtEl>
                                        <p:attrNameLst>
                                          <p:attrName>style.visibility</p:attrName>
                                        </p:attrNameLst>
                                      </p:cBhvr>
                                      <p:to>
                                        <p:strVal val="visible"/>
                                      </p:to>
                                    </p:set>
                                    <p:anim calcmode="lin" valueType="num">
                                      <p:cBhvr>
                                        <p:cTn id="67" dur="500" fill="hold"/>
                                        <p:tgtEl>
                                          <p:spTgt spid="591908"/>
                                        </p:tgtEl>
                                        <p:attrNameLst>
                                          <p:attrName>ppt_w</p:attrName>
                                        </p:attrNameLst>
                                      </p:cBhvr>
                                      <p:tavLst>
                                        <p:tav tm="0">
                                          <p:val>
                                            <p:fltVal val="0"/>
                                          </p:val>
                                        </p:tav>
                                        <p:tav tm="100000">
                                          <p:val>
                                            <p:strVal val="#ppt_w"/>
                                          </p:val>
                                        </p:tav>
                                      </p:tavLst>
                                    </p:anim>
                                    <p:anim calcmode="lin" valueType="num">
                                      <p:cBhvr>
                                        <p:cTn id="68" dur="500" fill="hold"/>
                                        <p:tgtEl>
                                          <p:spTgt spid="591908"/>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591909"/>
                                        </p:tgtEl>
                                        <p:attrNameLst>
                                          <p:attrName>style.visibility</p:attrName>
                                        </p:attrNameLst>
                                      </p:cBhvr>
                                      <p:to>
                                        <p:strVal val="visible"/>
                                      </p:to>
                                    </p:set>
                                    <p:anim calcmode="lin" valueType="num">
                                      <p:cBhvr>
                                        <p:cTn id="72" dur="500" fill="hold"/>
                                        <p:tgtEl>
                                          <p:spTgt spid="591909"/>
                                        </p:tgtEl>
                                        <p:attrNameLst>
                                          <p:attrName>ppt_w</p:attrName>
                                        </p:attrNameLst>
                                      </p:cBhvr>
                                      <p:tavLst>
                                        <p:tav tm="0">
                                          <p:val>
                                            <p:fltVal val="0"/>
                                          </p:val>
                                        </p:tav>
                                        <p:tav tm="100000">
                                          <p:val>
                                            <p:strVal val="#ppt_w"/>
                                          </p:val>
                                        </p:tav>
                                      </p:tavLst>
                                    </p:anim>
                                    <p:anim calcmode="lin" valueType="num">
                                      <p:cBhvr>
                                        <p:cTn id="73" dur="500" fill="hold"/>
                                        <p:tgtEl>
                                          <p:spTgt spid="591909"/>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591910"/>
                                        </p:tgtEl>
                                        <p:attrNameLst>
                                          <p:attrName>style.visibility</p:attrName>
                                        </p:attrNameLst>
                                      </p:cBhvr>
                                      <p:to>
                                        <p:strVal val="visible"/>
                                      </p:to>
                                    </p:set>
                                    <p:anim calcmode="lin" valueType="num">
                                      <p:cBhvr>
                                        <p:cTn id="77" dur="500" fill="hold"/>
                                        <p:tgtEl>
                                          <p:spTgt spid="591910"/>
                                        </p:tgtEl>
                                        <p:attrNameLst>
                                          <p:attrName>ppt_w</p:attrName>
                                        </p:attrNameLst>
                                      </p:cBhvr>
                                      <p:tavLst>
                                        <p:tav tm="0">
                                          <p:val>
                                            <p:fltVal val="0"/>
                                          </p:val>
                                        </p:tav>
                                        <p:tav tm="100000">
                                          <p:val>
                                            <p:strVal val="#ppt_w"/>
                                          </p:val>
                                        </p:tav>
                                      </p:tavLst>
                                    </p:anim>
                                    <p:anim calcmode="lin" valueType="num">
                                      <p:cBhvr>
                                        <p:cTn id="78" dur="500" fill="hold"/>
                                        <p:tgtEl>
                                          <p:spTgt spid="591910"/>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591911"/>
                                        </p:tgtEl>
                                        <p:attrNameLst>
                                          <p:attrName>style.visibility</p:attrName>
                                        </p:attrNameLst>
                                      </p:cBhvr>
                                      <p:to>
                                        <p:strVal val="visible"/>
                                      </p:to>
                                    </p:set>
                                    <p:anim calcmode="lin" valueType="num">
                                      <p:cBhvr>
                                        <p:cTn id="82" dur="500" fill="hold"/>
                                        <p:tgtEl>
                                          <p:spTgt spid="591911"/>
                                        </p:tgtEl>
                                        <p:attrNameLst>
                                          <p:attrName>ppt_w</p:attrName>
                                        </p:attrNameLst>
                                      </p:cBhvr>
                                      <p:tavLst>
                                        <p:tav tm="0">
                                          <p:val>
                                            <p:fltVal val="0"/>
                                          </p:val>
                                        </p:tav>
                                        <p:tav tm="100000">
                                          <p:val>
                                            <p:strVal val="#ppt_w"/>
                                          </p:val>
                                        </p:tav>
                                      </p:tavLst>
                                    </p:anim>
                                    <p:anim calcmode="lin" valueType="num">
                                      <p:cBhvr>
                                        <p:cTn id="83" dur="500" fill="hold"/>
                                        <p:tgtEl>
                                          <p:spTgt spid="591911"/>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591912"/>
                                        </p:tgtEl>
                                        <p:attrNameLst>
                                          <p:attrName>style.visibility</p:attrName>
                                        </p:attrNameLst>
                                      </p:cBhvr>
                                      <p:to>
                                        <p:strVal val="visible"/>
                                      </p:to>
                                    </p:set>
                                    <p:anim calcmode="lin" valueType="num">
                                      <p:cBhvr>
                                        <p:cTn id="87" dur="500" fill="hold"/>
                                        <p:tgtEl>
                                          <p:spTgt spid="591912"/>
                                        </p:tgtEl>
                                        <p:attrNameLst>
                                          <p:attrName>ppt_w</p:attrName>
                                        </p:attrNameLst>
                                      </p:cBhvr>
                                      <p:tavLst>
                                        <p:tav tm="0">
                                          <p:val>
                                            <p:fltVal val="0"/>
                                          </p:val>
                                        </p:tav>
                                        <p:tav tm="100000">
                                          <p:val>
                                            <p:strVal val="#ppt_w"/>
                                          </p:val>
                                        </p:tav>
                                      </p:tavLst>
                                    </p:anim>
                                    <p:anim calcmode="lin" valueType="num">
                                      <p:cBhvr>
                                        <p:cTn id="88" dur="500" fill="hold"/>
                                        <p:tgtEl>
                                          <p:spTgt spid="591912"/>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591913"/>
                                        </p:tgtEl>
                                        <p:attrNameLst>
                                          <p:attrName>style.visibility</p:attrName>
                                        </p:attrNameLst>
                                      </p:cBhvr>
                                      <p:to>
                                        <p:strVal val="visible"/>
                                      </p:to>
                                    </p:set>
                                    <p:anim calcmode="lin" valueType="num">
                                      <p:cBhvr>
                                        <p:cTn id="92" dur="500" fill="hold"/>
                                        <p:tgtEl>
                                          <p:spTgt spid="591913"/>
                                        </p:tgtEl>
                                        <p:attrNameLst>
                                          <p:attrName>ppt_w</p:attrName>
                                        </p:attrNameLst>
                                      </p:cBhvr>
                                      <p:tavLst>
                                        <p:tav tm="0">
                                          <p:val>
                                            <p:fltVal val="0"/>
                                          </p:val>
                                        </p:tav>
                                        <p:tav tm="100000">
                                          <p:val>
                                            <p:strVal val="#ppt_w"/>
                                          </p:val>
                                        </p:tav>
                                      </p:tavLst>
                                    </p:anim>
                                    <p:anim calcmode="lin" valueType="num">
                                      <p:cBhvr>
                                        <p:cTn id="93" dur="500" fill="hold"/>
                                        <p:tgtEl>
                                          <p:spTgt spid="591913"/>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591914"/>
                                        </p:tgtEl>
                                        <p:attrNameLst>
                                          <p:attrName>style.visibility</p:attrName>
                                        </p:attrNameLst>
                                      </p:cBhvr>
                                      <p:to>
                                        <p:strVal val="visible"/>
                                      </p:to>
                                    </p:set>
                                    <p:anim calcmode="lin" valueType="num">
                                      <p:cBhvr>
                                        <p:cTn id="97" dur="500" fill="hold"/>
                                        <p:tgtEl>
                                          <p:spTgt spid="591914"/>
                                        </p:tgtEl>
                                        <p:attrNameLst>
                                          <p:attrName>ppt_w</p:attrName>
                                        </p:attrNameLst>
                                      </p:cBhvr>
                                      <p:tavLst>
                                        <p:tav tm="0">
                                          <p:val>
                                            <p:fltVal val="0"/>
                                          </p:val>
                                        </p:tav>
                                        <p:tav tm="100000">
                                          <p:val>
                                            <p:strVal val="#ppt_w"/>
                                          </p:val>
                                        </p:tav>
                                      </p:tavLst>
                                    </p:anim>
                                    <p:anim calcmode="lin" valueType="num">
                                      <p:cBhvr>
                                        <p:cTn id="98" dur="500" fill="hold"/>
                                        <p:tgtEl>
                                          <p:spTgt spid="591914"/>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591915"/>
                                        </p:tgtEl>
                                        <p:attrNameLst>
                                          <p:attrName>style.visibility</p:attrName>
                                        </p:attrNameLst>
                                      </p:cBhvr>
                                      <p:to>
                                        <p:strVal val="visible"/>
                                      </p:to>
                                    </p:set>
                                    <p:anim calcmode="lin" valueType="num">
                                      <p:cBhvr>
                                        <p:cTn id="103" dur="500" fill="hold"/>
                                        <p:tgtEl>
                                          <p:spTgt spid="591915"/>
                                        </p:tgtEl>
                                        <p:attrNameLst>
                                          <p:attrName>ppt_w</p:attrName>
                                        </p:attrNameLst>
                                      </p:cBhvr>
                                      <p:tavLst>
                                        <p:tav tm="0">
                                          <p:val>
                                            <p:fltVal val="0"/>
                                          </p:val>
                                        </p:tav>
                                        <p:tav tm="100000">
                                          <p:val>
                                            <p:strVal val="#ppt_w"/>
                                          </p:val>
                                        </p:tav>
                                      </p:tavLst>
                                    </p:anim>
                                    <p:anim calcmode="lin" valueType="num">
                                      <p:cBhvr>
                                        <p:cTn id="104" dur="500" fill="hold"/>
                                        <p:tgtEl>
                                          <p:spTgt spid="591915"/>
                                        </p:tgtEl>
                                        <p:attrNameLst>
                                          <p:attrName>ppt_h</p:attrName>
                                        </p:attrNameLst>
                                      </p:cBhvr>
                                      <p:tavLst>
                                        <p:tav tm="0">
                                          <p:val>
                                            <p:strVal val="#ppt_h"/>
                                          </p:val>
                                        </p:tav>
                                        <p:tav tm="100000">
                                          <p:val>
                                            <p:strVal val="#ppt_h"/>
                                          </p:val>
                                        </p:tav>
                                      </p:tavLst>
                                    </p:anim>
                                  </p:childTnLst>
                                </p:cTn>
                              </p:par>
                            </p:childTnLst>
                          </p:cTn>
                        </p:par>
                        <p:par>
                          <p:cTn id="105" fill="hold">
                            <p:stCondLst>
                              <p:cond delay="500"/>
                            </p:stCondLst>
                            <p:childTnLst>
                              <p:par>
                                <p:cTn id="106" presetID="17" presetClass="entr" presetSubtype="10" fill="hold" grpId="0" nodeType="afterEffect">
                                  <p:stCondLst>
                                    <p:cond delay="0"/>
                                  </p:stCondLst>
                                  <p:childTnLst>
                                    <p:set>
                                      <p:cBhvr>
                                        <p:cTn id="107" dur="1" fill="hold">
                                          <p:stCondLst>
                                            <p:cond delay="0"/>
                                          </p:stCondLst>
                                        </p:cTn>
                                        <p:tgtEl>
                                          <p:spTgt spid="591916"/>
                                        </p:tgtEl>
                                        <p:attrNameLst>
                                          <p:attrName>style.visibility</p:attrName>
                                        </p:attrNameLst>
                                      </p:cBhvr>
                                      <p:to>
                                        <p:strVal val="visible"/>
                                      </p:to>
                                    </p:set>
                                    <p:anim calcmode="lin" valueType="num">
                                      <p:cBhvr>
                                        <p:cTn id="108" dur="500" fill="hold"/>
                                        <p:tgtEl>
                                          <p:spTgt spid="591916"/>
                                        </p:tgtEl>
                                        <p:attrNameLst>
                                          <p:attrName>ppt_w</p:attrName>
                                        </p:attrNameLst>
                                      </p:cBhvr>
                                      <p:tavLst>
                                        <p:tav tm="0">
                                          <p:val>
                                            <p:fltVal val="0"/>
                                          </p:val>
                                        </p:tav>
                                        <p:tav tm="100000">
                                          <p:val>
                                            <p:strVal val="#ppt_w"/>
                                          </p:val>
                                        </p:tav>
                                      </p:tavLst>
                                    </p:anim>
                                    <p:anim calcmode="lin" valueType="num">
                                      <p:cBhvr>
                                        <p:cTn id="109" dur="500" fill="hold"/>
                                        <p:tgtEl>
                                          <p:spTgt spid="591916"/>
                                        </p:tgtEl>
                                        <p:attrNameLst>
                                          <p:attrName>ppt_h</p:attrName>
                                        </p:attrNameLst>
                                      </p:cBhvr>
                                      <p:tavLst>
                                        <p:tav tm="0">
                                          <p:val>
                                            <p:strVal val="#ppt_h"/>
                                          </p:val>
                                        </p:tav>
                                        <p:tav tm="100000">
                                          <p:val>
                                            <p:strVal val="#ppt_h"/>
                                          </p:val>
                                        </p:tav>
                                      </p:tavLst>
                                    </p:anim>
                                  </p:childTnLst>
                                </p:cTn>
                              </p:par>
                            </p:childTnLst>
                          </p:cTn>
                        </p:par>
                        <p:par>
                          <p:cTn id="110" fill="hold">
                            <p:stCondLst>
                              <p:cond delay="1000"/>
                            </p:stCondLst>
                            <p:childTnLst>
                              <p:par>
                                <p:cTn id="111" presetID="17" presetClass="entr" presetSubtype="10" fill="hold" grpId="0" nodeType="afterEffect">
                                  <p:stCondLst>
                                    <p:cond delay="0"/>
                                  </p:stCondLst>
                                  <p:childTnLst>
                                    <p:set>
                                      <p:cBhvr>
                                        <p:cTn id="112" dur="1" fill="hold">
                                          <p:stCondLst>
                                            <p:cond delay="0"/>
                                          </p:stCondLst>
                                        </p:cTn>
                                        <p:tgtEl>
                                          <p:spTgt spid="591917"/>
                                        </p:tgtEl>
                                        <p:attrNameLst>
                                          <p:attrName>style.visibility</p:attrName>
                                        </p:attrNameLst>
                                      </p:cBhvr>
                                      <p:to>
                                        <p:strVal val="visible"/>
                                      </p:to>
                                    </p:set>
                                    <p:anim calcmode="lin" valueType="num">
                                      <p:cBhvr>
                                        <p:cTn id="113" dur="500" fill="hold"/>
                                        <p:tgtEl>
                                          <p:spTgt spid="591917"/>
                                        </p:tgtEl>
                                        <p:attrNameLst>
                                          <p:attrName>ppt_w</p:attrName>
                                        </p:attrNameLst>
                                      </p:cBhvr>
                                      <p:tavLst>
                                        <p:tav tm="0">
                                          <p:val>
                                            <p:fltVal val="0"/>
                                          </p:val>
                                        </p:tav>
                                        <p:tav tm="100000">
                                          <p:val>
                                            <p:strVal val="#ppt_w"/>
                                          </p:val>
                                        </p:tav>
                                      </p:tavLst>
                                    </p:anim>
                                    <p:anim calcmode="lin" valueType="num">
                                      <p:cBhvr>
                                        <p:cTn id="114" dur="500" fill="hold"/>
                                        <p:tgtEl>
                                          <p:spTgt spid="591917"/>
                                        </p:tgtEl>
                                        <p:attrNameLst>
                                          <p:attrName>ppt_h</p:attrName>
                                        </p:attrNameLst>
                                      </p:cBhvr>
                                      <p:tavLst>
                                        <p:tav tm="0">
                                          <p:val>
                                            <p:strVal val="#ppt_h"/>
                                          </p:val>
                                        </p:tav>
                                        <p:tav tm="100000">
                                          <p:val>
                                            <p:strVal val="#ppt_h"/>
                                          </p:val>
                                        </p:tav>
                                      </p:tavLst>
                                    </p:anim>
                                  </p:childTnLst>
                                </p:cTn>
                              </p:par>
                            </p:childTnLst>
                          </p:cTn>
                        </p:par>
                        <p:par>
                          <p:cTn id="115" fill="hold">
                            <p:stCondLst>
                              <p:cond delay="1500"/>
                            </p:stCondLst>
                            <p:childTnLst>
                              <p:par>
                                <p:cTn id="116" presetID="17" presetClass="entr" presetSubtype="10" fill="hold" grpId="0" nodeType="afterEffect">
                                  <p:stCondLst>
                                    <p:cond delay="0"/>
                                  </p:stCondLst>
                                  <p:childTnLst>
                                    <p:set>
                                      <p:cBhvr>
                                        <p:cTn id="117" dur="1" fill="hold">
                                          <p:stCondLst>
                                            <p:cond delay="0"/>
                                          </p:stCondLst>
                                        </p:cTn>
                                        <p:tgtEl>
                                          <p:spTgt spid="591919"/>
                                        </p:tgtEl>
                                        <p:attrNameLst>
                                          <p:attrName>style.visibility</p:attrName>
                                        </p:attrNameLst>
                                      </p:cBhvr>
                                      <p:to>
                                        <p:strVal val="visible"/>
                                      </p:to>
                                    </p:set>
                                    <p:anim calcmode="lin" valueType="num">
                                      <p:cBhvr>
                                        <p:cTn id="118" dur="500" fill="hold"/>
                                        <p:tgtEl>
                                          <p:spTgt spid="591919"/>
                                        </p:tgtEl>
                                        <p:attrNameLst>
                                          <p:attrName>ppt_w</p:attrName>
                                        </p:attrNameLst>
                                      </p:cBhvr>
                                      <p:tavLst>
                                        <p:tav tm="0">
                                          <p:val>
                                            <p:fltVal val="0"/>
                                          </p:val>
                                        </p:tav>
                                        <p:tav tm="100000">
                                          <p:val>
                                            <p:strVal val="#ppt_w"/>
                                          </p:val>
                                        </p:tav>
                                      </p:tavLst>
                                    </p:anim>
                                    <p:anim calcmode="lin" valueType="num">
                                      <p:cBhvr>
                                        <p:cTn id="119" dur="500" fill="hold"/>
                                        <p:tgtEl>
                                          <p:spTgt spid="591919"/>
                                        </p:tgtEl>
                                        <p:attrNameLst>
                                          <p:attrName>ppt_h</p:attrName>
                                        </p:attrNameLst>
                                      </p:cBhvr>
                                      <p:tavLst>
                                        <p:tav tm="0">
                                          <p:val>
                                            <p:strVal val="#ppt_h"/>
                                          </p:val>
                                        </p:tav>
                                        <p:tav tm="100000">
                                          <p:val>
                                            <p:strVal val="#ppt_h"/>
                                          </p:val>
                                        </p:tav>
                                      </p:tavLst>
                                    </p:anim>
                                  </p:childTnLst>
                                </p:cTn>
                              </p:par>
                            </p:childTnLst>
                          </p:cTn>
                        </p:par>
                        <p:par>
                          <p:cTn id="120" fill="hold">
                            <p:stCondLst>
                              <p:cond delay="2000"/>
                            </p:stCondLst>
                            <p:childTnLst>
                              <p:par>
                                <p:cTn id="121" presetID="17" presetClass="entr" presetSubtype="10" fill="hold" grpId="0" nodeType="afterEffect">
                                  <p:stCondLst>
                                    <p:cond delay="0"/>
                                  </p:stCondLst>
                                  <p:childTnLst>
                                    <p:set>
                                      <p:cBhvr>
                                        <p:cTn id="122" dur="1" fill="hold">
                                          <p:stCondLst>
                                            <p:cond delay="0"/>
                                          </p:stCondLst>
                                        </p:cTn>
                                        <p:tgtEl>
                                          <p:spTgt spid="591920"/>
                                        </p:tgtEl>
                                        <p:attrNameLst>
                                          <p:attrName>style.visibility</p:attrName>
                                        </p:attrNameLst>
                                      </p:cBhvr>
                                      <p:to>
                                        <p:strVal val="visible"/>
                                      </p:to>
                                    </p:set>
                                    <p:anim calcmode="lin" valueType="num">
                                      <p:cBhvr>
                                        <p:cTn id="123" dur="500" fill="hold"/>
                                        <p:tgtEl>
                                          <p:spTgt spid="591920"/>
                                        </p:tgtEl>
                                        <p:attrNameLst>
                                          <p:attrName>ppt_w</p:attrName>
                                        </p:attrNameLst>
                                      </p:cBhvr>
                                      <p:tavLst>
                                        <p:tav tm="0">
                                          <p:val>
                                            <p:fltVal val="0"/>
                                          </p:val>
                                        </p:tav>
                                        <p:tav tm="100000">
                                          <p:val>
                                            <p:strVal val="#ppt_w"/>
                                          </p:val>
                                        </p:tav>
                                      </p:tavLst>
                                    </p:anim>
                                    <p:anim calcmode="lin" valueType="num">
                                      <p:cBhvr>
                                        <p:cTn id="124" dur="500" fill="hold"/>
                                        <p:tgtEl>
                                          <p:spTgt spid="591920"/>
                                        </p:tgtEl>
                                        <p:attrNameLst>
                                          <p:attrName>ppt_h</p:attrName>
                                        </p:attrNameLst>
                                      </p:cBhvr>
                                      <p:tavLst>
                                        <p:tav tm="0">
                                          <p:val>
                                            <p:strVal val="#ppt_h"/>
                                          </p:val>
                                        </p:tav>
                                        <p:tav tm="100000">
                                          <p:val>
                                            <p:strVal val="#ppt_h"/>
                                          </p:val>
                                        </p:tav>
                                      </p:tavLst>
                                    </p:anim>
                                  </p:childTnLst>
                                </p:cTn>
                              </p:par>
                            </p:childTnLst>
                          </p:cTn>
                        </p:par>
                        <p:par>
                          <p:cTn id="125" fill="hold">
                            <p:stCondLst>
                              <p:cond delay="2500"/>
                            </p:stCondLst>
                            <p:childTnLst>
                              <p:par>
                                <p:cTn id="126" presetID="17" presetClass="entr" presetSubtype="10" fill="hold" grpId="0" nodeType="afterEffect">
                                  <p:stCondLst>
                                    <p:cond delay="0"/>
                                  </p:stCondLst>
                                  <p:childTnLst>
                                    <p:set>
                                      <p:cBhvr>
                                        <p:cTn id="127" dur="1" fill="hold">
                                          <p:stCondLst>
                                            <p:cond delay="0"/>
                                          </p:stCondLst>
                                        </p:cTn>
                                        <p:tgtEl>
                                          <p:spTgt spid="591921"/>
                                        </p:tgtEl>
                                        <p:attrNameLst>
                                          <p:attrName>style.visibility</p:attrName>
                                        </p:attrNameLst>
                                      </p:cBhvr>
                                      <p:to>
                                        <p:strVal val="visible"/>
                                      </p:to>
                                    </p:set>
                                    <p:anim calcmode="lin" valueType="num">
                                      <p:cBhvr>
                                        <p:cTn id="128" dur="500" fill="hold"/>
                                        <p:tgtEl>
                                          <p:spTgt spid="591921"/>
                                        </p:tgtEl>
                                        <p:attrNameLst>
                                          <p:attrName>ppt_w</p:attrName>
                                        </p:attrNameLst>
                                      </p:cBhvr>
                                      <p:tavLst>
                                        <p:tav tm="0">
                                          <p:val>
                                            <p:fltVal val="0"/>
                                          </p:val>
                                        </p:tav>
                                        <p:tav tm="100000">
                                          <p:val>
                                            <p:strVal val="#ppt_w"/>
                                          </p:val>
                                        </p:tav>
                                      </p:tavLst>
                                    </p:anim>
                                    <p:anim calcmode="lin" valueType="num">
                                      <p:cBhvr>
                                        <p:cTn id="129" dur="500" fill="hold"/>
                                        <p:tgtEl>
                                          <p:spTgt spid="591921"/>
                                        </p:tgtEl>
                                        <p:attrNameLst>
                                          <p:attrName>ppt_h</p:attrName>
                                        </p:attrNameLst>
                                      </p:cBhvr>
                                      <p:tavLst>
                                        <p:tav tm="0">
                                          <p:val>
                                            <p:strVal val="#ppt_h"/>
                                          </p:val>
                                        </p:tav>
                                        <p:tav tm="100000">
                                          <p:val>
                                            <p:strVal val="#ppt_h"/>
                                          </p:val>
                                        </p:tav>
                                      </p:tavLst>
                                    </p:anim>
                                  </p:childTnLst>
                                </p:cTn>
                              </p:par>
                            </p:childTnLst>
                          </p:cTn>
                        </p:par>
                        <p:par>
                          <p:cTn id="130" fill="hold">
                            <p:stCondLst>
                              <p:cond delay="3000"/>
                            </p:stCondLst>
                            <p:childTnLst>
                              <p:par>
                                <p:cTn id="131" presetID="17" presetClass="entr" presetSubtype="10" fill="hold" grpId="0" nodeType="afterEffect">
                                  <p:stCondLst>
                                    <p:cond delay="0"/>
                                  </p:stCondLst>
                                  <p:childTnLst>
                                    <p:set>
                                      <p:cBhvr>
                                        <p:cTn id="132" dur="1" fill="hold">
                                          <p:stCondLst>
                                            <p:cond delay="0"/>
                                          </p:stCondLst>
                                        </p:cTn>
                                        <p:tgtEl>
                                          <p:spTgt spid="591922"/>
                                        </p:tgtEl>
                                        <p:attrNameLst>
                                          <p:attrName>style.visibility</p:attrName>
                                        </p:attrNameLst>
                                      </p:cBhvr>
                                      <p:to>
                                        <p:strVal val="visible"/>
                                      </p:to>
                                    </p:set>
                                    <p:anim calcmode="lin" valueType="num">
                                      <p:cBhvr>
                                        <p:cTn id="133" dur="500" fill="hold"/>
                                        <p:tgtEl>
                                          <p:spTgt spid="591922"/>
                                        </p:tgtEl>
                                        <p:attrNameLst>
                                          <p:attrName>ppt_w</p:attrName>
                                        </p:attrNameLst>
                                      </p:cBhvr>
                                      <p:tavLst>
                                        <p:tav tm="0">
                                          <p:val>
                                            <p:fltVal val="0"/>
                                          </p:val>
                                        </p:tav>
                                        <p:tav tm="100000">
                                          <p:val>
                                            <p:strVal val="#ppt_w"/>
                                          </p:val>
                                        </p:tav>
                                      </p:tavLst>
                                    </p:anim>
                                    <p:anim calcmode="lin" valueType="num">
                                      <p:cBhvr>
                                        <p:cTn id="134" dur="500" fill="hold"/>
                                        <p:tgtEl>
                                          <p:spTgt spid="591922"/>
                                        </p:tgtEl>
                                        <p:attrNameLst>
                                          <p:attrName>ppt_h</p:attrName>
                                        </p:attrNameLst>
                                      </p:cBhvr>
                                      <p:tavLst>
                                        <p:tav tm="0">
                                          <p:val>
                                            <p:strVal val="#ppt_h"/>
                                          </p:val>
                                        </p:tav>
                                        <p:tav tm="100000">
                                          <p:val>
                                            <p:strVal val="#ppt_h"/>
                                          </p:val>
                                        </p:tav>
                                      </p:tavLst>
                                    </p:anim>
                                  </p:childTnLst>
                                </p:cTn>
                              </p:par>
                            </p:childTnLst>
                          </p:cTn>
                        </p:par>
                        <p:par>
                          <p:cTn id="135" fill="hold">
                            <p:stCondLst>
                              <p:cond delay="3500"/>
                            </p:stCondLst>
                            <p:childTnLst>
                              <p:par>
                                <p:cTn id="136" presetID="17" presetClass="entr" presetSubtype="10" fill="hold" grpId="0" nodeType="afterEffect">
                                  <p:stCondLst>
                                    <p:cond delay="0"/>
                                  </p:stCondLst>
                                  <p:childTnLst>
                                    <p:set>
                                      <p:cBhvr>
                                        <p:cTn id="137" dur="1" fill="hold">
                                          <p:stCondLst>
                                            <p:cond delay="0"/>
                                          </p:stCondLst>
                                        </p:cTn>
                                        <p:tgtEl>
                                          <p:spTgt spid="591923"/>
                                        </p:tgtEl>
                                        <p:attrNameLst>
                                          <p:attrName>style.visibility</p:attrName>
                                        </p:attrNameLst>
                                      </p:cBhvr>
                                      <p:to>
                                        <p:strVal val="visible"/>
                                      </p:to>
                                    </p:set>
                                    <p:anim calcmode="lin" valueType="num">
                                      <p:cBhvr>
                                        <p:cTn id="138" dur="500" fill="hold"/>
                                        <p:tgtEl>
                                          <p:spTgt spid="591923"/>
                                        </p:tgtEl>
                                        <p:attrNameLst>
                                          <p:attrName>ppt_w</p:attrName>
                                        </p:attrNameLst>
                                      </p:cBhvr>
                                      <p:tavLst>
                                        <p:tav tm="0">
                                          <p:val>
                                            <p:fltVal val="0"/>
                                          </p:val>
                                        </p:tav>
                                        <p:tav tm="100000">
                                          <p:val>
                                            <p:strVal val="#ppt_w"/>
                                          </p:val>
                                        </p:tav>
                                      </p:tavLst>
                                    </p:anim>
                                    <p:anim calcmode="lin" valueType="num">
                                      <p:cBhvr>
                                        <p:cTn id="139" dur="500" fill="hold"/>
                                        <p:tgtEl>
                                          <p:spTgt spid="591923"/>
                                        </p:tgtEl>
                                        <p:attrNameLst>
                                          <p:attrName>ppt_h</p:attrName>
                                        </p:attrNameLst>
                                      </p:cBhvr>
                                      <p:tavLst>
                                        <p:tav tm="0">
                                          <p:val>
                                            <p:strVal val="#ppt_h"/>
                                          </p:val>
                                        </p:tav>
                                        <p:tav tm="100000">
                                          <p:val>
                                            <p:strVal val="#ppt_h"/>
                                          </p:val>
                                        </p:tav>
                                      </p:tavLst>
                                    </p:anim>
                                  </p:childTnLst>
                                </p:cTn>
                              </p:par>
                            </p:childTnLst>
                          </p:cTn>
                        </p:par>
                        <p:par>
                          <p:cTn id="140" fill="hold">
                            <p:stCondLst>
                              <p:cond delay="4000"/>
                            </p:stCondLst>
                            <p:childTnLst>
                              <p:par>
                                <p:cTn id="141" presetID="17" presetClass="entr" presetSubtype="10" fill="hold" grpId="0" nodeType="afterEffect">
                                  <p:stCondLst>
                                    <p:cond delay="0"/>
                                  </p:stCondLst>
                                  <p:childTnLst>
                                    <p:set>
                                      <p:cBhvr>
                                        <p:cTn id="142" dur="1" fill="hold">
                                          <p:stCondLst>
                                            <p:cond delay="0"/>
                                          </p:stCondLst>
                                        </p:cTn>
                                        <p:tgtEl>
                                          <p:spTgt spid="591924"/>
                                        </p:tgtEl>
                                        <p:attrNameLst>
                                          <p:attrName>style.visibility</p:attrName>
                                        </p:attrNameLst>
                                      </p:cBhvr>
                                      <p:to>
                                        <p:strVal val="visible"/>
                                      </p:to>
                                    </p:set>
                                    <p:anim calcmode="lin" valueType="num">
                                      <p:cBhvr>
                                        <p:cTn id="143" dur="500" fill="hold"/>
                                        <p:tgtEl>
                                          <p:spTgt spid="591924"/>
                                        </p:tgtEl>
                                        <p:attrNameLst>
                                          <p:attrName>ppt_w</p:attrName>
                                        </p:attrNameLst>
                                      </p:cBhvr>
                                      <p:tavLst>
                                        <p:tav tm="0">
                                          <p:val>
                                            <p:fltVal val="0"/>
                                          </p:val>
                                        </p:tav>
                                        <p:tav tm="100000">
                                          <p:val>
                                            <p:strVal val="#ppt_w"/>
                                          </p:val>
                                        </p:tav>
                                      </p:tavLst>
                                    </p:anim>
                                    <p:anim calcmode="lin" valueType="num">
                                      <p:cBhvr>
                                        <p:cTn id="144" dur="500" fill="hold"/>
                                        <p:tgtEl>
                                          <p:spTgt spid="591924"/>
                                        </p:tgtEl>
                                        <p:attrNameLst>
                                          <p:attrName>ppt_h</p:attrName>
                                        </p:attrNameLst>
                                      </p:cBhvr>
                                      <p:tavLst>
                                        <p:tav tm="0">
                                          <p:val>
                                            <p:strVal val="#ppt_h"/>
                                          </p:val>
                                        </p:tav>
                                        <p:tav tm="100000">
                                          <p:val>
                                            <p:strVal val="#ppt_h"/>
                                          </p:val>
                                        </p:tav>
                                      </p:tavLst>
                                    </p:anim>
                                  </p:childTnLst>
                                </p:cTn>
                              </p:par>
                            </p:childTnLst>
                          </p:cTn>
                        </p:par>
                        <p:par>
                          <p:cTn id="145" fill="hold">
                            <p:stCondLst>
                              <p:cond delay="4500"/>
                            </p:stCondLst>
                            <p:childTnLst>
                              <p:par>
                                <p:cTn id="146" presetID="17" presetClass="entr" presetSubtype="10" fill="hold" grpId="0" nodeType="afterEffect">
                                  <p:stCondLst>
                                    <p:cond delay="0"/>
                                  </p:stCondLst>
                                  <p:childTnLst>
                                    <p:set>
                                      <p:cBhvr>
                                        <p:cTn id="147" dur="1" fill="hold">
                                          <p:stCondLst>
                                            <p:cond delay="0"/>
                                          </p:stCondLst>
                                        </p:cTn>
                                        <p:tgtEl>
                                          <p:spTgt spid="591925"/>
                                        </p:tgtEl>
                                        <p:attrNameLst>
                                          <p:attrName>style.visibility</p:attrName>
                                        </p:attrNameLst>
                                      </p:cBhvr>
                                      <p:to>
                                        <p:strVal val="visible"/>
                                      </p:to>
                                    </p:set>
                                    <p:anim calcmode="lin" valueType="num">
                                      <p:cBhvr>
                                        <p:cTn id="148" dur="500" fill="hold"/>
                                        <p:tgtEl>
                                          <p:spTgt spid="591925"/>
                                        </p:tgtEl>
                                        <p:attrNameLst>
                                          <p:attrName>ppt_w</p:attrName>
                                        </p:attrNameLst>
                                      </p:cBhvr>
                                      <p:tavLst>
                                        <p:tav tm="0">
                                          <p:val>
                                            <p:fltVal val="0"/>
                                          </p:val>
                                        </p:tav>
                                        <p:tav tm="100000">
                                          <p:val>
                                            <p:strVal val="#ppt_w"/>
                                          </p:val>
                                        </p:tav>
                                      </p:tavLst>
                                    </p:anim>
                                    <p:anim calcmode="lin" valueType="num">
                                      <p:cBhvr>
                                        <p:cTn id="149" dur="500" fill="hold"/>
                                        <p:tgtEl>
                                          <p:spTgt spid="591925"/>
                                        </p:tgtEl>
                                        <p:attrNameLst>
                                          <p:attrName>ppt_h</p:attrName>
                                        </p:attrNameLst>
                                      </p:cBhvr>
                                      <p:tavLst>
                                        <p:tav tm="0">
                                          <p:val>
                                            <p:strVal val="#ppt_h"/>
                                          </p:val>
                                        </p:tav>
                                        <p:tav tm="100000">
                                          <p:val>
                                            <p:strVal val="#ppt_h"/>
                                          </p:val>
                                        </p:tav>
                                      </p:tavLst>
                                    </p:anim>
                                  </p:childTnLst>
                                </p:cTn>
                              </p:par>
                            </p:childTnLst>
                          </p:cTn>
                        </p:par>
                        <p:par>
                          <p:cTn id="150" fill="hold">
                            <p:stCondLst>
                              <p:cond delay="5000"/>
                            </p:stCondLst>
                            <p:childTnLst>
                              <p:par>
                                <p:cTn id="151" presetID="17" presetClass="entr" presetSubtype="10" fill="hold" grpId="0" nodeType="afterEffect">
                                  <p:stCondLst>
                                    <p:cond delay="0"/>
                                  </p:stCondLst>
                                  <p:childTnLst>
                                    <p:set>
                                      <p:cBhvr>
                                        <p:cTn id="152" dur="1" fill="hold">
                                          <p:stCondLst>
                                            <p:cond delay="0"/>
                                          </p:stCondLst>
                                        </p:cTn>
                                        <p:tgtEl>
                                          <p:spTgt spid="591926"/>
                                        </p:tgtEl>
                                        <p:attrNameLst>
                                          <p:attrName>style.visibility</p:attrName>
                                        </p:attrNameLst>
                                      </p:cBhvr>
                                      <p:to>
                                        <p:strVal val="visible"/>
                                      </p:to>
                                    </p:set>
                                    <p:anim calcmode="lin" valueType="num">
                                      <p:cBhvr>
                                        <p:cTn id="153" dur="500" fill="hold"/>
                                        <p:tgtEl>
                                          <p:spTgt spid="591926"/>
                                        </p:tgtEl>
                                        <p:attrNameLst>
                                          <p:attrName>ppt_w</p:attrName>
                                        </p:attrNameLst>
                                      </p:cBhvr>
                                      <p:tavLst>
                                        <p:tav tm="0">
                                          <p:val>
                                            <p:fltVal val="0"/>
                                          </p:val>
                                        </p:tav>
                                        <p:tav tm="100000">
                                          <p:val>
                                            <p:strVal val="#ppt_w"/>
                                          </p:val>
                                        </p:tav>
                                      </p:tavLst>
                                    </p:anim>
                                    <p:anim calcmode="lin" valueType="num">
                                      <p:cBhvr>
                                        <p:cTn id="154" dur="500" fill="hold"/>
                                        <p:tgtEl>
                                          <p:spTgt spid="591926"/>
                                        </p:tgtEl>
                                        <p:attrNameLst>
                                          <p:attrName>ppt_h</p:attrName>
                                        </p:attrNameLst>
                                      </p:cBhvr>
                                      <p:tavLst>
                                        <p:tav tm="0">
                                          <p:val>
                                            <p:strVal val="#ppt_h"/>
                                          </p:val>
                                        </p:tav>
                                        <p:tav tm="100000">
                                          <p:val>
                                            <p:strVal val="#ppt_h"/>
                                          </p:val>
                                        </p:tav>
                                      </p:tavLst>
                                    </p:anim>
                                  </p:childTnLst>
                                </p:cTn>
                              </p:par>
                            </p:childTnLst>
                          </p:cTn>
                        </p:par>
                        <p:par>
                          <p:cTn id="155" fill="hold">
                            <p:stCondLst>
                              <p:cond delay="5500"/>
                            </p:stCondLst>
                            <p:childTnLst>
                              <p:par>
                                <p:cTn id="156" presetID="17" presetClass="entr" presetSubtype="10" fill="hold" grpId="0" nodeType="afterEffect">
                                  <p:stCondLst>
                                    <p:cond delay="0"/>
                                  </p:stCondLst>
                                  <p:childTnLst>
                                    <p:set>
                                      <p:cBhvr>
                                        <p:cTn id="157" dur="1" fill="hold">
                                          <p:stCondLst>
                                            <p:cond delay="0"/>
                                          </p:stCondLst>
                                        </p:cTn>
                                        <p:tgtEl>
                                          <p:spTgt spid="591927"/>
                                        </p:tgtEl>
                                        <p:attrNameLst>
                                          <p:attrName>style.visibility</p:attrName>
                                        </p:attrNameLst>
                                      </p:cBhvr>
                                      <p:to>
                                        <p:strVal val="visible"/>
                                      </p:to>
                                    </p:set>
                                    <p:anim calcmode="lin" valueType="num">
                                      <p:cBhvr>
                                        <p:cTn id="158" dur="500" fill="hold"/>
                                        <p:tgtEl>
                                          <p:spTgt spid="591927"/>
                                        </p:tgtEl>
                                        <p:attrNameLst>
                                          <p:attrName>ppt_w</p:attrName>
                                        </p:attrNameLst>
                                      </p:cBhvr>
                                      <p:tavLst>
                                        <p:tav tm="0">
                                          <p:val>
                                            <p:fltVal val="0"/>
                                          </p:val>
                                        </p:tav>
                                        <p:tav tm="100000">
                                          <p:val>
                                            <p:strVal val="#ppt_w"/>
                                          </p:val>
                                        </p:tav>
                                      </p:tavLst>
                                    </p:anim>
                                    <p:anim calcmode="lin" valueType="num">
                                      <p:cBhvr>
                                        <p:cTn id="159" dur="500" fill="hold"/>
                                        <p:tgtEl>
                                          <p:spTgt spid="591927"/>
                                        </p:tgtEl>
                                        <p:attrNameLst>
                                          <p:attrName>ppt_h</p:attrName>
                                        </p:attrNameLst>
                                      </p:cBhvr>
                                      <p:tavLst>
                                        <p:tav tm="0">
                                          <p:val>
                                            <p:strVal val="#ppt_h"/>
                                          </p:val>
                                        </p:tav>
                                        <p:tav tm="100000">
                                          <p:val>
                                            <p:strVal val="#ppt_h"/>
                                          </p:val>
                                        </p:tav>
                                      </p:tavLst>
                                    </p:anim>
                                  </p:childTnLst>
                                </p:cTn>
                              </p:par>
                            </p:childTnLst>
                          </p:cTn>
                        </p:par>
                        <p:par>
                          <p:cTn id="160" fill="hold">
                            <p:stCondLst>
                              <p:cond delay="6000"/>
                            </p:stCondLst>
                            <p:childTnLst>
                              <p:par>
                                <p:cTn id="161" presetID="17" presetClass="entr" presetSubtype="10" fill="hold" grpId="0" nodeType="afterEffect">
                                  <p:stCondLst>
                                    <p:cond delay="0"/>
                                  </p:stCondLst>
                                  <p:childTnLst>
                                    <p:set>
                                      <p:cBhvr>
                                        <p:cTn id="162" dur="1" fill="hold">
                                          <p:stCondLst>
                                            <p:cond delay="0"/>
                                          </p:stCondLst>
                                        </p:cTn>
                                        <p:tgtEl>
                                          <p:spTgt spid="591928"/>
                                        </p:tgtEl>
                                        <p:attrNameLst>
                                          <p:attrName>style.visibility</p:attrName>
                                        </p:attrNameLst>
                                      </p:cBhvr>
                                      <p:to>
                                        <p:strVal val="visible"/>
                                      </p:to>
                                    </p:set>
                                    <p:anim calcmode="lin" valueType="num">
                                      <p:cBhvr>
                                        <p:cTn id="163" dur="500" fill="hold"/>
                                        <p:tgtEl>
                                          <p:spTgt spid="591928"/>
                                        </p:tgtEl>
                                        <p:attrNameLst>
                                          <p:attrName>ppt_w</p:attrName>
                                        </p:attrNameLst>
                                      </p:cBhvr>
                                      <p:tavLst>
                                        <p:tav tm="0">
                                          <p:val>
                                            <p:fltVal val="0"/>
                                          </p:val>
                                        </p:tav>
                                        <p:tav tm="100000">
                                          <p:val>
                                            <p:strVal val="#ppt_w"/>
                                          </p:val>
                                        </p:tav>
                                      </p:tavLst>
                                    </p:anim>
                                    <p:anim calcmode="lin" valueType="num">
                                      <p:cBhvr>
                                        <p:cTn id="164" dur="500" fill="hold"/>
                                        <p:tgtEl>
                                          <p:spTgt spid="591928"/>
                                        </p:tgtEl>
                                        <p:attrNameLst>
                                          <p:attrName>ppt_h</p:attrName>
                                        </p:attrNameLst>
                                      </p:cBhvr>
                                      <p:tavLst>
                                        <p:tav tm="0">
                                          <p:val>
                                            <p:strVal val="#ppt_h"/>
                                          </p:val>
                                        </p:tav>
                                        <p:tav tm="100000">
                                          <p:val>
                                            <p:strVal val="#ppt_h"/>
                                          </p:val>
                                        </p:tav>
                                      </p:tavLst>
                                    </p:anim>
                                  </p:childTnLst>
                                </p:cTn>
                              </p:par>
                            </p:childTnLst>
                          </p:cTn>
                        </p:par>
                        <p:par>
                          <p:cTn id="165" fill="hold">
                            <p:stCondLst>
                              <p:cond delay="6500"/>
                            </p:stCondLst>
                            <p:childTnLst>
                              <p:par>
                                <p:cTn id="166" presetID="17" presetClass="entr" presetSubtype="10" fill="hold" grpId="0" nodeType="afterEffect">
                                  <p:stCondLst>
                                    <p:cond delay="0"/>
                                  </p:stCondLst>
                                  <p:childTnLst>
                                    <p:set>
                                      <p:cBhvr>
                                        <p:cTn id="167" dur="1" fill="hold">
                                          <p:stCondLst>
                                            <p:cond delay="0"/>
                                          </p:stCondLst>
                                        </p:cTn>
                                        <p:tgtEl>
                                          <p:spTgt spid="591929"/>
                                        </p:tgtEl>
                                        <p:attrNameLst>
                                          <p:attrName>style.visibility</p:attrName>
                                        </p:attrNameLst>
                                      </p:cBhvr>
                                      <p:to>
                                        <p:strVal val="visible"/>
                                      </p:to>
                                    </p:set>
                                    <p:anim calcmode="lin" valueType="num">
                                      <p:cBhvr>
                                        <p:cTn id="168" dur="500" fill="hold"/>
                                        <p:tgtEl>
                                          <p:spTgt spid="591929"/>
                                        </p:tgtEl>
                                        <p:attrNameLst>
                                          <p:attrName>ppt_w</p:attrName>
                                        </p:attrNameLst>
                                      </p:cBhvr>
                                      <p:tavLst>
                                        <p:tav tm="0">
                                          <p:val>
                                            <p:fltVal val="0"/>
                                          </p:val>
                                        </p:tav>
                                        <p:tav tm="100000">
                                          <p:val>
                                            <p:strVal val="#ppt_w"/>
                                          </p:val>
                                        </p:tav>
                                      </p:tavLst>
                                    </p:anim>
                                    <p:anim calcmode="lin" valueType="num">
                                      <p:cBhvr>
                                        <p:cTn id="169" dur="500" fill="hold"/>
                                        <p:tgtEl>
                                          <p:spTgt spid="591929"/>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24" presetClass="entr" presetSubtype="0" fill="hold" grpId="0" nodeType="clickEffect">
                                  <p:stCondLst>
                                    <p:cond delay="0"/>
                                  </p:stCondLst>
                                  <p:childTnLst>
                                    <p:set>
                                      <p:cBhvr>
                                        <p:cTn id="173" dur="1" fill="hold">
                                          <p:stCondLst>
                                            <p:cond delay="0"/>
                                          </p:stCondLst>
                                        </p:cTn>
                                        <p:tgtEl>
                                          <p:spTgt spid="591918"/>
                                        </p:tgtEl>
                                        <p:attrNameLst>
                                          <p:attrName>style.visibility</p:attrName>
                                        </p:attrNameLst>
                                      </p:cBhvr>
                                      <p:to>
                                        <p:strVal val="visible"/>
                                      </p:to>
                                    </p:set>
                                    <p:anim to="" calcmode="lin" valueType="num">
                                      <p:cBhvr>
                                        <p:cTn id="174" dur="1" fill="hold"/>
                                        <p:tgtEl>
                                          <p:spTgt spid="591918"/>
                                        </p:tgtEl>
                                      </p:cBhvr>
                                    </p:anim>
                                  </p:childTnLst>
                                </p:cTn>
                              </p:par>
                            </p:childTnLst>
                          </p:cTn>
                        </p:par>
                      </p:childTnLst>
                    </p:cTn>
                  </p:par>
                  <p:par>
                    <p:cTn id="175" fill="hold">
                      <p:stCondLst>
                        <p:cond delay="indefinite"/>
                      </p:stCondLst>
                      <p:childTnLst>
                        <p:par>
                          <p:cTn id="176" fill="hold">
                            <p:stCondLst>
                              <p:cond delay="0"/>
                            </p:stCondLst>
                            <p:childTnLst>
                              <p:par>
                                <p:cTn id="177" presetID="24" presetClass="entr" presetSubtype="0" fill="hold" grpId="0" nodeType="clickEffect">
                                  <p:stCondLst>
                                    <p:cond delay="0"/>
                                  </p:stCondLst>
                                  <p:childTnLst>
                                    <p:set>
                                      <p:cBhvr>
                                        <p:cTn id="178" dur="1" fill="hold">
                                          <p:stCondLst>
                                            <p:cond delay="0"/>
                                          </p:stCondLst>
                                        </p:cTn>
                                        <p:tgtEl>
                                          <p:spTgt spid="591930"/>
                                        </p:tgtEl>
                                        <p:attrNameLst>
                                          <p:attrName>style.visibility</p:attrName>
                                        </p:attrNameLst>
                                      </p:cBhvr>
                                      <p:to>
                                        <p:strVal val="visible"/>
                                      </p:to>
                                    </p:set>
                                    <p:anim to="" calcmode="lin" valueType="num">
                                      <p:cBhvr>
                                        <p:cTn id="179" dur="1" fill="hold"/>
                                        <p:tgtEl>
                                          <p:spTgt spid="591930"/>
                                        </p:tgtEl>
                                      </p:cBhvr>
                                    </p:anim>
                                  </p:childTnLst>
                                </p:cTn>
                              </p:par>
                            </p:childTnLst>
                          </p:cTn>
                        </p:par>
                      </p:childTnLst>
                    </p:cTn>
                  </p:par>
                  <p:par>
                    <p:cTn id="180" fill="hold">
                      <p:stCondLst>
                        <p:cond delay="indefinite"/>
                      </p:stCondLst>
                      <p:childTnLst>
                        <p:par>
                          <p:cTn id="181" fill="hold">
                            <p:stCondLst>
                              <p:cond delay="0"/>
                            </p:stCondLst>
                            <p:childTnLst>
                              <p:par>
                                <p:cTn id="182" presetID="24" presetClass="entr" presetSubtype="0" fill="hold" grpId="0" nodeType="clickEffect">
                                  <p:stCondLst>
                                    <p:cond delay="0"/>
                                  </p:stCondLst>
                                  <p:childTnLst>
                                    <p:set>
                                      <p:cBhvr>
                                        <p:cTn id="183" dur="1" fill="hold">
                                          <p:stCondLst>
                                            <p:cond delay="0"/>
                                          </p:stCondLst>
                                        </p:cTn>
                                        <p:tgtEl>
                                          <p:spTgt spid="591931"/>
                                        </p:tgtEl>
                                        <p:attrNameLst>
                                          <p:attrName>style.visibility</p:attrName>
                                        </p:attrNameLst>
                                      </p:cBhvr>
                                      <p:to>
                                        <p:strVal val="visible"/>
                                      </p:to>
                                    </p:set>
                                    <p:anim to="" calcmode="lin" valueType="num">
                                      <p:cBhvr>
                                        <p:cTn id="184" dur="1" fill="hold"/>
                                        <p:tgtEl>
                                          <p:spTgt spid="591931"/>
                                        </p:tgtEl>
                                      </p:cBhvr>
                                    </p:anim>
                                  </p:childTnLst>
                                </p:cTn>
                              </p:par>
                            </p:childTnLst>
                          </p:cTn>
                        </p:par>
                      </p:childTnLst>
                    </p:cTn>
                  </p:par>
                  <p:par>
                    <p:cTn id="185" fill="hold">
                      <p:stCondLst>
                        <p:cond delay="indefinite"/>
                      </p:stCondLst>
                      <p:childTnLst>
                        <p:par>
                          <p:cTn id="186" fill="hold">
                            <p:stCondLst>
                              <p:cond delay="0"/>
                            </p:stCondLst>
                            <p:childTnLst>
                              <p:par>
                                <p:cTn id="187" presetID="24" presetClass="entr" presetSubtype="0" fill="hold" grpId="0" nodeType="clickEffect">
                                  <p:stCondLst>
                                    <p:cond delay="0"/>
                                  </p:stCondLst>
                                  <p:childTnLst>
                                    <p:set>
                                      <p:cBhvr>
                                        <p:cTn id="188" dur="1" fill="hold">
                                          <p:stCondLst>
                                            <p:cond delay="0"/>
                                          </p:stCondLst>
                                        </p:cTn>
                                        <p:tgtEl>
                                          <p:spTgt spid="591932"/>
                                        </p:tgtEl>
                                        <p:attrNameLst>
                                          <p:attrName>style.visibility</p:attrName>
                                        </p:attrNameLst>
                                      </p:cBhvr>
                                      <p:to>
                                        <p:strVal val="visible"/>
                                      </p:to>
                                    </p:set>
                                    <p:anim to="" calcmode="lin" valueType="num">
                                      <p:cBhvr>
                                        <p:cTn id="189" dur="1" fill="hold"/>
                                        <p:tgtEl>
                                          <p:spTgt spid="591932"/>
                                        </p:tgtEl>
                                      </p:cBhvr>
                                    </p:anim>
                                  </p:childTnLst>
                                </p:cTn>
                              </p:par>
                            </p:childTnLst>
                          </p:cTn>
                        </p:par>
                      </p:childTnLst>
                    </p:cTn>
                  </p:par>
                  <p:par>
                    <p:cTn id="190" fill="hold">
                      <p:stCondLst>
                        <p:cond delay="indefinite"/>
                      </p:stCondLst>
                      <p:childTnLst>
                        <p:par>
                          <p:cTn id="191" fill="hold">
                            <p:stCondLst>
                              <p:cond delay="0"/>
                            </p:stCondLst>
                            <p:childTnLst>
                              <p:par>
                                <p:cTn id="192" presetID="24" presetClass="entr" presetSubtype="0" fill="hold" grpId="0" nodeType="clickEffect">
                                  <p:stCondLst>
                                    <p:cond delay="0"/>
                                  </p:stCondLst>
                                  <p:childTnLst>
                                    <p:set>
                                      <p:cBhvr>
                                        <p:cTn id="193" dur="1" fill="hold">
                                          <p:stCondLst>
                                            <p:cond delay="0"/>
                                          </p:stCondLst>
                                        </p:cTn>
                                        <p:tgtEl>
                                          <p:spTgt spid="591933"/>
                                        </p:tgtEl>
                                        <p:attrNameLst>
                                          <p:attrName>style.visibility</p:attrName>
                                        </p:attrNameLst>
                                      </p:cBhvr>
                                      <p:to>
                                        <p:strVal val="visible"/>
                                      </p:to>
                                    </p:set>
                                    <p:anim to="" calcmode="lin" valueType="num">
                                      <p:cBhvr>
                                        <p:cTn id="194" dur="1" fill="hold"/>
                                        <p:tgtEl>
                                          <p:spTgt spid="591933"/>
                                        </p:tgtEl>
                                      </p:cBhvr>
                                    </p:anim>
                                  </p:childTnLst>
                                </p:cTn>
                              </p:par>
                            </p:childTnLst>
                          </p:cTn>
                        </p:par>
                      </p:childTnLst>
                    </p:cTn>
                  </p:par>
                  <p:par>
                    <p:cTn id="195" fill="hold">
                      <p:stCondLst>
                        <p:cond delay="indefinite"/>
                      </p:stCondLst>
                      <p:childTnLst>
                        <p:par>
                          <p:cTn id="196" fill="hold">
                            <p:stCondLst>
                              <p:cond delay="0"/>
                            </p:stCondLst>
                            <p:childTnLst>
                              <p:par>
                                <p:cTn id="197" presetID="24" presetClass="entr" presetSubtype="0" fill="hold" grpId="0" nodeType="clickEffect">
                                  <p:stCondLst>
                                    <p:cond delay="0"/>
                                  </p:stCondLst>
                                  <p:childTnLst>
                                    <p:set>
                                      <p:cBhvr>
                                        <p:cTn id="198" dur="1" fill="hold">
                                          <p:stCondLst>
                                            <p:cond delay="0"/>
                                          </p:stCondLst>
                                        </p:cTn>
                                        <p:tgtEl>
                                          <p:spTgt spid="591934"/>
                                        </p:tgtEl>
                                        <p:attrNameLst>
                                          <p:attrName>style.visibility</p:attrName>
                                        </p:attrNameLst>
                                      </p:cBhvr>
                                      <p:to>
                                        <p:strVal val="visible"/>
                                      </p:to>
                                    </p:set>
                                    <p:anim to="" calcmode="lin" valueType="num">
                                      <p:cBhvr>
                                        <p:cTn id="199" dur="1" fill="hold"/>
                                        <p:tgtEl>
                                          <p:spTgt spid="591934"/>
                                        </p:tgtEl>
                                      </p:cBhvr>
                                    </p:anim>
                                  </p:childTnLst>
                                </p:cTn>
                              </p:par>
                            </p:childTnLst>
                          </p:cTn>
                        </p:par>
                      </p:childTnLst>
                    </p:cTn>
                  </p:par>
                  <p:par>
                    <p:cTn id="200" fill="hold">
                      <p:stCondLst>
                        <p:cond delay="indefinite"/>
                      </p:stCondLst>
                      <p:childTnLst>
                        <p:par>
                          <p:cTn id="201" fill="hold">
                            <p:stCondLst>
                              <p:cond delay="0"/>
                            </p:stCondLst>
                            <p:childTnLst>
                              <p:par>
                                <p:cTn id="202" presetID="24" presetClass="entr" presetSubtype="0" fill="hold" grpId="0" nodeType="clickEffect">
                                  <p:stCondLst>
                                    <p:cond delay="0"/>
                                  </p:stCondLst>
                                  <p:childTnLst>
                                    <p:set>
                                      <p:cBhvr>
                                        <p:cTn id="203" dur="1" fill="hold">
                                          <p:stCondLst>
                                            <p:cond delay="0"/>
                                          </p:stCondLst>
                                        </p:cTn>
                                        <p:tgtEl>
                                          <p:spTgt spid="591935"/>
                                        </p:tgtEl>
                                        <p:attrNameLst>
                                          <p:attrName>style.visibility</p:attrName>
                                        </p:attrNameLst>
                                      </p:cBhvr>
                                      <p:to>
                                        <p:strVal val="visible"/>
                                      </p:to>
                                    </p:set>
                                    <p:anim to="" calcmode="lin" valueType="num">
                                      <p:cBhvr>
                                        <p:cTn id="204" dur="1" fill="hold"/>
                                        <p:tgtEl>
                                          <p:spTgt spid="591935"/>
                                        </p:tgtEl>
                                      </p:cBhvr>
                                    </p:anim>
                                  </p:childTnLst>
                                </p:cTn>
                              </p:par>
                            </p:childTnLst>
                          </p:cTn>
                        </p:par>
                      </p:childTnLst>
                    </p:cTn>
                  </p:par>
                  <p:par>
                    <p:cTn id="205" fill="hold">
                      <p:stCondLst>
                        <p:cond delay="indefinite"/>
                      </p:stCondLst>
                      <p:childTnLst>
                        <p:par>
                          <p:cTn id="206" fill="hold">
                            <p:stCondLst>
                              <p:cond delay="0"/>
                            </p:stCondLst>
                            <p:childTnLst>
                              <p:par>
                                <p:cTn id="207" presetID="24" presetClass="entr" presetSubtype="0" fill="hold" grpId="0" nodeType="clickEffect">
                                  <p:stCondLst>
                                    <p:cond delay="0"/>
                                  </p:stCondLst>
                                  <p:childTnLst>
                                    <p:set>
                                      <p:cBhvr>
                                        <p:cTn id="208" dur="1" fill="hold">
                                          <p:stCondLst>
                                            <p:cond delay="0"/>
                                          </p:stCondLst>
                                        </p:cTn>
                                        <p:tgtEl>
                                          <p:spTgt spid="591936"/>
                                        </p:tgtEl>
                                        <p:attrNameLst>
                                          <p:attrName>style.visibility</p:attrName>
                                        </p:attrNameLst>
                                      </p:cBhvr>
                                      <p:to>
                                        <p:strVal val="visible"/>
                                      </p:to>
                                    </p:set>
                                    <p:anim to="" calcmode="lin" valueType="num">
                                      <p:cBhvr>
                                        <p:cTn id="209" dur="1" fill="hold"/>
                                        <p:tgtEl>
                                          <p:spTgt spid="591936"/>
                                        </p:tgtEl>
                                      </p:cBhvr>
                                    </p:anim>
                                  </p:childTnLst>
                                </p:cTn>
                              </p:par>
                            </p:childTnLst>
                          </p:cTn>
                        </p:par>
                      </p:childTnLst>
                    </p:cTn>
                  </p:par>
                  <p:par>
                    <p:cTn id="210" fill="hold">
                      <p:stCondLst>
                        <p:cond delay="indefinite"/>
                      </p:stCondLst>
                      <p:childTnLst>
                        <p:par>
                          <p:cTn id="211" fill="hold">
                            <p:stCondLst>
                              <p:cond delay="0"/>
                            </p:stCondLst>
                            <p:childTnLst>
                              <p:par>
                                <p:cTn id="212" presetID="24" presetClass="entr" presetSubtype="0" fill="hold" grpId="0" nodeType="clickEffect">
                                  <p:stCondLst>
                                    <p:cond delay="0"/>
                                  </p:stCondLst>
                                  <p:childTnLst>
                                    <p:set>
                                      <p:cBhvr>
                                        <p:cTn id="213" dur="1" fill="hold">
                                          <p:stCondLst>
                                            <p:cond delay="0"/>
                                          </p:stCondLst>
                                        </p:cTn>
                                        <p:tgtEl>
                                          <p:spTgt spid="591937"/>
                                        </p:tgtEl>
                                        <p:attrNameLst>
                                          <p:attrName>style.visibility</p:attrName>
                                        </p:attrNameLst>
                                      </p:cBhvr>
                                      <p:to>
                                        <p:strVal val="visible"/>
                                      </p:to>
                                    </p:set>
                                    <p:anim to="" calcmode="lin" valueType="num">
                                      <p:cBhvr>
                                        <p:cTn id="214" dur="1" fill="hold"/>
                                        <p:tgtEl>
                                          <p:spTgt spid="591937"/>
                                        </p:tgtEl>
                                      </p:cBhvr>
                                    </p:anim>
                                  </p:childTnLst>
                                </p:cTn>
                              </p:par>
                            </p:childTnLst>
                          </p:cTn>
                        </p:par>
                      </p:childTnLst>
                    </p:cTn>
                  </p:par>
                  <p:par>
                    <p:cTn id="215" fill="hold">
                      <p:stCondLst>
                        <p:cond delay="indefinite"/>
                      </p:stCondLst>
                      <p:childTnLst>
                        <p:par>
                          <p:cTn id="216" fill="hold">
                            <p:stCondLst>
                              <p:cond delay="0"/>
                            </p:stCondLst>
                            <p:childTnLst>
                              <p:par>
                                <p:cTn id="217" presetID="24" presetClass="entr" presetSubtype="0" fill="hold" grpId="0" nodeType="clickEffect">
                                  <p:stCondLst>
                                    <p:cond delay="0"/>
                                  </p:stCondLst>
                                  <p:childTnLst>
                                    <p:set>
                                      <p:cBhvr>
                                        <p:cTn id="218" dur="1" fill="hold">
                                          <p:stCondLst>
                                            <p:cond delay="0"/>
                                          </p:stCondLst>
                                        </p:cTn>
                                        <p:tgtEl>
                                          <p:spTgt spid="591938"/>
                                        </p:tgtEl>
                                        <p:attrNameLst>
                                          <p:attrName>style.visibility</p:attrName>
                                        </p:attrNameLst>
                                      </p:cBhvr>
                                      <p:to>
                                        <p:strVal val="visible"/>
                                      </p:to>
                                    </p:set>
                                    <p:anim to="" calcmode="lin" valueType="num">
                                      <p:cBhvr>
                                        <p:cTn id="219" dur="1" fill="hold"/>
                                        <p:tgtEl>
                                          <p:spTgt spid="591938"/>
                                        </p:tgtEl>
                                      </p:cBhvr>
                                    </p:anim>
                                  </p:childTnLst>
                                </p:cTn>
                              </p:par>
                            </p:childTnLst>
                          </p:cTn>
                        </p:par>
                      </p:childTnLst>
                    </p:cTn>
                  </p:par>
                  <p:par>
                    <p:cTn id="220" fill="hold">
                      <p:stCondLst>
                        <p:cond delay="indefinite"/>
                      </p:stCondLst>
                      <p:childTnLst>
                        <p:par>
                          <p:cTn id="221" fill="hold">
                            <p:stCondLst>
                              <p:cond delay="0"/>
                            </p:stCondLst>
                            <p:childTnLst>
                              <p:par>
                                <p:cTn id="222" presetID="17" presetClass="entr" presetSubtype="10" fill="hold" nodeType="clickEffect">
                                  <p:stCondLst>
                                    <p:cond delay="0"/>
                                  </p:stCondLst>
                                  <p:childTnLst>
                                    <p:set>
                                      <p:cBhvr>
                                        <p:cTn id="223" dur="1" fill="hold">
                                          <p:stCondLst>
                                            <p:cond delay="0"/>
                                          </p:stCondLst>
                                        </p:cTn>
                                        <p:tgtEl>
                                          <p:spTgt spid="591939"/>
                                        </p:tgtEl>
                                        <p:attrNameLst>
                                          <p:attrName>style.visibility</p:attrName>
                                        </p:attrNameLst>
                                      </p:cBhvr>
                                      <p:to>
                                        <p:strVal val="visible"/>
                                      </p:to>
                                    </p:set>
                                    <p:anim calcmode="lin" valueType="num">
                                      <p:cBhvr>
                                        <p:cTn id="224" dur="500" fill="hold"/>
                                        <p:tgtEl>
                                          <p:spTgt spid="591939"/>
                                        </p:tgtEl>
                                        <p:attrNameLst>
                                          <p:attrName>ppt_w</p:attrName>
                                        </p:attrNameLst>
                                      </p:cBhvr>
                                      <p:tavLst>
                                        <p:tav tm="0">
                                          <p:val>
                                            <p:fltVal val="0"/>
                                          </p:val>
                                        </p:tav>
                                        <p:tav tm="100000">
                                          <p:val>
                                            <p:strVal val="#ppt_w"/>
                                          </p:val>
                                        </p:tav>
                                      </p:tavLst>
                                    </p:anim>
                                    <p:anim calcmode="lin" valueType="num">
                                      <p:cBhvr>
                                        <p:cTn id="225" dur="500" fill="hold"/>
                                        <p:tgtEl>
                                          <p:spTgt spid="591939"/>
                                        </p:tgtEl>
                                        <p:attrNameLst>
                                          <p:attrName>ppt_h</p:attrName>
                                        </p:attrNameLst>
                                      </p:cBhvr>
                                      <p:tavLst>
                                        <p:tav tm="0">
                                          <p:val>
                                            <p:strVal val="#ppt_h"/>
                                          </p:val>
                                        </p:tav>
                                        <p:tav tm="100000">
                                          <p:val>
                                            <p:strVal val="#ppt_h"/>
                                          </p:val>
                                        </p:tav>
                                      </p:tavLst>
                                    </p:anim>
                                  </p:childTnLst>
                                </p:cTn>
                              </p:par>
                            </p:childTnLst>
                          </p:cTn>
                        </p:par>
                        <p:par>
                          <p:cTn id="226" fill="hold">
                            <p:stCondLst>
                              <p:cond delay="500"/>
                            </p:stCondLst>
                            <p:childTnLst>
                              <p:par>
                                <p:cTn id="227" presetID="17" presetClass="entr" presetSubtype="10" fill="hold" nodeType="afterEffect">
                                  <p:stCondLst>
                                    <p:cond delay="0"/>
                                  </p:stCondLst>
                                  <p:childTnLst>
                                    <p:set>
                                      <p:cBhvr>
                                        <p:cTn id="228" dur="1" fill="hold">
                                          <p:stCondLst>
                                            <p:cond delay="0"/>
                                          </p:stCondLst>
                                        </p:cTn>
                                        <p:tgtEl>
                                          <p:spTgt spid="591942"/>
                                        </p:tgtEl>
                                        <p:attrNameLst>
                                          <p:attrName>style.visibility</p:attrName>
                                        </p:attrNameLst>
                                      </p:cBhvr>
                                      <p:to>
                                        <p:strVal val="visible"/>
                                      </p:to>
                                    </p:set>
                                    <p:anim calcmode="lin" valueType="num">
                                      <p:cBhvr>
                                        <p:cTn id="229" dur="500" fill="hold"/>
                                        <p:tgtEl>
                                          <p:spTgt spid="591942"/>
                                        </p:tgtEl>
                                        <p:attrNameLst>
                                          <p:attrName>ppt_w</p:attrName>
                                        </p:attrNameLst>
                                      </p:cBhvr>
                                      <p:tavLst>
                                        <p:tav tm="0">
                                          <p:val>
                                            <p:fltVal val="0"/>
                                          </p:val>
                                        </p:tav>
                                        <p:tav tm="100000">
                                          <p:val>
                                            <p:strVal val="#ppt_w"/>
                                          </p:val>
                                        </p:tav>
                                      </p:tavLst>
                                    </p:anim>
                                    <p:anim calcmode="lin" valueType="num">
                                      <p:cBhvr>
                                        <p:cTn id="230" dur="500" fill="hold"/>
                                        <p:tgtEl>
                                          <p:spTgt spid="591942"/>
                                        </p:tgtEl>
                                        <p:attrNameLst>
                                          <p:attrName>ppt_h</p:attrName>
                                        </p:attrNameLst>
                                      </p:cBhvr>
                                      <p:tavLst>
                                        <p:tav tm="0">
                                          <p:val>
                                            <p:strVal val="#ppt_h"/>
                                          </p:val>
                                        </p:tav>
                                        <p:tav tm="100000">
                                          <p:val>
                                            <p:strVal val="#ppt_h"/>
                                          </p:val>
                                        </p:tav>
                                      </p:tavLst>
                                    </p:anim>
                                  </p:childTnLst>
                                </p:cTn>
                              </p:par>
                            </p:childTnLst>
                          </p:cTn>
                        </p:par>
                        <p:par>
                          <p:cTn id="231" fill="hold">
                            <p:stCondLst>
                              <p:cond delay="1000"/>
                            </p:stCondLst>
                            <p:childTnLst>
                              <p:par>
                                <p:cTn id="232" presetID="17" presetClass="entr" presetSubtype="10" fill="hold" nodeType="afterEffect">
                                  <p:stCondLst>
                                    <p:cond delay="0"/>
                                  </p:stCondLst>
                                  <p:childTnLst>
                                    <p:set>
                                      <p:cBhvr>
                                        <p:cTn id="233" dur="1" fill="hold">
                                          <p:stCondLst>
                                            <p:cond delay="0"/>
                                          </p:stCondLst>
                                        </p:cTn>
                                        <p:tgtEl>
                                          <p:spTgt spid="591945"/>
                                        </p:tgtEl>
                                        <p:attrNameLst>
                                          <p:attrName>style.visibility</p:attrName>
                                        </p:attrNameLst>
                                      </p:cBhvr>
                                      <p:to>
                                        <p:strVal val="visible"/>
                                      </p:to>
                                    </p:set>
                                    <p:anim calcmode="lin" valueType="num">
                                      <p:cBhvr>
                                        <p:cTn id="234" dur="500" fill="hold"/>
                                        <p:tgtEl>
                                          <p:spTgt spid="591945"/>
                                        </p:tgtEl>
                                        <p:attrNameLst>
                                          <p:attrName>ppt_w</p:attrName>
                                        </p:attrNameLst>
                                      </p:cBhvr>
                                      <p:tavLst>
                                        <p:tav tm="0">
                                          <p:val>
                                            <p:fltVal val="0"/>
                                          </p:val>
                                        </p:tav>
                                        <p:tav tm="100000">
                                          <p:val>
                                            <p:strVal val="#ppt_w"/>
                                          </p:val>
                                        </p:tav>
                                      </p:tavLst>
                                    </p:anim>
                                    <p:anim calcmode="lin" valueType="num">
                                      <p:cBhvr>
                                        <p:cTn id="235" dur="500" fill="hold"/>
                                        <p:tgtEl>
                                          <p:spTgt spid="591945"/>
                                        </p:tgtEl>
                                        <p:attrNameLst>
                                          <p:attrName>ppt_h</p:attrName>
                                        </p:attrNameLst>
                                      </p:cBhvr>
                                      <p:tavLst>
                                        <p:tav tm="0">
                                          <p:val>
                                            <p:strVal val="#ppt_h"/>
                                          </p:val>
                                        </p:tav>
                                        <p:tav tm="100000">
                                          <p:val>
                                            <p:strVal val="#ppt_h"/>
                                          </p:val>
                                        </p:tav>
                                      </p:tavLst>
                                    </p:anim>
                                  </p:childTnLst>
                                </p:cTn>
                              </p:par>
                            </p:childTnLst>
                          </p:cTn>
                        </p:par>
                        <p:par>
                          <p:cTn id="236" fill="hold">
                            <p:stCondLst>
                              <p:cond delay="1500"/>
                            </p:stCondLst>
                            <p:childTnLst>
                              <p:par>
                                <p:cTn id="237" presetID="17" presetClass="entr" presetSubtype="10" fill="hold" nodeType="afterEffect">
                                  <p:stCondLst>
                                    <p:cond delay="0"/>
                                  </p:stCondLst>
                                  <p:childTnLst>
                                    <p:set>
                                      <p:cBhvr>
                                        <p:cTn id="238" dur="1" fill="hold">
                                          <p:stCondLst>
                                            <p:cond delay="0"/>
                                          </p:stCondLst>
                                        </p:cTn>
                                        <p:tgtEl>
                                          <p:spTgt spid="591948"/>
                                        </p:tgtEl>
                                        <p:attrNameLst>
                                          <p:attrName>style.visibility</p:attrName>
                                        </p:attrNameLst>
                                      </p:cBhvr>
                                      <p:to>
                                        <p:strVal val="visible"/>
                                      </p:to>
                                    </p:set>
                                    <p:anim calcmode="lin" valueType="num">
                                      <p:cBhvr>
                                        <p:cTn id="239" dur="500" fill="hold"/>
                                        <p:tgtEl>
                                          <p:spTgt spid="591948"/>
                                        </p:tgtEl>
                                        <p:attrNameLst>
                                          <p:attrName>ppt_w</p:attrName>
                                        </p:attrNameLst>
                                      </p:cBhvr>
                                      <p:tavLst>
                                        <p:tav tm="0">
                                          <p:val>
                                            <p:fltVal val="0"/>
                                          </p:val>
                                        </p:tav>
                                        <p:tav tm="100000">
                                          <p:val>
                                            <p:strVal val="#ppt_w"/>
                                          </p:val>
                                        </p:tav>
                                      </p:tavLst>
                                    </p:anim>
                                    <p:anim calcmode="lin" valueType="num">
                                      <p:cBhvr>
                                        <p:cTn id="240" dur="500" fill="hold"/>
                                        <p:tgtEl>
                                          <p:spTgt spid="591948"/>
                                        </p:tgtEl>
                                        <p:attrNameLst>
                                          <p:attrName>ppt_h</p:attrName>
                                        </p:attrNameLst>
                                      </p:cBhvr>
                                      <p:tavLst>
                                        <p:tav tm="0">
                                          <p:val>
                                            <p:strVal val="#ppt_h"/>
                                          </p:val>
                                        </p:tav>
                                        <p:tav tm="100000">
                                          <p:val>
                                            <p:strVal val="#ppt_h"/>
                                          </p:val>
                                        </p:tav>
                                      </p:tavLst>
                                    </p:anim>
                                  </p:childTnLst>
                                </p:cTn>
                              </p:par>
                            </p:childTnLst>
                          </p:cTn>
                        </p:par>
                        <p:par>
                          <p:cTn id="241" fill="hold">
                            <p:stCondLst>
                              <p:cond delay="2000"/>
                            </p:stCondLst>
                            <p:childTnLst>
                              <p:par>
                                <p:cTn id="242" presetID="17" presetClass="entr" presetSubtype="10" fill="hold" nodeType="afterEffect">
                                  <p:stCondLst>
                                    <p:cond delay="0"/>
                                  </p:stCondLst>
                                  <p:childTnLst>
                                    <p:set>
                                      <p:cBhvr>
                                        <p:cTn id="243" dur="1" fill="hold">
                                          <p:stCondLst>
                                            <p:cond delay="0"/>
                                          </p:stCondLst>
                                        </p:cTn>
                                        <p:tgtEl>
                                          <p:spTgt spid="591951"/>
                                        </p:tgtEl>
                                        <p:attrNameLst>
                                          <p:attrName>style.visibility</p:attrName>
                                        </p:attrNameLst>
                                      </p:cBhvr>
                                      <p:to>
                                        <p:strVal val="visible"/>
                                      </p:to>
                                    </p:set>
                                    <p:anim calcmode="lin" valueType="num">
                                      <p:cBhvr>
                                        <p:cTn id="244" dur="500" fill="hold"/>
                                        <p:tgtEl>
                                          <p:spTgt spid="591951"/>
                                        </p:tgtEl>
                                        <p:attrNameLst>
                                          <p:attrName>ppt_w</p:attrName>
                                        </p:attrNameLst>
                                      </p:cBhvr>
                                      <p:tavLst>
                                        <p:tav tm="0">
                                          <p:val>
                                            <p:fltVal val="0"/>
                                          </p:val>
                                        </p:tav>
                                        <p:tav tm="100000">
                                          <p:val>
                                            <p:strVal val="#ppt_w"/>
                                          </p:val>
                                        </p:tav>
                                      </p:tavLst>
                                    </p:anim>
                                    <p:anim calcmode="lin" valueType="num">
                                      <p:cBhvr>
                                        <p:cTn id="245" dur="500" fill="hold"/>
                                        <p:tgtEl>
                                          <p:spTgt spid="591951"/>
                                        </p:tgtEl>
                                        <p:attrNameLst>
                                          <p:attrName>ppt_h</p:attrName>
                                        </p:attrNameLst>
                                      </p:cBhvr>
                                      <p:tavLst>
                                        <p:tav tm="0">
                                          <p:val>
                                            <p:strVal val="#ppt_h"/>
                                          </p:val>
                                        </p:tav>
                                        <p:tav tm="100000">
                                          <p:val>
                                            <p:strVal val="#ppt_h"/>
                                          </p:val>
                                        </p:tav>
                                      </p:tavLst>
                                    </p:anim>
                                  </p:childTnLst>
                                </p:cTn>
                              </p:par>
                            </p:childTnLst>
                          </p:cTn>
                        </p:par>
                        <p:par>
                          <p:cTn id="246" fill="hold">
                            <p:stCondLst>
                              <p:cond delay="2500"/>
                            </p:stCondLst>
                            <p:childTnLst>
                              <p:par>
                                <p:cTn id="247" presetID="17" presetClass="entr" presetSubtype="10" fill="hold" nodeType="afterEffect">
                                  <p:stCondLst>
                                    <p:cond delay="0"/>
                                  </p:stCondLst>
                                  <p:childTnLst>
                                    <p:set>
                                      <p:cBhvr>
                                        <p:cTn id="248" dur="1" fill="hold">
                                          <p:stCondLst>
                                            <p:cond delay="0"/>
                                          </p:stCondLst>
                                        </p:cTn>
                                        <p:tgtEl>
                                          <p:spTgt spid="591954"/>
                                        </p:tgtEl>
                                        <p:attrNameLst>
                                          <p:attrName>style.visibility</p:attrName>
                                        </p:attrNameLst>
                                      </p:cBhvr>
                                      <p:to>
                                        <p:strVal val="visible"/>
                                      </p:to>
                                    </p:set>
                                    <p:anim calcmode="lin" valueType="num">
                                      <p:cBhvr>
                                        <p:cTn id="249" dur="500" fill="hold"/>
                                        <p:tgtEl>
                                          <p:spTgt spid="591954"/>
                                        </p:tgtEl>
                                        <p:attrNameLst>
                                          <p:attrName>ppt_w</p:attrName>
                                        </p:attrNameLst>
                                      </p:cBhvr>
                                      <p:tavLst>
                                        <p:tav tm="0">
                                          <p:val>
                                            <p:fltVal val="0"/>
                                          </p:val>
                                        </p:tav>
                                        <p:tav tm="100000">
                                          <p:val>
                                            <p:strVal val="#ppt_w"/>
                                          </p:val>
                                        </p:tav>
                                      </p:tavLst>
                                    </p:anim>
                                    <p:anim calcmode="lin" valueType="num">
                                      <p:cBhvr>
                                        <p:cTn id="250" dur="500" fill="hold"/>
                                        <p:tgtEl>
                                          <p:spTgt spid="591954"/>
                                        </p:tgtEl>
                                        <p:attrNameLst>
                                          <p:attrName>ppt_h</p:attrName>
                                        </p:attrNameLst>
                                      </p:cBhvr>
                                      <p:tavLst>
                                        <p:tav tm="0">
                                          <p:val>
                                            <p:strVal val="#ppt_h"/>
                                          </p:val>
                                        </p:tav>
                                        <p:tav tm="100000">
                                          <p:val>
                                            <p:strVal val="#ppt_h"/>
                                          </p:val>
                                        </p:tav>
                                      </p:tavLst>
                                    </p:anim>
                                  </p:childTnLst>
                                </p:cTn>
                              </p:par>
                            </p:childTnLst>
                          </p:cTn>
                        </p:par>
                        <p:par>
                          <p:cTn id="251" fill="hold">
                            <p:stCondLst>
                              <p:cond delay="3000"/>
                            </p:stCondLst>
                            <p:childTnLst>
                              <p:par>
                                <p:cTn id="252" presetID="17" presetClass="entr" presetSubtype="10" fill="hold" nodeType="afterEffect">
                                  <p:stCondLst>
                                    <p:cond delay="0"/>
                                  </p:stCondLst>
                                  <p:childTnLst>
                                    <p:set>
                                      <p:cBhvr>
                                        <p:cTn id="253" dur="1" fill="hold">
                                          <p:stCondLst>
                                            <p:cond delay="0"/>
                                          </p:stCondLst>
                                        </p:cTn>
                                        <p:tgtEl>
                                          <p:spTgt spid="591957"/>
                                        </p:tgtEl>
                                        <p:attrNameLst>
                                          <p:attrName>style.visibility</p:attrName>
                                        </p:attrNameLst>
                                      </p:cBhvr>
                                      <p:to>
                                        <p:strVal val="visible"/>
                                      </p:to>
                                    </p:set>
                                    <p:anim calcmode="lin" valueType="num">
                                      <p:cBhvr>
                                        <p:cTn id="254" dur="500" fill="hold"/>
                                        <p:tgtEl>
                                          <p:spTgt spid="591957"/>
                                        </p:tgtEl>
                                        <p:attrNameLst>
                                          <p:attrName>ppt_w</p:attrName>
                                        </p:attrNameLst>
                                      </p:cBhvr>
                                      <p:tavLst>
                                        <p:tav tm="0">
                                          <p:val>
                                            <p:fltVal val="0"/>
                                          </p:val>
                                        </p:tav>
                                        <p:tav tm="100000">
                                          <p:val>
                                            <p:strVal val="#ppt_w"/>
                                          </p:val>
                                        </p:tav>
                                      </p:tavLst>
                                    </p:anim>
                                    <p:anim calcmode="lin" valueType="num">
                                      <p:cBhvr>
                                        <p:cTn id="255" dur="500" fill="hold"/>
                                        <p:tgtEl>
                                          <p:spTgt spid="591957"/>
                                        </p:tgtEl>
                                        <p:attrNameLst>
                                          <p:attrName>ppt_h</p:attrName>
                                        </p:attrNameLst>
                                      </p:cBhvr>
                                      <p:tavLst>
                                        <p:tav tm="0">
                                          <p:val>
                                            <p:strVal val="#ppt_h"/>
                                          </p:val>
                                        </p:tav>
                                        <p:tav tm="100000">
                                          <p:val>
                                            <p:strVal val="#ppt_h"/>
                                          </p:val>
                                        </p:tav>
                                      </p:tavLst>
                                    </p:anim>
                                  </p:childTnLst>
                                </p:cTn>
                              </p:par>
                            </p:childTnLst>
                          </p:cTn>
                        </p:par>
                        <p:par>
                          <p:cTn id="256" fill="hold">
                            <p:stCondLst>
                              <p:cond delay="3500"/>
                            </p:stCondLst>
                            <p:childTnLst>
                              <p:par>
                                <p:cTn id="257" presetID="17" presetClass="entr" presetSubtype="10" fill="hold" nodeType="afterEffect">
                                  <p:stCondLst>
                                    <p:cond delay="0"/>
                                  </p:stCondLst>
                                  <p:childTnLst>
                                    <p:set>
                                      <p:cBhvr>
                                        <p:cTn id="258" dur="1" fill="hold">
                                          <p:stCondLst>
                                            <p:cond delay="0"/>
                                          </p:stCondLst>
                                        </p:cTn>
                                        <p:tgtEl>
                                          <p:spTgt spid="591960"/>
                                        </p:tgtEl>
                                        <p:attrNameLst>
                                          <p:attrName>style.visibility</p:attrName>
                                        </p:attrNameLst>
                                      </p:cBhvr>
                                      <p:to>
                                        <p:strVal val="visible"/>
                                      </p:to>
                                    </p:set>
                                    <p:anim calcmode="lin" valueType="num">
                                      <p:cBhvr>
                                        <p:cTn id="259" dur="500" fill="hold"/>
                                        <p:tgtEl>
                                          <p:spTgt spid="591960"/>
                                        </p:tgtEl>
                                        <p:attrNameLst>
                                          <p:attrName>ppt_w</p:attrName>
                                        </p:attrNameLst>
                                      </p:cBhvr>
                                      <p:tavLst>
                                        <p:tav tm="0">
                                          <p:val>
                                            <p:fltVal val="0"/>
                                          </p:val>
                                        </p:tav>
                                        <p:tav tm="100000">
                                          <p:val>
                                            <p:strVal val="#ppt_w"/>
                                          </p:val>
                                        </p:tav>
                                      </p:tavLst>
                                    </p:anim>
                                    <p:anim calcmode="lin" valueType="num">
                                      <p:cBhvr>
                                        <p:cTn id="260" dur="500" fill="hold"/>
                                        <p:tgtEl>
                                          <p:spTgt spid="591960"/>
                                        </p:tgtEl>
                                        <p:attrNameLst>
                                          <p:attrName>ppt_h</p:attrName>
                                        </p:attrNameLst>
                                      </p:cBhvr>
                                      <p:tavLst>
                                        <p:tav tm="0">
                                          <p:val>
                                            <p:strVal val="#ppt_h"/>
                                          </p:val>
                                        </p:tav>
                                        <p:tav tm="100000">
                                          <p:val>
                                            <p:strVal val="#ppt_h"/>
                                          </p:val>
                                        </p:tav>
                                      </p:tavLst>
                                    </p:anim>
                                  </p:childTnLst>
                                </p:cTn>
                              </p:par>
                            </p:childTnLst>
                          </p:cTn>
                        </p:par>
                        <p:par>
                          <p:cTn id="261" fill="hold">
                            <p:stCondLst>
                              <p:cond delay="4000"/>
                            </p:stCondLst>
                            <p:childTnLst>
                              <p:par>
                                <p:cTn id="262" presetID="17" presetClass="entr" presetSubtype="10" fill="hold" nodeType="afterEffect">
                                  <p:stCondLst>
                                    <p:cond delay="0"/>
                                  </p:stCondLst>
                                  <p:childTnLst>
                                    <p:set>
                                      <p:cBhvr>
                                        <p:cTn id="263" dur="1" fill="hold">
                                          <p:stCondLst>
                                            <p:cond delay="0"/>
                                          </p:stCondLst>
                                        </p:cTn>
                                        <p:tgtEl>
                                          <p:spTgt spid="591963"/>
                                        </p:tgtEl>
                                        <p:attrNameLst>
                                          <p:attrName>style.visibility</p:attrName>
                                        </p:attrNameLst>
                                      </p:cBhvr>
                                      <p:to>
                                        <p:strVal val="visible"/>
                                      </p:to>
                                    </p:set>
                                    <p:anim calcmode="lin" valueType="num">
                                      <p:cBhvr>
                                        <p:cTn id="264" dur="500" fill="hold"/>
                                        <p:tgtEl>
                                          <p:spTgt spid="591963"/>
                                        </p:tgtEl>
                                        <p:attrNameLst>
                                          <p:attrName>ppt_w</p:attrName>
                                        </p:attrNameLst>
                                      </p:cBhvr>
                                      <p:tavLst>
                                        <p:tav tm="0">
                                          <p:val>
                                            <p:fltVal val="0"/>
                                          </p:val>
                                        </p:tav>
                                        <p:tav tm="100000">
                                          <p:val>
                                            <p:strVal val="#ppt_w"/>
                                          </p:val>
                                        </p:tav>
                                      </p:tavLst>
                                    </p:anim>
                                    <p:anim calcmode="lin" valueType="num">
                                      <p:cBhvr>
                                        <p:cTn id="265" dur="500" fill="hold"/>
                                        <p:tgtEl>
                                          <p:spTgt spid="591963"/>
                                        </p:tgtEl>
                                        <p:attrNameLst>
                                          <p:attrName>ppt_h</p:attrName>
                                        </p:attrNameLst>
                                      </p:cBhvr>
                                      <p:tavLst>
                                        <p:tav tm="0">
                                          <p:val>
                                            <p:strVal val="#ppt_h"/>
                                          </p:val>
                                        </p:tav>
                                        <p:tav tm="100000">
                                          <p:val>
                                            <p:strVal val="#ppt_h"/>
                                          </p:val>
                                        </p:tav>
                                      </p:tavLst>
                                    </p:anim>
                                  </p:childTnLst>
                                </p:cTn>
                              </p:par>
                            </p:childTnLst>
                          </p:cTn>
                        </p:par>
                        <p:par>
                          <p:cTn id="266" fill="hold">
                            <p:stCondLst>
                              <p:cond delay="4500"/>
                            </p:stCondLst>
                            <p:childTnLst>
                              <p:par>
                                <p:cTn id="267" presetID="17" presetClass="entr" presetSubtype="10" fill="hold" nodeType="afterEffect">
                                  <p:stCondLst>
                                    <p:cond delay="0"/>
                                  </p:stCondLst>
                                  <p:childTnLst>
                                    <p:set>
                                      <p:cBhvr>
                                        <p:cTn id="268" dur="1" fill="hold">
                                          <p:stCondLst>
                                            <p:cond delay="0"/>
                                          </p:stCondLst>
                                        </p:cTn>
                                        <p:tgtEl>
                                          <p:spTgt spid="591966"/>
                                        </p:tgtEl>
                                        <p:attrNameLst>
                                          <p:attrName>style.visibility</p:attrName>
                                        </p:attrNameLst>
                                      </p:cBhvr>
                                      <p:to>
                                        <p:strVal val="visible"/>
                                      </p:to>
                                    </p:set>
                                    <p:anim calcmode="lin" valueType="num">
                                      <p:cBhvr>
                                        <p:cTn id="269" dur="500" fill="hold"/>
                                        <p:tgtEl>
                                          <p:spTgt spid="591966"/>
                                        </p:tgtEl>
                                        <p:attrNameLst>
                                          <p:attrName>ppt_w</p:attrName>
                                        </p:attrNameLst>
                                      </p:cBhvr>
                                      <p:tavLst>
                                        <p:tav tm="0">
                                          <p:val>
                                            <p:fltVal val="0"/>
                                          </p:val>
                                        </p:tav>
                                        <p:tav tm="100000">
                                          <p:val>
                                            <p:strVal val="#ppt_w"/>
                                          </p:val>
                                        </p:tav>
                                      </p:tavLst>
                                    </p:anim>
                                    <p:anim calcmode="lin" valueType="num">
                                      <p:cBhvr>
                                        <p:cTn id="270" dur="500" fill="hold"/>
                                        <p:tgtEl>
                                          <p:spTgt spid="591966"/>
                                        </p:tgtEl>
                                        <p:attrNameLst>
                                          <p:attrName>ppt_h</p:attrName>
                                        </p:attrNameLst>
                                      </p:cBhvr>
                                      <p:tavLst>
                                        <p:tav tm="0">
                                          <p:val>
                                            <p:strVal val="#ppt_h"/>
                                          </p:val>
                                        </p:tav>
                                        <p:tav tm="100000">
                                          <p:val>
                                            <p:strVal val="#ppt_h"/>
                                          </p:val>
                                        </p:tav>
                                      </p:tavLst>
                                    </p:anim>
                                  </p:childTnLst>
                                </p:cTn>
                              </p:par>
                            </p:childTnLst>
                          </p:cTn>
                        </p:par>
                        <p:par>
                          <p:cTn id="271" fill="hold">
                            <p:stCondLst>
                              <p:cond delay="5000"/>
                            </p:stCondLst>
                            <p:childTnLst>
                              <p:par>
                                <p:cTn id="272" presetID="17" presetClass="entr" presetSubtype="10" fill="hold" grpId="0" nodeType="afterEffect">
                                  <p:stCondLst>
                                    <p:cond delay="0"/>
                                  </p:stCondLst>
                                  <p:childTnLst>
                                    <p:set>
                                      <p:cBhvr>
                                        <p:cTn id="273" dur="1" fill="hold">
                                          <p:stCondLst>
                                            <p:cond delay="0"/>
                                          </p:stCondLst>
                                        </p:cTn>
                                        <p:tgtEl>
                                          <p:spTgt spid="591969"/>
                                        </p:tgtEl>
                                        <p:attrNameLst>
                                          <p:attrName>style.visibility</p:attrName>
                                        </p:attrNameLst>
                                      </p:cBhvr>
                                      <p:to>
                                        <p:strVal val="visible"/>
                                      </p:to>
                                    </p:set>
                                    <p:anim calcmode="lin" valueType="num">
                                      <p:cBhvr>
                                        <p:cTn id="274" dur="500" fill="hold"/>
                                        <p:tgtEl>
                                          <p:spTgt spid="591969"/>
                                        </p:tgtEl>
                                        <p:attrNameLst>
                                          <p:attrName>ppt_w</p:attrName>
                                        </p:attrNameLst>
                                      </p:cBhvr>
                                      <p:tavLst>
                                        <p:tav tm="0">
                                          <p:val>
                                            <p:fltVal val="0"/>
                                          </p:val>
                                        </p:tav>
                                        <p:tav tm="100000">
                                          <p:val>
                                            <p:strVal val="#ppt_w"/>
                                          </p:val>
                                        </p:tav>
                                      </p:tavLst>
                                    </p:anim>
                                    <p:anim calcmode="lin" valueType="num">
                                      <p:cBhvr>
                                        <p:cTn id="275" dur="500" fill="hold"/>
                                        <p:tgtEl>
                                          <p:spTgt spid="591969"/>
                                        </p:tgtEl>
                                        <p:attrNameLst>
                                          <p:attrName>ppt_h</p:attrName>
                                        </p:attrNameLst>
                                      </p:cBhvr>
                                      <p:tavLst>
                                        <p:tav tm="0">
                                          <p:val>
                                            <p:strVal val="#ppt_h"/>
                                          </p:val>
                                        </p:tav>
                                        <p:tav tm="100000">
                                          <p:val>
                                            <p:strVal val="#ppt_h"/>
                                          </p:val>
                                        </p:tav>
                                      </p:tavLst>
                                    </p:anim>
                                  </p:childTnLst>
                                </p:cTn>
                              </p:par>
                            </p:childTnLst>
                          </p:cTn>
                        </p:par>
                        <p:par>
                          <p:cTn id="276" fill="hold">
                            <p:stCondLst>
                              <p:cond delay="5500"/>
                            </p:stCondLst>
                            <p:childTnLst>
                              <p:par>
                                <p:cTn id="277" presetID="17" presetClass="entr" presetSubtype="10" fill="hold" grpId="0" nodeType="afterEffect">
                                  <p:stCondLst>
                                    <p:cond delay="0"/>
                                  </p:stCondLst>
                                  <p:childTnLst>
                                    <p:set>
                                      <p:cBhvr>
                                        <p:cTn id="278" dur="1" fill="hold">
                                          <p:stCondLst>
                                            <p:cond delay="0"/>
                                          </p:stCondLst>
                                        </p:cTn>
                                        <p:tgtEl>
                                          <p:spTgt spid="591970"/>
                                        </p:tgtEl>
                                        <p:attrNameLst>
                                          <p:attrName>style.visibility</p:attrName>
                                        </p:attrNameLst>
                                      </p:cBhvr>
                                      <p:to>
                                        <p:strVal val="visible"/>
                                      </p:to>
                                    </p:set>
                                    <p:anim calcmode="lin" valueType="num">
                                      <p:cBhvr>
                                        <p:cTn id="279" dur="500" fill="hold"/>
                                        <p:tgtEl>
                                          <p:spTgt spid="591970"/>
                                        </p:tgtEl>
                                        <p:attrNameLst>
                                          <p:attrName>ppt_w</p:attrName>
                                        </p:attrNameLst>
                                      </p:cBhvr>
                                      <p:tavLst>
                                        <p:tav tm="0">
                                          <p:val>
                                            <p:fltVal val="0"/>
                                          </p:val>
                                        </p:tav>
                                        <p:tav tm="100000">
                                          <p:val>
                                            <p:strVal val="#ppt_w"/>
                                          </p:val>
                                        </p:tav>
                                      </p:tavLst>
                                    </p:anim>
                                    <p:anim calcmode="lin" valueType="num">
                                      <p:cBhvr>
                                        <p:cTn id="280" dur="500" fill="hold"/>
                                        <p:tgtEl>
                                          <p:spTgt spid="591970"/>
                                        </p:tgtEl>
                                        <p:attrNameLst>
                                          <p:attrName>ppt_h</p:attrName>
                                        </p:attrNameLst>
                                      </p:cBhvr>
                                      <p:tavLst>
                                        <p:tav tm="0">
                                          <p:val>
                                            <p:strVal val="#ppt_h"/>
                                          </p:val>
                                        </p:tav>
                                        <p:tav tm="100000">
                                          <p:val>
                                            <p:strVal val="#ppt_h"/>
                                          </p:val>
                                        </p:tav>
                                      </p:tavLst>
                                    </p:anim>
                                  </p:childTnLst>
                                </p:cTn>
                              </p:par>
                            </p:childTnLst>
                          </p:cTn>
                        </p:par>
                        <p:par>
                          <p:cTn id="281" fill="hold">
                            <p:stCondLst>
                              <p:cond delay="6000"/>
                            </p:stCondLst>
                            <p:childTnLst>
                              <p:par>
                                <p:cTn id="282" presetID="17" presetClass="entr" presetSubtype="10" fill="hold" grpId="0" nodeType="afterEffect">
                                  <p:stCondLst>
                                    <p:cond delay="0"/>
                                  </p:stCondLst>
                                  <p:childTnLst>
                                    <p:set>
                                      <p:cBhvr>
                                        <p:cTn id="283" dur="1" fill="hold">
                                          <p:stCondLst>
                                            <p:cond delay="0"/>
                                          </p:stCondLst>
                                        </p:cTn>
                                        <p:tgtEl>
                                          <p:spTgt spid="591971"/>
                                        </p:tgtEl>
                                        <p:attrNameLst>
                                          <p:attrName>style.visibility</p:attrName>
                                        </p:attrNameLst>
                                      </p:cBhvr>
                                      <p:to>
                                        <p:strVal val="visible"/>
                                      </p:to>
                                    </p:set>
                                    <p:anim calcmode="lin" valueType="num">
                                      <p:cBhvr>
                                        <p:cTn id="284" dur="500" fill="hold"/>
                                        <p:tgtEl>
                                          <p:spTgt spid="591971"/>
                                        </p:tgtEl>
                                        <p:attrNameLst>
                                          <p:attrName>ppt_w</p:attrName>
                                        </p:attrNameLst>
                                      </p:cBhvr>
                                      <p:tavLst>
                                        <p:tav tm="0">
                                          <p:val>
                                            <p:fltVal val="0"/>
                                          </p:val>
                                        </p:tav>
                                        <p:tav tm="100000">
                                          <p:val>
                                            <p:strVal val="#ppt_w"/>
                                          </p:val>
                                        </p:tav>
                                      </p:tavLst>
                                    </p:anim>
                                    <p:anim calcmode="lin" valueType="num">
                                      <p:cBhvr>
                                        <p:cTn id="285" dur="500" fill="hold"/>
                                        <p:tgtEl>
                                          <p:spTgt spid="591971"/>
                                        </p:tgtEl>
                                        <p:attrNameLst>
                                          <p:attrName>ppt_h</p:attrName>
                                        </p:attrNameLst>
                                      </p:cBhvr>
                                      <p:tavLst>
                                        <p:tav tm="0">
                                          <p:val>
                                            <p:strVal val="#ppt_h"/>
                                          </p:val>
                                        </p:tav>
                                        <p:tav tm="100000">
                                          <p:val>
                                            <p:strVal val="#ppt_h"/>
                                          </p:val>
                                        </p:tav>
                                      </p:tavLst>
                                    </p:anim>
                                  </p:childTnLst>
                                </p:cTn>
                              </p:par>
                            </p:childTnLst>
                          </p:cTn>
                        </p:par>
                        <p:par>
                          <p:cTn id="286" fill="hold">
                            <p:stCondLst>
                              <p:cond delay="6500"/>
                            </p:stCondLst>
                            <p:childTnLst>
                              <p:par>
                                <p:cTn id="287" presetID="17" presetClass="entr" presetSubtype="10" fill="hold" grpId="0" nodeType="afterEffect">
                                  <p:stCondLst>
                                    <p:cond delay="0"/>
                                  </p:stCondLst>
                                  <p:childTnLst>
                                    <p:set>
                                      <p:cBhvr>
                                        <p:cTn id="288" dur="1" fill="hold">
                                          <p:stCondLst>
                                            <p:cond delay="0"/>
                                          </p:stCondLst>
                                        </p:cTn>
                                        <p:tgtEl>
                                          <p:spTgt spid="591972"/>
                                        </p:tgtEl>
                                        <p:attrNameLst>
                                          <p:attrName>style.visibility</p:attrName>
                                        </p:attrNameLst>
                                      </p:cBhvr>
                                      <p:to>
                                        <p:strVal val="visible"/>
                                      </p:to>
                                    </p:set>
                                    <p:anim calcmode="lin" valueType="num">
                                      <p:cBhvr>
                                        <p:cTn id="289" dur="500" fill="hold"/>
                                        <p:tgtEl>
                                          <p:spTgt spid="591972"/>
                                        </p:tgtEl>
                                        <p:attrNameLst>
                                          <p:attrName>ppt_w</p:attrName>
                                        </p:attrNameLst>
                                      </p:cBhvr>
                                      <p:tavLst>
                                        <p:tav tm="0">
                                          <p:val>
                                            <p:fltVal val="0"/>
                                          </p:val>
                                        </p:tav>
                                        <p:tav tm="100000">
                                          <p:val>
                                            <p:strVal val="#ppt_w"/>
                                          </p:val>
                                        </p:tav>
                                      </p:tavLst>
                                    </p:anim>
                                    <p:anim calcmode="lin" valueType="num">
                                      <p:cBhvr>
                                        <p:cTn id="290" dur="500" fill="hold"/>
                                        <p:tgtEl>
                                          <p:spTgt spid="591972"/>
                                        </p:tgtEl>
                                        <p:attrNameLst>
                                          <p:attrName>ppt_h</p:attrName>
                                        </p:attrNameLst>
                                      </p:cBhvr>
                                      <p:tavLst>
                                        <p:tav tm="0">
                                          <p:val>
                                            <p:strVal val="#ppt_h"/>
                                          </p:val>
                                        </p:tav>
                                        <p:tav tm="100000">
                                          <p:val>
                                            <p:strVal val="#ppt_h"/>
                                          </p:val>
                                        </p:tav>
                                      </p:tavLst>
                                    </p:anim>
                                  </p:childTnLst>
                                </p:cTn>
                              </p:par>
                            </p:childTnLst>
                          </p:cTn>
                        </p:par>
                        <p:par>
                          <p:cTn id="291" fill="hold">
                            <p:stCondLst>
                              <p:cond delay="7000"/>
                            </p:stCondLst>
                            <p:childTnLst>
                              <p:par>
                                <p:cTn id="292" presetID="17" presetClass="entr" presetSubtype="10" fill="hold" grpId="0" nodeType="afterEffect">
                                  <p:stCondLst>
                                    <p:cond delay="0"/>
                                  </p:stCondLst>
                                  <p:childTnLst>
                                    <p:set>
                                      <p:cBhvr>
                                        <p:cTn id="293" dur="1" fill="hold">
                                          <p:stCondLst>
                                            <p:cond delay="0"/>
                                          </p:stCondLst>
                                        </p:cTn>
                                        <p:tgtEl>
                                          <p:spTgt spid="591973"/>
                                        </p:tgtEl>
                                        <p:attrNameLst>
                                          <p:attrName>style.visibility</p:attrName>
                                        </p:attrNameLst>
                                      </p:cBhvr>
                                      <p:to>
                                        <p:strVal val="visible"/>
                                      </p:to>
                                    </p:set>
                                    <p:anim calcmode="lin" valueType="num">
                                      <p:cBhvr>
                                        <p:cTn id="294" dur="500" fill="hold"/>
                                        <p:tgtEl>
                                          <p:spTgt spid="591973"/>
                                        </p:tgtEl>
                                        <p:attrNameLst>
                                          <p:attrName>ppt_w</p:attrName>
                                        </p:attrNameLst>
                                      </p:cBhvr>
                                      <p:tavLst>
                                        <p:tav tm="0">
                                          <p:val>
                                            <p:fltVal val="0"/>
                                          </p:val>
                                        </p:tav>
                                        <p:tav tm="100000">
                                          <p:val>
                                            <p:strVal val="#ppt_w"/>
                                          </p:val>
                                        </p:tav>
                                      </p:tavLst>
                                    </p:anim>
                                    <p:anim calcmode="lin" valueType="num">
                                      <p:cBhvr>
                                        <p:cTn id="295" dur="500" fill="hold"/>
                                        <p:tgtEl>
                                          <p:spTgt spid="591973"/>
                                        </p:tgtEl>
                                        <p:attrNameLst>
                                          <p:attrName>ppt_h</p:attrName>
                                        </p:attrNameLst>
                                      </p:cBhvr>
                                      <p:tavLst>
                                        <p:tav tm="0">
                                          <p:val>
                                            <p:strVal val="#ppt_h"/>
                                          </p:val>
                                        </p:tav>
                                        <p:tav tm="100000">
                                          <p:val>
                                            <p:strVal val="#ppt_h"/>
                                          </p:val>
                                        </p:tav>
                                      </p:tavLst>
                                    </p:anim>
                                  </p:childTnLst>
                                </p:cTn>
                              </p:par>
                            </p:childTnLst>
                          </p:cTn>
                        </p:par>
                        <p:par>
                          <p:cTn id="296" fill="hold">
                            <p:stCondLst>
                              <p:cond delay="7500"/>
                            </p:stCondLst>
                            <p:childTnLst>
                              <p:par>
                                <p:cTn id="297" presetID="17" presetClass="entr" presetSubtype="10" fill="hold" grpId="0" nodeType="afterEffect">
                                  <p:stCondLst>
                                    <p:cond delay="0"/>
                                  </p:stCondLst>
                                  <p:childTnLst>
                                    <p:set>
                                      <p:cBhvr>
                                        <p:cTn id="298" dur="1" fill="hold">
                                          <p:stCondLst>
                                            <p:cond delay="0"/>
                                          </p:stCondLst>
                                        </p:cTn>
                                        <p:tgtEl>
                                          <p:spTgt spid="591974"/>
                                        </p:tgtEl>
                                        <p:attrNameLst>
                                          <p:attrName>style.visibility</p:attrName>
                                        </p:attrNameLst>
                                      </p:cBhvr>
                                      <p:to>
                                        <p:strVal val="visible"/>
                                      </p:to>
                                    </p:set>
                                    <p:anim calcmode="lin" valueType="num">
                                      <p:cBhvr>
                                        <p:cTn id="299" dur="500" fill="hold"/>
                                        <p:tgtEl>
                                          <p:spTgt spid="591974"/>
                                        </p:tgtEl>
                                        <p:attrNameLst>
                                          <p:attrName>ppt_w</p:attrName>
                                        </p:attrNameLst>
                                      </p:cBhvr>
                                      <p:tavLst>
                                        <p:tav tm="0">
                                          <p:val>
                                            <p:fltVal val="0"/>
                                          </p:val>
                                        </p:tav>
                                        <p:tav tm="100000">
                                          <p:val>
                                            <p:strVal val="#ppt_w"/>
                                          </p:val>
                                        </p:tav>
                                      </p:tavLst>
                                    </p:anim>
                                    <p:anim calcmode="lin" valueType="num">
                                      <p:cBhvr>
                                        <p:cTn id="300" dur="500" fill="hold"/>
                                        <p:tgtEl>
                                          <p:spTgt spid="591974"/>
                                        </p:tgtEl>
                                        <p:attrNameLst>
                                          <p:attrName>ppt_h</p:attrName>
                                        </p:attrNameLst>
                                      </p:cBhvr>
                                      <p:tavLst>
                                        <p:tav tm="0">
                                          <p:val>
                                            <p:strVal val="#ppt_h"/>
                                          </p:val>
                                        </p:tav>
                                        <p:tav tm="100000">
                                          <p:val>
                                            <p:strVal val="#ppt_h"/>
                                          </p:val>
                                        </p:tav>
                                      </p:tavLst>
                                    </p:anim>
                                  </p:childTnLst>
                                </p:cTn>
                              </p:par>
                            </p:childTnLst>
                          </p:cTn>
                        </p:par>
                        <p:par>
                          <p:cTn id="301" fill="hold">
                            <p:stCondLst>
                              <p:cond delay="8000"/>
                            </p:stCondLst>
                            <p:childTnLst>
                              <p:par>
                                <p:cTn id="302" presetID="17" presetClass="entr" presetSubtype="10" fill="hold" grpId="0" nodeType="afterEffect">
                                  <p:stCondLst>
                                    <p:cond delay="0"/>
                                  </p:stCondLst>
                                  <p:childTnLst>
                                    <p:set>
                                      <p:cBhvr>
                                        <p:cTn id="303" dur="1" fill="hold">
                                          <p:stCondLst>
                                            <p:cond delay="0"/>
                                          </p:stCondLst>
                                        </p:cTn>
                                        <p:tgtEl>
                                          <p:spTgt spid="591975"/>
                                        </p:tgtEl>
                                        <p:attrNameLst>
                                          <p:attrName>style.visibility</p:attrName>
                                        </p:attrNameLst>
                                      </p:cBhvr>
                                      <p:to>
                                        <p:strVal val="visible"/>
                                      </p:to>
                                    </p:set>
                                    <p:anim calcmode="lin" valueType="num">
                                      <p:cBhvr>
                                        <p:cTn id="304" dur="500" fill="hold"/>
                                        <p:tgtEl>
                                          <p:spTgt spid="591975"/>
                                        </p:tgtEl>
                                        <p:attrNameLst>
                                          <p:attrName>ppt_w</p:attrName>
                                        </p:attrNameLst>
                                      </p:cBhvr>
                                      <p:tavLst>
                                        <p:tav tm="0">
                                          <p:val>
                                            <p:fltVal val="0"/>
                                          </p:val>
                                        </p:tav>
                                        <p:tav tm="100000">
                                          <p:val>
                                            <p:strVal val="#ppt_w"/>
                                          </p:val>
                                        </p:tav>
                                      </p:tavLst>
                                    </p:anim>
                                    <p:anim calcmode="lin" valueType="num">
                                      <p:cBhvr>
                                        <p:cTn id="305" dur="500" fill="hold"/>
                                        <p:tgtEl>
                                          <p:spTgt spid="591975"/>
                                        </p:tgtEl>
                                        <p:attrNameLst>
                                          <p:attrName>ppt_h</p:attrName>
                                        </p:attrNameLst>
                                      </p:cBhvr>
                                      <p:tavLst>
                                        <p:tav tm="0">
                                          <p:val>
                                            <p:strVal val="#ppt_h"/>
                                          </p:val>
                                        </p:tav>
                                        <p:tav tm="100000">
                                          <p:val>
                                            <p:strVal val="#ppt_h"/>
                                          </p:val>
                                        </p:tav>
                                      </p:tavLst>
                                    </p:anim>
                                  </p:childTnLst>
                                </p:cTn>
                              </p:par>
                            </p:childTnLst>
                          </p:cTn>
                        </p:par>
                        <p:par>
                          <p:cTn id="306" fill="hold">
                            <p:stCondLst>
                              <p:cond delay="8500"/>
                            </p:stCondLst>
                            <p:childTnLst>
                              <p:par>
                                <p:cTn id="307" presetID="17" presetClass="entr" presetSubtype="10" fill="hold" grpId="0" nodeType="afterEffect">
                                  <p:stCondLst>
                                    <p:cond delay="0"/>
                                  </p:stCondLst>
                                  <p:childTnLst>
                                    <p:set>
                                      <p:cBhvr>
                                        <p:cTn id="308" dur="1" fill="hold">
                                          <p:stCondLst>
                                            <p:cond delay="0"/>
                                          </p:stCondLst>
                                        </p:cTn>
                                        <p:tgtEl>
                                          <p:spTgt spid="591976"/>
                                        </p:tgtEl>
                                        <p:attrNameLst>
                                          <p:attrName>style.visibility</p:attrName>
                                        </p:attrNameLst>
                                      </p:cBhvr>
                                      <p:to>
                                        <p:strVal val="visible"/>
                                      </p:to>
                                    </p:set>
                                    <p:anim calcmode="lin" valueType="num">
                                      <p:cBhvr>
                                        <p:cTn id="309" dur="500" fill="hold"/>
                                        <p:tgtEl>
                                          <p:spTgt spid="591976"/>
                                        </p:tgtEl>
                                        <p:attrNameLst>
                                          <p:attrName>ppt_w</p:attrName>
                                        </p:attrNameLst>
                                      </p:cBhvr>
                                      <p:tavLst>
                                        <p:tav tm="0">
                                          <p:val>
                                            <p:fltVal val="0"/>
                                          </p:val>
                                        </p:tav>
                                        <p:tav tm="100000">
                                          <p:val>
                                            <p:strVal val="#ppt_w"/>
                                          </p:val>
                                        </p:tav>
                                      </p:tavLst>
                                    </p:anim>
                                    <p:anim calcmode="lin" valueType="num">
                                      <p:cBhvr>
                                        <p:cTn id="310" dur="500" fill="hold"/>
                                        <p:tgtEl>
                                          <p:spTgt spid="591976"/>
                                        </p:tgtEl>
                                        <p:attrNameLst>
                                          <p:attrName>ppt_h</p:attrName>
                                        </p:attrNameLst>
                                      </p:cBhvr>
                                      <p:tavLst>
                                        <p:tav tm="0">
                                          <p:val>
                                            <p:strVal val="#ppt_h"/>
                                          </p:val>
                                        </p:tav>
                                        <p:tav tm="100000">
                                          <p:val>
                                            <p:strVal val="#ppt_h"/>
                                          </p:val>
                                        </p:tav>
                                      </p:tavLst>
                                    </p:anim>
                                  </p:childTnLst>
                                </p:cTn>
                              </p:par>
                            </p:childTnLst>
                          </p:cTn>
                        </p:par>
                        <p:par>
                          <p:cTn id="311" fill="hold">
                            <p:stCondLst>
                              <p:cond delay="9000"/>
                            </p:stCondLst>
                            <p:childTnLst>
                              <p:par>
                                <p:cTn id="312" presetID="17" presetClass="entr" presetSubtype="10" fill="hold" grpId="0" nodeType="afterEffect">
                                  <p:stCondLst>
                                    <p:cond delay="0"/>
                                  </p:stCondLst>
                                  <p:childTnLst>
                                    <p:set>
                                      <p:cBhvr>
                                        <p:cTn id="313" dur="1" fill="hold">
                                          <p:stCondLst>
                                            <p:cond delay="0"/>
                                          </p:stCondLst>
                                        </p:cTn>
                                        <p:tgtEl>
                                          <p:spTgt spid="591977"/>
                                        </p:tgtEl>
                                        <p:attrNameLst>
                                          <p:attrName>style.visibility</p:attrName>
                                        </p:attrNameLst>
                                      </p:cBhvr>
                                      <p:to>
                                        <p:strVal val="visible"/>
                                      </p:to>
                                    </p:set>
                                    <p:anim calcmode="lin" valueType="num">
                                      <p:cBhvr>
                                        <p:cTn id="314" dur="500" fill="hold"/>
                                        <p:tgtEl>
                                          <p:spTgt spid="591977"/>
                                        </p:tgtEl>
                                        <p:attrNameLst>
                                          <p:attrName>ppt_w</p:attrName>
                                        </p:attrNameLst>
                                      </p:cBhvr>
                                      <p:tavLst>
                                        <p:tav tm="0">
                                          <p:val>
                                            <p:fltVal val="0"/>
                                          </p:val>
                                        </p:tav>
                                        <p:tav tm="100000">
                                          <p:val>
                                            <p:strVal val="#ppt_w"/>
                                          </p:val>
                                        </p:tav>
                                      </p:tavLst>
                                    </p:anim>
                                    <p:anim calcmode="lin" valueType="num">
                                      <p:cBhvr>
                                        <p:cTn id="315" dur="500" fill="hold"/>
                                        <p:tgtEl>
                                          <p:spTgt spid="591977"/>
                                        </p:tgtEl>
                                        <p:attrNameLst>
                                          <p:attrName>ppt_h</p:attrName>
                                        </p:attrNameLst>
                                      </p:cBhvr>
                                      <p:tavLst>
                                        <p:tav tm="0">
                                          <p:val>
                                            <p:strVal val="#ppt_h"/>
                                          </p:val>
                                        </p:tav>
                                        <p:tav tm="100000">
                                          <p:val>
                                            <p:strVal val="#ppt_h"/>
                                          </p:val>
                                        </p:tav>
                                      </p:tavLst>
                                    </p:anim>
                                  </p:childTnLst>
                                </p:cTn>
                              </p:par>
                            </p:childTnLst>
                          </p:cTn>
                        </p:par>
                      </p:childTnLst>
                    </p:cTn>
                  </p:par>
                  <p:par>
                    <p:cTn id="316" fill="hold">
                      <p:stCondLst>
                        <p:cond delay="indefinite"/>
                      </p:stCondLst>
                      <p:childTnLst>
                        <p:par>
                          <p:cTn id="317" fill="hold">
                            <p:stCondLst>
                              <p:cond delay="0"/>
                            </p:stCondLst>
                            <p:childTnLst>
                              <p:par>
                                <p:cTn id="318" presetID="5" presetClass="entr" presetSubtype="10" fill="hold" grpId="0" nodeType="clickEffect">
                                  <p:stCondLst>
                                    <p:cond delay="0"/>
                                  </p:stCondLst>
                                  <p:childTnLst>
                                    <p:set>
                                      <p:cBhvr>
                                        <p:cTn id="319" dur="1" fill="hold">
                                          <p:stCondLst>
                                            <p:cond delay="0"/>
                                          </p:stCondLst>
                                        </p:cTn>
                                        <p:tgtEl>
                                          <p:spTgt spid="591978"/>
                                        </p:tgtEl>
                                        <p:attrNameLst>
                                          <p:attrName>style.visibility</p:attrName>
                                        </p:attrNameLst>
                                      </p:cBhvr>
                                      <p:to>
                                        <p:strVal val="visible"/>
                                      </p:to>
                                    </p:set>
                                    <p:animEffect transition="in" filter="checkerboard(across)">
                                      <p:cBhvr>
                                        <p:cTn id="320" dur="500"/>
                                        <p:tgtEl>
                                          <p:spTgt spid="59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6" grpId="0" animBg="1"/>
      <p:bldP spid="591907" grpId="0" animBg="1"/>
      <p:bldP spid="591908" grpId="0" animBg="1"/>
      <p:bldP spid="591909" grpId="0" animBg="1"/>
      <p:bldP spid="591910" grpId="0" animBg="1"/>
      <p:bldP spid="591911" grpId="0" animBg="1"/>
      <p:bldP spid="591912" grpId="0" animBg="1"/>
      <p:bldP spid="591913" grpId="0" animBg="1"/>
      <p:bldP spid="591914" grpId="0" animBg="1"/>
      <p:bldP spid="591915" grpId="0" animBg="1"/>
      <p:bldP spid="591916" grpId="0" animBg="1"/>
      <p:bldP spid="591917" grpId="0" animBg="1"/>
      <p:bldP spid="591918" grpId="0" animBg="1"/>
      <p:bldP spid="591919" grpId="0" animBg="1"/>
      <p:bldP spid="591920" grpId="0" animBg="1"/>
      <p:bldP spid="591921" grpId="0" animBg="1"/>
      <p:bldP spid="591922" grpId="0" animBg="1"/>
      <p:bldP spid="591923" grpId="0" animBg="1"/>
      <p:bldP spid="591924" grpId="0"/>
      <p:bldP spid="591925" grpId="0"/>
      <p:bldP spid="591926" grpId="0"/>
      <p:bldP spid="591927" grpId="0"/>
      <p:bldP spid="591928" grpId="0"/>
      <p:bldP spid="591929" grpId="0"/>
      <p:bldP spid="591930" grpId="0" animBg="1"/>
      <p:bldP spid="591931" grpId="0" animBg="1"/>
      <p:bldP spid="591932" grpId="0" animBg="1"/>
      <p:bldP spid="591933" grpId="0" animBg="1"/>
      <p:bldP spid="591934" grpId="0" animBg="1"/>
      <p:bldP spid="591935" grpId="0" animBg="1"/>
      <p:bldP spid="591936" grpId="0" animBg="1"/>
      <p:bldP spid="591937" grpId="0" animBg="1"/>
      <p:bldP spid="591938" grpId="0" animBg="1"/>
      <p:bldP spid="591969" grpId="0" animBg="1"/>
      <p:bldP spid="591970" grpId="0" animBg="1"/>
      <p:bldP spid="591971" grpId="0" animBg="1"/>
      <p:bldP spid="591972" grpId="0" animBg="1"/>
      <p:bldP spid="591973" grpId="0" animBg="1"/>
      <p:bldP spid="591974" grpId="0" animBg="1"/>
      <p:bldP spid="591975" grpId="0" animBg="1"/>
      <p:bldP spid="591976" grpId="0" animBg="1"/>
      <p:bldP spid="591977" grpId="0" animBg="1"/>
      <p:bldP spid="59197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ln>
        </p:spPr>
        <p:txBody>
          <a:bodyPr/>
          <a:lstStyle/>
          <a:p>
            <a:fld id="{4A95694E-B9C7-4264-8440-E17685A4B5FA}" type="datetime7">
              <a:rPr lang="zh-CN" altLang="en-US" smtClean="0"/>
            </a:fld>
            <a:endParaRPr lang="en-US" altLang="zh-CN"/>
          </a:p>
        </p:txBody>
      </p:sp>
      <p:sp>
        <p:nvSpPr>
          <p:cNvPr id="81923" name="灯片编号占位符 5"/>
          <p:cNvSpPr>
            <a:spLocks noGrp="1"/>
          </p:cNvSpPr>
          <p:nvPr>
            <p:ph type="sldNum" sz="quarter" idx="12"/>
          </p:nvPr>
        </p:nvSpPr>
        <p:spPr>
          <a:noFill/>
          <a:ln>
            <a:miter lim="800000"/>
          </a:ln>
        </p:spPr>
        <p:txBody>
          <a:bodyPr/>
          <a:lstStyle/>
          <a:p>
            <a:fld id="{1DA017D4-0815-411B-9DFA-1E6341C62841}" type="slidenum">
              <a:rPr lang="zh-CN" altLang="en-US" smtClean="0"/>
            </a:fld>
            <a:endParaRPr lang="en-US" altLang="zh-CN"/>
          </a:p>
        </p:txBody>
      </p:sp>
      <p:sp>
        <p:nvSpPr>
          <p:cNvPr id="81924"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1925" name="Rectangle 3"/>
          <p:cNvSpPr>
            <a:spLocks noGrp="1" noChangeArrowheads="1"/>
          </p:cNvSpPr>
          <p:nvPr>
            <p:ph type="body" idx="1"/>
          </p:nvPr>
        </p:nvSpPr>
        <p:spPr>
          <a:xfrm>
            <a:off x="179388" y="1412875"/>
            <a:ext cx="8785225" cy="5111750"/>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如何实现箱子呢？我们注意到</a:t>
            </a:r>
            <a:r>
              <a:rPr lang="zh-CN" altLang="en-US" sz="2800">
                <a:solidFill>
                  <a:schemeClr val="folHlink"/>
                </a:solidFill>
                <a:latin typeface="Comic Sans MS" panose="030F0902030302020204" pitchFamily="66" charset="0"/>
                <a:ea typeface="宋体" panose="02010600030101010101" pitchFamily="2" charset="-122"/>
              </a:rPr>
              <a:t>每个箱子都是</a:t>
            </a:r>
            <a:r>
              <a:rPr lang="zh-CN" altLang="en-US" sz="2800">
                <a:latin typeface="Comic Sans MS" panose="030F0902030302020204" pitchFamily="66" charset="0"/>
                <a:ea typeface="宋体" panose="02010600030101010101" pitchFamily="2" charset="-122"/>
              </a:rPr>
              <a:t>一个由节点组成的</a:t>
            </a:r>
            <a:r>
              <a:rPr lang="zh-CN" altLang="en-US" sz="2800">
                <a:solidFill>
                  <a:schemeClr val="folHlink"/>
                </a:solidFill>
                <a:latin typeface="Comic Sans MS" panose="030F0902030302020204" pitchFamily="66" charset="0"/>
                <a:ea typeface="宋体" panose="02010600030101010101" pitchFamily="2" charset="-122"/>
              </a:rPr>
              <a:t>线性表</a:t>
            </a:r>
            <a:r>
              <a:rPr lang="zh-CN" altLang="en-US" sz="2800">
                <a:latin typeface="Comic Sans MS" panose="030F0902030302020204" pitchFamily="66" charset="0"/>
                <a:ea typeface="宋体" panose="02010600030101010101" pitchFamily="2" charset="-122"/>
              </a:rPr>
              <a:t>。箱子中的节点数目介于</a:t>
            </a:r>
            <a:r>
              <a:rPr lang="en-US" altLang="zh-CN" sz="2800">
                <a:latin typeface="Comic Sans MS" panose="030F0902030302020204" pitchFamily="66" charset="0"/>
                <a:ea typeface="宋体" panose="02010600030101010101" pitchFamily="2" charset="-122"/>
              </a:rPr>
              <a:t>0</a:t>
            </a:r>
            <a:r>
              <a:rPr lang="zh-CN" altLang="en-US" sz="2800">
                <a:latin typeface="Comic Sans MS" panose="030F0902030302020204" pitchFamily="66" charset="0"/>
                <a:ea typeface="宋体" panose="02010600030101010101" pitchFamily="2" charset="-122"/>
              </a:rPr>
              <a:t>到</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之间。一种简单的方法就是</a:t>
            </a:r>
            <a:r>
              <a:rPr lang="zh-CN" altLang="en-US" sz="2800">
                <a:solidFill>
                  <a:schemeClr val="folHlink"/>
                </a:solidFill>
                <a:latin typeface="Comic Sans MS" panose="030F0902030302020204" pitchFamily="66" charset="0"/>
                <a:ea typeface="宋体" panose="02010600030101010101" pitchFamily="2" charset="-122"/>
              </a:rPr>
              <a:t>把每个箱子都描述成一个链表</a:t>
            </a:r>
            <a:r>
              <a:rPr lang="zh-CN" altLang="en-US" sz="2800">
                <a:latin typeface="Comic Sans MS" panose="030F0902030302020204" pitchFamily="66" charset="0"/>
                <a:ea typeface="宋体" panose="02010600030101010101" pitchFamily="2" charset="-122"/>
              </a:rPr>
              <a:t>。在进行节点分配之前，所有的箱子都是空的。</a:t>
            </a:r>
            <a:endParaRPr lang="zh-CN" altLang="en-US" sz="2800">
              <a:latin typeface="Comic Sans MS" panose="030F0902030302020204" pitchFamily="66" charset="0"/>
              <a:ea typeface="宋体" panose="02010600030101010101" pitchFamily="2" charset="-122"/>
            </a:endParaRPr>
          </a:p>
          <a:p>
            <a:pPr eaLnBrk="1" hangingPunct="1">
              <a:lnSpc>
                <a:spcPct val="90000"/>
              </a:lnSpc>
            </a:pPr>
            <a:r>
              <a:rPr lang="zh-CN" altLang="en-US" sz="2800">
                <a:latin typeface="Comic Sans MS" panose="030F0902030302020204" pitchFamily="66" charset="0"/>
                <a:ea typeface="宋体" panose="02010600030101010101" pitchFamily="2" charset="-122"/>
              </a:rPr>
              <a:t>对于箱子排序，需要能够：</a:t>
            </a:r>
            <a:endParaRPr lang="zh-CN" altLang="en-US" sz="2800">
              <a:latin typeface="Comic Sans MS" panose="030F0902030302020204" pitchFamily="66" charset="0"/>
              <a:ea typeface="宋体" panose="02010600030101010101" pitchFamily="2" charset="-122"/>
            </a:endParaRPr>
          </a:p>
          <a:p>
            <a:pPr lvl="1" eaLnBrk="1" hangingPunct="1">
              <a:lnSpc>
                <a:spcPct val="90000"/>
              </a:lnSpc>
            </a:pPr>
            <a:r>
              <a:rPr lang="en-US" altLang="zh-CN" sz="2300">
                <a:latin typeface="Comic Sans MS" panose="030F0902030302020204" pitchFamily="66" charset="0"/>
                <a:ea typeface="宋体" panose="02010600030101010101" pitchFamily="2" charset="-122"/>
              </a:rPr>
              <a:t>1 )</a:t>
            </a:r>
            <a:r>
              <a:rPr lang="zh-CN" altLang="en-US" sz="2300">
                <a:latin typeface="Comic Sans MS" panose="030F0902030302020204" pitchFamily="66" charset="0"/>
                <a:ea typeface="宋体" panose="02010600030101010101" pitchFamily="2" charset="-122"/>
              </a:rPr>
              <a:t>从欲排序链表的首部开始，逐个删除每个节点，并把所删除的节点放入适当的箱子中（即相应的链表中）；</a:t>
            </a:r>
            <a:endParaRPr lang="zh-CN" altLang="en-US" sz="2300">
              <a:latin typeface="Comic Sans MS" panose="030F0902030302020204" pitchFamily="66" charset="0"/>
              <a:ea typeface="宋体" panose="02010600030101010101" pitchFamily="2" charset="-122"/>
            </a:endParaRPr>
          </a:p>
          <a:p>
            <a:pPr lvl="1" eaLnBrk="1" hangingPunct="1">
              <a:lnSpc>
                <a:spcPct val="90000"/>
              </a:lnSpc>
            </a:pPr>
            <a:r>
              <a:rPr lang="en-US" altLang="zh-CN" sz="2300">
                <a:latin typeface="Comic Sans MS" panose="030F0902030302020204" pitchFamily="66" charset="0"/>
                <a:ea typeface="宋体" panose="02010600030101010101" pitchFamily="2" charset="-122"/>
              </a:rPr>
              <a:t>2) </a:t>
            </a:r>
            <a:r>
              <a:rPr lang="zh-CN" altLang="en-US" sz="2300">
                <a:latin typeface="Comic Sans MS" panose="030F0902030302020204" pitchFamily="66" charset="0"/>
                <a:ea typeface="宋体" panose="02010600030101010101" pitchFamily="2" charset="-122"/>
              </a:rPr>
              <a:t>收集并链接每个箱子中的节点，产生一个排序的链表。</a:t>
            </a:r>
            <a:endParaRPr lang="zh-CN" altLang="en-US" sz="2300">
              <a:latin typeface="Comic Sans MS" panose="030F0902030302020204" pitchFamily="66" charset="0"/>
              <a:ea typeface="宋体" panose="02010600030101010101" pitchFamily="2" charset="-122"/>
            </a:endParaRPr>
          </a:p>
          <a:p>
            <a:pPr eaLnBrk="1" hangingPunct="1">
              <a:lnSpc>
                <a:spcPct val="90000"/>
              </a:lnSpc>
            </a:pPr>
            <a:r>
              <a:rPr lang="zh-CN" altLang="en-US" sz="2800">
                <a:latin typeface="Comic Sans MS" panose="030F0902030302020204" pitchFamily="66" charset="0"/>
                <a:ea typeface="宋体" panose="02010600030101010101" pitchFamily="2" charset="-122"/>
              </a:rPr>
              <a:t>如果所输入的链表为</a:t>
            </a:r>
            <a:r>
              <a:rPr lang="en-US" altLang="zh-CN" sz="2800">
                <a:latin typeface="Comic Sans MS" panose="030F0902030302020204" pitchFamily="66" charset="0"/>
                <a:ea typeface="宋体" panose="02010600030101010101" pitchFamily="2" charset="-122"/>
              </a:rPr>
              <a:t>Chain</a:t>
            </a:r>
            <a:r>
              <a:rPr lang="zh-CN" altLang="en-US" sz="2800">
                <a:latin typeface="Comic Sans MS" panose="030F0902030302020204" pitchFamily="66" charset="0"/>
                <a:ea typeface="宋体" panose="02010600030101010101" pitchFamily="2" charset="-122"/>
              </a:rPr>
              <a:t>类型，那么可以：</a:t>
            </a:r>
            <a:endParaRPr lang="zh-CN" altLang="en-US" sz="2800">
              <a:latin typeface="Comic Sans MS" panose="030F0902030302020204" pitchFamily="66" charset="0"/>
              <a:ea typeface="宋体" panose="02010600030101010101" pitchFamily="2" charset="-122"/>
            </a:endParaRPr>
          </a:p>
          <a:p>
            <a:pPr lvl="1" eaLnBrk="1" hangingPunct="1">
              <a:lnSpc>
                <a:spcPct val="90000"/>
              </a:lnSpc>
            </a:pPr>
            <a:r>
              <a:rPr lang="en-US" altLang="zh-CN" sz="2300">
                <a:latin typeface="Comic Sans MS" panose="030F0902030302020204" pitchFamily="66" charset="0"/>
                <a:ea typeface="宋体" panose="02010600030101010101" pitchFamily="2" charset="-122"/>
              </a:rPr>
              <a:t>1) </a:t>
            </a:r>
            <a:r>
              <a:rPr lang="zh-CN" altLang="en-US" sz="2300">
                <a:latin typeface="Comic Sans MS" panose="030F0902030302020204" pitchFamily="66" charset="0"/>
                <a:ea typeface="宋体" panose="02010600030101010101" pitchFamily="2" charset="-122"/>
              </a:rPr>
              <a:t>连续地删除链表首元素并将其插入到相应箱子链表的首部；</a:t>
            </a:r>
            <a:endParaRPr lang="zh-CN" altLang="en-US" sz="2300">
              <a:latin typeface="Comic Sans MS" panose="030F0902030302020204" pitchFamily="66" charset="0"/>
              <a:ea typeface="宋体" panose="02010600030101010101" pitchFamily="2" charset="-122"/>
            </a:endParaRPr>
          </a:p>
          <a:p>
            <a:pPr lvl="1" eaLnBrk="1" hangingPunct="1">
              <a:lnSpc>
                <a:spcPct val="90000"/>
              </a:lnSpc>
            </a:pPr>
            <a:r>
              <a:rPr lang="en-US" altLang="zh-CN" sz="2300">
                <a:latin typeface="Comic Sans MS" panose="030F0902030302020204" pitchFamily="66" charset="0"/>
                <a:ea typeface="宋体" panose="02010600030101010101" pitchFamily="2" charset="-122"/>
              </a:rPr>
              <a:t>2) </a:t>
            </a:r>
            <a:r>
              <a:rPr lang="zh-CN" altLang="en-US" sz="2300">
                <a:latin typeface="Comic Sans MS" panose="030F0902030302020204" pitchFamily="66" charset="0"/>
                <a:ea typeface="宋体" panose="02010600030101010101" pitchFamily="2" charset="-122"/>
              </a:rPr>
              <a:t>逐个删除每个箱子中的元素（从最后一个箱子开始）并将其插入到一个初始为空的链表的首部。</a:t>
            </a:r>
            <a:endParaRPr lang="en-US" altLang="zh-CN" sz="2300">
              <a:latin typeface="Comic Sans MS" panose="030F0902030302020204" pitchFamily="66"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8795A2D0-1AC7-4DC3-895F-58E028DE474E}" type="datetime7">
              <a:rPr lang="zh-CN" altLang="en-US"/>
            </a:fld>
            <a:endParaRPr lang="en-US" altLang="zh-CN"/>
          </a:p>
        </p:txBody>
      </p:sp>
      <p:sp>
        <p:nvSpPr>
          <p:cNvPr id="8195" name="灯片编号占位符 5"/>
          <p:cNvSpPr>
            <a:spLocks noGrp="1"/>
          </p:cNvSpPr>
          <p:nvPr>
            <p:ph type="sldNum" sz="quarter" idx="12"/>
          </p:nvPr>
        </p:nvSpPr>
        <p:spPr>
          <a:noFill/>
        </p:spPr>
        <p:txBody>
          <a:bodyPr/>
          <a:lstStyle/>
          <a:p>
            <a:fld id="{15A7F4B6-248A-467C-93A0-C01ED2D5439E}" type="slidenum">
              <a:rPr lang="zh-CN" altLang="en-US"/>
            </a:fld>
            <a:endParaRPr lang="en-US" altLang="zh-CN"/>
          </a:p>
        </p:txBody>
      </p:sp>
      <p:sp>
        <p:nvSpPr>
          <p:cNvPr id="8196"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grpSp>
        <p:nvGrpSpPr>
          <p:cNvPr id="2" name="Group 3"/>
          <p:cNvGrpSpPr/>
          <p:nvPr/>
        </p:nvGrpSpPr>
        <p:grpSpPr bwMode="auto">
          <a:xfrm>
            <a:off x="684213" y="1484313"/>
            <a:ext cx="7559675" cy="1152525"/>
            <a:chOff x="431" y="935"/>
            <a:chExt cx="4762" cy="726"/>
          </a:xfrm>
        </p:grpSpPr>
        <p:grpSp>
          <p:nvGrpSpPr>
            <p:cNvPr id="8250" name="Group 4"/>
            <p:cNvGrpSpPr/>
            <p:nvPr/>
          </p:nvGrpSpPr>
          <p:grpSpPr bwMode="auto">
            <a:xfrm>
              <a:off x="476" y="1117"/>
              <a:ext cx="4717" cy="544"/>
              <a:chOff x="476" y="1117"/>
              <a:chExt cx="4717" cy="544"/>
            </a:xfrm>
          </p:grpSpPr>
          <p:sp>
            <p:nvSpPr>
              <p:cNvPr id="8252" name="Rectangle 5"/>
              <p:cNvSpPr>
                <a:spLocks noChangeArrowheads="1"/>
              </p:cNvSpPr>
              <p:nvPr/>
            </p:nvSpPr>
            <p:spPr bwMode="auto">
              <a:xfrm>
                <a:off x="476" y="1344"/>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53" name="Line 6"/>
              <p:cNvSpPr>
                <a:spLocks noChangeShapeType="1"/>
              </p:cNvSpPr>
              <p:nvPr/>
            </p:nvSpPr>
            <p:spPr bwMode="auto">
              <a:xfrm>
                <a:off x="283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4" name="Line 7"/>
              <p:cNvSpPr>
                <a:spLocks noChangeShapeType="1"/>
              </p:cNvSpPr>
              <p:nvPr/>
            </p:nvSpPr>
            <p:spPr bwMode="auto">
              <a:xfrm>
                <a:off x="1066"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5" name="Line 8"/>
              <p:cNvSpPr>
                <a:spLocks noChangeShapeType="1"/>
              </p:cNvSpPr>
              <p:nvPr/>
            </p:nvSpPr>
            <p:spPr bwMode="auto">
              <a:xfrm>
                <a:off x="224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6" name="Line 9"/>
              <p:cNvSpPr>
                <a:spLocks noChangeShapeType="1"/>
              </p:cNvSpPr>
              <p:nvPr/>
            </p:nvSpPr>
            <p:spPr bwMode="auto">
              <a:xfrm>
                <a:off x="165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7" name="Line 10"/>
              <p:cNvSpPr>
                <a:spLocks noChangeShapeType="1"/>
              </p:cNvSpPr>
              <p:nvPr/>
            </p:nvSpPr>
            <p:spPr bwMode="auto">
              <a:xfrm>
                <a:off x="460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8" name="Line 11"/>
              <p:cNvSpPr>
                <a:spLocks noChangeShapeType="1"/>
              </p:cNvSpPr>
              <p:nvPr/>
            </p:nvSpPr>
            <p:spPr bwMode="auto">
              <a:xfrm>
                <a:off x="342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9" name="Line 12"/>
              <p:cNvSpPr>
                <a:spLocks noChangeShapeType="1"/>
              </p:cNvSpPr>
              <p:nvPr/>
            </p:nvSpPr>
            <p:spPr bwMode="auto">
              <a:xfrm>
                <a:off x="401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60" name="Text Box 13"/>
              <p:cNvSpPr txBox="1">
                <a:spLocks noChangeArrowheads="1"/>
              </p:cNvSpPr>
              <p:nvPr/>
            </p:nvSpPr>
            <p:spPr bwMode="auto">
              <a:xfrm>
                <a:off x="567"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61" name="Text Box 14"/>
              <p:cNvSpPr txBox="1">
                <a:spLocks noChangeArrowheads="1"/>
              </p:cNvSpPr>
              <p:nvPr/>
            </p:nvSpPr>
            <p:spPr bwMode="auto">
              <a:xfrm>
                <a:off x="115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62" name="Text Box 15"/>
              <p:cNvSpPr txBox="1">
                <a:spLocks noChangeArrowheads="1"/>
              </p:cNvSpPr>
              <p:nvPr/>
            </p:nvSpPr>
            <p:spPr bwMode="auto">
              <a:xfrm>
                <a:off x="1655"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1</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3" name="Text Box 16"/>
              <p:cNvSpPr txBox="1">
                <a:spLocks noChangeArrowheads="1"/>
              </p:cNvSpPr>
              <p:nvPr/>
            </p:nvSpPr>
            <p:spPr bwMode="auto">
              <a:xfrm>
                <a:off x="233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64" name="Text Box 17"/>
              <p:cNvSpPr txBox="1">
                <a:spLocks noChangeArrowheads="1"/>
              </p:cNvSpPr>
              <p:nvPr/>
            </p:nvSpPr>
            <p:spPr bwMode="auto">
              <a:xfrm>
                <a:off x="292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65" name="Text Box 18"/>
              <p:cNvSpPr txBox="1">
                <a:spLocks noChangeArrowheads="1"/>
              </p:cNvSpPr>
              <p:nvPr/>
            </p:nvSpPr>
            <p:spPr bwMode="auto">
              <a:xfrm>
                <a:off x="351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66" name="Text Box 19"/>
              <p:cNvSpPr txBox="1">
                <a:spLocks noChangeArrowheads="1"/>
              </p:cNvSpPr>
              <p:nvPr/>
            </p:nvSpPr>
            <p:spPr bwMode="auto">
              <a:xfrm>
                <a:off x="4014"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2</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7" name="Text Box 20"/>
              <p:cNvSpPr txBox="1">
                <a:spLocks noChangeArrowheads="1"/>
              </p:cNvSpPr>
              <p:nvPr/>
            </p:nvSpPr>
            <p:spPr bwMode="auto">
              <a:xfrm>
                <a:off x="4694"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68" name="Text Box 21"/>
              <p:cNvSpPr txBox="1">
                <a:spLocks noChangeArrowheads="1"/>
              </p:cNvSpPr>
              <p:nvPr/>
            </p:nvSpPr>
            <p:spPr bwMode="auto">
              <a:xfrm>
                <a:off x="567"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69" name="Text Box 22"/>
              <p:cNvSpPr txBox="1">
                <a:spLocks noChangeArrowheads="1"/>
              </p:cNvSpPr>
              <p:nvPr/>
            </p:nvSpPr>
            <p:spPr bwMode="auto">
              <a:xfrm>
                <a:off x="115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70" name="Text Box 23"/>
              <p:cNvSpPr txBox="1">
                <a:spLocks noChangeArrowheads="1"/>
              </p:cNvSpPr>
              <p:nvPr/>
            </p:nvSpPr>
            <p:spPr bwMode="auto">
              <a:xfrm>
                <a:off x="1791"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71" name="Text Box 24"/>
              <p:cNvSpPr txBox="1">
                <a:spLocks noChangeArrowheads="1"/>
              </p:cNvSpPr>
              <p:nvPr/>
            </p:nvSpPr>
            <p:spPr bwMode="auto">
              <a:xfrm>
                <a:off x="233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72" name="Text Box 25"/>
              <p:cNvSpPr txBox="1">
                <a:spLocks noChangeArrowheads="1"/>
              </p:cNvSpPr>
              <p:nvPr/>
            </p:nvSpPr>
            <p:spPr bwMode="auto">
              <a:xfrm>
                <a:off x="292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73" name="Text Box 26"/>
              <p:cNvSpPr txBox="1">
                <a:spLocks noChangeArrowheads="1"/>
              </p:cNvSpPr>
              <p:nvPr/>
            </p:nvSpPr>
            <p:spPr bwMode="auto">
              <a:xfrm>
                <a:off x="356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74" name="Text Box 27"/>
              <p:cNvSpPr txBox="1">
                <a:spLocks noChangeArrowheads="1"/>
              </p:cNvSpPr>
              <p:nvPr/>
            </p:nvSpPr>
            <p:spPr bwMode="auto">
              <a:xfrm>
                <a:off x="410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75" name="Text Box 28"/>
              <p:cNvSpPr txBox="1">
                <a:spLocks noChangeArrowheads="1"/>
              </p:cNvSpPr>
              <p:nvPr/>
            </p:nvSpPr>
            <p:spPr bwMode="auto">
              <a:xfrm>
                <a:off x="474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grpSp>
        <p:sp>
          <p:nvSpPr>
            <p:cNvPr id="8251" name="Text Box 29"/>
            <p:cNvSpPr txBox="1">
              <a:spLocks noChangeArrowheads="1"/>
            </p:cNvSpPr>
            <p:nvPr/>
          </p:nvSpPr>
          <p:spPr bwMode="auto">
            <a:xfrm>
              <a:off x="431" y="935"/>
              <a:ext cx="953"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排序前：</a:t>
              </a:r>
              <a:endParaRPr kumimoji="1" lang="zh-CN" altLang="en-US" b="1">
                <a:latin typeface="Comic Sans MS" panose="030F0902030302020204" pitchFamily="66" charset="0"/>
              </a:endParaRPr>
            </a:p>
          </p:txBody>
        </p:sp>
      </p:grpSp>
      <p:grpSp>
        <p:nvGrpSpPr>
          <p:cNvPr id="4" name="Group 30"/>
          <p:cNvGrpSpPr/>
          <p:nvPr/>
        </p:nvGrpSpPr>
        <p:grpSpPr bwMode="auto">
          <a:xfrm>
            <a:off x="684213" y="3141663"/>
            <a:ext cx="7559675" cy="1152525"/>
            <a:chOff x="431" y="1979"/>
            <a:chExt cx="4762" cy="726"/>
          </a:xfrm>
        </p:grpSpPr>
        <p:sp>
          <p:nvSpPr>
            <p:cNvPr id="8225" name="Rectangle 31"/>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26" name="Line 32"/>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7" name="Line 33"/>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8" name="Line 34"/>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9" name="Line 35"/>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0" name="Line 36"/>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1" name="Line 37"/>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2" name="Line 38"/>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3" name="Text Box 39"/>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34" name="Text Box 40"/>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5" name="Text Box 41"/>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6" name="Text Box 42"/>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37" name="Text Box 43"/>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38" name="Text Box 44"/>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39" name="Text Box 45"/>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40" name="Text Box 46"/>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41" name="Text Box 47"/>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42" name="Text Box 48"/>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43" name="Text Box 49"/>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44" name="Text Box 50"/>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45" name="Text Box 51"/>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46" name="Text Box 52"/>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47" name="Text Box 53"/>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48" name="Text Box 54"/>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49" name="Text Box 55"/>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稳定排序：</a:t>
              </a:r>
              <a:endParaRPr kumimoji="1" lang="zh-CN" altLang="en-US" b="1">
                <a:latin typeface="Comic Sans MS" panose="030F0902030302020204" pitchFamily="66" charset="0"/>
              </a:endParaRPr>
            </a:p>
          </p:txBody>
        </p:sp>
      </p:grpSp>
      <p:grpSp>
        <p:nvGrpSpPr>
          <p:cNvPr id="5" name="Group 56"/>
          <p:cNvGrpSpPr/>
          <p:nvPr/>
        </p:nvGrpSpPr>
        <p:grpSpPr bwMode="auto">
          <a:xfrm>
            <a:off x="684213" y="4652963"/>
            <a:ext cx="7559675" cy="1152525"/>
            <a:chOff x="431" y="1979"/>
            <a:chExt cx="4762" cy="726"/>
          </a:xfrm>
        </p:grpSpPr>
        <p:sp>
          <p:nvSpPr>
            <p:cNvPr id="8200" name="Rectangle 57"/>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01" name="Line 58"/>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2" name="Line 59"/>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3" name="Line 60"/>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4" name="Line 61"/>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5" name="Line 62"/>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6" name="Line 63"/>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7" name="Line 64"/>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8" name="Text Box 65"/>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09" name="Text Box 66"/>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0" name="Text Box 67"/>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1" name="Text Box 68"/>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12" name="Text Box 69"/>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13" name="Text Box 70"/>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14" name="Text Box 71"/>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15" name="Text Box 72"/>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16" name="Text Box 73"/>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17" name="Text Box 74"/>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18" name="Text Box 75"/>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19" name="Text Box 76"/>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20" name="Text Box 77"/>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21" name="Text Box 78"/>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22" name="Text Box 79"/>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23" name="Text Box 80"/>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24" name="Text Box 81"/>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不稳定排序：</a:t>
              </a:r>
              <a:endParaRPr kumimoji="1" lang="zh-CN" altLang="en-US" b="1">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gtEl>
                                        <p:attrNameLst>
                                          <p:attrName>ppt_x</p:attrName>
                                          <p:attrName>ppt_y</p:attrName>
                                        </p:attrNameLst>
                                      </p:cBhvr>
                                    </p:animMotion>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2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2000" decel="50000" fill="hold">
                                          <p:stCondLst>
                                            <p:cond delay="0"/>
                                          </p:stCondLst>
                                        </p:cTn>
                                        <p:tgtEl>
                                          <p:spTgt spid="4"/>
                                        </p:tgtEl>
                                        <p:attrNameLst>
                                          <p:attrName>ppt_x</p:attrName>
                                          <p:attrName>ppt_y</p:attrName>
                                        </p:attrNameLst>
                                      </p:cBhvr>
                                    </p:animMotion>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2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5"/>
                                        </p:tgtEl>
                                        <p:attrNameLst>
                                          <p:attrName>ppt_x</p:attrName>
                                          <p:attrName>ppt_y</p:attrName>
                                        </p:attrNameLst>
                                      </p:cBhvr>
                                    </p:animMotion>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miter lim="800000"/>
          </a:ln>
        </p:spPr>
        <p:txBody>
          <a:bodyPr/>
          <a:lstStyle/>
          <a:p>
            <a:fld id="{E5D25DC6-6ED7-4161-9BCA-E40196AB66CA}" type="datetime7">
              <a:rPr lang="zh-CN" altLang="en-US" smtClean="0"/>
            </a:fld>
            <a:endParaRPr lang="en-US" altLang="zh-CN"/>
          </a:p>
        </p:txBody>
      </p:sp>
      <p:sp>
        <p:nvSpPr>
          <p:cNvPr id="82947" name="灯片编号占位符 5"/>
          <p:cNvSpPr>
            <a:spLocks noGrp="1"/>
          </p:cNvSpPr>
          <p:nvPr>
            <p:ph type="sldNum" sz="quarter" idx="12"/>
          </p:nvPr>
        </p:nvSpPr>
        <p:spPr>
          <a:noFill/>
          <a:ln>
            <a:miter lim="800000"/>
          </a:ln>
        </p:spPr>
        <p:txBody>
          <a:bodyPr/>
          <a:lstStyle/>
          <a:p>
            <a:fld id="{5C2390B1-57E1-4A88-8ADC-C1E810047425}" type="slidenum">
              <a:rPr lang="zh-CN" altLang="en-US" smtClean="0"/>
            </a:fld>
            <a:endParaRPr lang="en-US" altLang="zh-CN"/>
          </a:p>
        </p:txBody>
      </p:sp>
      <p:sp>
        <p:nvSpPr>
          <p:cNvPr id="82948"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2949" name="Rectangle 3"/>
          <p:cNvSpPr>
            <a:spLocks noGrp="1" noChangeArrowheads="1"/>
          </p:cNvSpPr>
          <p:nvPr>
            <p:ph type="body" idx="1"/>
          </p:nvPr>
        </p:nvSpPr>
        <p:spPr>
          <a:xfrm>
            <a:off x="179388" y="1412875"/>
            <a:ext cx="8785225" cy="5256213"/>
          </a:xfrm>
          <a:solidFill>
            <a:srgbClr val="CCECFF"/>
          </a:solidFill>
        </p:spPr>
        <p:txBody>
          <a:bodyPr/>
          <a:lstStyle/>
          <a:p>
            <a:pPr eaLnBrk="1" hangingPunct="1">
              <a:lnSpc>
                <a:spcPct val="90000"/>
              </a:lnSpc>
            </a:pPr>
            <a:r>
              <a:rPr lang="en-US" altLang="zh-CN" sz="2800">
                <a:latin typeface="Comic Sans MS" panose="030F0902030302020204" pitchFamily="66" charset="0"/>
                <a:ea typeface="宋体" panose="02010600030101010101" pitchFamily="2" charset="-122"/>
              </a:rPr>
              <a:t>a)</a:t>
            </a:r>
            <a:r>
              <a:rPr lang="zh-CN" altLang="en-US" sz="2800">
                <a:latin typeface="Comic Sans MS" panose="030F0902030302020204" pitchFamily="66" charset="0"/>
                <a:ea typeface="宋体" panose="02010600030101010101" pitchFamily="2" charset="-122"/>
              </a:rPr>
              <a:t>为了实现箱子排序，我们先定义一种用于</a:t>
            </a:r>
            <a:r>
              <a:rPr lang="zh-CN" altLang="en-US" sz="2800">
                <a:solidFill>
                  <a:schemeClr val="folHlink"/>
                </a:solidFill>
                <a:latin typeface="Comic Sans MS" panose="030F0902030302020204" pitchFamily="66" charset="0"/>
                <a:ea typeface="宋体" panose="02010600030101010101" pitchFamily="2" charset="-122"/>
              </a:rPr>
              <a:t>箱子排序的节点类</a:t>
            </a:r>
            <a:r>
              <a:rPr lang="en-US" altLang="zh-CN" sz="2800">
                <a:latin typeface="Comic Sans MS" panose="030F0902030302020204" pitchFamily="66" charset="0"/>
                <a:ea typeface="宋体" panose="02010600030101010101" pitchFamily="2" charset="-122"/>
              </a:rPr>
              <a:t>Node</a:t>
            </a:r>
            <a:r>
              <a:rPr lang="zh-CN" altLang="en-US" sz="2800">
                <a:latin typeface="Comic Sans MS" panose="030F0902030302020204" pitchFamily="66" charset="0"/>
                <a:ea typeface="宋体" panose="02010600030101010101" pitchFamily="2" charset="-122"/>
              </a:rPr>
              <a:t>；它用来定义</a:t>
            </a:r>
            <a:r>
              <a:rPr lang="zh-CN" altLang="en-US" sz="2800">
                <a:solidFill>
                  <a:schemeClr val="folHlink"/>
                </a:solidFill>
                <a:latin typeface="Comic Sans MS" panose="030F0902030302020204" pitchFamily="66" charset="0"/>
                <a:ea typeface="宋体" panose="02010600030101010101" pitchFamily="2" charset="-122"/>
              </a:rPr>
              <a:t>链表节点的数据域</a:t>
            </a:r>
            <a:r>
              <a:rPr lang="zh-CN" altLang="en-US" sz="2800">
                <a:latin typeface="Comic Sans MS" panose="030F0902030302020204" pitchFamily="66" charset="0"/>
                <a:ea typeface="宋体" panose="02010600030101010101" pitchFamily="2" charset="-122"/>
              </a:rPr>
              <a:t>。同时为了</a:t>
            </a:r>
            <a:r>
              <a:rPr lang="en-US" altLang="zh-CN" sz="2800">
                <a:latin typeface="Comic Sans MS" panose="030F0902030302020204" pitchFamily="66" charset="0"/>
                <a:ea typeface="宋体" panose="02010600030101010101" pitchFamily="2" charset="-122"/>
              </a:rPr>
              <a:t>Chain</a:t>
            </a:r>
            <a:r>
              <a:rPr lang="zh-CN" altLang="en-US" sz="2800">
                <a:latin typeface="Comic Sans MS" panose="030F0902030302020204" pitchFamily="66" charset="0"/>
                <a:ea typeface="宋体" panose="02010600030101010101" pitchFamily="2" charset="-122"/>
              </a:rPr>
              <a:t>运算的需要，重载</a:t>
            </a:r>
            <a:r>
              <a:rPr lang="en-US" altLang="zh-CN" sz="2800">
                <a:solidFill>
                  <a:schemeClr val="hlink"/>
                </a:solidFill>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和</a:t>
            </a:r>
            <a:r>
              <a:rPr lang="en-US" altLang="zh-CN" sz="2800">
                <a:solidFill>
                  <a:schemeClr val="hlink"/>
                </a:solidFill>
                <a:latin typeface="Comic Sans MS" panose="030F0902030302020204" pitchFamily="66" charset="0"/>
                <a:ea typeface="宋体" panose="02010600030101010101" pitchFamily="2" charset="-122"/>
              </a:rPr>
              <a:t>&lt;&lt;</a:t>
            </a:r>
            <a:r>
              <a:rPr lang="zh-CN" altLang="en-US" sz="2800">
                <a:latin typeface="Comic Sans MS" panose="030F0902030302020204" pitchFamily="66" charset="0"/>
                <a:ea typeface="宋体" panose="02010600030101010101" pitchFamily="2" charset="-122"/>
              </a:rPr>
              <a:t>操作符</a:t>
            </a:r>
            <a:endParaRPr lang="zh-CN" altLang="en-US" sz="28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class Node {</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friend ostream&amp; operator&lt;&lt;(ostream&amp;, const Node &amp;);</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public:</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operator </a:t>
            </a:r>
            <a:r>
              <a:rPr lang="en-US" altLang="zh-CN" sz="2400">
                <a:solidFill>
                  <a:schemeClr val="hlink"/>
                </a:solidFill>
                <a:latin typeface="Comic Sans MS" panose="030F0902030302020204" pitchFamily="66" charset="0"/>
                <a:ea typeface="宋体" panose="02010600030101010101" pitchFamily="2" charset="-122"/>
              </a:rPr>
              <a:t>!=</a:t>
            </a:r>
            <a:r>
              <a:rPr lang="en-US" altLang="zh-CN" sz="2400">
                <a:latin typeface="Comic Sans MS" panose="030F0902030302020204" pitchFamily="66" charset="0"/>
                <a:ea typeface="宋体" panose="02010600030101010101" pitchFamily="2" charset="-122"/>
              </a:rPr>
              <a:t>(Node x) const {return (score != x.score); }</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private:</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a:t>
            </a:r>
            <a:r>
              <a:rPr lang="en-US" altLang="zh-CN" sz="2400">
                <a:solidFill>
                  <a:schemeClr val="hlink"/>
                </a:solidFill>
                <a:latin typeface="Comic Sans MS" panose="030F0902030302020204" pitchFamily="66" charset="0"/>
                <a:ea typeface="宋体" panose="02010600030101010101" pitchFamily="2" charset="-122"/>
              </a:rPr>
              <a:t>score</a:t>
            </a: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char * </a:t>
            </a:r>
            <a:r>
              <a:rPr lang="en-US" altLang="zh-CN" sz="2400">
                <a:solidFill>
                  <a:schemeClr val="hlink"/>
                </a:solidFill>
                <a:latin typeface="Comic Sans MS" panose="030F0902030302020204" pitchFamily="66" charset="0"/>
                <a:ea typeface="宋体" panose="02010600030101010101" pitchFamily="2" charset="-122"/>
              </a:rPr>
              <a:t>name</a:t>
            </a: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ostream&amp; operator</a:t>
            </a:r>
            <a:r>
              <a:rPr lang="en-US" altLang="zh-CN" sz="2400">
                <a:solidFill>
                  <a:schemeClr val="hlink"/>
                </a:solidFill>
                <a:latin typeface="Comic Sans MS" panose="030F0902030302020204" pitchFamily="66" charset="0"/>
                <a:ea typeface="宋体" panose="02010600030101010101" pitchFamily="2" charset="-122"/>
              </a:rPr>
              <a:t>&lt;&lt;</a:t>
            </a:r>
            <a:r>
              <a:rPr lang="en-US" altLang="zh-CN" sz="2400">
                <a:latin typeface="Comic Sans MS" panose="030F0902030302020204" pitchFamily="66" charset="0"/>
                <a:ea typeface="宋体" panose="02010600030101010101" pitchFamily="2" charset="-122"/>
              </a:rPr>
              <a:t>(ostream&amp; out, const Node&amp; x)</a:t>
            </a:r>
            <a:endParaRPr lang="en-US" altLang="zh-CN" sz="24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{out &lt;&lt; x.score &lt;&lt; ' '; return out;} //Program 3-40</a:t>
            </a:r>
            <a:endParaRPr lang="en-US" altLang="zh-CN" sz="2400">
              <a:latin typeface="Comic Sans MS" panose="030F0902030302020204" pitchFamily="66"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miter lim="800000"/>
          </a:ln>
        </p:spPr>
        <p:txBody>
          <a:bodyPr/>
          <a:lstStyle/>
          <a:p>
            <a:fld id="{2D39162F-55BB-4013-8DF0-254024595B7F}" type="datetime7">
              <a:rPr lang="zh-CN" altLang="en-US" smtClean="0"/>
            </a:fld>
            <a:endParaRPr lang="en-US" altLang="zh-CN"/>
          </a:p>
        </p:txBody>
      </p:sp>
      <p:sp>
        <p:nvSpPr>
          <p:cNvPr id="83971" name="灯片编号占位符 5"/>
          <p:cNvSpPr>
            <a:spLocks noGrp="1"/>
          </p:cNvSpPr>
          <p:nvPr>
            <p:ph type="sldNum" sz="quarter" idx="12"/>
          </p:nvPr>
        </p:nvSpPr>
        <p:spPr>
          <a:noFill/>
          <a:ln>
            <a:miter lim="800000"/>
          </a:ln>
        </p:spPr>
        <p:txBody>
          <a:bodyPr/>
          <a:lstStyle/>
          <a:p>
            <a:fld id="{4B4E3086-7020-4486-A87F-C9CF1AA8301A}" type="slidenum">
              <a:rPr lang="zh-CN" altLang="en-US" smtClean="0"/>
            </a:fld>
            <a:endParaRPr lang="en-US" altLang="zh-CN"/>
          </a:p>
        </p:txBody>
      </p:sp>
      <p:sp>
        <p:nvSpPr>
          <p:cNvPr id="83972"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3973" name="Rectangle 3"/>
          <p:cNvSpPr>
            <a:spLocks noGrp="1" noChangeArrowheads="1"/>
          </p:cNvSpPr>
          <p:nvPr>
            <p:ph type="body" idx="1"/>
          </p:nvPr>
        </p:nvSpPr>
        <p:spPr>
          <a:xfrm>
            <a:off x="179388" y="1484313"/>
            <a:ext cx="8785225" cy="5040312"/>
          </a:xfrm>
          <a:solidFill>
            <a:srgbClr val="CCECFF"/>
          </a:solidFill>
        </p:spPr>
        <p:txBody>
          <a:bodyPr/>
          <a:lstStyle/>
          <a:p>
            <a:pPr eaLnBrk="1" hangingPunct="1">
              <a:lnSpc>
                <a:spcPct val="90000"/>
              </a:lnSpc>
            </a:pPr>
            <a:r>
              <a:rPr lang="en-US" altLang="zh-CN" sz="2800">
                <a:latin typeface="Comic Sans MS" panose="030F0902030302020204" pitchFamily="66" charset="0"/>
                <a:ea typeface="宋体" panose="02010600030101010101" pitchFamily="2" charset="-122"/>
              </a:rPr>
              <a:t>b)</a:t>
            </a:r>
            <a:r>
              <a:rPr lang="zh-CN" altLang="en-US" sz="2800">
                <a:latin typeface="Comic Sans MS" panose="030F0902030302020204" pitchFamily="66" charset="0"/>
                <a:ea typeface="宋体" panose="02010600030101010101" pitchFamily="2" charset="-122"/>
              </a:rPr>
              <a:t>另一种可选的重载方式是提供一种从</a:t>
            </a:r>
            <a:r>
              <a:rPr lang="en-US" altLang="zh-CN" sz="2800">
                <a:latin typeface="Comic Sans MS" panose="030F0902030302020204" pitchFamily="66" charset="0"/>
                <a:ea typeface="宋体" panose="02010600030101010101" pitchFamily="2" charset="-122"/>
              </a:rPr>
              <a:t>Node</a:t>
            </a:r>
            <a:r>
              <a:rPr lang="zh-CN" altLang="en-US" sz="2800">
                <a:latin typeface="Comic Sans MS" panose="030F0902030302020204" pitchFamily="66" charset="0"/>
                <a:ea typeface="宋体" panose="02010600030101010101" pitchFamily="2" charset="-122"/>
              </a:rPr>
              <a:t>类型到数字类型的转换，因为数字类型可用于比较和输出。例如，可以重载类型转换操作符</a:t>
            </a:r>
            <a:r>
              <a:rPr lang="en-US" altLang="zh-CN" sz="2800">
                <a:latin typeface="Comic Sans MS" panose="030F0902030302020204" pitchFamily="66" charset="0"/>
                <a:ea typeface="宋体" panose="02010600030101010101" pitchFamily="2" charset="-122"/>
              </a:rPr>
              <a:t>int()</a:t>
            </a:r>
            <a:r>
              <a:rPr lang="zh-CN" altLang="en-US" sz="2800">
                <a:latin typeface="Comic Sans MS" panose="030F0902030302020204" pitchFamily="66" charset="0"/>
                <a:ea typeface="宋体" panose="02010600030101010101" pitchFamily="2" charset="-122"/>
              </a:rPr>
              <a:t>。其它未定义的算术和逻辑操作符可以通过执行一个类型转换而完成相应的操作。这种方法可能会更通用。</a:t>
            </a:r>
            <a:endParaRPr lang="zh-CN" altLang="en-US" sz="28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class Node {</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public:</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operator</a:t>
            </a:r>
            <a:r>
              <a:rPr lang="en-US" altLang="zh-CN" sz="2400">
                <a:solidFill>
                  <a:schemeClr val="folHlink"/>
                </a:solidFill>
                <a:latin typeface="Comic Sans MS" panose="030F0902030302020204" pitchFamily="66" charset="0"/>
                <a:ea typeface="宋体" panose="02010600030101010101" pitchFamily="2" charset="-122"/>
              </a:rPr>
              <a:t> int</a:t>
            </a:r>
            <a:r>
              <a:rPr lang="en-US" altLang="zh-CN" sz="2400">
                <a:latin typeface="Comic Sans MS" panose="030F0902030302020204" pitchFamily="66" charset="0"/>
                <a:ea typeface="宋体" panose="02010600030101010101" pitchFamily="2" charset="-122"/>
              </a:rPr>
              <a:t>() const {return score;}</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private:</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score;</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char * name;</a:t>
            </a:r>
            <a:endParaRPr lang="en-US" altLang="zh-CN" sz="240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//Program 3-41</a:t>
            </a:r>
            <a:endParaRPr lang="en-US" altLang="zh-CN" sz="2400">
              <a:latin typeface="Comic Sans MS" panose="030F0902030302020204" pitchFamily="66"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miter lim="800000"/>
          </a:ln>
        </p:spPr>
        <p:txBody>
          <a:bodyPr/>
          <a:lstStyle/>
          <a:p>
            <a:fld id="{8E67B398-1190-413D-914E-3000AE23328E}" type="datetime7">
              <a:rPr lang="zh-CN" altLang="en-US" smtClean="0"/>
            </a:fld>
            <a:endParaRPr lang="en-US" altLang="zh-CN"/>
          </a:p>
        </p:txBody>
      </p:sp>
      <p:sp>
        <p:nvSpPr>
          <p:cNvPr id="84995" name="灯片编号占位符 5"/>
          <p:cNvSpPr>
            <a:spLocks noGrp="1"/>
          </p:cNvSpPr>
          <p:nvPr>
            <p:ph type="sldNum" sz="quarter" idx="12"/>
          </p:nvPr>
        </p:nvSpPr>
        <p:spPr>
          <a:noFill/>
          <a:ln>
            <a:miter lim="800000"/>
          </a:ln>
        </p:spPr>
        <p:txBody>
          <a:bodyPr/>
          <a:lstStyle/>
          <a:p>
            <a:fld id="{D559B112-7B50-4A80-BC9C-21034EDFC32E}" type="slidenum">
              <a:rPr lang="zh-CN" altLang="en-US" smtClean="0"/>
            </a:fld>
            <a:endParaRPr lang="en-US" altLang="zh-CN"/>
          </a:p>
        </p:txBody>
      </p:sp>
      <p:sp>
        <p:nvSpPr>
          <p:cNvPr id="84996"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4997" name="Rectangle 3"/>
          <p:cNvSpPr>
            <a:spLocks noGrp="1" noChangeArrowheads="1"/>
          </p:cNvSpPr>
          <p:nvPr>
            <p:ph type="body" idx="1"/>
          </p:nvPr>
        </p:nvSpPr>
        <p:spPr>
          <a:xfrm>
            <a:off x="179388" y="1412875"/>
            <a:ext cx="8785225" cy="5256213"/>
          </a:xfrm>
          <a:solidFill>
            <a:srgbClr val="CCECFF"/>
          </a:solidFill>
        </p:spPr>
        <p:txBody>
          <a:bodyPr/>
          <a:lstStyle/>
          <a:p>
            <a:pPr eaLnBrk="1" hangingPunct="1"/>
            <a:r>
              <a:rPr lang="en-US" altLang="zh-CN" sz="2400">
                <a:latin typeface="Comic Sans MS" panose="030F0902030302020204" pitchFamily="66" charset="0"/>
                <a:ea typeface="宋体" panose="02010600030101010101" pitchFamily="2" charset="-122"/>
              </a:rPr>
              <a:t>c)</a:t>
            </a:r>
            <a:r>
              <a:rPr lang="zh-CN" altLang="en-US" sz="2400">
                <a:latin typeface="Comic Sans MS" panose="030F0902030302020204" pitchFamily="66" charset="0"/>
                <a:ea typeface="宋体" panose="02010600030101010101" pitchFamily="2" charset="-122"/>
              </a:rPr>
              <a:t> 上述两种重载方法可以联合使用，其中，向</a:t>
            </a:r>
            <a:r>
              <a:rPr lang="en-US" altLang="zh-CN" sz="2400">
                <a:latin typeface="Comic Sans MS" panose="030F0902030302020204" pitchFamily="66" charset="0"/>
                <a:ea typeface="宋体" panose="02010600030101010101" pitchFamily="2" charset="-122"/>
              </a:rPr>
              <a:t>int </a:t>
            </a:r>
            <a:r>
              <a:rPr lang="zh-CN" altLang="en-US" sz="2400">
                <a:latin typeface="Comic Sans MS" panose="030F0902030302020204" pitchFamily="66" charset="0"/>
                <a:ea typeface="宋体" panose="02010600030101010101" pitchFamily="2" charset="-122"/>
              </a:rPr>
              <a:t>类型的转换仅针对除了</a:t>
            </a: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和</a:t>
            </a:r>
            <a:r>
              <a:rPr lang="en-US" altLang="zh-CN" sz="2400">
                <a:latin typeface="Comic Sans MS" panose="030F0902030302020204" pitchFamily="66" charset="0"/>
                <a:ea typeface="宋体" panose="02010600030101010101" pitchFamily="2" charset="-122"/>
              </a:rPr>
              <a:t>&lt;&lt;</a:t>
            </a:r>
            <a:r>
              <a:rPr lang="zh-CN" altLang="en-US" sz="2400">
                <a:latin typeface="Comic Sans MS" panose="030F0902030302020204" pitchFamily="66" charset="0"/>
                <a:ea typeface="宋体" panose="02010600030101010101" pitchFamily="2" charset="-122"/>
              </a:rPr>
              <a:t>之外的操作符。</a:t>
            </a:r>
            <a:endParaRPr lang="zh-CN" altLang="en-US" sz="24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class Node {</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friend ostream&amp; operator&lt;&lt;(ostream&amp;, const Node &amp;);</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public:</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int operator !=(Node x) const</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{return (score != x.score|| name[0] != x.name[0]);}</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operator int() const {return score;}</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private:</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int    score;</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char *name;</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//Program 3-42</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ostream&amp; operator&lt;&lt;(ostream&amp; out, const Node&amp; x)</a:t>
            </a:r>
            <a:endParaRPr lang="en-US" altLang="zh-CN" sz="20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{out &lt;&lt; x.score &lt;&lt; ' ' &lt;&lt; x.name[0] &lt;&lt; ' '; return out;}</a:t>
            </a:r>
            <a:endParaRPr lang="en-US" altLang="zh-CN" sz="2000">
              <a:latin typeface="Comic Sans MS" panose="030F0902030302020204" pitchFamily="66"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miter lim="800000"/>
          </a:ln>
        </p:spPr>
        <p:txBody>
          <a:bodyPr/>
          <a:lstStyle/>
          <a:p>
            <a:fld id="{CC9A1451-A550-4688-ACE7-C2612E869A74}" type="datetime7">
              <a:rPr lang="zh-CN" altLang="en-US" smtClean="0"/>
            </a:fld>
            <a:endParaRPr lang="en-US" altLang="zh-CN"/>
          </a:p>
        </p:txBody>
      </p:sp>
      <p:sp>
        <p:nvSpPr>
          <p:cNvPr id="86019" name="灯片编号占位符 5"/>
          <p:cNvSpPr>
            <a:spLocks noGrp="1"/>
          </p:cNvSpPr>
          <p:nvPr>
            <p:ph type="sldNum" sz="quarter" idx="12"/>
          </p:nvPr>
        </p:nvSpPr>
        <p:spPr>
          <a:noFill/>
          <a:ln>
            <a:miter lim="800000"/>
          </a:ln>
        </p:spPr>
        <p:txBody>
          <a:bodyPr/>
          <a:lstStyle/>
          <a:p>
            <a:fld id="{A4E265C7-8D92-4973-A320-062B42964FD5}" type="slidenum">
              <a:rPr lang="zh-CN" altLang="en-US" smtClean="0"/>
            </a:fld>
            <a:endParaRPr lang="en-US" altLang="zh-CN"/>
          </a:p>
        </p:txBody>
      </p:sp>
      <p:sp>
        <p:nvSpPr>
          <p:cNvPr id="86020"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6021" name="Rectangle 3"/>
          <p:cNvSpPr>
            <a:spLocks noGrp="1" noChangeArrowheads="1"/>
          </p:cNvSpPr>
          <p:nvPr>
            <p:ph type="body" idx="1"/>
          </p:nvPr>
        </p:nvSpPr>
        <p:spPr>
          <a:xfrm>
            <a:off x="179388" y="1412875"/>
            <a:ext cx="8785225" cy="5256213"/>
          </a:xfrm>
          <a:solidFill>
            <a:srgbClr val="CCECFF"/>
          </a:solidFill>
        </p:spPr>
        <p:txBody>
          <a:bodyPr/>
          <a:lstStyle/>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void </a:t>
            </a:r>
            <a:r>
              <a:rPr lang="en-US" altLang="en-US" sz="2000" dirty="0" err="1">
                <a:solidFill>
                  <a:schemeClr val="hlink"/>
                </a:solidFill>
                <a:latin typeface="Comic Sans MS" panose="030F0902030302020204" pitchFamily="66" charset="0"/>
              </a:rPr>
              <a:t>BinSort</a:t>
            </a:r>
            <a:r>
              <a:rPr lang="en-US" altLang="en-US" sz="2000" dirty="0">
                <a:latin typeface="Comic Sans MS" panose="030F0902030302020204" pitchFamily="66" charset="0"/>
              </a:rPr>
              <a:t>(Chain&lt;Node&gt;&amp; X, </a:t>
            </a:r>
            <a:r>
              <a:rPr lang="en-US" altLang="en-US" sz="2000" dirty="0" err="1">
                <a:latin typeface="Comic Sans MS" panose="030F0902030302020204" pitchFamily="66" charset="0"/>
              </a:rPr>
              <a:t>int</a:t>
            </a:r>
            <a:r>
              <a:rPr lang="en-US" altLang="en-US" sz="2000" dirty="0">
                <a:latin typeface="Comic Sans MS" panose="030F0902030302020204" pitchFamily="66" charset="0"/>
              </a:rPr>
              <a:t> range)</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 </a:t>
            </a:r>
            <a:r>
              <a:rPr lang="en-US" altLang="zh-CN" sz="2000" dirty="0" err="1">
                <a:latin typeface="Comic Sans MS" panose="030F0902030302020204" pitchFamily="66" charset="0"/>
                <a:ea typeface="宋体" panose="02010600030101010101" pitchFamily="2" charset="-122"/>
              </a:rPr>
              <a:t>箱子</a:t>
            </a:r>
            <a:r>
              <a:rPr lang="zh-CN" altLang="en-US" sz="2000" dirty="0">
                <a:latin typeface="Comic Sans MS" panose="030F0902030302020204" pitchFamily="66" charset="0"/>
                <a:ea typeface="宋体" panose="02010600030101010101" pitchFamily="2" charset="-122"/>
              </a:rPr>
              <a:t>排序</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Sort by score</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r>
              <a:rPr lang="en-US" altLang="en-US" sz="2000" dirty="0" err="1">
                <a:latin typeface="Comic Sans MS" panose="030F0902030302020204" pitchFamily="66" charset="0"/>
              </a:rPr>
              <a:t>int</a:t>
            </a:r>
            <a:r>
              <a:rPr lang="en-US" altLang="en-US" sz="2000" dirty="0">
                <a:latin typeface="Comic Sans MS" panose="030F0902030302020204" pitchFamily="66" charset="0"/>
              </a:rPr>
              <a:t> </a:t>
            </a:r>
            <a:r>
              <a:rPr lang="en-US" altLang="en-US" sz="2000" dirty="0" err="1">
                <a:latin typeface="Comic Sans MS" panose="030F0902030302020204" pitchFamily="66" charset="0"/>
              </a:rPr>
              <a:t>len</a:t>
            </a:r>
            <a:r>
              <a:rPr lang="en-US" altLang="en-US" sz="2000" dirty="0">
                <a:latin typeface="Comic Sans MS" panose="030F0902030302020204" pitchFamily="66" charset="0"/>
              </a:rPr>
              <a:t> = </a:t>
            </a:r>
            <a:r>
              <a:rPr lang="en-US" altLang="en-US" sz="2000" dirty="0" err="1">
                <a:latin typeface="Comic Sans MS" panose="030F0902030302020204" pitchFamily="66" charset="0"/>
              </a:rPr>
              <a:t>X.Length</a:t>
            </a:r>
            <a:r>
              <a:rPr lang="en-US" altLang="en-US" sz="2000" dirty="0">
                <a:latin typeface="Comic Sans MS" panose="030F0902030302020204" pitchFamily="66" charset="0"/>
              </a:rPr>
              <a:t>();</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Node x;</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Chain&lt;Node&gt; *bin;</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bin = </a:t>
            </a:r>
            <a:r>
              <a:rPr lang="en-US" altLang="en-US" sz="2000" dirty="0">
                <a:solidFill>
                  <a:schemeClr val="hlink"/>
                </a:solidFill>
                <a:latin typeface="Comic Sans MS" panose="030F0902030302020204" pitchFamily="66" charset="0"/>
              </a:rPr>
              <a:t>new</a:t>
            </a:r>
            <a:r>
              <a:rPr lang="en-US" altLang="en-US" sz="2000" dirty="0">
                <a:latin typeface="Comic Sans MS" panose="030F0902030302020204" pitchFamily="66" charset="0"/>
              </a:rPr>
              <a:t> Chain&lt;Node&gt; [range + 1];</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for (</a:t>
            </a:r>
            <a:r>
              <a:rPr lang="en-US" altLang="en-US" sz="2000" dirty="0" err="1">
                <a:latin typeface="Comic Sans MS" panose="030F0902030302020204" pitchFamily="66" charset="0"/>
              </a:rPr>
              <a:t>int</a:t>
            </a:r>
            <a:r>
              <a:rPr lang="en-US" altLang="en-US" sz="2000" dirty="0">
                <a:latin typeface="Comic Sans MS" panose="030F0902030302020204" pitchFamily="66" charset="0"/>
              </a:rPr>
              <a:t> i = 1; i &lt;= </a:t>
            </a:r>
            <a:r>
              <a:rPr lang="en-US" altLang="en-US" sz="2000" dirty="0" err="1">
                <a:latin typeface="Comic Sans MS" panose="030F0902030302020204" pitchFamily="66" charset="0"/>
              </a:rPr>
              <a:t>len</a:t>
            </a:r>
            <a:r>
              <a:rPr lang="en-US" altLang="en-US" sz="2000" dirty="0">
                <a:latin typeface="Comic Sans MS" panose="030F0902030302020204" pitchFamily="66" charset="0"/>
              </a:rPr>
              <a:t>; i++) {</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 </a:t>
            </a:r>
            <a:r>
              <a:rPr lang="en-US" altLang="zh-CN" sz="2000" dirty="0" err="1">
                <a:latin typeface="Comic Sans MS" panose="030F0902030302020204" pitchFamily="66" charset="0"/>
                <a:ea typeface="宋体" panose="02010600030101010101" pitchFamily="2" charset="-122"/>
              </a:rPr>
              <a:t>分配</a:t>
            </a:r>
            <a:r>
              <a:rPr lang="zh-CN" altLang="en-US" sz="2000" dirty="0">
                <a:latin typeface="Comic Sans MS" panose="030F0902030302020204" pitchFamily="66" charset="0"/>
                <a:ea typeface="宋体" panose="02010600030101010101" pitchFamily="2" charset="-122"/>
              </a:rPr>
              <a:t>到每个箱子中</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r>
              <a:rPr lang="en-US" altLang="en-US" sz="2000" dirty="0" err="1">
                <a:latin typeface="Comic Sans MS" panose="030F0902030302020204" pitchFamily="66" charset="0"/>
              </a:rPr>
              <a:t>X.</a:t>
            </a:r>
            <a:r>
              <a:rPr lang="en-US" altLang="en-US" sz="2000" dirty="0" err="1">
                <a:solidFill>
                  <a:schemeClr val="hlink"/>
                </a:solidFill>
                <a:latin typeface="Comic Sans MS" panose="030F0902030302020204" pitchFamily="66" charset="0"/>
              </a:rPr>
              <a:t>Delete</a:t>
            </a:r>
            <a:r>
              <a:rPr lang="en-US" altLang="en-US" sz="2000" dirty="0">
                <a:latin typeface="Comic Sans MS" panose="030F0902030302020204" pitchFamily="66" charset="0"/>
              </a:rPr>
              <a:t>(1,</a:t>
            </a:r>
            <a:r>
              <a:rPr lang="en-US" altLang="en-US" sz="2000" dirty="0">
                <a:solidFill>
                  <a:srgbClr val="FA0691"/>
                </a:solidFill>
                <a:latin typeface="Comic Sans MS" panose="030F0902030302020204" pitchFamily="66" charset="0"/>
              </a:rPr>
              <a:t>x</a:t>
            </a:r>
            <a:r>
              <a:rPr lang="en-US" altLang="en-US" sz="2000" dirty="0">
                <a:latin typeface="Comic Sans MS" panose="030F0902030302020204" pitchFamily="66" charset="0"/>
              </a:rPr>
              <a:t>);</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bin[</a:t>
            </a:r>
            <a:r>
              <a:rPr lang="en-US" altLang="en-US" sz="2000" dirty="0" err="1">
                <a:solidFill>
                  <a:srgbClr val="FA0691"/>
                </a:solidFill>
                <a:latin typeface="Comic Sans MS" panose="030F0902030302020204" pitchFamily="66" charset="0"/>
              </a:rPr>
              <a:t>x.score</a:t>
            </a:r>
            <a:r>
              <a:rPr lang="en-US" altLang="en-US" sz="2000" dirty="0">
                <a:latin typeface="Comic Sans MS" panose="030F0902030302020204" pitchFamily="66" charset="0"/>
              </a:rPr>
              <a:t>].</a:t>
            </a:r>
            <a:r>
              <a:rPr lang="en-US" altLang="en-US" sz="2000" dirty="0">
                <a:solidFill>
                  <a:schemeClr val="hlink"/>
                </a:solidFill>
                <a:latin typeface="Comic Sans MS" panose="030F0902030302020204" pitchFamily="66" charset="0"/>
              </a:rPr>
              <a:t>Insert</a:t>
            </a:r>
            <a:r>
              <a:rPr lang="en-US" altLang="en-US" sz="2000" dirty="0">
                <a:latin typeface="Comic Sans MS" panose="030F0902030302020204" pitchFamily="66" charset="0"/>
              </a:rPr>
              <a:t>(0,</a:t>
            </a:r>
            <a:r>
              <a:rPr lang="en-US" altLang="en-US" sz="2000" dirty="0">
                <a:solidFill>
                  <a:srgbClr val="FA0691"/>
                </a:solidFill>
                <a:latin typeface="Comic Sans MS" panose="030F0902030302020204" pitchFamily="66" charset="0"/>
              </a:rPr>
              <a:t>x</a:t>
            </a:r>
            <a:r>
              <a:rPr lang="en-US" altLang="en-US" sz="2000" dirty="0">
                <a:latin typeface="Comic Sans MS" panose="030F0902030302020204" pitchFamily="66" charset="0"/>
              </a:rPr>
              <a:t>);</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for (</a:t>
            </a:r>
            <a:r>
              <a:rPr lang="en-US" altLang="en-US" sz="2000" dirty="0" err="1">
                <a:latin typeface="Comic Sans MS" panose="030F0902030302020204" pitchFamily="66" charset="0"/>
              </a:rPr>
              <a:t>int</a:t>
            </a:r>
            <a:r>
              <a:rPr lang="en-US" altLang="en-US" sz="2000" dirty="0">
                <a:latin typeface="Comic Sans MS" panose="030F0902030302020204" pitchFamily="66" charset="0"/>
              </a:rPr>
              <a:t> j = range; j &gt;= 0; j--)</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 </a:t>
            </a:r>
            <a:r>
              <a:rPr lang="en-US" altLang="zh-CN" sz="2000" dirty="0">
                <a:latin typeface="Comic Sans MS" panose="030F0902030302020204" pitchFamily="66" charset="0"/>
                <a:ea typeface="宋体" panose="02010600030101010101" pitchFamily="2" charset="-122"/>
              </a:rPr>
              <a:t>从</a:t>
            </a:r>
            <a:r>
              <a:rPr lang="zh-CN" altLang="en-US" sz="2000" dirty="0">
                <a:latin typeface="Comic Sans MS" panose="030F0902030302020204" pitchFamily="66" charset="0"/>
                <a:ea typeface="宋体" panose="02010600030101010101" pitchFamily="2" charset="-122"/>
              </a:rPr>
              <a:t>箱子中收集各元素</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while (</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!bin[j].</a:t>
            </a:r>
            <a:r>
              <a:rPr lang="en-US" altLang="en-US" sz="2000" dirty="0" err="1">
                <a:latin typeface="Comic Sans MS" panose="030F0902030302020204" pitchFamily="66" charset="0"/>
              </a:rPr>
              <a:t>IsEmpty</a:t>
            </a:r>
            <a:r>
              <a:rPr lang="en-US" altLang="en-US" sz="2000" dirty="0">
                <a:latin typeface="Comic Sans MS" panose="030F0902030302020204" pitchFamily="66" charset="0"/>
              </a:rPr>
              <a:t>()</a:t>
            </a:r>
            <a:r>
              <a:rPr lang="en-US" altLang="zh-CN" sz="2000" dirty="0">
                <a:latin typeface="Comic Sans MS" panose="030F0902030302020204" pitchFamily="66" charset="0"/>
                <a:ea typeface="宋体" panose="02010600030101010101" pitchFamily="2" charset="-122"/>
              </a:rPr>
              <a:t> </a:t>
            </a:r>
            <a:r>
              <a:rPr lang="en-US" altLang="en-US" sz="2000" dirty="0">
                <a:latin typeface="Comic Sans MS" panose="030F0902030302020204" pitchFamily="66" charset="0"/>
              </a:rPr>
              <a:t>) {</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bin[j].</a:t>
            </a:r>
            <a:r>
              <a:rPr lang="en-US" altLang="en-US" sz="2000" dirty="0">
                <a:solidFill>
                  <a:schemeClr val="hlink"/>
                </a:solidFill>
                <a:latin typeface="Comic Sans MS" panose="030F0902030302020204" pitchFamily="66" charset="0"/>
              </a:rPr>
              <a:t>Delete</a:t>
            </a:r>
            <a:r>
              <a:rPr lang="en-US" altLang="en-US" sz="2000" dirty="0">
                <a:latin typeface="Comic Sans MS" panose="030F0902030302020204" pitchFamily="66" charset="0"/>
              </a:rPr>
              <a:t>(1,</a:t>
            </a:r>
            <a:r>
              <a:rPr lang="en-US" altLang="en-US" sz="2000" dirty="0">
                <a:solidFill>
                  <a:srgbClr val="FA0691"/>
                </a:solidFill>
                <a:latin typeface="Comic Sans MS" panose="030F0902030302020204" pitchFamily="66" charset="0"/>
              </a:rPr>
              <a:t>x</a:t>
            </a:r>
            <a:r>
              <a:rPr lang="en-US" altLang="en-US" sz="2000" dirty="0">
                <a:latin typeface="Comic Sans MS" panose="030F0902030302020204" pitchFamily="66" charset="0"/>
              </a:rPr>
              <a:t>);</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r>
              <a:rPr lang="en-US" altLang="en-US" sz="2000" dirty="0" err="1">
                <a:latin typeface="Comic Sans MS" panose="030F0902030302020204" pitchFamily="66" charset="0"/>
              </a:rPr>
              <a:t>X.</a:t>
            </a:r>
            <a:r>
              <a:rPr lang="en-US" altLang="en-US" sz="2000" dirty="0" err="1">
                <a:solidFill>
                  <a:schemeClr val="hlink"/>
                </a:solidFill>
                <a:latin typeface="Comic Sans MS" panose="030F0902030302020204" pitchFamily="66" charset="0"/>
              </a:rPr>
              <a:t>Insert</a:t>
            </a:r>
            <a:r>
              <a:rPr lang="en-US" altLang="en-US" sz="2000" dirty="0">
                <a:latin typeface="Comic Sans MS" panose="030F0902030302020204" pitchFamily="66" charset="0"/>
              </a:rPr>
              <a:t>(0,</a:t>
            </a:r>
            <a:r>
              <a:rPr lang="en-US" altLang="en-US" sz="2000" dirty="0">
                <a:solidFill>
                  <a:srgbClr val="FA0691"/>
                </a:solidFill>
                <a:latin typeface="Comic Sans MS" panose="030F0902030302020204" pitchFamily="66" charset="0"/>
              </a:rPr>
              <a:t>x</a:t>
            </a:r>
            <a:r>
              <a:rPr lang="en-US" altLang="en-US" sz="2000" dirty="0">
                <a:latin typeface="Comic Sans MS" panose="030F0902030302020204" pitchFamily="66" charset="0"/>
              </a:rPr>
              <a:t>);</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   </a:t>
            </a:r>
            <a:r>
              <a:rPr lang="en-US" altLang="en-US" sz="2000" dirty="0">
                <a:solidFill>
                  <a:schemeClr val="hlink"/>
                </a:solidFill>
                <a:latin typeface="Comic Sans MS" panose="030F0902030302020204" pitchFamily="66" charset="0"/>
              </a:rPr>
              <a:t>delete</a:t>
            </a:r>
            <a:r>
              <a:rPr lang="en-US" altLang="en-US" sz="2000" dirty="0">
                <a:latin typeface="Comic Sans MS" panose="030F0902030302020204" pitchFamily="66" charset="0"/>
              </a:rPr>
              <a:t> [] bin;</a:t>
            </a:r>
            <a:endParaRPr lang="en-US" altLang="en-US" sz="2000" dirty="0">
              <a:latin typeface="Comic Sans MS" panose="030F0902030302020204" pitchFamily="66" charset="0"/>
            </a:endParaRPr>
          </a:p>
          <a:p>
            <a:pPr eaLnBrk="1" hangingPunct="1">
              <a:lnSpc>
                <a:spcPct val="80000"/>
              </a:lnSpc>
              <a:buFont typeface="Wingdings" panose="05000000000000000000" pitchFamily="2" charset="2"/>
              <a:buNone/>
            </a:pPr>
            <a:r>
              <a:rPr lang="en-US" altLang="en-US" sz="2000" dirty="0">
                <a:latin typeface="Comic Sans MS" panose="030F0902030302020204" pitchFamily="66" charset="0"/>
              </a:rPr>
              <a:t>}</a:t>
            </a:r>
            <a:r>
              <a:rPr lang="en-US" altLang="zh-CN" sz="2000" dirty="0">
                <a:latin typeface="Comic Sans MS" panose="030F0902030302020204" pitchFamily="66" charset="0"/>
                <a:ea typeface="宋体" panose="02010600030101010101" pitchFamily="2" charset="-122"/>
              </a:rPr>
              <a:t> //Program 3-43</a:t>
            </a:r>
            <a:endParaRPr lang="en-US" altLang="en-US" sz="2000" dirty="0">
              <a:latin typeface="Comic Sans MS" panose="030F0902030302020204" pitchFamily="66" charset="0"/>
            </a:endParaRPr>
          </a:p>
        </p:txBody>
      </p:sp>
      <p:sp>
        <p:nvSpPr>
          <p:cNvPr id="602116" name="AutoShape 4"/>
          <p:cNvSpPr>
            <a:spLocks noChangeArrowheads="1"/>
          </p:cNvSpPr>
          <p:nvPr/>
        </p:nvSpPr>
        <p:spPr bwMode="auto">
          <a:xfrm>
            <a:off x="6588125" y="2205038"/>
            <a:ext cx="1008063" cy="576262"/>
          </a:xfrm>
          <a:prstGeom prst="wedgeRoundRectCallout">
            <a:avLst>
              <a:gd name="adj1" fmla="val -149213"/>
              <a:gd name="adj2" fmla="val 130440"/>
              <a:gd name="adj3" fmla="val 16667"/>
            </a:avLst>
          </a:prstGeom>
          <a:solidFill>
            <a:schemeClr val="accent1"/>
          </a:solidFill>
          <a:ln w="9525">
            <a:solidFill>
              <a:schemeClr val="tx1"/>
            </a:solidFill>
            <a:miter lim="800000"/>
          </a:ln>
          <a:effectLst/>
        </p:spPr>
        <p:txBody>
          <a:bodyPr/>
          <a:lstStyle/>
          <a:p>
            <a:pPr algn="ctr"/>
            <a:r>
              <a:rPr kumimoji="1" lang="el-GR" altLang="zh-CN" sz="2400" b="1">
                <a:latin typeface="Comic Sans MS" panose="030F0902030302020204" pitchFamily="66" charset="0"/>
              </a:rPr>
              <a:t>Θ</a:t>
            </a:r>
            <a:r>
              <a:rPr kumimoji="1" lang="en-US" altLang="zh-CN" sz="2400" b="1">
                <a:latin typeface="Comic Sans MS" panose="030F0902030302020204" pitchFamily="66" charset="0"/>
              </a:rPr>
              <a:t>(n)</a:t>
            </a:r>
            <a:endParaRPr kumimoji="1" lang="el-GR" altLang="zh-CN" sz="2400" b="1">
              <a:latin typeface="Comic Sans MS" panose="030F0902030302020204" pitchFamily="66" charset="0"/>
            </a:endParaRPr>
          </a:p>
        </p:txBody>
      </p:sp>
      <p:sp>
        <p:nvSpPr>
          <p:cNvPr id="602117" name="AutoShape 5"/>
          <p:cNvSpPr>
            <a:spLocks noChangeArrowheads="1"/>
          </p:cNvSpPr>
          <p:nvPr/>
        </p:nvSpPr>
        <p:spPr bwMode="auto">
          <a:xfrm>
            <a:off x="5651500" y="5734050"/>
            <a:ext cx="2160588" cy="576263"/>
          </a:xfrm>
          <a:prstGeom prst="wedgeRoundRectCallout">
            <a:avLst>
              <a:gd name="adj1" fmla="val -105032"/>
              <a:gd name="adj2" fmla="val -172037"/>
              <a:gd name="adj3" fmla="val 16667"/>
            </a:avLst>
          </a:prstGeom>
          <a:solidFill>
            <a:schemeClr val="accent1"/>
          </a:solidFill>
          <a:ln w="9525">
            <a:solidFill>
              <a:schemeClr val="tx1"/>
            </a:solidFill>
            <a:miter lim="800000"/>
          </a:ln>
          <a:effectLst/>
        </p:spPr>
        <p:txBody>
          <a:bodyPr/>
          <a:lstStyle/>
          <a:p>
            <a:pPr algn="ctr"/>
            <a:r>
              <a:rPr kumimoji="1" lang="el-GR" altLang="zh-CN" sz="2400" b="1">
                <a:latin typeface="Comic Sans MS" panose="030F0902030302020204" pitchFamily="66" charset="0"/>
              </a:rPr>
              <a:t>Θ</a:t>
            </a:r>
            <a:r>
              <a:rPr kumimoji="1" lang="en-US" altLang="zh-CN" sz="2400" b="1">
                <a:latin typeface="Comic Sans MS" panose="030F0902030302020204" pitchFamily="66" charset="0"/>
              </a:rPr>
              <a:t>(n+range)</a:t>
            </a:r>
            <a:endParaRPr kumimoji="1" lang="el-GR" altLang="zh-CN" sz="24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02116"/>
                                        </p:tgtEl>
                                        <p:attrNameLst>
                                          <p:attrName>style.visibility</p:attrName>
                                        </p:attrNameLst>
                                      </p:cBhvr>
                                      <p:to>
                                        <p:strVal val="visible"/>
                                      </p:to>
                                    </p:set>
                                    <p:anim by="(-#ppt_w*2)" calcmode="lin" valueType="num">
                                      <p:cBhvr rctx="PPT">
                                        <p:cTn id="7" dur="500" autoRev="1" fill="hold">
                                          <p:stCondLst>
                                            <p:cond delay="0"/>
                                          </p:stCondLst>
                                        </p:cTn>
                                        <p:tgtEl>
                                          <p:spTgt spid="602116"/>
                                        </p:tgtEl>
                                        <p:attrNameLst>
                                          <p:attrName>ppt_w</p:attrName>
                                        </p:attrNameLst>
                                      </p:cBhvr>
                                    </p:anim>
                                    <p:anim by="(#ppt_w*0.50)" calcmode="lin" valueType="num">
                                      <p:cBhvr>
                                        <p:cTn id="8" dur="500" decel="50000" autoRev="1" fill="hold">
                                          <p:stCondLst>
                                            <p:cond delay="0"/>
                                          </p:stCondLst>
                                        </p:cTn>
                                        <p:tgtEl>
                                          <p:spTgt spid="602116"/>
                                        </p:tgtEl>
                                        <p:attrNameLst>
                                          <p:attrName>ppt_x</p:attrName>
                                        </p:attrNameLst>
                                      </p:cBhvr>
                                    </p:anim>
                                    <p:anim from="(-#ppt_h/2)" to="(#ppt_y)" calcmode="lin" valueType="num">
                                      <p:cBhvr>
                                        <p:cTn id="9" dur="1000" fill="hold">
                                          <p:stCondLst>
                                            <p:cond delay="0"/>
                                          </p:stCondLst>
                                        </p:cTn>
                                        <p:tgtEl>
                                          <p:spTgt spid="602116"/>
                                        </p:tgtEl>
                                        <p:attrNameLst>
                                          <p:attrName>ppt_y</p:attrName>
                                        </p:attrNameLst>
                                      </p:cBhvr>
                                    </p:anim>
                                    <p:animRot by="21600000">
                                      <p:cBhvr>
                                        <p:cTn id="10" dur="1000" fill="hold">
                                          <p:stCondLst>
                                            <p:cond delay="0"/>
                                          </p:stCondLst>
                                        </p:cTn>
                                        <p:tgtEl>
                                          <p:spTgt spid="6021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602117"/>
                                        </p:tgtEl>
                                        <p:attrNameLst>
                                          <p:attrName>style.visibility</p:attrName>
                                        </p:attrNameLst>
                                      </p:cBhvr>
                                      <p:to>
                                        <p:strVal val="visible"/>
                                      </p:to>
                                    </p:set>
                                    <p:anim by="(-#ppt_w*2)" calcmode="lin" valueType="num">
                                      <p:cBhvr rctx="PPT">
                                        <p:cTn id="15" dur="500" autoRev="1" fill="hold">
                                          <p:stCondLst>
                                            <p:cond delay="0"/>
                                          </p:stCondLst>
                                        </p:cTn>
                                        <p:tgtEl>
                                          <p:spTgt spid="602117"/>
                                        </p:tgtEl>
                                        <p:attrNameLst>
                                          <p:attrName>ppt_w</p:attrName>
                                        </p:attrNameLst>
                                      </p:cBhvr>
                                    </p:anim>
                                    <p:anim by="(#ppt_w*0.50)" calcmode="lin" valueType="num">
                                      <p:cBhvr>
                                        <p:cTn id="16" dur="500" decel="50000" autoRev="1" fill="hold">
                                          <p:stCondLst>
                                            <p:cond delay="0"/>
                                          </p:stCondLst>
                                        </p:cTn>
                                        <p:tgtEl>
                                          <p:spTgt spid="602117"/>
                                        </p:tgtEl>
                                        <p:attrNameLst>
                                          <p:attrName>ppt_x</p:attrName>
                                        </p:attrNameLst>
                                      </p:cBhvr>
                                    </p:anim>
                                    <p:anim from="(-#ppt_h/2)" to="(#ppt_y)" calcmode="lin" valueType="num">
                                      <p:cBhvr>
                                        <p:cTn id="17" dur="1000" fill="hold">
                                          <p:stCondLst>
                                            <p:cond delay="0"/>
                                          </p:stCondLst>
                                        </p:cTn>
                                        <p:tgtEl>
                                          <p:spTgt spid="602117"/>
                                        </p:tgtEl>
                                        <p:attrNameLst>
                                          <p:attrName>ppt_y</p:attrName>
                                        </p:attrNameLst>
                                      </p:cBhvr>
                                    </p:anim>
                                    <p:animRot by="21600000">
                                      <p:cBhvr>
                                        <p:cTn id="18" dur="1000" fill="hold">
                                          <p:stCondLst>
                                            <p:cond delay="0"/>
                                          </p:stCondLst>
                                        </p:cTn>
                                        <p:tgtEl>
                                          <p:spTgt spid="6021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animBg="1"/>
      <p:bldP spid="60211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miter lim="800000"/>
          </a:ln>
        </p:spPr>
        <p:txBody>
          <a:bodyPr/>
          <a:lstStyle/>
          <a:p>
            <a:fld id="{3865A601-7FD9-4B10-9AB7-C2A0348BA446}" type="datetime7">
              <a:rPr lang="zh-CN" altLang="en-US" smtClean="0"/>
            </a:fld>
            <a:endParaRPr lang="en-US" altLang="zh-CN"/>
          </a:p>
        </p:txBody>
      </p:sp>
      <p:sp>
        <p:nvSpPr>
          <p:cNvPr id="87043" name="灯片编号占位符 5"/>
          <p:cNvSpPr>
            <a:spLocks noGrp="1"/>
          </p:cNvSpPr>
          <p:nvPr>
            <p:ph type="sldNum" sz="quarter" idx="12"/>
          </p:nvPr>
        </p:nvSpPr>
        <p:spPr>
          <a:noFill/>
          <a:ln>
            <a:miter lim="800000"/>
          </a:ln>
        </p:spPr>
        <p:txBody>
          <a:bodyPr/>
          <a:lstStyle/>
          <a:p>
            <a:fld id="{CC149B3E-E7F8-415C-B729-AD4A25392401}" type="slidenum">
              <a:rPr lang="zh-CN" altLang="en-US" smtClean="0"/>
            </a:fld>
            <a:endParaRPr lang="en-US" altLang="zh-CN"/>
          </a:p>
        </p:txBody>
      </p:sp>
      <p:sp>
        <p:nvSpPr>
          <p:cNvPr id="87044"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604163" name="Rectangle 3"/>
          <p:cNvSpPr>
            <a:spLocks noGrp="1" noChangeArrowheads="1"/>
          </p:cNvSpPr>
          <p:nvPr>
            <p:ph type="body" idx="1"/>
          </p:nvPr>
        </p:nvSpPr>
        <p:spPr>
          <a:xfrm>
            <a:off x="250825" y="1484313"/>
            <a:ext cx="8642350" cy="5040312"/>
          </a:xfrm>
        </p:spPr>
        <p:txBody>
          <a:bodyPr/>
          <a:lstStyle/>
          <a:p>
            <a:pPr eaLnBrk="1" hangingPunct="1">
              <a:lnSpc>
                <a:spcPct val="120000"/>
              </a:lnSpc>
            </a:pPr>
            <a:r>
              <a:rPr lang="zh-CN" altLang="en-US" sz="2800">
                <a:latin typeface="Comic Sans MS" panose="030F0902030302020204" pitchFamily="66" charset="0"/>
                <a:ea typeface="宋体" panose="02010600030101010101" pitchFamily="2" charset="-122"/>
              </a:rPr>
              <a:t>我们应该注意到</a:t>
            </a:r>
            <a:r>
              <a:rPr lang="en-US" altLang="zh-CN" sz="2800">
                <a:latin typeface="Comic Sans MS" panose="030F0902030302020204" pitchFamily="66" charset="0"/>
                <a:ea typeface="宋体" panose="02010600030101010101" pitchFamily="2" charset="-122"/>
              </a:rPr>
              <a:t>BinSort</a:t>
            </a:r>
            <a:r>
              <a:rPr lang="zh-CN" altLang="en-US" sz="2800">
                <a:latin typeface="Comic Sans MS" panose="030F0902030302020204" pitchFamily="66" charset="0"/>
                <a:ea typeface="宋体" panose="02010600030101010101" pitchFamily="2" charset="-122"/>
              </a:rPr>
              <a:t>频繁的调用</a:t>
            </a:r>
            <a:r>
              <a:rPr lang="en-US" altLang="zh-CN" sz="2800">
                <a:latin typeface="Comic Sans MS" panose="030F0902030302020204" pitchFamily="66" charset="0"/>
                <a:ea typeface="宋体" panose="02010600030101010101" pitchFamily="2" charset="-122"/>
              </a:rPr>
              <a:t>new</a:t>
            </a:r>
            <a:r>
              <a:rPr lang="zh-CN" altLang="en-US" sz="2800">
                <a:latin typeface="Comic Sans MS" panose="030F0902030302020204" pitchFamily="66" charset="0"/>
                <a:ea typeface="宋体" panose="02010600030101010101" pitchFamily="2" charset="-122"/>
              </a:rPr>
              <a:t>和</a:t>
            </a:r>
            <a:r>
              <a:rPr lang="en-US" altLang="zh-CN" sz="2800">
                <a:latin typeface="Comic Sans MS" panose="030F0902030302020204" pitchFamily="66" charset="0"/>
                <a:ea typeface="宋体" panose="02010600030101010101" pitchFamily="2" charset="-122"/>
              </a:rPr>
              <a:t>delete</a:t>
            </a:r>
            <a:r>
              <a:rPr lang="zh-CN" altLang="en-US" sz="2800">
                <a:latin typeface="Comic Sans MS" panose="030F0902030302020204" pitchFamily="66" charset="0"/>
                <a:ea typeface="宋体" panose="02010600030101010101" pitchFamily="2" charset="-122"/>
              </a:rPr>
              <a:t>很不经济，下面讨论解决的方法</a:t>
            </a:r>
            <a:endParaRPr lang="zh-CN" altLang="en-US" sz="2800">
              <a:latin typeface="Comic Sans MS" panose="030F0902030302020204" pitchFamily="66" charset="0"/>
              <a:ea typeface="宋体" panose="02010600030101010101" pitchFamily="2" charset="-122"/>
            </a:endParaRPr>
          </a:p>
          <a:p>
            <a:pPr eaLnBrk="1" hangingPunct="1">
              <a:lnSpc>
                <a:spcPct val="120000"/>
              </a:lnSpc>
            </a:pPr>
            <a:r>
              <a:rPr lang="en-US" altLang="zh-CN" sz="2800">
                <a:latin typeface="Comic Sans MS" panose="030F0902030302020204" pitchFamily="66" charset="0"/>
                <a:ea typeface="宋体" panose="02010600030101010101" pitchFamily="2" charset="-122"/>
              </a:rPr>
              <a:t>1. </a:t>
            </a:r>
            <a:r>
              <a:rPr lang="zh-CN" altLang="en-US" sz="2800">
                <a:latin typeface="Comic Sans MS" panose="030F0902030302020204" pitchFamily="66" charset="0"/>
                <a:ea typeface="宋体" panose="02010600030101010101" pitchFamily="2" charset="-122"/>
              </a:rPr>
              <a:t>把</a:t>
            </a:r>
            <a:r>
              <a:rPr lang="en-US" altLang="zh-CN" sz="2800">
                <a:latin typeface="Comic Sans MS" panose="030F0902030302020204" pitchFamily="66" charset="0"/>
                <a:ea typeface="宋体" panose="02010600030101010101" pitchFamily="2" charset="-122"/>
              </a:rPr>
              <a:t>BinSort</a:t>
            </a:r>
            <a:r>
              <a:rPr lang="zh-CN" altLang="en-US" sz="2800">
                <a:latin typeface="Comic Sans MS" panose="030F0902030302020204" pitchFamily="66" charset="0"/>
                <a:ea typeface="宋体" panose="02010600030101010101" pitchFamily="2" charset="-122"/>
              </a:rPr>
              <a:t>定义成</a:t>
            </a:r>
            <a:r>
              <a:rPr lang="en-US" altLang="zh-CN" sz="2800">
                <a:latin typeface="Comic Sans MS" panose="030F0902030302020204" pitchFamily="66" charset="0"/>
                <a:ea typeface="宋体" panose="02010600030101010101" pitchFamily="2" charset="-122"/>
              </a:rPr>
              <a:t>Chain</a:t>
            </a:r>
            <a:r>
              <a:rPr lang="zh-CN" altLang="en-US" sz="2800">
                <a:latin typeface="Comic Sans MS" panose="030F0902030302020204" pitchFamily="66" charset="0"/>
                <a:ea typeface="宋体" panose="02010600030101010101" pitchFamily="2" charset="-122"/>
              </a:rPr>
              <a:t>类的成员</a:t>
            </a:r>
            <a:endParaRPr lang="zh-CN" altLang="en-US" sz="2800">
              <a:latin typeface="Comic Sans MS" panose="030F0902030302020204" pitchFamily="66" charset="0"/>
              <a:ea typeface="宋体" panose="02010600030101010101" pitchFamily="2" charset="-122"/>
            </a:endParaRPr>
          </a:p>
          <a:p>
            <a:pPr eaLnBrk="1" hangingPunct="1">
              <a:lnSpc>
                <a:spcPct val="120000"/>
              </a:lnSpc>
            </a:pPr>
            <a:r>
              <a:rPr lang="zh-CN" altLang="en-US" sz="2800">
                <a:latin typeface="Comic Sans MS" panose="030F0902030302020204" pitchFamily="66" charset="0"/>
                <a:ea typeface="宋体" panose="02010600030101010101" pitchFamily="2" charset="-122"/>
              </a:rPr>
              <a:t>如果把</a:t>
            </a:r>
            <a:r>
              <a:rPr lang="en-US" altLang="zh-CN" sz="2800">
                <a:latin typeface="Comic Sans MS" panose="030F0902030302020204" pitchFamily="66" charset="0"/>
                <a:ea typeface="宋体" panose="02010600030101010101" pitchFamily="2" charset="-122"/>
              </a:rPr>
              <a:t>BinSort</a:t>
            </a:r>
            <a:r>
              <a:rPr lang="zh-CN" altLang="en-US" sz="2800">
                <a:latin typeface="Comic Sans MS" panose="030F0902030302020204" pitchFamily="66" charset="0"/>
                <a:ea typeface="宋体" panose="02010600030101010101" pitchFamily="2" charset="-122"/>
              </a:rPr>
              <a:t>定义成</a:t>
            </a:r>
            <a:r>
              <a:rPr lang="en-US" altLang="zh-CN" sz="2800">
                <a:latin typeface="Comic Sans MS" panose="030F0902030302020204" pitchFamily="66" charset="0"/>
                <a:ea typeface="宋体" panose="02010600030101010101" pitchFamily="2" charset="-122"/>
              </a:rPr>
              <a:t>Chain</a:t>
            </a:r>
            <a:r>
              <a:rPr lang="zh-CN" altLang="en-US" sz="2800">
                <a:latin typeface="Comic Sans MS" panose="030F0902030302020204" pitchFamily="66" charset="0"/>
                <a:ea typeface="宋体" panose="02010600030101010101" pitchFamily="2" charset="-122"/>
              </a:rPr>
              <a:t>的一个成员函数，可以大大简化</a:t>
            </a:r>
            <a:r>
              <a:rPr lang="en-US" altLang="zh-CN" sz="2800">
                <a:latin typeface="Comic Sans MS" panose="030F0902030302020204" pitchFamily="66" charset="0"/>
                <a:ea typeface="宋体" panose="02010600030101010101" pitchFamily="2" charset="-122"/>
              </a:rPr>
              <a:t>BinSort</a:t>
            </a:r>
            <a:r>
              <a:rPr lang="zh-CN" altLang="en-US" sz="2800">
                <a:latin typeface="Comic Sans MS" panose="030F0902030302020204" pitchFamily="66" charset="0"/>
                <a:ea typeface="宋体" panose="02010600030101010101" pitchFamily="2" charset="-122"/>
              </a:rPr>
              <a:t>函数。当一个元素是链表中的成员并被放入箱子中时，此方法能够让我们使用相同的物理节点。此外，通过跟踪每个箱子链表的首节点和尾节点，可以</a:t>
            </a:r>
            <a:r>
              <a:rPr lang="zh-CN" altLang="en-US" sz="2800">
                <a:solidFill>
                  <a:schemeClr val="folHlink"/>
                </a:solidFill>
                <a:latin typeface="Comic Sans MS" panose="030F0902030302020204" pitchFamily="66" charset="0"/>
                <a:ea typeface="宋体" panose="02010600030101010101" pitchFamily="2" charset="-122"/>
              </a:rPr>
              <a:t>链接</a:t>
            </a:r>
            <a:r>
              <a:rPr lang="zh-CN" altLang="en-US" sz="2800">
                <a:latin typeface="Comic Sans MS" panose="030F0902030302020204" pitchFamily="66" charset="0"/>
                <a:ea typeface="宋体" panose="02010600030101010101" pitchFamily="2" charset="-122"/>
              </a:rPr>
              <a:t>处于“收集状态”的</a:t>
            </a:r>
            <a:r>
              <a:rPr lang="zh-CN" altLang="en-US" sz="2800">
                <a:solidFill>
                  <a:schemeClr val="folHlink"/>
                </a:solidFill>
                <a:latin typeface="Comic Sans MS" panose="030F0902030302020204" pitchFamily="66" charset="0"/>
                <a:ea typeface="宋体" panose="02010600030101010101" pitchFamily="2" charset="-122"/>
              </a:rPr>
              <a:t>箱子链表</a:t>
            </a:r>
            <a:r>
              <a:rPr lang="zh-CN" altLang="en-US" sz="2800">
                <a:latin typeface="Comic Sans MS" panose="030F0902030302020204" pitchFamily="66" charset="0"/>
                <a:ea typeface="宋体" panose="02010600030101010101" pitchFamily="2" charset="-122"/>
              </a:rPr>
              <a:t>。 </a:t>
            </a:r>
            <a:endParaRPr lang="en-US" altLang="en-US" sz="28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anim calcmode="lin" valueType="num">
                                      <p:cBhvr additive="base">
                                        <p:cTn id="7" dur="500" fill="hold"/>
                                        <p:tgtEl>
                                          <p:spTgt spid="604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anim calcmode="lin" valueType="num">
                                      <p:cBhvr additive="base">
                                        <p:cTn id="11" dur="500" fill="hold"/>
                                        <p:tgtEl>
                                          <p:spTgt spid="6041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miter lim="800000"/>
          </a:ln>
        </p:spPr>
        <p:txBody>
          <a:bodyPr/>
          <a:lstStyle/>
          <a:p>
            <a:fld id="{1DB0AF0C-8C31-4AE9-BEFA-379F44C19E0D}" type="datetime7">
              <a:rPr lang="zh-CN" altLang="en-US" smtClean="0"/>
            </a:fld>
            <a:endParaRPr lang="en-US" altLang="zh-CN"/>
          </a:p>
        </p:txBody>
      </p:sp>
      <p:sp>
        <p:nvSpPr>
          <p:cNvPr id="88067" name="灯片编号占位符 5"/>
          <p:cNvSpPr>
            <a:spLocks noGrp="1"/>
          </p:cNvSpPr>
          <p:nvPr>
            <p:ph type="sldNum" sz="quarter" idx="12"/>
          </p:nvPr>
        </p:nvSpPr>
        <p:spPr>
          <a:noFill/>
          <a:ln>
            <a:miter lim="800000"/>
          </a:ln>
        </p:spPr>
        <p:txBody>
          <a:bodyPr/>
          <a:lstStyle/>
          <a:p>
            <a:fld id="{5DDFB827-8B48-4ECF-A844-7E27CC726910}" type="slidenum">
              <a:rPr lang="zh-CN" altLang="en-US" smtClean="0"/>
            </a:fld>
            <a:endParaRPr lang="en-US" altLang="zh-CN"/>
          </a:p>
        </p:txBody>
      </p:sp>
      <p:sp>
        <p:nvSpPr>
          <p:cNvPr id="88068"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3.8.1 Bin Sort</a:t>
            </a:r>
            <a:endParaRPr lang="zh-CN" altLang="en-US" b="1">
              <a:ea typeface="宋体" panose="02010600030101010101" pitchFamily="2" charset="-122"/>
            </a:endParaRPr>
          </a:p>
        </p:txBody>
      </p:sp>
      <p:sp>
        <p:nvSpPr>
          <p:cNvPr id="88069" name="Rectangle 3"/>
          <p:cNvSpPr>
            <a:spLocks noGrp="1" noChangeArrowheads="1"/>
          </p:cNvSpPr>
          <p:nvPr>
            <p:ph type="body" idx="1"/>
          </p:nvPr>
        </p:nvSpPr>
        <p:spPr>
          <a:xfrm>
            <a:off x="501650" y="260350"/>
            <a:ext cx="8642350" cy="6264275"/>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template&lt;class T&gt;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void Chain&lt;T&gt;::</a:t>
            </a:r>
            <a:r>
              <a:rPr lang="en-US" altLang="zh-CN" sz="2000">
                <a:solidFill>
                  <a:schemeClr val="hlink"/>
                </a:solidFill>
                <a:latin typeface="Comic Sans MS" panose="030F0902030302020204" pitchFamily="66" charset="0"/>
                <a:ea typeface="宋体" panose="02010600030101010101" pitchFamily="2" charset="-122"/>
              </a:rPr>
              <a:t>BinSort</a:t>
            </a:r>
            <a:r>
              <a:rPr lang="en-US" altLang="zh-CN" sz="2000">
                <a:latin typeface="Comic Sans MS" panose="030F0902030302020204" pitchFamily="66" charset="0"/>
                <a:ea typeface="宋体" panose="02010600030101010101" pitchFamily="2" charset="-122"/>
              </a:rPr>
              <a:t>(int range)</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 BinSort</a:t>
            </a:r>
            <a:r>
              <a:rPr lang="zh-CN" altLang="en-US" sz="2000">
                <a:latin typeface="Comic Sans MS" panose="030F0902030302020204" pitchFamily="66" charset="0"/>
                <a:ea typeface="宋体" panose="02010600030101010101" pitchFamily="2" charset="-122"/>
              </a:rPr>
              <a:t>定义成</a:t>
            </a:r>
            <a:r>
              <a:rPr lang="en-US" altLang="zh-CN" sz="2000">
                <a:latin typeface="Comic Sans MS" panose="030F0902030302020204" pitchFamily="66" charset="0"/>
                <a:ea typeface="宋体" panose="02010600030101010101" pitchFamily="2" charset="-122"/>
              </a:rPr>
              <a:t>Chain</a:t>
            </a:r>
            <a:r>
              <a:rPr lang="zh-CN" altLang="en-US" sz="2000">
                <a:latin typeface="Comic Sans MS" panose="030F0902030302020204" pitchFamily="66" charset="0"/>
                <a:ea typeface="宋体" panose="02010600030101010101" pitchFamily="2" charset="-122"/>
              </a:rPr>
              <a:t>类的成员</a:t>
            </a:r>
            <a:endParaRPr lang="zh-CN" altLang="en-US"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zh-CN" altLang="en-US" sz="2000">
                <a:latin typeface="Comic Sans MS" panose="030F0902030302020204" pitchFamily="66" charset="0"/>
                <a:ea typeface="宋体" panose="02010600030101010101" pitchFamily="2" charset="-122"/>
              </a:rPr>
              <a:t>   </a:t>
            </a:r>
            <a:r>
              <a:rPr lang="en-US" altLang="zh-CN" sz="2000">
                <a:latin typeface="Comic Sans MS" panose="030F0902030302020204" pitchFamily="66" charset="0"/>
                <a:ea typeface="宋体" panose="02010600030101010101" pitchFamily="2" charset="-122"/>
              </a:rPr>
              <a:t>//</a:t>
            </a:r>
            <a:r>
              <a:rPr lang="zh-CN" altLang="en-US" sz="2000">
                <a:solidFill>
                  <a:schemeClr val="folHlink"/>
                </a:solidFill>
                <a:latin typeface="Comic Sans MS" panose="030F0902030302020204" pitchFamily="66" charset="0"/>
                <a:ea typeface="宋体" panose="02010600030101010101" pitchFamily="2" charset="-122"/>
              </a:rPr>
              <a:t>按分数排序 </a:t>
            </a:r>
            <a:endParaRPr lang="en-US" altLang="zh-CN" sz="2000">
              <a:solidFill>
                <a:schemeClr val="folHlink"/>
              </a:solidFill>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int b;  // bin index</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ChainNode&lt;T&gt; **bottom, **top;</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 initialize the bins</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a:t>
            </a:r>
            <a:r>
              <a:rPr lang="en-US" altLang="zh-CN" sz="2000">
                <a:solidFill>
                  <a:schemeClr val="hlink"/>
                </a:solidFill>
                <a:latin typeface="Comic Sans MS" panose="030F0902030302020204" pitchFamily="66" charset="0"/>
                <a:ea typeface="宋体" panose="02010600030101010101" pitchFamily="2" charset="-122"/>
              </a:rPr>
              <a:t>bottom</a:t>
            </a:r>
            <a:r>
              <a:rPr lang="en-US" altLang="zh-CN" sz="2000">
                <a:latin typeface="Comic Sans MS" panose="030F0902030302020204" pitchFamily="66" charset="0"/>
                <a:ea typeface="宋体" panose="02010600030101010101" pitchFamily="2" charset="-122"/>
              </a:rPr>
              <a:t> = new ChainNode&lt;T&gt;* [</a:t>
            </a:r>
            <a:r>
              <a:rPr lang="en-US" altLang="zh-CN" sz="2000">
                <a:solidFill>
                  <a:schemeClr val="folHlink"/>
                </a:solidFill>
                <a:latin typeface="Comic Sans MS" panose="030F0902030302020204" pitchFamily="66" charset="0"/>
                <a:ea typeface="宋体" panose="02010600030101010101" pitchFamily="2" charset="-122"/>
              </a:rPr>
              <a:t>range + 1</a:t>
            </a:r>
            <a:r>
              <a:rPr lang="en-US" altLang="zh-CN" sz="2000">
                <a:latin typeface="Comic Sans MS" panose="030F0902030302020204" pitchFamily="66" charset="0"/>
                <a:ea typeface="宋体" panose="02010600030101010101" pitchFamily="2" charset="-122"/>
              </a:rPr>
              <a: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a:t>
            </a:r>
            <a:r>
              <a:rPr lang="en-US" altLang="zh-CN" sz="2000">
                <a:solidFill>
                  <a:schemeClr val="hlink"/>
                </a:solidFill>
                <a:latin typeface="Comic Sans MS" panose="030F0902030302020204" pitchFamily="66" charset="0"/>
                <a:ea typeface="宋体" panose="02010600030101010101" pitchFamily="2" charset="-122"/>
              </a:rPr>
              <a:t>top</a:t>
            </a:r>
            <a:r>
              <a:rPr lang="en-US" altLang="zh-CN" sz="2000">
                <a:latin typeface="Comic Sans MS" panose="030F0902030302020204" pitchFamily="66" charset="0"/>
                <a:ea typeface="宋体" panose="02010600030101010101" pitchFamily="2" charset="-122"/>
              </a:rPr>
              <a:t> = new ChainNode&lt;T&gt;* [</a:t>
            </a:r>
            <a:r>
              <a:rPr lang="en-US" altLang="zh-CN" sz="2000">
                <a:solidFill>
                  <a:schemeClr val="folHlink"/>
                </a:solidFill>
                <a:latin typeface="Comic Sans MS" panose="030F0902030302020204" pitchFamily="66" charset="0"/>
                <a:ea typeface="宋体" panose="02010600030101010101" pitchFamily="2" charset="-122"/>
              </a:rPr>
              <a:t>range + 1</a:t>
            </a:r>
            <a:r>
              <a:rPr lang="en-US" altLang="zh-CN" sz="2000">
                <a:latin typeface="Comic Sans MS" panose="030F0902030302020204" pitchFamily="66" charset="0"/>
                <a:ea typeface="宋体" panose="02010600030101010101" pitchFamily="2" charset="-122"/>
              </a:rPr>
              <a: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for (b = 0; b &lt;= range; b++)</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bottom[b] = 0;</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a:t>
            </a:r>
            <a:r>
              <a:rPr lang="zh-CN" altLang="en-US" sz="2000">
                <a:solidFill>
                  <a:schemeClr val="folHlink"/>
                </a:solidFill>
                <a:latin typeface="Comic Sans MS" panose="030F0902030302020204" pitchFamily="66" charset="0"/>
                <a:ea typeface="宋体" panose="02010600030101010101" pitchFamily="2" charset="-122"/>
              </a:rPr>
              <a:t>把节点分配到各箱子中</a:t>
            </a:r>
            <a:r>
              <a:rPr lang="zh-CN" altLang="en-US" sz="2000">
                <a:latin typeface="Comic Sans MS" panose="030F0902030302020204" pitchFamily="66" charset="0"/>
                <a:ea typeface="宋体" panose="02010600030101010101" pitchFamily="2" charset="-122"/>
              </a:rPr>
              <a:t> </a:t>
            </a:r>
            <a:r>
              <a:rPr lang="en-US" altLang="zh-CN" sz="2000">
                <a:latin typeface="Comic Sans MS" panose="030F0902030302020204" pitchFamily="66" charset="0"/>
                <a:ea typeface="宋体" panose="02010600030101010101" pitchFamily="2" charset="-122"/>
              </a:rPr>
              <a:t>; </a:t>
            </a:r>
            <a:r>
              <a:rPr lang="el-GR" altLang="zh-CN" sz="2000">
                <a:latin typeface="Comic Sans MS" panose="030F0902030302020204" pitchFamily="66" charset="0"/>
              </a:rPr>
              <a:t>Θ</a:t>
            </a:r>
            <a:r>
              <a:rPr lang="en-US" altLang="zh-CN" sz="2000">
                <a:latin typeface="Comic Sans MS" panose="030F0902030302020204" pitchFamily="66" charset="0"/>
                <a:ea typeface="宋体" panose="02010600030101010101" pitchFamily="2" charset="-122"/>
              </a:rPr>
              <a:t>(n)</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for ( ; first; first = first-&gt;link) { // add to bin</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b = </a:t>
            </a:r>
            <a:r>
              <a:rPr lang="en-US" altLang="zh-CN" sz="2000">
                <a:solidFill>
                  <a:schemeClr val="hlink"/>
                </a:solidFill>
                <a:latin typeface="Comic Sans MS" panose="030F0902030302020204" pitchFamily="66" charset="0"/>
                <a:ea typeface="宋体" panose="02010600030101010101" pitchFamily="2" charset="-122"/>
              </a:rPr>
              <a:t>first-&gt;data</a:t>
            </a:r>
            <a:r>
              <a:rPr lang="en-US" altLang="zh-CN" sz="2000">
                <a:latin typeface="Comic Sans MS" panose="030F0902030302020204" pitchFamily="66" charset="0"/>
                <a:ea typeface="宋体" panose="02010600030101010101" pitchFamily="2" charset="-122"/>
              </a:rPr>
              <a: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if (bottom[b]) { // bin not empty</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top[b]-&gt;link = first;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top[b] = first; }</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else // bin empty</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bottom[b] = top[b] = first;</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a:t>
            </a:r>
            <a:endParaRPr lang="en-US" altLang="en-US" sz="2000">
              <a:latin typeface="Comic Sans MS" panose="030F0902030302020204" pitchFamily="66" charset="0"/>
            </a:endParaRPr>
          </a:p>
        </p:txBody>
      </p:sp>
      <p:sp>
        <p:nvSpPr>
          <p:cNvPr id="606213" name="Rectangle 5"/>
          <p:cNvSpPr>
            <a:spLocks noChangeArrowheads="1"/>
          </p:cNvSpPr>
          <p:nvPr/>
        </p:nvSpPr>
        <p:spPr bwMode="auto">
          <a:xfrm>
            <a:off x="5940425" y="29241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bottom[0]</a:t>
            </a:r>
            <a:endParaRPr kumimoji="1" lang="en-US" altLang="zh-CN" sz="1200">
              <a:solidFill>
                <a:schemeClr val="bg1"/>
              </a:solidFill>
              <a:latin typeface="Tahoma" panose="020B0804030504040204" pitchFamily="34" charset="0"/>
            </a:endParaRPr>
          </a:p>
        </p:txBody>
      </p:sp>
      <p:sp>
        <p:nvSpPr>
          <p:cNvPr id="606214" name="Rectangle 6"/>
          <p:cNvSpPr>
            <a:spLocks noChangeArrowheads="1"/>
          </p:cNvSpPr>
          <p:nvPr/>
        </p:nvSpPr>
        <p:spPr bwMode="auto">
          <a:xfrm>
            <a:off x="7561263" y="1412875"/>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606216" name="Rectangle 8"/>
          <p:cNvSpPr>
            <a:spLocks noChangeArrowheads="1"/>
          </p:cNvSpPr>
          <p:nvPr/>
        </p:nvSpPr>
        <p:spPr bwMode="auto">
          <a:xfrm>
            <a:off x="7561263" y="1989138"/>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8073" name="AutoShape 9"/>
          <p:cNvSpPr>
            <a:spLocks noChangeArrowheads="1"/>
          </p:cNvSpPr>
          <p:nvPr/>
        </p:nvSpPr>
        <p:spPr bwMode="auto">
          <a:xfrm>
            <a:off x="6011863" y="3500438"/>
            <a:ext cx="1944687" cy="720725"/>
          </a:xfrm>
          <a:prstGeom prst="wedgeRoundRectCallout">
            <a:avLst>
              <a:gd name="adj1" fmla="val -158981"/>
              <a:gd name="adj2" fmla="val -86125"/>
              <a:gd name="adj3" fmla="val 16667"/>
            </a:avLst>
          </a:prstGeom>
          <a:solidFill>
            <a:schemeClr val="accent1"/>
          </a:solidFill>
          <a:ln w="9525">
            <a:solidFill>
              <a:schemeClr val="tx1"/>
            </a:solidFill>
            <a:miter lim="800000"/>
          </a:ln>
          <a:effectLst/>
        </p:spPr>
        <p:txBody>
          <a:bodyPr/>
          <a:lstStyle/>
          <a:p>
            <a:r>
              <a:rPr kumimoji="1" lang="zh-CN" altLang="en-US" b="1">
                <a:latin typeface="Tahoma" panose="020B0804030504040204" pitchFamily="34" charset="0"/>
              </a:rPr>
              <a:t>每个箱子初始化</a:t>
            </a:r>
            <a:r>
              <a:rPr kumimoji="1" lang="el-GR" altLang="zh-CN" b="1">
                <a:latin typeface="Tahoma" panose="020B0804030504040204" pitchFamily="34" charset="0"/>
              </a:rPr>
              <a:t>Θ</a:t>
            </a:r>
            <a:r>
              <a:rPr kumimoji="1" lang="en-US" altLang="zh-CN" b="1">
                <a:latin typeface="Tahoma" panose="020B0804030504040204" pitchFamily="34" charset="0"/>
              </a:rPr>
              <a:t>(range)</a:t>
            </a:r>
            <a:endParaRPr kumimoji="1" lang="el-GR" altLang="zh-CN" b="1">
              <a:latin typeface="Tahoma" panose="020B0804030504040204" pitchFamily="34" charset="0"/>
            </a:endParaRPr>
          </a:p>
        </p:txBody>
      </p:sp>
      <p:sp>
        <p:nvSpPr>
          <p:cNvPr id="88074" name="AutoShape 10"/>
          <p:cNvSpPr>
            <a:spLocks noChangeArrowheads="1"/>
          </p:cNvSpPr>
          <p:nvPr/>
        </p:nvSpPr>
        <p:spPr bwMode="auto">
          <a:xfrm>
            <a:off x="5508625" y="5157788"/>
            <a:ext cx="2232025" cy="719137"/>
          </a:xfrm>
          <a:prstGeom prst="wedgeRoundRectCallout">
            <a:avLst>
              <a:gd name="adj1" fmla="val -68565"/>
              <a:gd name="adj2" fmla="val -171412"/>
              <a:gd name="adj3" fmla="val 16667"/>
            </a:avLst>
          </a:prstGeom>
          <a:solidFill>
            <a:schemeClr val="accent1"/>
          </a:solidFill>
          <a:ln w="9525">
            <a:solidFill>
              <a:schemeClr val="tx1"/>
            </a:solidFill>
            <a:miter lim="800000"/>
          </a:ln>
          <a:effectLst/>
        </p:spPr>
        <p:txBody>
          <a:bodyPr/>
          <a:lstStyle/>
          <a:p>
            <a:r>
              <a:rPr kumimoji="1" lang="zh-CN" altLang="en-US" b="1">
                <a:latin typeface="Comic Sans MS" panose="030F0902030302020204" pitchFamily="66" charset="0"/>
              </a:rPr>
              <a:t>每个节点被添加到箱子的顶部</a:t>
            </a:r>
            <a:r>
              <a:rPr kumimoji="1" lang="el-GR" altLang="zh-CN" b="1">
                <a:latin typeface="Comic Sans MS" panose="030F0902030302020204" pitchFamily="66" charset="0"/>
              </a:rPr>
              <a:t>Θ</a:t>
            </a:r>
            <a:r>
              <a:rPr kumimoji="1" lang="en-US" altLang="zh-CN" b="1">
                <a:latin typeface="Comic Sans MS" panose="030F0902030302020204" pitchFamily="66" charset="0"/>
              </a:rPr>
              <a:t>(n)</a:t>
            </a:r>
            <a:endParaRPr kumimoji="1" lang="zh-CN" altLang="en-US" b="1">
              <a:latin typeface="Comic Sans MS" panose="030F0902030302020204" pitchFamily="66" charset="0"/>
            </a:endParaRPr>
          </a:p>
        </p:txBody>
      </p:sp>
      <p:sp>
        <p:nvSpPr>
          <p:cNvPr id="606225" name="Rectangle 17"/>
          <p:cNvSpPr>
            <a:spLocks noChangeArrowheads="1"/>
          </p:cNvSpPr>
          <p:nvPr/>
        </p:nvSpPr>
        <p:spPr bwMode="auto">
          <a:xfrm>
            <a:off x="7777163" y="198913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606227" name="Rectangle 19"/>
          <p:cNvSpPr>
            <a:spLocks noChangeArrowheads="1"/>
          </p:cNvSpPr>
          <p:nvPr/>
        </p:nvSpPr>
        <p:spPr bwMode="auto">
          <a:xfrm>
            <a:off x="7777163" y="1412875"/>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77" name="Rectangle 26"/>
          <p:cNvSpPr>
            <a:spLocks noChangeArrowheads="1"/>
          </p:cNvSpPr>
          <p:nvPr/>
        </p:nvSpPr>
        <p:spPr bwMode="auto">
          <a:xfrm>
            <a:off x="4716463"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78" name="Rectangle 27"/>
          <p:cNvSpPr>
            <a:spLocks noChangeArrowheads="1"/>
          </p:cNvSpPr>
          <p:nvPr/>
        </p:nvSpPr>
        <p:spPr bwMode="auto">
          <a:xfrm>
            <a:off x="4932363"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79" name="Line 28"/>
          <p:cNvSpPr>
            <a:spLocks noChangeShapeType="1"/>
          </p:cNvSpPr>
          <p:nvPr/>
        </p:nvSpPr>
        <p:spPr bwMode="auto">
          <a:xfrm>
            <a:off x="5148263"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0" name="Rectangle 29"/>
          <p:cNvSpPr>
            <a:spLocks noChangeArrowheads="1"/>
          </p:cNvSpPr>
          <p:nvPr/>
        </p:nvSpPr>
        <p:spPr bwMode="auto">
          <a:xfrm>
            <a:off x="5580063"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1" name="Rectangle 30"/>
          <p:cNvSpPr>
            <a:spLocks noChangeArrowheads="1"/>
          </p:cNvSpPr>
          <p:nvPr/>
        </p:nvSpPr>
        <p:spPr bwMode="auto">
          <a:xfrm>
            <a:off x="5795963"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2" name="Line 31"/>
          <p:cNvSpPr>
            <a:spLocks noChangeShapeType="1"/>
          </p:cNvSpPr>
          <p:nvPr/>
        </p:nvSpPr>
        <p:spPr bwMode="auto">
          <a:xfrm>
            <a:off x="6011863"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3" name="Rectangle 32"/>
          <p:cNvSpPr>
            <a:spLocks noChangeArrowheads="1"/>
          </p:cNvSpPr>
          <p:nvPr/>
        </p:nvSpPr>
        <p:spPr bwMode="auto">
          <a:xfrm>
            <a:off x="64452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4" name="Rectangle 33"/>
          <p:cNvSpPr>
            <a:spLocks noChangeArrowheads="1"/>
          </p:cNvSpPr>
          <p:nvPr/>
        </p:nvSpPr>
        <p:spPr bwMode="auto">
          <a:xfrm>
            <a:off x="6661150"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5" name="Line 34"/>
          <p:cNvSpPr>
            <a:spLocks noChangeShapeType="1"/>
          </p:cNvSpPr>
          <p:nvPr/>
        </p:nvSpPr>
        <p:spPr bwMode="auto">
          <a:xfrm>
            <a:off x="6877050"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6" name="Rectangle 35"/>
          <p:cNvSpPr>
            <a:spLocks noChangeArrowheads="1"/>
          </p:cNvSpPr>
          <p:nvPr/>
        </p:nvSpPr>
        <p:spPr bwMode="auto">
          <a:xfrm>
            <a:off x="73088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7" name="Rectangle 36"/>
          <p:cNvSpPr>
            <a:spLocks noChangeArrowheads="1"/>
          </p:cNvSpPr>
          <p:nvPr/>
        </p:nvSpPr>
        <p:spPr bwMode="auto">
          <a:xfrm>
            <a:off x="7524750"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8" name="Line 37"/>
          <p:cNvSpPr>
            <a:spLocks noChangeShapeType="1"/>
          </p:cNvSpPr>
          <p:nvPr/>
        </p:nvSpPr>
        <p:spPr bwMode="auto">
          <a:xfrm>
            <a:off x="7740650"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9" name="Rectangle 38"/>
          <p:cNvSpPr>
            <a:spLocks noChangeArrowheads="1"/>
          </p:cNvSpPr>
          <p:nvPr/>
        </p:nvSpPr>
        <p:spPr bwMode="auto">
          <a:xfrm>
            <a:off x="81724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90" name="Rectangle 39"/>
          <p:cNvSpPr>
            <a:spLocks noChangeArrowheads="1"/>
          </p:cNvSpPr>
          <p:nvPr/>
        </p:nvSpPr>
        <p:spPr bwMode="auto">
          <a:xfrm>
            <a:off x="8388350" y="115888"/>
            <a:ext cx="215900" cy="288925"/>
          </a:xfrm>
          <a:prstGeom prst="rect">
            <a:avLst/>
          </a:prstGeom>
          <a:solidFill>
            <a:schemeClr val="accent2"/>
          </a:solidFill>
          <a:ln w="9525">
            <a:solidFill>
              <a:schemeClr val="tx1"/>
            </a:solidFill>
            <a:miter lim="800000"/>
          </a:ln>
          <a:effectLst/>
        </p:spPr>
        <p:txBody>
          <a:bodyPr wrap="none" anchor="ctr"/>
          <a:lstStyle/>
          <a:p>
            <a:pPr algn="ctr"/>
            <a:r>
              <a:rPr kumimoji="1" lang="en-US" altLang="zh-CN" sz="2400" b="1">
                <a:latin typeface="Tahoma" panose="020B0804030504040204" pitchFamily="34" charset="0"/>
              </a:rPr>
              <a:t>^</a:t>
            </a:r>
            <a:endParaRPr kumimoji="1" lang="en-US" altLang="zh-CN" sz="2400" b="1">
              <a:latin typeface="Tahoma" panose="020B0804030504040204" pitchFamily="34" charset="0"/>
            </a:endParaRPr>
          </a:p>
        </p:txBody>
      </p:sp>
      <p:sp>
        <p:nvSpPr>
          <p:cNvPr id="88091" name="Line 41"/>
          <p:cNvSpPr>
            <a:spLocks noChangeShapeType="1"/>
          </p:cNvSpPr>
          <p:nvPr/>
        </p:nvSpPr>
        <p:spPr bwMode="auto">
          <a:xfrm>
            <a:off x="4284663" y="188913"/>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92" name="Rectangle 42"/>
          <p:cNvSpPr>
            <a:spLocks noChangeArrowheads="1"/>
          </p:cNvSpPr>
          <p:nvPr/>
        </p:nvSpPr>
        <p:spPr bwMode="auto">
          <a:xfrm>
            <a:off x="3492500" y="49213"/>
            <a:ext cx="701675" cy="396875"/>
          </a:xfrm>
          <a:prstGeom prst="rect">
            <a:avLst/>
          </a:prstGeom>
          <a:noFill/>
          <a:ln w="9525">
            <a:noFill/>
            <a:miter lim="800000"/>
          </a:ln>
          <a:effectLst/>
        </p:spPr>
        <p:txBody>
          <a:bodyPr wrap="none">
            <a:spAutoFit/>
          </a:bodyPr>
          <a:lstStyle/>
          <a:p>
            <a:r>
              <a:rPr kumimoji="1" lang="en-US" altLang="zh-CN" sz="2000" b="1">
                <a:solidFill>
                  <a:schemeClr val="hlink"/>
                </a:solidFill>
                <a:latin typeface="Tahoma" panose="020B0804030504040204" pitchFamily="34" charset="0"/>
              </a:rPr>
              <a:t>first</a:t>
            </a:r>
            <a:endParaRPr kumimoji="1" lang="zh-CN" altLang="en-US" sz="2000" b="1">
              <a:solidFill>
                <a:schemeClr val="hlink"/>
              </a:solidFill>
              <a:latin typeface="Tahoma" panose="020B0804030504040204" pitchFamily="34" charset="0"/>
            </a:endParaRPr>
          </a:p>
        </p:txBody>
      </p:sp>
      <p:sp>
        <p:nvSpPr>
          <p:cNvPr id="606251" name="Line 43"/>
          <p:cNvSpPr>
            <a:spLocks noChangeShapeType="1"/>
          </p:cNvSpPr>
          <p:nvPr/>
        </p:nvSpPr>
        <p:spPr bwMode="auto">
          <a:xfrm>
            <a:off x="5940425" y="2420938"/>
            <a:ext cx="2125663" cy="0"/>
          </a:xfrm>
          <a:prstGeom prst="line">
            <a:avLst/>
          </a:prstGeom>
          <a:noFill/>
          <a:ln w="9525">
            <a:solidFill>
              <a:schemeClr val="tx1"/>
            </a:solidFill>
            <a:miter lim="800000"/>
          </a:ln>
          <a:effectLst/>
        </p:spPr>
        <p:txBody>
          <a:bodyPr wrap="none"/>
          <a:lstStyle/>
          <a:p>
            <a:endParaRPr lang="zh-CN" altLang="en-US"/>
          </a:p>
        </p:txBody>
      </p:sp>
      <p:sp>
        <p:nvSpPr>
          <p:cNvPr id="606252" name="Line 44"/>
          <p:cNvSpPr>
            <a:spLocks noChangeShapeType="1"/>
          </p:cNvSpPr>
          <p:nvPr/>
        </p:nvSpPr>
        <p:spPr bwMode="auto">
          <a:xfrm>
            <a:off x="5940425" y="549275"/>
            <a:ext cx="0" cy="2160588"/>
          </a:xfrm>
          <a:prstGeom prst="line">
            <a:avLst/>
          </a:prstGeom>
          <a:noFill/>
          <a:ln w="9525">
            <a:solidFill>
              <a:schemeClr val="tx1"/>
            </a:solidFill>
            <a:miter lim="800000"/>
          </a:ln>
          <a:effectLst/>
        </p:spPr>
        <p:txBody>
          <a:bodyPr wrap="none"/>
          <a:lstStyle/>
          <a:p>
            <a:endParaRPr lang="zh-CN" altLang="en-US"/>
          </a:p>
        </p:txBody>
      </p:sp>
      <p:sp>
        <p:nvSpPr>
          <p:cNvPr id="606253" name="Line 45"/>
          <p:cNvSpPr>
            <a:spLocks noChangeShapeType="1"/>
          </p:cNvSpPr>
          <p:nvPr/>
        </p:nvSpPr>
        <p:spPr bwMode="auto">
          <a:xfrm>
            <a:off x="6661150" y="549275"/>
            <a:ext cx="0" cy="2160588"/>
          </a:xfrm>
          <a:prstGeom prst="line">
            <a:avLst/>
          </a:prstGeom>
          <a:noFill/>
          <a:ln w="9525">
            <a:solidFill>
              <a:schemeClr val="tx1"/>
            </a:solidFill>
            <a:miter lim="800000"/>
          </a:ln>
          <a:effectLst/>
        </p:spPr>
        <p:txBody>
          <a:bodyPr wrap="none"/>
          <a:lstStyle/>
          <a:p>
            <a:endParaRPr lang="zh-CN" altLang="en-US"/>
          </a:p>
        </p:txBody>
      </p:sp>
      <p:sp>
        <p:nvSpPr>
          <p:cNvPr id="606256" name="Line 48"/>
          <p:cNvSpPr>
            <a:spLocks noChangeShapeType="1"/>
          </p:cNvSpPr>
          <p:nvPr/>
        </p:nvSpPr>
        <p:spPr bwMode="auto">
          <a:xfrm>
            <a:off x="8101013" y="549275"/>
            <a:ext cx="0" cy="2160588"/>
          </a:xfrm>
          <a:prstGeom prst="line">
            <a:avLst/>
          </a:prstGeom>
          <a:noFill/>
          <a:ln w="9525">
            <a:solidFill>
              <a:schemeClr val="tx1"/>
            </a:solidFill>
            <a:miter lim="800000"/>
          </a:ln>
          <a:effectLst/>
        </p:spPr>
        <p:txBody>
          <a:bodyPr wrap="none"/>
          <a:lstStyle/>
          <a:p>
            <a:endParaRPr lang="zh-CN" altLang="en-US"/>
          </a:p>
        </p:txBody>
      </p:sp>
      <p:sp>
        <p:nvSpPr>
          <p:cNvPr id="606257" name="Line 49"/>
          <p:cNvSpPr>
            <a:spLocks noChangeShapeType="1"/>
          </p:cNvSpPr>
          <p:nvPr/>
        </p:nvSpPr>
        <p:spPr bwMode="auto">
          <a:xfrm>
            <a:off x="7345363" y="549275"/>
            <a:ext cx="0" cy="2160588"/>
          </a:xfrm>
          <a:prstGeom prst="line">
            <a:avLst/>
          </a:prstGeom>
          <a:noFill/>
          <a:ln w="9525">
            <a:solidFill>
              <a:schemeClr val="tx1"/>
            </a:solidFill>
            <a:miter lim="800000"/>
          </a:ln>
          <a:effectLst/>
        </p:spPr>
        <p:txBody>
          <a:bodyPr wrap="none"/>
          <a:lstStyle/>
          <a:p>
            <a:endParaRPr lang="zh-CN" altLang="en-US"/>
          </a:p>
        </p:txBody>
      </p:sp>
      <p:sp>
        <p:nvSpPr>
          <p:cNvPr id="606259" name="Line 51"/>
          <p:cNvSpPr>
            <a:spLocks noChangeShapeType="1"/>
          </p:cNvSpPr>
          <p:nvPr/>
        </p:nvSpPr>
        <p:spPr bwMode="auto">
          <a:xfrm>
            <a:off x="9144000" y="620713"/>
            <a:ext cx="0" cy="2160587"/>
          </a:xfrm>
          <a:prstGeom prst="line">
            <a:avLst/>
          </a:prstGeom>
          <a:noFill/>
          <a:ln w="9525">
            <a:solidFill>
              <a:schemeClr val="tx1"/>
            </a:solidFill>
            <a:miter lim="800000"/>
          </a:ln>
          <a:effectLst/>
        </p:spPr>
        <p:txBody>
          <a:bodyPr wrap="none"/>
          <a:lstStyle/>
          <a:p>
            <a:endParaRPr lang="zh-CN" altLang="en-US"/>
          </a:p>
        </p:txBody>
      </p:sp>
      <p:sp>
        <p:nvSpPr>
          <p:cNvPr id="606260" name="Text Box 52"/>
          <p:cNvSpPr txBox="1">
            <a:spLocks noChangeArrowheads="1"/>
          </p:cNvSpPr>
          <p:nvPr/>
        </p:nvSpPr>
        <p:spPr bwMode="auto">
          <a:xfrm>
            <a:off x="5868988" y="2349500"/>
            <a:ext cx="792162"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0</a:t>
            </a:r>
            <a:endParaRPr kumimoji="1" lang="en-US" altLang="zh-CN" b="1">
              <a:solidFill>
                <a:schemeClr val="folHlink"/>
              </a:solidFill>
              <a:latin typeface="Comic Sans MS" panose="030F0902030302020204" pitchFamily="66" charset="0"/>
            </a:endParaRPr>
          </a:p>
        </p:txBody>
      </p:sp>
      <p:sp>
        <p:nvSpPr>
          <p:cNvPr id="606261" name="Text Box 53"/>
          <p:cNvSpPr txBox="1">
            <a:spLocks noChangeArrowheads="1"/>
          </p:cNvSpPr>
          <p:nvPr/>
        </p:nvSpPr>
        <p:spPr bwMode="auto">
          <a:xfrm>
            <a:off x="6588125" y="2349500"/>
            <a:ext cx="792163"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1</a:t>
            </a:r>
            <a:endParaRPr kumimoji="1" lang="en-US" altLang="zh-CN" b="1">
              <a:solidFill>
                <a:schemeClr val="folHlink"/>
              </a:solidFill>
              <a:latin typeface="Comic Sans MS" panose="030F0902030302020204" pitchFamily="66" charset="0"/>
            </a:endParaRPr>
          </a:p>
        </p:txBody>
      </p:sp>
      <p:sp>
        <p:nvSpPr>
          <p:cNvPr id="606262" name="Text Box 54"/>
          <p:cNvSpPr txBox="1">
            <a:spLocks noChangeArrowheads="1"/>
          </p:cNvSpPr>
          <p:nvPr/>
        </p:nvSpPr>
        <p:spPr bwMode="auto">
          <a:xfrm>
            <a:off x="7308850" y="2349500"/>
            <a:ext cx="792163"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2</a:t>
            </a:r>
            <a:endParaRPr kumimoji="1" lang="en-US" altLang="zh-CN" b="1">
              <a:solidFill>
                <a:schemeClr val="folHlink"/>
              </a:solidFill>
              <a:latin typeface="Comic Sans MS" panose="030F0902030302020204" pitchFamily="66" charset="0"/>
            </a:endParaRPr>
          </a:p>
        </p:txBody>
      </p:sp>
      <p:sp>
        <p:nvSpPr>
          <p:cNvPr id="606275" name="Rectangle 67"/>
          <p:cNvSpPr>
            <a:spLocks noChangeArrowheads="1"/>
          </p:cNvSpPr>
          <p:nvPr/>
        </p:nvSpPr>
        <p:spPr bwMode="auto">
          <a:xfrm>
            <a:off x="6084888" y="1989138"/>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606276" name="Rectangle 68"/>
          <p:cNvSpPr>
            <a:spLocks noChangeArrowheads="1"/>
          </p:cNvSpPr>
          <p:nvPr/>
        </p:nvSpPr>
        <p:spPr bwMode="auto">
          <a:xfrm>
            <a:off x="6300788" y="198913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606278" name="Rectangle 70"/>
          <p:cNvSpPr>
            <a:spLocks noChangeArrowheads="1"/>
          </p:cNvSpPr>
          <p:nvPr/>
        </p:nvSpPr>
        <p:spPr bwMode="auto">
          <a:xfrm>
            <a:off x="5219700" y="1700213"/>
            <a:ext cx="576263" cy="217487"/>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top[0]</a:t>
            </a:r>
            <a:endParaRPr kumimoji="1" lang="en-US" altLang="zh-CN" sz="1200">
              <a:solidFill>
                <a:schemeClr val="bg1"/>
              </a:solidFill>
              <a:latin typeface="Tahoma" panose="020B0804030504040204" pitchFamily="34" charset="0"/>
            </a:endParaRPr>
          </a:p>
        </p:txBody>
      </p:sp>
      <p:sp>
        <p:nvSpPr>
          <p:cNvPr id="606279" name="Line 71"/>
          <p:cNvSpPr>
            <a:spLocks noChangeShapeType="1"/>
          </p:cNvSpPr>
          <p:nvPr/>
        </p:nvSpPr>
        <p:spPr bwMode="auto">
          <a:xfrm>
            <a:off x="5795963" y="1773238"/>
            <a:ext cx="360362" cy="2159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0" name="Line 72"/>
          <p:cNvSpPr>
            <a:spLocks noChangeShapeType="1"/>
          </p:cNvSpPr>
          <p:nvPr/>
        </p:nvSpPr>
        <p:spPr bwMode="auto">
          <a:xfrm flipV="1">
            <a:off x="6156325" y="2276475"/>
            <a:ext cx="0" cy="6477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1" name="Rectangle 73"/>
          <p:cNvSpPr>
            <a:spLocks noChangeArrowheads="1"/>
          </p:cNvSpPr>
          <p:nvPr/>
        </p:nvSpPr>
        <p:spPr bwMode="auto">
          <a:xfrm>
            <a:off x="7308850" y="29241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bottom[2]</a:t>
            </a:r>
            <a:endParaRPr kumimoji="1" lang="en-US" altLang="zh-CN" sz="1200">
              <a:solidFill>
                <a:schemeClr val="bg1"/>
              </a:solidFill>
              <a:latin typeface="Tahoma" panose="020B0804030504040204" pitchFamily="34" charset="0"/>
            </a:endParaRPr>
          </a:p>
        </p:txBody>
      </p:sp>
      <p:sp>
        <p:nvSpPr>
          <p:cNvPr id="606282" name="Line 74"/>
          <p:cNvSpPr>
            <a:spLocks noChangeShapeType="1"/>
          </p:cNvSpPr>
          <p:nvPr/>
        </p:nvSpPr>
        <p:spPr bwMode="auto">
          <a:xfrm flipV="1">
            <a:off x="7667625" y="2276475"/>
            <a:ext cx="0" cy="6477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3" name="Rectangle 75"/>
          <p:cNvSpPr>
            <a:spLocks noChangeArrowheads="1"/>
          </p:cNvSpPr>
          <p:nvPr/>
        </p:nvSpPr>
        <p:spPr bwMode="auto">
          <a:xfrm>
            <a:off x="8316913" y="1773238"/>
            <a:ext cx="576262" cy="219075"/>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top[2]</a:t>
            </a:r>
            <a:endParaRPr kumimoji="1" lang="en-US" altLang="zh-CN" sz="1200">
              <a:solidFill>
                <a:schemeClr val="bg1"/>
              </a:solidFill>
              <a:latin typeface="Tahoma" panose="020B0804030504040204" pitchFamily="34" charset="0"/>
            </a:endParaRPr>
          </a:p>
        </p:txBody>
      </p:sp>
      <p:sp>
        <p:nvSpPr>
          <p:cNvPr id="606284" name="Line 76"/>
          <p:cNvSpPr>
            <a:spLocks noChangeShapeType="1"/>
          </p:cNvSpPr>
          <p:nvPr/>
        </p:nvSpPr>
        <p:spPr bwMode="auto">
          <a:xfrm flipH="1">
            <a:off x="7667625" y="1844675"/>
            <a:ext cx="649288" cy="14605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5" name="Line 77"/>
          <p:cNvSpPr>
            <a:spLocks noChangeShapeType="1"/>
          </p:cNvSpPr>
          <p:nvPr/>
        </p:nvSpPr>
        <p:spPr bwMode="auto">
          <a:xfrm flipV="1">
            <a:off x="7740650" y="1700213"/>
            <a:ext cx="0" cy="288925"/>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6" name="Line 78"/>
          <p:cNvSpPr>
            <a:spLocks noChangeShapeType="1"/>
          </p:cNvSpPr>
          <p:nvPr/>
        </p:nvSpPr>
        <p:spPr bwMode="auto">
          <a:xfrm>
            <a:off x="7740650" y="1700213"/>
            <a:ext cx="576263" cy="144462"/>
          </a:xfrm>
          <a:prstGeom prst="line">
            <a:avLst/>
          </a:prstGeom>
          <a:noFill/>
          <a:ln w="9525">
            <a:solidFill>
              <a:srgbClr val="FA0691"/>
            </a:solidFill>
            <a:miter lim="800000"/>
            <a:head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6251"/>
                                        </p:tgtEl>
                                        <p:attrNameLst>
                                          <p:attrName>style.visibility</p:attrName>
                                        </p:attrNameLst>
                                      </p:cBhvr>
                                      <p:to>
                                        <p:strVal val="visible"/>
                                      </p:to>
                                    </p:set>
                                    <p:anim calcmode="lin" valueType="num">
                                      <p:cBhvr>
                                        <p:cTn id="7" dur="500" fill="hold"/>
                                        <p:tgtEl>
                                          <p:spTgt spid="606251"/>
                                        </p:tgtEl>
                                        <p:attrNameLst>
                                          <p:attrName>ppt_w</p:attrName>
                                        </p:attrNameLst>
                                      </p:cBhvr>
                                      <p:tavLst>
                                        <p:tav tm="0">
                                          <p:val>
                                            <p:fltVal val="0"/>
                                          </p:val>
                                        </p:tav>
                                        <p:tav tm="100000">
                                          <p:val>
                                            <p:strVal val="#ppt_w"/>
                                          </p:val>
                                        </p:tav>
                                      </p:tavLst>
                                    </p:anim>
                                    <p:anim calcmode="lin" valueType="num">
                                      <p:cBhvr>
                                        <p:cTn id="8" dur="500" fill="hold"/>
                                        <p:tgtEl>
                                          <p:spTgt spid="60625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06252"/>
                                        </p:tgtEl>
                                        <p:attrNameLst>
                                          <p:attrName>style.visibility</p:attrName>
                                        </p:attrNameLst>
                                      </p:cBhvr>
                                      <p:to>
                                        <p:strVal val="visible"/>
                                      </p:to>
                                    </p:set>
                                    <p:anim calcmode="lin" valueType="num">
                                      <p:cBhvr>
                                        <p:cTn id="12" dur="500" fill="hold"/>
                                        <p:tgtEl>
                                          <p:spTgt spid="606252"/>
                                        </p:tgtEl>
                                        <p:attrNameLst>
                                          <p:attrName>ppt_w</p:attrName>
                                        </p:attrNameLst>
                                      </p:cBhvr>
                                      <p:tavLst>
                                        <p:tav tm="0">
                                          <p:val>
                                            <p:fltVal val="0"/>
                                          </p:val>
                                        </p:tav>
                                        <p:tav tm="100000">
                                          <p:val>
                                            <p:strVal val="#ppt_w"/>
                                          </p:val>
                                        </p:tav>
                                      </p:tavLst>
                                    </p:anim>
                                    <p:anim calcmode="lin" valueType="num">
                                      <p:cBhvr>
                                        <p:cTn id="13" dur="500" fill="hold"/>
                                        <p:tgtEl>
                                          <p:spTgt spid="606252"/>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06253"/>
                                        </p:tgtEl>
                                        <p:attrNameLst>
                                          <p:attrName>style.visibility</p:attrName>
                                        </p:attrNameLst>
                                      </p:cBhvr>
                                      <p:to>
                                        <p:strVal val="visible"/>
                                      </p:to>
                                    </p:set>
                                    <p:anim calcmode="lin" valueType="num">
                                      <p:cBhvr>
                                        <p:cTn id="17" dur="500" fill="hold"/>
                                        <p:tgtEl>
                                          <p:spTgt spid="606253"/>
                                        </p:tgtEl>
                                        <p:attrNameLst>
                                          <p:attrName>ppt_w</p:attrName>
                                        </p:attrNameLst>
                                      </p:cBhvr>
                                      <p:tavLst>
                                        <p:tav tm="0">
                                          <p:val>
                                            <p:fltVal val="0"/>
                                          </p:val>
                                        </p:tav>
                                        <p:tav tm="100000">
                                          <p:val>
                                            <p:strVal val="#ppt_w"/>
                                          </p:val>
                                        </p:tav>
                                      </p:tavLst>
                                    </p:anim>
                                    <p:anim calcmode="lin" valueType="num">
                                      <p:cBhvr>
                                        <p:cTn id="18" dur="500" fill="hold"/>
                                        <p:tgtEl>
                                          <p:spTgt spid="606253"/>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06256"/>
                                        </p:tgtEl>
                                        <p:attrNameLst>
                                          <p:attrName>style.visibility</p:attrName>
                                        </p:attrNameLst>
                                      </p:cBhvr>
                                      <p:to>
                                        <p:strVal val="visible"/>
                                      </p:to>
                                    </p:set>
                                    <p:anim calcmode="lin" valueType="num">
                                      <p:cBhvr>
                                        <p:cTn id="22" dur="500" fill="hold"/>
                                        <p:tgtEl>
                                          <p:spTgt spid="606256"/>
                                        </p:tgtEl>
                                        <p:attrNameLst>
                                          <p:attrName>ppt_w</p:attrName>
                                        </p:attrNameLst>
                                      </p:cBhvr>
                                      <p:tavLst>
                                        <p:tav tm="0">
                                          <p:val>
                                            <p:fltVal val="0"/>
                                          </p:val>
                                        </p:tav>
                                        <p:tav tm="100000">
                                          <p:val>
                                            <p:strVal val="#ppt_w"/>
                                          </p:val>
                                        </p:tav>
                                      </p:tavLst>
                                    </p:anim>
                                    <p:anim calcmode="lin" valueType="num">
                                      <p:cBhvr>
                                        <p:cTn id="23" dur="500" fill="hold"/>
                                        <p:tgtEl>
                                          <p:spTgt spid="606256"/>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06257"/>
                                        </p:tgtEl>
                                        <p:attrNameLst>
                                          <p:attrName>style.visibility</p:attrName>
                                        </p:attrNameLst>
                                      </p:cBhvr>
                                      <p:to>
                                        <p:strVal val="visible"/>
                                      </p:to>
                                    </p:set>
                                    <p:anim calcmode="lin" valueType="num">
                                      <p:cBhvr>
                                        <p:cTn id="27" dur="500" fill="hold"/>
                                        <p:tgtEl>
                                          <p:spTgt spid="606257"/>
                                        </p:tgtEl>
                                        <p:attrNameLst>
                                          <p:attrName>ppt_w</p:attrName>
                                        </p:attrNameLst>
                                      </p:cBhvr>
                                      <p:tavLst>
                                        <p:tav tm="0">
                                          <p:val>
                                            <p:fltVal val="0"/>
                                          </p:val>
                                        </p:tav>
                                        <p:tav tm="100000">
                                          <p:val>
                                            <p:strVal val="#ppt_w"/>
                                          </p:val>
                                        </p:tav>
                                      </p:tavLst>
                                    </p:anim>
                                    <p:anim calcmode="lin" valueType="num">
                                      <p:cBhvr>
                                        <p:cTn id="28" dur="500" fill="hold"/>
                                        <p:tgtEl>
                                          <p:spTgt spid="606257"/>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06259"/>
                                        </p:tgtEl>
                                        <p:attrNameLst>
                                          <p:attrName>style.visibility</p:attrName>
                                        </p:attrNameLst>
                                      </p:cBhvr>
                                      <p:to>
                                        <p:strVal val="visible"/>
                                      </p:to>
                                    </p:set>
                                    <p:anim calcmode="lin" valueType="num">
                                      <p:cBhvr>
                                        <p:cTn id="32" dur="500" fill="hold"/>
                                        <p:tgtEl>
                                          <p:spTgt spid="606259"/>
                                        </p:tgtEl>
                                        <p:attrNameLst>
                                          <p:attrName>ppt_w</p:attrName>
                                        </p:attrNameLst>
                                      </p:cBhvr>
                                      <p:tavLst>
                                        <p:tav tm="0">
                                          <p:val>
                                            <p:fltVal val="0"/>
                                          </p:val>
                                        </p:tav>
                                        <p:tav tm="100000">
                                          <p:val>
                                            <p:strVal val="#ppt_w"/>
                                          </p:val>
                                        </p:tav>
                                      </p:tavLst>
                                    </p:anim>
                                    <p:anim calcmode="lin" valueType="num">
                                      <p:cBhvr>
                                        <p:cTn id="33" dur="500" fill="hold"/>
                                        <p:tgtEl>
                                          <p:spTgt spid="60625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06260"/>
                                        </p:tgtEl>
                                        <p:attrNameLst>
                                          <p:attrName>style.visibility</p:attrName>
                                        </p:attrNameLst>
                                      </p:cBhvr>
                                      <p:to>
                                        <p:strVal val="visible"/>
                                      </p:to>
                                    </p:set>
                                    <p:anim calcmode="lin" valueType="num">
                                      <p:cBhvr>
                                        <p:cTn id="37" dur="500" fill="hold"/>
                                        <p:tgtEl>
                                          <p:spTgt spid="606260"/>
                                        </p:tgtEl>
                                        <p:attrNameLst>
                                          <p:attrName>ppt_w</p:attrName>
                                        </p:attrNameLst>
                                      </p:cBhvr>
                                      <p:tavLst>
                                        <p:tav tm="0">
                                          <p:val>
                                            <p:fltVal val="0"/>
                                          </p:val>
                                        </p:tav>
                                        <p:tav tm="100000">
                                          <p:val>
                                            <p:strVal val="#ppt_w"/>
                                          </p:val>
                                        </p:tav>
                                      </p:tavLst>
                                    </p:anim>
                                    <p:anim calcmode="lin" valueType="num">
                                      <p:cBhvr>
                                        <p:cTn id="38" dur="500" fill="hold"/>
                                        <p:tgtEl>
                                          <p:spTgt spid="606260"/>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06261"/>
                                        </p:tgtEl>
                                        <p:attrNameLst>
                                          <p:attrName>style.visibility</p:attrName>
                                        </p:attrNameLst>
                                      </p:cBhvr>
                                      <p:to>
                                        <p:strVal val="visible"/>
                                      </p:to>
                                    </p:set>
                                    <p:anim calcmode="lin" valueType="num">
                                      <p:cBhvr>
                                        <p:cTn id="42" dur="500" fill="hold"/>
                                        <p:tgtEl>
                                          <p:spTgt spid="606261"/>
                                        </p:tgtEl>
                                        <p:attrNameLst>
                                          <p:attrName>ppt_w</p:attrName>
                                        </p:attrNameLst>
                                      </p:cBhvr>
                                      <p:tavLst>
                                        <p:tav tm="0">
                                          <p:val>
                                            <p:fltVal val="0"/>
                                          </p:val>
                                        </p:tav>
                                        <p:tav tm="100000">
                                          <p:val>
                                            <p:strVal val="#ppt_w"/>
                                          </p:val>
                                        </p:tav>
                                      </p:tavLst>
                                    </p:anim>
                                    <p:anim calcmode="lin" valueType="num">
                                      <p:cBhvr>
                                        <p:cTn id="43" dur="500" fill="hold"/>
                                        <p:tgtEl>
                                          <p:spTgt spid="606261"/>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06262"/>
                                        </p:tgtEl>
                                        <p:attrNameLst>
                                          <p:attrName>style.visibility</p:attrName>
                                        </p:attrNameLst>
                                      </p:cBhvr>
                                      <p:to>
                                        <p:strVal val="visible"/>
                                      </p:to>
                                    </p:set>
                                    <p:anim calcmode="lin" valueType="num">
                                      <p:cBhvr>
                                        <p:cTn id="47" dur="500" fill="hold"/>
                                        <p:tgtEl>
                                          <p:spTgt spid="606262"/>
                                        </p:tgtEl>
                                        <p:attrNameLst>
                                          <p:attrName>ppt_w</p:attrName>
                                        </p:attrNameLst>
                                      </p:cBhvr>
                                      <p:tavLst>
                                        <p:tav tm="0">
                                          <p:val>
                                            <p:fltVal val="0"/>
                                          </p:val>
                                        </p:tav>
                                        <p:tav tm="100000">
                                          <p:val>
                                            <p:strVal val="#ppt_w"/>
                                          </p:val>
                                        </p:tav>
                                      </p:tavLst>
                                    </p:anim>
                                    <p:anim calcmode="lin" valueType="num">
                                      <p:cBhvr>
                                        <p:cTn id="48" dur="500" fill="hold"/>
                                        <p:tgtEl>
                                          <p:spTgt spid="60626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606276"/>
                                        </p:tgtEl>
                                        <p:attrNameLst>
                                          <p:attrName>style.visibility</p:attrName>
                                        </p:attrNameLst>
                                      </p:cBhvr>
                                      <p:to>
                                        <p:strVal val="visible"/>
                                      </p:to>
                                    </p:set>
                                    <p:anim calcmode="lin" valueType="num">
                                      <p:cBhvr additive="base">
                                        <p:cTn id="53" dur="500" fill="hold"/>
                                        <p:tgtEl>
                                          <p:spTgt spid="606276"/>
                                        </p:tgtEl>
                                        <p:attrNameLst>
                                          <p:attrName>ppt_x</p:attrName>
                                        </p:attrNameLst>
                                      </p:cBhvr>
                                      <p:tavLst>
                                        <p:tav tm="0">
                                          <p:val>
                                            <p:strVal val="#ppt_x"/>
                                          </p:val>
                                        </p:tav>
                                        <p:tav tm="100000">
                                          <p:val>
                                            <p:strVal val="#ppt_x"/>
                                          </p:val>
                                        </p:tav>
                                      </p:tavLst>
                                    </p:anim>
                                    <p:anim calcmode="lin" valueType="num">
                                      <p:cBhvr additive="base">
                                        <p:cTn id="54" dur="500" fill="hold"/>
                                        <p:tgtEl>
                                          <p:spTgt spid="606276"/>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06275"/>
                                        </p:tgtEl>
                                        <p:attrNameLst>
                                          <p:attrName>style.visibility</p:attrName>
                                        </p:attrNameLst>
                                      </p:cBhvr>
                                      <p:to>
                                        <p:strVal val="visible"/>
                                      </p:to>
                                    </p:set>
                                    <p:anim calcmode="lin" valueType="num">
                                      <p:cBhvr additive="base">
                                        <p:cTn id="57" dur="500" fill="hold"/>
                                        <p:tgtEl>
                                          <p:spTgt spid="606275"/>
                                        </p:tgtEl>
                                        <p:attrNameLst>
                                          <p:attrName>ppt_x</p:attrName>
                                        </p:attrNameLst>
                                      </p:cBhvr>
                                      <p:tavLst>
                                        <p:tav tm="0">
                                          <p:val>
                                            <p:strVal val="#ppt_x"/>
                                          </p:val>
                                        </p:tav>
                                        <p:tav tm="100000">
                                          <p:val>
                                            <p:strVal val="#ppt_x"/>
                                          </p:val>
                                        </p:tav>
                                      </p:tavLst>
                                    </p:anim>
                                    <p:anim calcmode="lin" valueType="num">
                                      <p:cBhvr additive="base">
                                        <p:cTn id="58" dur="500" fill="hold"/>
                                        <p:tgtEl>
                                          <p:spTgt spid="606275"/>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06213"/>
                                        </p:tgtEl>
                                        <p:attrNameLst>
                                          <p:attrName>style.visibility</p:attrName>
                                        </p:attrNameLst>
                                      </p:cBhvr>
                                      <p:to>
                                        <p:strVal val="visible"/>
                                      </p:to>
                                    </p:set>
                                    <p:animEffect transition="in" filter="checkerboard(across)">
                                      <p:cBhvr>
                                        <p:cTn id="63" dur="500"/>
                                        <p:tgtEl>
                                          <p:spTgt spid="60621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06278"/>
                                        </p:tgtEl>
                                        <p:attrNameLst>
                                          <p:attrName>style.visibility</p:attrName>
                                        </p:attrNameLst>
                                      </p:cBhvr>
                                      <p:to>
                                        <p:strVal val="visible"/>
                                      </p:to>
                                    </p:set>
                                    <p:animEffect transition="in" filter="checkerboard(across)">
                                      <p:cBhvr>
                                        <p:cTn id="66" dur="500"/>
                                        <p:tgtEl>
                                          <p:spTgt spid="606278"/>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606279"/>
                                        </p:tgtEl>
                                        <p:attrNameLst>
                                          <p:attrName>style.visibility</p:attrName>
                                        </p:attrNameLst>
                                      </p:cBhvr>
                                      <p:to>
                                        <p:strVal val="visible"/>
                                      </p:to>
                                    </p:set>
                                    <p:animEffect transition="in" filter="checkerboard(across)">
                                      <p:cBhvr>
                                        <p:cTn id="69" dur="500"/>
                                        <p:tgtEl>
                                          <p:spTgt spid="60627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06280"/>
                                        </p:tgtEl>
                                        <p:attrNameLst>
                                          <p:attrName>style.visibility</p:attrName>
                                        </p:attrNameLst>
                                      </p:cBhvr>
                                      <p:to>
                                        <p:strVal val="visible"/>
                                      </p:to>
                                    </p:set>
                                    <p:animEffect transition="in" filter="checkerboard(across)">
                                      <p:cBhvr>
                                        <p:cTn id="72" dur="500"/>
                                        <p:tgtEl>
                                          <p:spTgt spid="606280"/>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606225"/>
                                        </p:tgtEl>
                                        <p:attrNameLst>
                                          <p:attrName>style.visibility</p:attrName>
                                        </p:attrNameLst>
                                      </p:cBhvr>
                                      <p:to>
                                        <p:strVal val="visible"/>
                                      </p:to>
                                    </p:set>
                                    <p:anim calcmode="lin" valueType="num">
                                      <p:cBhvr additive="base">
                                        <p:cTn id="77" dur="500" fill="hold"/>
                                        <p:tgtEl>
                                          <p:spTgt spid="606225"/>
                                        </p:tgtEl>
                                        <p:attrNameLst>
                                          <p:attrName>ppt_x</p:attrName>
                                        </p:attrNameLst>
                                      </p:cBhvr>
                                      <p:tavLst>
                                        <p:tav tm="0">
                                          <p:val>
                                            <p:strVal val="#ppt_x"/>
                                          </p:val>
                                        </p:tav>
                                        <p:tav tm="100000">
                                          <p:val>
                                            <p:strVal val="#ppt_x"/>
                                          </p:val>
                                        </p:tav>
                                      </p:tavLst>
                                    </p:anim>
                                    <p:anim calcmode="lin" valueType="num">
                                      <p:cBhvr additive="base">
                                        <p:cTn id="78" dur="500" fill="hold"/>
                                        <p:tgtEl>
                                          <p:spTgt spid="6062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606216"/>
                                        </p:tgtEl>
                                        <p:attrNameLst>
                                          <p:attrName>style.visibility</p:attrName>
                                        </p:attrNameLst>
                                      </p:cBhvr>
                                      <p:to>
                                        <p:strVal val="visible"/>
                                      </p:to>
                                    </p:set>
                                    <p:anim calcmode="lin" valueType="num">
                                      <p:cBhvr additive="base">
                                        <p:cTn id="81" dur="500" fill="hold"/>
                                        <p:tgtEl>
                                          <p:spTgt spid="606216"/>
                                        </p:tgtEl>
                                        <p:attrNameLst>
                                          <p:attrName>ppt_x</p:attrName>
                                        </p:attrNameLst>
                                      </p:cBhvr>
                                      <p:tavLst>
                                        <p:tav tm="0">
                                          <p:val>
                                            <p:strVal val="#ppt_x"/>
                                          </p:val>
                                        </p:tav>
                                        <p:tav tm="100000">
                                          <p:val>
                                            <p:strVal val="#ppt_x"/>
                                          </p:val>
                                        </p:tav>
                                      </p:tavLst>
                                    </p:anim>
                                    <p:anim calcmode="lin" valueType="num">
                                      <p:cBhvr additive="base">
                                        <p:cTn id="82" dur="500" fill="hold"/>
                                        <p:tgtEl>
                                          <p:spTgt spid="606216"/>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606284"/>
                                        </p:tgtEl>
                                        <p:attrNameLst>
                                          <p:attrName>style.visibility</p:attrName>
                                        </p:attrNameLst>
                                      </p:cBhvr>
                                      <p:to>
                                        <p:strVal val="visible"/>
                                      </p:to>
                                    </p:set>
                                    <p:animEffect transition="in" filter="checkerboard(across)">
                                      <p:cBhvr>
                                        <p:cTn id="87" dur="500"/>
                                        <p:tgtEl>
                                          <p:spTgt spid="606284"/>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606283"/>
                                        </p:tgtEl>
                                        <p:attrNameLst>
                                          <p:attrName>style.visibility</p:attrName>
                                        </p:attrNameLst>
                                      </p:cBhvr>
                                      <p:to>
                                        <p:strVal val="visible"/>
                                      </p:to>
                                    </p:set>
                                    <p:animEffect transition="in" filter="checkerboard(across)">
                                      <p:cBhvr>
                                        <p:cTn id="90" dur="500"/>
                                        <p:tgtEl>
                                          <p:spTgt spid="606283"/>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606282"/>
                                        </p:tgtEl>
                                        <p:attrNameLst>
                                          <p:attrName>style.visibility</p:attrName>
                                        </p:attrNameLst>
                                      </p:cBhvr>
                                      <p:to>
                                        <p:strVal val="visible"/>
                                      </p:to>
                                    </p:set>
                                    <p:animEffect transition="in" filter="checkerboard(across)">
                                      <p:cBhvr>
                                        <p:cTn id="93" dur="500"/>
                                        <p:tgtEl>
                                          <p:spTgt spid="606282"/>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606281"/>
                                        </p:tgtEl>
                                        <p:attrNameLst>
                                          <p:attrName>style.visibility</p:attrName>
                                        </p:attrNameLst>
                                      </p:cBhvr>
                                      <p:to>
                                        <p:strVal val="visible"/>
                                      </p:to>
                                    </p:set>
                                    <p:animEffect transition="in" filter="checkerboard(across)">
                                      <p:cBhvr>
                                        <p:cTn id="96" dur="500"/>
                                        <p:tgtEl>
                                          <p:spTgt spid="60628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606214"/>
                                        </p:tgtEl>
                                        <p:attrNameLst>
                                          <p:attrName>style.visibility</p:attrName>
                                        </p:attrNameLst>
                                      </p:cBhvr>
                                      <p:to>
                                        <p:strVal val="visible"/>
                                      </p:to>
                                    </p:set>
                                    <p:anim calcmode="lin" valueType="num">
                                      <p:cBhvr additive="base">
                                        <p:cTn id="101" dur="500" fill="hold"/>
                                        <p:tgtEl>
                                          <p:spTgt spid="606214"/>
                                        </p:tgtEl>
                                        <p:attrNameLst>
                                          <p:attrName>ppt_x</p:attrName>
                                        </p:attrNameLst>
                                      </p:cBhvr>
                                      <p:tavLst>
                                        <p:tav tm="0">
                                          <p:val>
                                            <p:strVal val="#ppt_x"/>
                                          </p:val>
                                        </p:tav>
                                        <p:tav tm="100000">
                                          <p:val>
                                            <p:strVal val="#ppt_x"/>
                                          </p:val>
                                        </p:tav>
                                      </p:tavLst>
                                    </p:anim>
                                    <p:anim calcmode="lin" valueType="num">
                                      <p:cBhvr additive="base">
                                        <p:cTn id="102" dur="500" fill="hold"/>
                                        <p:tgtEl>
                                          <p:spTgt spid="606214"/>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606227"/>
                                        </p:tgtEl>
                                        <p:attrNameLst>
                                          <p:attrName>style.visibility</p:attrName>
                                        </p:attrNameLst>
                                      </p:cBhvr>
                                      <p:to>
                                        <p:strVal val="visible"/>
                                      </p:to>
                                    </p:set>
                                    <p:anim calcmode="lin" valueType="num">
                                      <p:cBhvr additive="base">
                                        <p:cTn id="105" dur="500" fill="hold"/>
                                        <p:tgtEl>
                                          <p:spTgt spid="606227"/>
                                        </p:tgtEl>
                                        <p:attrNameLst>
                                          <p:attrName>ppt_x</p:attrName>
                                        </p:attrNameLst>
                                      </p:cBhvr>
                                      <p:tavLst>
                                        <p:tav tm="0">
                                          <p:val>
                                            <p:strVal val="#ppt_x"/>
                                          </p:val>
                                        </p:tav>
                                        <p:tav tm="100000">
                                          <p:val>
                                            <p:strVal val="#ppt_x"/>
                                          </p:val>
                                        </p:tav>
                                      </p:tavLst>
                                    </p:anim>
                                    <p:anim calcmode="lin" valueType="num">
                                      <p:cBhvr additive="base">
                                        <p:cTn id="106" dur="500" fill="hold"/>
                                        <p:tgtEl>
                                          <p:spTgt spid="606227"/>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0" fill="hold" grpId="0" nodeType="clickEffect">
                                  <p:stCondLst>
                                    <p:cond delay="0"/>
                                  </p:stCondLst>
                                  <p:childTnLst>
                                    <p:set>
                                      <p:cBhvr>
                                        <p:cTn id="110" dur="1" fill="hold">
                                          <p:stCondLst>
                                            <p:cond delay="0"/>
                                          </p:stCondLst>
                                        </p:cTn>
                                        <p:tgtEl>
                                          <p:spTgt spid="606285"/>
                                        </p:tgtEl>
                                        <p:attrNameLst>
                                          <p:attrName>style.visibility</p:attrName>
                                        </p:attrNameLst>
                                      </p:cBhvr>
                                      <p:to>
                                        <p:strVal val="visible"/>
                                      </p:to>
                                    </p:set>
                                    <p:anim calcmode="lin" valueType="num">
                                      <p:cBhvr>
                                        <p:cTn id="111" dur="500" fill="hold"/>
                                        <p:tgtEl>
                                          <p:spTgt spid="606285"/>
                                        </p:tgtEl>
                                        <p:attrNameLst>
                                          <p:attrName>ppt_w</p:attrName>
                                        </p:attrNameLst>
                                      </p:cBhvr>
                                      <p:tavLst>
                                        <p:tav tm="0">
                                          <p:val>
                                            <p:fltVal val="0"/>
                                          </p:val>
                                        </p:tav>
                                        <p:tav tm="100000">
                                          <p:val>
                                            <p:strVal val="#ppt_w"/>
                                          </p:val>
                                        </p:tav>
                                      </p:tavLst>
                                    </p:anim>
                                    <p:anim calcmode="lin" valueType="num">
                                      <p:cBhvr>
                                        <p:cTn id="112" dur="500" fill="hold"/>
                                        <p:tgtEl>
                                          <p:spTgt spid="606285"/>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0628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606286"/>
                                        </p:tgtEl>
                                        <p:attrNameLst>
                                          <p:attrName>style.visibility</p:attrName>
                                        </p:attrNameLst>
                                      </p:cBhvr>
                                      <p:to>
                                        <p:strVal val="visible"/>
                                      </p:to>
                                    </p:set>
                                    <p:anim calcmode="lin" valueType="num">
                                      <p:cBhvr>
                                        <p:cTn id="121" dur="500" fill="hold"/>
                                        <p:tgtEl>
                                          <p:spTgt spid="606286"/>
                                        </p:tgtEl>
                                        <p:attrNameLst>
                                          <p:attrName>ppt_w</p:attrName>
                                        </p:attrNameLst>
                                      </p:cBhvr>
                                      <p:tavLst>
                                        <p:tav tm="0">
                                          <p:val>
                                            <p:fltVal val="0"/>
                                          </p:val>
                                        </p:tav>
                                        <p:tav tm="100000">
                                          <p:val>
                                            <p:strVal val="#ppt_w"/>
                                          </p:val>
                                        </p:tav>
                                      </p:tavLst>
                                    </p:anim>
                                    <p:anim calcmode="lin" valueType="num">
                                      <p:cBhvr>
                                        <p:cTn id="122" dur="500" fill="hold"/>
                                        <p:tgtEl>
                                          <p:spTgt spid="6062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animBg="1"/>
      <p:bldP spid="606214" grpId="0" animBg="1"/>
      <p:bldP spid="606216" grpId="0" animBg="1"/>
      <p:bldP spid="606225" grpId="0" animBg="1"/>
      <p:bldP spid="606227" grpId="0" animBg="1"/>
      <p:bldP spid="606251" grpId="0" animBg="1"/>
      <p:bldP spid="606252" grpId="0" animBg="1"/>
      <p:bldP spid="606253" grpId="0" animBg="1"/>
      <p:bldP spid="606256" grpId="0" animBg="1"/>
      <p:bldP spid="606257" grpId="0" animBg="1"/>
      <p:bldP spid="606259" grpId="0" animBg="1"/>
      <p:bldP spid="606260" grpId="0"/>
      <p:bldP spid="606261" grpId="0"/>
      <p:bldP spid="606262" grpId="0"/>
      <p:bldP spid="606275" grpId="0" animBg="1"/>
      <p:bldP spid="606276" grpId="0" animBg="1"/>
      <p:bldP spid="606278" grpId="0" animBg="1"/>
      <p:bldP spid="606279" grpId="0" animBg="1"/>
      <p:bldP spid="606280" grpId="0" animBg="1"/>
      <p:bldP spid="606281" grpId="0" animBg="1"/>
      <p:bldP spid="606282" grpId="0" animBg="1"/>
      <p:bldP spid="606283" grpId="0" animBg="1"/>
      <p:bldP spid="606284" grpId="0" animBg="1"/>
      <p:bldP spid="606284" grpId="1" animBg="1"/>
      <p:bldP spid="606285" grpId="0" animBg="1"/>
      <p:bldP spid="606286"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miter lim="800000"/>
          </a:ln>
        </p:spPr>
        <p:txBody>
          <a:bodyPr/>
          <a:lstStyle/>
          <a:p>
            <a:fld id="{C2AB2441-0E81-4A6D-BB07-6E638C067493}" type="datetime7">
              <a:rPr lang="zh-CN" altLang="en-US" smtClean="0"/>
            </a:fld>
            <a:endParaRPr lang="en-US" altLang="zh-CN"/>
          </a:p>
        </p:txBody>
      </p:sp>
      <p:sp>
        <p:nvSpPr>
          <p:cNvPr id="89091" name="灯片编号占位符 5"/>
          <p:cNvSpPr>
            <a:spLocks noGrp="1"/>
          </p:cNvSpPr>
          <p:nvPr>
            <p:ph type="sldNum" sz="quarter" idx="12"/>
          </p:nvPr>
        </p:nvSpPr>
        <p:spPr>
          <a:noFill/>
          <a:ln>
            <a:miter lim="800000"/>
          </a:ln>
        </p:spPr>
        <p:txBody>
          <a:bodyPr/>
          <a:lstStyle/>
          <a:p>
            <a:fld id="{B94B4A5D-BE83-4A48-B543-BE20134E6508}" type="slidenum">
              <a:rPr lang="zh-CN" altLang="en-US" smtClean="0"/>
            </a:fld>
            <a:endParaRPr lang="en-US" altLang="zh-CN"/>
          </a:p>
        </p:txBody>
      </p:sp>
      <p:sp>
        <p:nvSpPr>
          <p:cNvPr id="89092"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89093" name="Rectangle 3"/>
          <p:cNvSpPr>
            <a:spLocks noGrp="1" noChangeArrowheads="1"/>
          </p:cNvSpPr>
          <p:nvPr>
            <p:ph type="body" idx="1"/>
          </p:nvPr>
        </p:nvSpPr>
        <p:spPr>
          <a:xfrm>
            <a:off x="250825" y="1989138"/>
            <a:ext cx="8642350" cy="4679950"/>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a:t>
            </a:r>
            <a:r>
              <a:rPr lang="zh-CN" altLang="en-US" sz="2000">
                <a:latin typeface="Comic Sans MS" panose="030F0902030302020204" pitchFamily="66" charset="0"/>
                <a:ea typeface="宋体" panose="02010600030101010101" pitchFamily="2" charset="-122"/>
              </a:rPr>
              <a:t>收集各箱子中的元素，产生一个排序链表 </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ChainNode&lt;T&gt; *y = 0;</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for (b = 0; b &lt;= range; b++)</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if (bottom[b]) </a:t>
            </a:r>
            <a:r>
              <a:rPr lang="en-US" altLang="zh-CN" sz="2000">
                <a:solidFill>
                  <a:schemeClr val="folHlink"/>
                </a:solidFill>
                <a:latin typeface="Comic Sans MS" panose="030F0902030302020204" pitchFamily="66" charset="0"/>
                <a:ea typeface="宋体" panose="02010600030101010101" pitchFamily="2" charset="-122"/>
              </a:rPr>
              <a:t>{	</a:t>
            </a:r>
            <a:r>
              <a:rPr lang="en-US" altLang="zh-CN" sz="2000">
                <a:latin typeface="Comic Sans MS" panose="030F0902030302020204" pitchFamily="66" charset="0"/>
                <a:ea typeface="宋体" panose="02010600030101010101" pitchFamily="2" charset="-122"/>
              </a:rPr>
              <a:t>// bin not empty</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if (y)     		// not first nonempty bin</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y-&gt;link = bottom[b];</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else      		// first nonempty bin</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first = bottom[b];</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y = top[b];</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a:t>
            </a:r>
            <a:r>
              <a:rPr lang="en-US" altLang="zh-CN" sz="2000">
                <a:solidFill>
                  <a:schemeClr val="folHlink"/>
                </a:solidFill>
                <a:latin typeface="Comic Sans MS" panose="030F0902030302020204" pitchFamily="66" charset="0"/>
                <a:ea typeface="宋体" panose="02010600030101010101" pitchFamily="2" charset="-122"/>
              </a:rPr>
              <a:t>}</a:t>
            </a:r>
            <a:endParaRPr lang="en-US" altLang="zh-CN" sz="2000">
              <a:solidFill>
                <a:schemeClr val="folHlink"/>
              </a:solidFill>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if (y) y-&gt;link = 0;</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delete [] bottom;</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delete [] top;</a:t>
            </a:r>
            <a:endParaRPr lang="en-US" altLang="zh-CN" sz="2000">
              <a:latin typeface="Comic Sans MS" panose="030F0902030302020204" pitchFamily="66"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a:latin typeface="Comic Sans MS" panose="030F0902030302020204" pitchFamily="66" charset="0"/>
                <a:ea typeface="宋体" panose="02010600030101010101" pitchFamily="2" charset="-122"/>
              </a:rPr>
              <a:t>} //Program 3-44;  </a:t>
            </a:r>
            <a:r>
              <a:rPr lang="en-US" altLang="zh-CN" sz="2000">
                <a:solidFill>
                  <a:srgbClr val="FF0000"/>
                </a:solidFill>
                <a:latin typeface="Comic Sans MS" panose="030F0902030302020204" pitchFamily="66" charset="0"/>
                <a:ea typeface="宋体" panose="02010600030101010101" pitchFamily="2" charset="-122"/>
              </a:rPr>
              <a:t>2range+n</a:t>
            </a:r>
            <a:r>
              <a:rPr lang="en-US" altLang="zh-CN" sz="2000">
                <a:latin typeface="Comic Sans MS" panose="030F0902030302020204" pitchFamily="66" charset="0"/>
                <a:ea typeface="宋体" panose="02010600030101010101" pitchFamily="2" charset="-122"/>
              </a:rPr>
              <a:t> </a:t>
            </a:r>
            <a:r>
              <a:rPr lang="el-GR" altLang="zh-CN" sz="2000">
                <a:solidFill>
                  <a:srgbClr val="FA0691"/>
                </a:solidFill>
                <a:latin typeface="Comic Sans MS" panose="030F0902030302020204" pitchFamily="66" charset="0"/>
              </a:rPr>
              <a:t>Θ</a:t>
            </a:r>
            <a:r>
              <a:rPr lang="en-US" altLang="zh-CN" sz="2000">
                <a:solidFill>
                  <a:srgbClr val="FA0691"/>
                </a:solidFill>
                <a:latin typeface="Comic Sans MS" panose="030F0902030302020204" pitchFamily="66" charset="0"/>
                <a:ea typeface="宋体" panose="02010600030101010101" pitchFamily="2" charset="-122"/>
              </a:rPr>
              <a:t>(n+range)</a:t>
            </a:r>
            <a:endParaRPr lang="en-US" altLang="en-US" sz="2000">
              <a:solidFill>
                <a:srgbClr val="FA0691"/>
              </a:solidFill>
              <a:latin typeface="Comic Sans MS" panose="030F0902030302020204" pitchFamily="66" charset="0"/>
            </a:endParaRPr>
          </a:p>
        </p:txBody>
      </p:sp>
      <p:sp>
        <p:nvSpPr>
          <p:cNvPr id="89094" name="AutoShape 4"/>
          <p:cNvSpPr>
            <a:spLocks noChangeArrowheads="1"/>
          </p:cNvSpPr>
          <p:nvPr/>
        </p:nvSpPr>
        <p:spPr bwMode="auto">
          <a:xfrm>
            <a:off x="5580063" y="3141663"/>
            <a:ext cx="1403350" cy="431800"/>
          </a:xfrm>
          <a:prstGeom prst="wedgeRoundRectCallout">
            <a:avLst>
              <a:gd name="adj1" fmla="val -151699"/>
              <a:gd name="adj2" fmla="val -92278"/>
              <a:gd name="adj3" fmla="val 16667"/>
            </a:avLst>
          </a:prstGeom>
          <a:solidFill>
            <a:schemeClr val="accent1"/>
          </a:solidFill>
          <a:ln w="9525">
            <a:solidFill>
              <a:schemeClr val="tx1"/>
            </a:solidFill>
            <a:miter lim="800000"/>
          </a:ln>
          <a:effectLst/>
        </p:spPr>
        <p:txBody>
          <a:bodyPr/>
          <a:lstStyle/>
          <a:p>
            <a:r>
              <a:rPr kumimoji="1" lang="el-GR" altLang="zh-CN" b="1">
                <a:latin typeface="Tahoma" panose="020B0804030504040204" pitchFamily="34" charset="0"/>
              </a:rPr>
              <a:t>Θ</a:t>
            </a:r>
            <a:r>
              <a:rPr kumimoji="1" lang="en-US" altLang="zh-CN" b="1">
                <a:latin typeface="Tahoma" panose="020B0804030504040204" pitchFamily="34" charset="0"/>
              </a:rPr>
              <a:t>(range)</a:t>
            </a:r>
            <a:endParaRPr kumimoji="1" lang="el-GR" altLang="zh-CN" b="1">
              <a:latin typeface="Tahoma" panose="020B0804030504040204" pitchFamily="34" charset="0"/>
            </a:endParaRPr>
          </a:p>
        </p:txBody>
      </p:sp>
      <p:grpSp>
        <p:nvGrpSpPr>
          <p:cNvPr id="89095" name="Group 67"/>
          <p:cNvGrpSpPr/>
          <p:nvPr/>
        </p:nvGrpSpPr>
        <p:grpSpPr bwMode="auto">
          <a:xfrm>
            <a:off x="6516688" y="260350"/>
            <a:ext cx="2268537" cy="2166938"/>
            <a:chOff x="4082" y="73"/>
            <a:chExt cx="1429" cy="1365"/>
          </a:xfrm>
        </p:grpSpPr>
        <p:sp>
          <p:nvSpPr>
            <p:cNvPr id="89116" name="Line 47"/>
            <p:cNvSpPr>
              <a:spLocks noChangeShapeType="1"/>
            </p:cNvSpPr>
            <p:nvPr/>
          </p:nvSpPr>
          <p:spPr bwMode="auto">
            <a:xfrm>
              <a:off x="4127" y="73"/>
              <a:ext cx="0" cy="1361"/>
            </a:xfrm>
            <a:prstGeom prst="line">
              <a:avLst/>
            </a:prstGeom>
            <a:noFill/>
            <a:ln w="9525">
              <a:solidFill>
                <a:schemeClr val="tx1"/>
              </a:solidFill>
              <a:miter lim="800000"/>
            </a:ln>
            <a:effectLst/>
          </p:spPr>
          <p:txBody>
            <a:bodyPr wrap="none"/>
            <a:lstStyle/>
            <a:p>
              <a:endParaRPr lang="zh-CN" altLang="en-US"/>
            </a:p>
          </p:txBody>
        </p:sp>
        <p:sp>
          <p:nvSpPr>
            <p:cNvPr id="89117" name="Line 48"/>
            <p:cNvSpPr>
              <a:spLocks noChangeShapeType="1"/>
            </p:cNvSpPr>
            <p:nvPr/>
          </p:nvSpPr>
          <p:spPr bwMode="auto">
            <a:xfrm>
              <a:off x="4581" y="73"/>
              <a:ext cx="0" cy="1361"/>
            </a:xfrm>
            <a:prstGeom prst="line">
              <a:avLst/>
            </a:prstGeom>
            <a:noFill/>
            <a:ln w="9525">
              <a:solidFill>
                <a:schemeClr val="tx1"/>
              </a:solidFill>
              <a:miter lim="800000"/>
            </a:ln>
            <a:effectLst/>
          </p:spPr>
          <p:txBody>
            <a:bodyPr wrap="none"/>
            <a:lstStyle/>
            <a:p>
              <a:endParaRPr lang="zh-CN" altLang="en-US"/>
            </a:p>
          </p:txBody>
        </p:sp>
        <p:sp>
          <p:nvSpPr>
            <p:cNvPr id="89118" name="Line 49"/>
            <p:cNvSpPr>
              <a:spLocks noChangeShapeType="1"/>
            </p:cNvSpPr>
            <p:nvPr/>
          </p:nvSpPr>
          <p:spPr bwMode="auto">
            <a:xfrm>
              <a:off x="5488" y="73"/>
              <a:ext cx="0" cy="1361"/>
            </a:xfrm>
            <a:prstGeom prst="line">
              <a:avLst/>
            </a:prstGeom>
            <a:noFill/>
            <a:ln w="9525">
              <a:solidFill>
                <a:schemeClr val="tx1"/>
              </a:solidFill>
              <a:miter lim="800000"/>
            </a:ln>
            <a:effectLst/>
          </p:spPr>
          <p:txBody>
            <a:bodyPr wrap="none"/>
            <a:lstStyle/>
            <a:p>
              <a:endParaRPr lang="zh-CN" altLang="en-US"/>
            </a:p>
          </p:txBody>
        </p:sp>
        <p:sp>
          <p:nvSpPr>
            <p:cNvPr id="89119" name="Line 50"/>
            <p:cNvSpPr>
              <a:spLocks noChangeShapeType="1"/>
            </p:cNvSpPr>
            <p:nvPr/>
          </p:nvSpPr>
          <p:spPr bwMode="auto">
            <a:xfrm>
              <a:off x="5012" y="73"/>
              <a:ext cx="0" cy="1361"/>
            </a:xfrm>
            <a:prstGeom prst="line">
              <a:avLst/>
            </a:prstGeom>
            <a:noFill/>
            <a:ln w="9525">
              <a:solidFill>
                <a:schemeClr val="tx1"/>
              </a:solidFill>
              <a:miter lim="800000"/>
            </a:ln>
            <a:effectLst/>
          </p:spPr>
          <p:txBody>
            <a:bodyPr wrap="none"/>
            <a:lstStyle/>
            <a:p>
              <a:endParaRPr lang="zh-CN" altLang="en-US"/>
            </a:p>
          </p:txBody>
        </p:sp>
        <p:sp>
          <p:nvSpPr>
            <p:cNvPr id="89120" name="Text Box 51"/>
            <p:cNvSpPr txBox="1">
              <a:spLocks noChangeArrowheads="1"/>
            </p:cNvSpPr>
            <p:nvPr/>
          </p:nvSpPr>
          <p:spPr bwMode="auto">
            <a:xfrm>
              <a:off x="4082"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0</a:t>
              </a:r>
              <a:endParaRPr kumimoji="1" lang="en-US" altLang="zh-CN" b="1">
                <a:solidFill>
                  <a:schemeClr val="folHlink"/>
                </a:solidFill>
                <a:latin typeface="Comic Sans MS" panose="030F0902030302020204" pitchFamily="66" charset="0"/>
              </a:endParaRPr>
            </a:p>
          </p:txBody>
        </p:sp>
        <p:sp>
          <p:nvSpPr>
            <p:cNvPr id="89121" name="Text Box 52"/>
            <p:cNvSpPr txBox="1">
              <a:spLocks noChangeArrowheads="1"/>
            </p:cNvSpPr>
            <p:nvPr/>
          </p:nvSpPr>
          <p:spPr bwMode="auto">
            <a:xfrm>
              <a:off x="4535"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1</a:t>
              </a:r>
              <a:endParaRPr kumimoji="1" lang="en-US" altLang="zh-CN" b="1">
                <a:solidFill>
                  <a:schemeClr val="folHlink"/>
                </a:solidFill>
                <a:latin typeface="Comic Sans MS" panose="030F0902030302020204" pitchFamily="66" charset="0"/>
              </a:endParaRPr>
            </a:p>
          </p:txBody>
        </p:sp>
        <p:sp>
          <p:nvSpPr>
            <p:cNvPr id="89122" name="Text Box 53"/>
            <p:cNvSpPr txBox="1">
              <a:spLocks noChangeArrowheads="1"/>
            </p:cNvSpPr>
            <p:nvPr/>
          </p:nvSpPr>
          <p:spPr bwMode="auto">
            <a:xfrm>
              <a:off x="4989"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Comic Sans MS" panose="030F0902030302020204" pitchFamily="66" charset="0"/>
                </a:rPr>
                <a:t>bin 2</a:t>
              </a:r>
              <a:endParaRPr kumimoji="1" lang="en-US" altLang="zh-CN" b="1">
                <a:solidFill>
                  <a:schemeClr val="folHlink"/>
                </a:solidFill>
                <a:latin typeface="Comic Sans MS" panose="030F0902030302020204" pitchFamily="66" charset="0"/>
              </a:endParaRPr>
            </a:p>
          </p:txBody>
        </p:sp>
        <p:sp>
          <p:nvSpPr>
            <p:cNvPr id="89123" name="Line 54"/>
            <p:cNvSpPr>
              <a:spLocks noChangeShapeType="1"/>
            </p:cNvSpPr>
            <p:nvPr/>
          </p:nvSpPr>
          <p:spPr bwMode="auto">
            <a:xfrm>
              <a:off x="4105" y="1162"/>
              <a:ext cx="1406" cy="0"/>
            </a:xfrm>
            <a:prstGeom prst="line">
              <a:avLst/>
            </a:prstGeom>
            <a:noFill/>
            <a:ln w="9525">
              <a:solidFill>
                <a:schemeClr val="tx1"/>
              </a:solidFill>
              <a:miter lim="800000"/>
            </a:ln>
            <a:effectLst/>
          </p:spPr>
          <p:txBody>
            <a:bodyPr wrap="none"/>
            <a:lstStyle/>
            <a:p>
              <a:endParaRPr lang="zh-CN" altLang="en-US"/>
            </a:p>
          </p:txBody>
        </p:sp>
        <p:sp>
          <p:nvSpPr>
            <p:cNvPr id="89124" name="Rectangle 55"/>
            <p:cNvSpPr>
              <a:spLocks noChangeArrowheads="1"/>
            </p:cNvSpPr>
            <p:nvPr/>
          </p:nvSpPr>
          <p:spPr bwMode="auto">
            <a:xfrm>
              <a:off x="4196"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5" name="Rectangle 56"/>
            <p:cNvSpPr>
              <a:spLocks noChangeArrowheads="1"/>
            </p:cNvSpPr>
            <p:nvPr/>
          </p:nvSpPr>
          <p:spPr bwMode="auto">
            <a:xfrm>
              <a:off x="4332"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26" name="Rectangle 57"/>
            <p:cNvSpPr>
              <a:spLocks noChangeArrowheads="1"/>
            </p:cNvSpPr>
            <p:nvPr/>
          </p:nvSpPr>
          <p:spPr bwMode="auto">
            <a:xfrm>
              <a:off x="4649"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7" name="Rectangle 58"/>
            <p:cNvSpPr>
              <a:spLocks noChangeArrowheads="1"/>
            </p:cNvSpPr>
            <p:nvPr/>
          </p:nvSpPr>
          <p:spPr bwMode="auto">
            <a:xfrm>
              <a:off x="4785"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28" name="Rectangle 59"/>
            <p:cNvSpPr>
              <a:spLocks noChangeArrowheads="1"/>
            </p:cNvSpPr>
            <p:nvPr/>
          </p:nvSpPr>
          <p:spPr bwMode="auto">
            <a:xfrm>
              <a:off x="4649" y="572"/>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9" name="Rectangle 60"/>
            <p:cNvSpPr>
              <a:spLocks noChangeArrowheads="1"/>
            </p:cNvSpPr>
            <p:nvPr/>
          </p:nvSpPr>
          <p:spPr bwMode="auto">
            <a:xfrm>
              <a:off x="4785" y="572"/>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0" name="Rectangle 61"/>
            <p:cNvSpPr>
              <a:spLocks noChangeArrowheads="1"/>
            </p:cNvSpPr>
            <p:nvPr/>
          </p:nvSpPr>
          <p:spPr bwMode="auto">
            <a:xfrm>
              <a:off x="4649" y="30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1" name="Rectangle 62"/>
            <p:cNvSpPr>
              <a:spLocks noChangeArrowheads="1"/>
            </p:cNvSpPr>
            <p:nvPr/>
          </p:nvSpPr>
          <p:spPr bwMode="auto">
            <a:xfrm>
              <a:off x="4785" y="30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2" name="Rectangle 63"/>
            <p:cNvSpPr>
              <a:spLocks noChangeArrowheads="1"/>
            </p:cNvSpPr>
            <p:nvPr/>
          </p:nvSpPr>
          <p:spPr bwMode="auto">
            <a:xfrm>
              <a:off x="5103"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3" name="Rectangle 64"/>
            <p:cNvSpPr>
              <a:spLocks noChangeArrowheads="1"/>
            </p:cNvSpPr>
            <p:nvPr/>
          </p:nvSpPr>
          <p:spPr bwMode="auto">
            <a:xfrm>
              <a:off x="5239"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4" name="Rectangle 65"/>
            <p:cNvSpPr>
              <a:spLocks noChangeArrowheads="1"/>
            </p:cNvSpPr>
            <p:nvPr/>
          </p:nvSpPr>
          <p:spPr bwMode="auto">
            <a:xfrm>
              <a:off x="5103" y="572"/>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5" name="Rectangle 66"/>
            <p:cNvSpPr>
              <a:spLocks noChangeArrowheads="1"/>
            </p:cNvSpPr>
            <p:nvPr/>
          </p:nvSpPr>
          <p:spPr bwMode="auto">
            <a:xfrm>
              <a:off x="5239" y="572"/>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grpSp>
      <p:sp>
        <p:nvSpPr>
          <p:cNvPr id="608324" name="Rectangle 68"/>
          <p:cNvSpPr>
            <a:spLocks noChangeArrowheads="1"/>
          </p:cNvSpPr>
          <p:nvPr/>
        </p:nvSpPr>
        <p:spPr bwMode="auto">
          <a:xfrm>
            <a:off x="5724525" y="16287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first</a:t>
            </a:r>
            <a:endParaRPr kumimoji="1" lang="en-US" altLang="zh-CN" sz="1200">
              <a:solidFill>
                <a:schemeClr val="bg1"/>
              </a:solidFill>
              <a:latin typeface="Tahoma" panose="020B0804030504040204" pitchFamily="34" charset="0"/>
            </a:endParaRPr>
          </a:p>
        </p:txBody>
      </p:sp>
      <p:sp>
        <p:nvSpPr>
          <p:cNvPr id="608325" name="Line 69"/>
          <p:cNvSpPr>
            <a:spLocks noChangeShapeType="1"/>
          </p:cNvSpPr>
          <p:nvPr/>
        </p:nvSpPr>
        <p:spPr bwMode="auto">
          <a:xfrm>
            <a:off x="6372225" y="1773238"/>
            <a:ext cx="360363"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26" name="Rectangle 70"/>
          <p:cNvSpPr>
            <a:spLocks noChangeArrowheads="1"/>
          </p:cNvSpPr>
          <p:nvPr/>
        </p:nvSpPr>
        <p:spPr bwMode="auto">
          <a:xfrm>
            <a:off x="5724525" y="11969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anose="020B0804030504040204" pitchFamily="34" charset="0"/>
            </a:endParaRPr>
          </a:p>
        </p:txBody>
      </p:sp>
      <p:sp>
        <p:nvSpPr>
          <p:cNvPr id="608327" name="Line 71"/>
          <p:cNvSpPr>
            <a:spLocks noChangeShapeType="1"/>
          </p:cNvSpPr>
          <p:nvPr/>
        </p:nvSpPr>
        <p:spPr bwMode="auto">
          <a:xfrm>
            <a:off x="6300788" y="1341438"/>
            <a:ext cx="431800" cy="358775"/>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0" name="Line 74"/>
          <p:cNvSpPr>
            <a:spLocks noChangeShapeType="1"/>
          </p:cNvSpPr>
          <p:nvPr/>
        </p:nvSpPr>
        <p:spPr bwMode="auto">
          <a:xfrm flipV="1">
            <a:off x="6804025" y="1341438"/>
            <a:ext cx="0" cy="215900"/>
          </a:xfrm>
          <a:prstGeom prst="line">
            <a:avLst/>
          </a:prstGeom>
          <a:noFill/>
          <a:ln w="9525">
            <a:solidFill>
              <a:srgbClr val="FA0691"/>
            </a:solidFill>
            <a:miter lim="800000"/>
          </a:ln>
          <a:effectLst/>
        </p:spPr>
        <p:txBody>
          <a:bodyPr wrap="none"/>
          <a:lstStyle/>
          <a:p>
            <a:endParaRPr lang="zh-CN" altLang="en-US"/>
          </a:p>
        </p:txBody>
      </p:sp>
      <p:sp>
        <p:nvSpPr>
          <p:cNvPr id="608331" name="Line 75"/>
          <p:cNvSpPr>
            <a:spLocks noChangeShapeType="1"/>
          </p:cNvSpPr>
          <p:nvPr/>
        </p:nvSpPr>
        <p:spPr bwMode="auto">
          <a:xfrm>
            <a:off x="6804025" y="1341438"/>
            <a:ext cx="431800" cy="0"/>
          </a:xfrm>
          <a:prstGeom prst="line">
            <a:avLst/>
          </a:prstGeom>
          <a:noFill/>
          <a:ln w="9525">
            <a:solidFill>
              <a:srgbClr val="FA0691"/>
            </a:solidFill>
            <a:miter lim="800000"/>
          </a:ln>
          <a:effectLst/>
        </p:spPr>
        <p:txBody>
          <a:bodyPr wrap="none"/>
          <a:lstStyle/>
          <a:p>
            <a:endParaRPr lang="zh-CN" altLang="en-US"/>
          </a:p>
        </p:txBody>
      </p:sp>
      <p:sp>
        <p:nvSpPr>
          <p:cNvPr id="608332" name="Line 76"/>
          <p:cNvSpPr>
            <a:spLocks noChangeShapeType="1"/>
          </p:cNvSpPr>
          <p:nvPr/>
        </p:nvSpPr>
        <p:spPr bwMode="auto">
          <a:xfrm>
            <a:off x="7235825" y="1341438"/>
            <a:ext cx="0" cy="431800"/>
          </a:xfrm>
          <a:prstGeom prst="line">
            <a:avLst/>
          </a:prstGeom>
          <a:noFill/>
          <a:ln w="9525">
            <a:solidFill>
              <a:srgbClr val="FA0691"/>
            </a:solidFill>
            <a:miter lim="800000"/>
          </a:ln>
          <a:effectLst/>
        </p:spPr>
        <p:txBody>
          <a:bodyPr wrap="none"/>
          <a:lstStyle/>
          <a:p>
            <a:endParaRPr lang="zh-CN" altLang="en-US"/>
          </a:p>
        </p:txBody>
      </p:sp>
      <p:sp>
        <p:nvSpPr>
          <p:cNvPr id="608333" name="Line 77"/>
          <p:cNvSpPr>
            <a:spLocks noChangeShapeType="1"/>
          </p:cNvSpPr>
          <p:nvPr/>
        </p:nvSpPr>
        <p:spPr bwMode="auto">
          <a:xfrm>
            <a:off x="7235825" y="1773238"/>
            <a:ext cx="288925"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4" name="Line 78"/>
          <p:cNvSpPr>
            <a:spLocks noChangeShapeType="1"/>
          </p:cNvSpPr>
          <p:nvPr/>
        </p:nvSpPr>
        <p:spPr bwMode="auto">
          <a:xfrm flipV="1">
            <a:off x="7524750" y="1341438"/>
            <a:ext cx="0" cy="287337"/>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5" name="Line 79"/>
          <p:cNvSpPr>
            <a:spLocks noChangeShapeType="1"/>
          </p:cNvSpPr>
          <p:nvPr/>
        </p:nvSpPr>
        <p:spPr bwMode="auto">
          <a:xfrm flipV="1">
            <a:off x="7524750" y="908050"/>
            <a:ext cx="0" cy="217488"/>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6" name="Line 80"/>
          <p:cNvSpPr>
            <a:spLocks noChangeShapeType="1"/>
          </p:cNvSpPr>
          <p:nvPr/>
        </p:nvSpPr>
        <p:spPr bwMode="auto">
          <a:xfrm flipV="1">
            <a:off x="8243888" y="1341438"/>
            <a:ext cx="0" cy="287337"/>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7" name="Line 81"/>
          <p:cNvSpPr>
            <a:spLocks noChangeShapeType="1"/>
          </p:cNvSpPr>
          <p:nvPr/>
        </p:nvSpPr>
        <p:spPr bwMode="auto">
          <a:xfrm flipV="1">
            <a:off x="6300788" y="692150"/>
            <a:ext cx="1223962" cy="576263"/>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8" name="Line 82"/>
          <p:cNvSpPr>
            <a:spLocks noChangeShapeType="1"/>
          </p:cNvSpPr>
          <p:nvPr/>
        </p:nvSpPr>
        <p:spPr bwMode="auto">
          <a:xfrm>
            <a:off x="7524750" y="476250"/>
            <a:ext cx="0" cy="144463"/>
          </a:xfrm>
          <a:prstGeom prst="line">
            <a:avLst/>
          </a:prstGeom>
          <a:noFill/>
          <a:ln w="9525">
            <a:solidFill>
              <a:srgbClr val="FA0691"/>
            </a:solidFill>
            <a:miter lim="800000"/>
          </a:ln>
          <a:effectLst/>
        </p:spPr>
        <p:txBody>
          <a:bodyPr wrap="none"/>
          <a:lstStyle/>
          <a:p>
            <a:endParaRPr lang="zh-CN" altLang="en-US"/>
          </a:p>
        </p:txBody>
      </p:sp>
      <p:sp>
        <p:nvSpPr>
          <p:cNvPr id="608339" name="Line 83"/>
          <p:cNvSpPr>
            <a:spLocks noChangeShapeType="1"/>
          </p:cNvSpPr>
          <p:nvPr/>
        </p:nvSpPr>
        <p:spPr bwMode="auto">
          <a:xfrm>
            <a:off x="7524750" y="476250"/>
            <a:ext cx="360363" cy="0"/>
          </a:xfrm>
          <a:prstGeom prst="line">
            <a:avLst/>
          </a:prstGeom>
          <a:noFill/>
          <a:ln w="9525">
            <a:solidFill>
              <a:srgbClr val="FA0691"/>
            </a:solidFill>
            <a:miter lim="800000"/>
          </a:ln>
          <a:effectLst/>
        </p:spPr>
        <p:txBody>
          <a:bodyPr wrap="none"/>
          <a:lstStyle/>
          <a:p>
            <a:endParaRPr lang="zh-CN" altLang="en-US"/>
          </a:p>
        </p:txBody>
      </p:sp>
      <p:sp>
        <p:nvSpPr>
          <p:cNvPr id="608342" name="Line 86"/>
          <p:cNvSpPr>
            <a:spLocks noChangeShapeType="1"/>
          </p:cNvSpPr>
          <p:nvPr/>
        </p:nvSpPr>
        <p:spPr bwMode="auto">
          <a:xfrm>
            <a:off x="7885113" y="476250"/>
            <a:ext cx="0" cy="1223963"/>
          </a:xfrm>
          <a:prstGeom prst="line">
            <a:avLst/>
          </a:prstGeom>
          <a:noFill/>
          <a:ln w="9525">
            <a:solidFill>
              <a:srgbClr val="FA0691"/>
            </a:solidFill>
            <a:miter lim="800000"/>
          </a:ln>
          <a:effectLst/>
        </p:spPr>
        <p:txBody>
          <a:bodyPr wrap="none"/>
          <a:lstStyle/>
          <a:p>
            <a:endParaRPr lang="zh-CN" altLang="en-US"/>
          </a:p>
        </p:txBody>
      </p:sp>
      <p:sp>
        <p:nvSpPr>
          <p:cNvPr id="608343" name="Line 87"/>
          <p:cNvSpPr>
            <a:spLocks noChangeShapeType="1"/>
          </p:cNvSpPr>
          <p:nvPr/>
        </p:nvSpPr>
        <p:spPr bwMode="auto">
          <a:xfrm>
            <a:off x="7885113" y="1700213"/>
            <a:ext cx="358775"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46" name="Rectangle 90"/>
          <p:cNvSpPr>
            <a:spLocks noChangeArrowheads="1"/>
          </p:cNvSpPr>
          <p:nvPr/>
        </p:nvSpPr>
        <p:spPr bwMode="auto">
          <a:xfrm>
            <a:off x="8496300" y="115888"/>
            <a:ext cx="647700" cy="217487"/>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anose="020B0804030504040204" pitchFamily="34" charset="0"/>
            </a:endParaRPr>
          </a:p>
        </p:txBody>
      </p:sp>
      <p:sp>
        <p:nvSpPr>
          <p:cNvPr id="608347" name="Line 91"/>
          <p:cNvSpPr>
            <a:spLocks noChangeShapeType="1"/>
          </p:cNvSpPr>
          <p:nvPr/>
        </p:nvSpPr>
        <p:spPr bwMode="auto">
          <a:xfrm flipH="1">
            <a:off x="8243888" y="404813"/>
            <a:ext cx="431800" cy="792162"/>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48" name="Text Box 92"/>
          <p:cNvSpPr txBox="1">
            <a:spLocks noChangeArrowheads="1"/>
          </p:cNvSpPr>
          <p:nvPr/>
        </p:nvSpPr>
        <p:spPr bwMode="auto">
          <a:xfrm>
            <a:off x="8101013" y="333375"/>
            <a:ext cx="288925" cy="366713"/>
          </a:xfrm>
          <a:prstGeom prst="rect">
            <a:avLst/>
          </a:prstGeom>
          <a:solidFill>
            <a:srgbClr val="0000FF"/>
          </a:solidFill>
          <a:ln w="9525">
            <a:noFill/>
            <a:miter lim="800000"/>
          </a:ln>
          <a:effectLst/>
        </p:spPr>
        <p:txBody>
          <a:bodyPr>
            <a:spAutoFit/>
          </a:bodyPr>
          <a:lstStyle/>
          <a:p>
            <a:pPr>
              <a:spcBef>
                <a:spcPct val="50000"/>
              </a:spcBef>
            </a:pPr>
            <a:r>
              <a:rPr lang="en-US" altLang="zh-CN">
                <a:solidFill>
                  <a:schemeClr val="bg1"/>
                </a:solidFill>
              </a:rPr>
              <a:t>^</a:t>
            </a:r>
            <a:endParaRPr lang="en-US" altLang="zh-CN">
              <a:solidFill>
                <a:schemeClr val="bg1"/>
              </a:solidFill>
            </a:endParaRPr>
          </a:p>
        </p:txBody>
      </p:sp>
      <p:sp>
        <p:nvSpPr>
          <p:cNvPr id="608349" name="Line 93"/>
          <p:cNvSpPr>
            <a:spLocks noChangeShapeType="1"/>
          </p:cNvSpPr>
          <p:nvPr/>
        </p:nvSpPr>
        <p:spPr bwMode="auto">
          <a:xfrm flipV="1">
            <a:off x="8243888" y="620713"/>
            <a:ext cx="0" cy="576262"/>
          </a:xfrm>
          <a:prstGeom prst="line">
            <a:avLst/>
          </a:prstGeom>
          <a:noFill/>
          <a:ln w="9525">
            <a:solidFill>
              <a:srgbClr val="FA0691"/>
            </a:solidFill>
            <a:miter lim="800000"/>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8324"/>
                                        </p:tgtEl>
                                        <p:attrNameLst>
                                          <p:attrName>style.visibility</p:attrName>
                                        </p:attrNameLst>
                                      </p:cBhvr>
                                      <p:to>
                                        <p:strVal val="visible"/>
                                      </p:to>
                                    </p:set>
                                    <p:animEffect transition="in" filter="checkerboard(across)">
                                      <p:cBhvr>
                                        <p:cTn id="7" dur="500"/>
                                        <p:tgtEl>
                                          <p:spTgt spid="6083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8326"/>
                                        </p:tgtEl>
                                        <p:attrNameLst>
                                          <p:attrName>style.visibility</p:attrName>
                                        </p:attrNameLst>
                                      </p:cBhvr>
                                      <p:to>
                                        <p:strVal val="visible"/>
                                      </p:to>
                                    </p:set>
                                    <p:animEffect transition="in" filter="checkerboard(across)">
                                      <p:cBhvr>
                                        <p:cTn id="12" dur="500"/>
                                        <p:tgtEl>
                                          <p:spTgt spid="6083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8325"/>
                                        </p:tgtEl>
                                        <p:attrNameLst>
                                          <p:attrName>style.visibility</p:attrName>
                                        </p:attrNameLst>
                                      </p:cBhvr>
                                      <p:to>
                                        <p:strVal val="visible"/>
                                      </p:to>
                                    </p:set>
                                    <p:animEffect transition="in" filter="checkerboard(across)">
                                      <p:cBhvr>
                                        <p:cTn id="17" dur="500"/>
                                        <p:tgtEl>
                                          <p:spTgt spid="60832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08327"/>
                                        </p:tgtEl>
                                        <p:attrNameLst>
                                          <p:attrName>style.visibility</p:attrName>
                                        </p:attrNameLst>
                                      </p:cBhvr>
                                      <p:to>
                                        <p:strVal val="visible"/>
                                      </p:to>
                                    </p:set>
                                    <p:animEffect transition="in" filter="checkerboard(across)">
                                      <p:cBhvr>
                                        <p:cTn id="20" dur="500"/>
                                        <p:tgtEl>
                                          <p:spTgt spid="608327"/>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08333"/>
                                        </p:tgtEl>
                                        <p:attrNameLst>
                                          <p:attrName>style.visibility</p:attrName>
                                        </p:attrNameLst>
                                      </p:cBhvr>
                                      <p:to>
                                        <p:strVal val="visible"/>
                                      </p:to>
                                    </p:set>
                                    <p:anim calcmode="lin" valueType="num">
                                      <p:cBhvr>
                                        <p:cTn id="25" dur="500" fill="hold"/>
                                        <p:tgtEl>
                                          <p:spTgt spid="608333"/>
                                        </p:tgtEl>
                                        <p:attrNameLst>
                                          <p:attrName>ppt_w</p:attrName>
                                        </p:attrNameLst>
                                      </p:cBhvr>
                                      <p:tavLst>
                                        <p:tav tm="0">
                                          <p:val>
                                            <p:fltVal val="0"/>
                                          </p:val>
                                        </p:tav>
                                        <p:tav tm="100000">
                                          <p:val>
                                            <p:strVal val="#ppt_w"/>
                                          </p:val>
                                        </p:tav>
                                      </p:tavLst>
                                    </p:anim>
                                    <p:anim calcmode="lin" valueType="num">
                                      <p:cBhvr>
                                        <p:cTn id="26" dur="500" fill="hold"/>
                                        <p:tgtEl>
                                          <p:spTgt spid="608333"/>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608332"/>
                                        </p:tgtEl>
                                        <p:attrNameLst>
                                          <p:attrName>style.visibility</p:attrName>
                                        </p:attrNameLst>
                                      </p:cBhvr>
                                      <p:to>
                                        <p:strVal val="visible"/>
                                      </p:to>
                                    </p:set>
                                    <p:anim calcmode="lin" valueType="num">
                                      <p:cBhvr>
                                        <p:cTn id="29" dur="500" fill="hold"/>
                                        <p:tgtEl>
                                          <p:spTgt spid="608332"/>
                                        </p:tgtEl>
                                        <p:attrNameLst>
                                          <p:attrName>ppt_w</p:attrName>
                                        </p:attrNameLst>
                                      </p:cBhvr>
                                      <p:tavLst>
                                        <p:tav tm="0">
                                          <p:val>
                                            <p:fltVal val="0"/>
                                          </p:val>
                                        </p:tav>
                                        <p:tav tm="100000">
                                          <p:val>
                                            <p:strVal val="#ppt_w"/>
                                          </p:val>
                                        </p:tav>
                                      </p:tavLst>
                                    </p:anim>
                                    <p:anim calcmode="lin" valueType="num">
                                      <p:cBhvr>
                                        <p:cTn id="30" dur="500" fill="hold"/>
                                        <p:tgtEl>
                                          <p:spTgt spid="608332"/>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608331"/>
                                        </p:tgtEl>
                                        <p:attrNameLst>
                                          <p:attrName>style.visibility</p:attrName>
                                        </p:attrNameLst>
                                      </p:cBhvr>
                                      <p:to>
                                        <p:strVal val="visible"/>
                                      </p:to>
                                    </p:set>
                                    <p:anim calcmode="lin" valueType="num">
                                      <p:cBhvr>
                                        <p:cTn id="33" dur="500" fill="hold"/>
                                        <p:tgtEl>
                                          <p:spTgt spid="608331"/>
                                        </p:tgtEl>
                                        <p:attrNameLst>
                                          <p:attrName>ppt_w</p:attrName>
                                        </p:attrNameLst>
                                      </p:cBhvr>
                                      <p:tavLst>
                                        <p:tav tm="0">
                                          <p:val>
                                            <p:fltVal val="0"/>
                                          </p:val>
                                        </p:tav>
                                        <p:tav tm="100000">
                                          <p:val>
                                            <p:strVal val="#ppt_w"/>
                                          </p:val>
                                        </p:tav>
                                      </p:tavLst>
                                    </p:anim>
                                    <p:anim calcmode="lin" valueType="num">
                                      <p:cBhvr>
                                        <p:cTn id="34" dur="500" fill="hold"/>
                                        <p:tgtEl>
                                          <p:spTgt spid="608331"/>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608330"/>
                                        </p:tgtEl>
                                        <p:attrNameLst>
                                          <p:attrName>style.visibility</p:attrName>
                                        </p:attrNameLst>
                                      </p:cBhvr>
                                      <p:to>
                                        <p:strVal val="visible"/>
                                      </p:to>
                                    </p:set>
                                    <p:anim calcmode="lin" valueType="num">
                                      <p:cBhvr>
                                        <p:cTn id="37" dur="500" fill="hold"/>
                                        <p:tgtEl>
                                          <p:spTgt spid="608330"/>
                                        </p:tgtEl>
                                        <p:attrNameLst>
                                          <p:attrName>ppt_w</p:attrName>
                                        </p:attrNameLst>
                                      </p:cBhvr>
                                      <p:tavLst>
                                        <p:tav tm="0">
                                          <p:val>
                                            <p:fltVal val="0"/>
                                          </p:val>
                                        </p:tav>
                                        <p:tav tm="100000">
                                          <p:val>
                                            <p:strVal val="#ppt_w"/>
                                          </p:val>
                                        </p:tav>
                                      </p:tavLst>
                                    </p:anim>
                                    <p:anim calcmode="lin" valueType="num">
                                      <p:cBhvr>
                                        <p:cTn id="38" dur="500" fill="hold"/>
                                        <p:tgtEl>
                                          <p:spTgt spid="60833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608327"/>
                                        </p:tgtEl>
                                      </p:cBhvr>
                                    </p:animEffect>
                                    <p:set>
                                      <p:cBhvr>
                                        <p:cTn id="43" dur="1" fill="hold">
                                          <p:stCondLst>
                                            <p:cond delay="499"/>
                                          </p:stCondLst>
                                        </p:cTn>
                                        <p:tgtEl>
                                          <p:spTgt spid="6083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608337"/>
                                        </p:tgtEl>
                                        <p:attrNameLst>
                                          <p:attrName>style.visibility</p:attrName>
                                        </p:attrNameLst>
                                      </p:cBhvr>
                                      <p:to>
                                        <p:strVal val="visible"/>
                                      </p:to>
                                    </p:set>
                                    <p:anim calcmode="lin" valueType="num">
                                      <p:cBhvr>
                                        <p:cTn id="48" dur="500" fill="hold"/>
                                        <p:tgtEl>
                                          <p:spTgt spid="608337"/>
                                        </p:tgtEl>
                                        <p:attrNameLst>
                                          <p:attrName>ppt_w</p:attrName>
                                        </p:attrNameLst>
                                      </p:cBhvr>
                                      <p:tavLst>
                                        <p:tav tm="0">
                                          <p:val>
                                            <p:fltVal val="0"/>
                                          </p:val>
                                        </p:tav>
                                        <p:tav tm="100000">
                                          <p:val>
                                            <p:strVal val="#ppt_w"/>
                                          </p:val>
                                        </p:tav>
                                      </p:tavLst>
                                    </p:anim>
                                    <p:anim calcmode="lin" valueType="num">
                                      <p:cBhvr>
                                        <p:cTn id="49" dur="500" fill="hold"/>
                                        <p:tgtEl>
                                          <p:spTgt spid="608337"/>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608343"/>
                                        </p:tgtEl>
                                        <p:attrNameLst>
                                          <p:attrName>style.visibility</p:attrName>
                                        </p:attrNameLst>
                                      </p:cBhvr>
                                      <p:to>
                                        <p:strVal val="visible"/>
                                      </p:to>
                                    </p:set>
                                    <p:animEffect transition="in" filter="checkerboard(across)">
                                      <p:cBhvr>
                                        <p:cTn id="54" dur="500"/>
                                        <p:tgtEl>
                                          <p:spTgt spid="60834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08342"/>
                                        </p:tgtEl>
                                        <p:attrNameLst>
                                          <p:attrName>style.visibility</p:attrName>
                                        </p:attrNameLst>
                                      </p:cBhvr>
                                      <p:to>
                                        <p:strVal val="visible"/>
                                      </p:to>
                                    </p:set>
                                    <p:animEffect transition="in" filter="checkerboard(across)">
                                      <p:cBhvr>
                                        <p:cTn id="57" dur="500"/>
                                        <p:tgtEl>
                                          <p:spTgt spid="608342"/>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608339"/>
                                        </p:tgtEl>
                                        <p:attrNameLst>
                                          <p:attrName>style.visibility</p:attrName>
                                        </p:attrNameLst>
                                      </p:cBhvr>
                                      <p:to>
                                        <p:strVal val="visible"/>
                                      </p:to>
                                    </p:set>
                                    <p:animEffect transition="in" filter="checkerboard(across)">
                                      <p:cBhvr>
                                        <p:cTn id="60" dur="500"/>
                                        <p:tgtEl>
                                          <p:spTgt spid="608339"/>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608338"/>
                                        </p:tgtEl>
                                        <p:attrNameLst>
                                          <p:attrName>style.visibility</p:attrName>
                                        </p:attrNameLst>
                                      </p:cBhvr>
                                      <p:to>
                                        <p:strVal val="visible"/>
                                      </p:to>
                                    </p:set>
                                    <p:animEffect transition="in" filter="checkerboard(across)">
                                      <p:cBhvr>
                                        <p:cTn id="63" dur="500"/>
                                        <p:tgtEl>
                                          <p:spTgt spid="608338"/>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xit" presetSubtype="10" fill="hold" grpId="1" nodeType="clickEffect">
                                  <p:stCondLst>
                                    <p:cond delay="0"/>
                                  </p:stCondLst>
                                  <p:childTnLst>
                                    <p:animEffect transition="out" filter="checkerboard(across)">
                                      <p:cBhvr>
                                        <p:cTn id="67" dur="500"/>
                                        <p:tgtEl>
                                          <p:spTgt spid="608326"/>
                                        </p:tgtEl>
                                      </p:cBhvr>
                                    </p:animEffect>
                                    <p:set>
                                      <p:cBhvr>
                                        <p:cTn id="68" dur="1" fill="hold">
                                          <p:stCondLst>
                                            <p:cond delay="499"/>
                                          </p:stCondLst>
                                        </p:cTn>
                                        <p:tgtEl>
                                          <p:spTgt spid="608326"/>
                                        </p:tgtEl>
                                        <p:attrNameLst>
                                          <p:attrName>style.visibility</p:attrName>
                                        </p:attrNameLst>
                                      </p:cBhvr>
                                      <p:to>
                                        <p:strVal val="hidden"/>
                                      </p:to>
                                    </p:set>
                                  </p:childTnLst>
                                </p:cTn>
                              </p:par>
                              <p:par>
                                <p:cTn id="69" presetID="5" presetClass="exit" presetSubtype="10" fill="hold" grpId="1" nodeType="withEffect">
                                  <p:stCondLst>
                                    <p:cond delay="0"/>
                                  </p:stCondLst>
                                  <p:childTnLst>
                                    <p:animEffect transition="out" filter="checkerboard(across)">
                                      <p:cBhvr>
                                        <p:cTn id="70" dur="500"/>
                                        <p:tgtEl>
                                          <p:spTgt spid="608337"/>
                                        </p:tgtEl>
                                      </p:cBhvr>
                                    </p:animEffect>
                                    <p:set>
                                      <p:cBhvr>
                                        <p:cTn id="71" dur="1" fill="hold">
                                          <p:stCondLst>
                                            <p:cond delay="499"/>
                                          </p:stCondLst>
                                        </p:cTn>
                                        <p:tgtEl>
                                          <p:spTgt spid="60833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608347"/>
                                        </p:tgtEl>
                                        <p:attrNameLst>
                                          <p:attrName>style.visibility</p:attrName>
                                        </p:attrNameLst>
                                      </p:cBhvr>
                                      <p:to>
                                        <p:strVal val="visible"/>
                                      </p:to>
                                    </p:set>
                                    <p:animEffect transition="in" filter="checkerboard(across)">
                                      <p:cBhvr>
                                        <p:cTn id="76" dur="500"/>
                                        <p:tgtEl>
                                          <p:spTgt spid="608347"/>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608346"/>
                                        </p:tgtEl>
                                        <p:attrNameLst>
                                          <p:attrName>style.visibility</p:attrName>
                                        </p:attrNameLst>
                                      </p:cBhvr>
                                      <p:to>
                                        <p:strVal val="visible"/>
                                      </p:to>
                                    </p:set>
                                    <p:animEffect transition="in" filter="checkerboard(across)">
                                      <p:cBhvr>
                                        <p:cTn id="79" dur="500"/>
                                        <p:tgtEl>
                                          <p:spTgt spid="608346"/>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608349"/>
                                        </p:tgtEl>
                                        <p:attrNameLst>
                                          <p:attrName>style.visibility</p:attrName>
                                        </p:attrNameLst>
                                      </p:cBhvr>
                                      <p:to>
                                        <p:strVal val="visible"/>
                                      </p:to>
                                    </p:set>
                                    <p:animEffect transition="in" filter="checkerboard(across)">
                                      <p:cBhvr>
                                        <p:cTn id="84" dur="500"/>
                                        <p:tgtEl>
                                          <p:spTgt spid="608349"/>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608348"/>
                                        </p:tgtEl>
                                        <p:attrNameLst>
                                          <p:attrName>style.visibility</p:attrName>
                                        </p:attrNameLst>
                                      </p:cBhvr>
                                      <p:to>
                                        <p:strVal val="visible"/>
                                      </p:to>
                                    </p:set>
                                    <p:animEffect transition="in" filter="checkerboard(across)">
                                      <p:cBhvr>
                                        <p:cTn id="87" dur="500"/>
                                        <p:tgtEl>
                                          <p:spTgt spid="60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4" grpId="0" animBg="1"/>
      <p:bldP spid="608325" grpId="0" animBg="1"/>
      <p:bldP spid="608326" grpId="0" animBg="1"/>
      <p:bldP spid="608326" grpId="1" animBg="1"/>
      <p:bldP spid="608327" grpId="0" animBg="1"/>
      <p:bldP spid="608327" grpId="1" animBg="1"/>
      <p:bldP spid="608330" grpId="0" animBg="1"/>
      <p:bldP spid="608331" grpId="0" animBg="1"/>
      <p:bldP spid="608332" grpId="0" animBg="1"/>
      <p:bldP spid="608333" grpId="0" animBg="1"/>
      <p:bldP spid="608337" grpId="0" animBg="1"/>
      <p:bldP spid="608337" grpId="1" animBg="1"/>
      <p:bldP spid="608338" grpId="0" animBg="1"/>
      <p:bldP spid="608339" grpId="0" animBg="1"/>
      <p:bldP spid="608342" grpId="0" animBg="1"/>
      <p:bldP spid="608343" grpId="0" animBg="1"/>
      <p:bldP spid="608346" grpId="0" animBg="1"/>
      <p:bldP spid="608347" grpId="0" animBg="1"/>
      <p:bldP spid="608348" grpId="0" animBg="1"/>
      <p:bldP spid="608349"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miter lim="800000"/>
          </a:ln>
        </p:spPr>
        <p:txBody>
          <a:bodyPr/>
          <a:lstStyle/>
          <a:p>
            <a:fld id="{3EEDC415-25B2-4BE2-865B-347DA9AB6B88}" type="datetime7">
              <a:rPr lang="zh-CN" altLang="en-US" smtClean="0"/>
            </a:fld>
            <a:endParaRPr lang="en-US" altLang="zh-CN"/>
          </a:p>
        </p:txBody>
      </p:sp>
      <p:sp>
        <p:nvSpPr>
          <p:cNvPr id="90115" name="灯片编号占位符 5"/>
          <p:cNvSpPr>
            <a:spLocks noGrp="1"/>
          </p:cNvSpPr>
          <p:nvPr>
            <p:ph type="sldNum" sz="quarter" idx="12"/>
          </p:nvPr>
        </p:nvSpPr>
        <p:spPr>
          <a:noFill/>
          <a:ln>
            <a:miter lim="800000"/>
          </a:ln>
        </p:spPr>
        <p:txBody>
          <a:bodyPr/>
          <a:lstStyle/>
          <a:p>
            <a:fld id="{8432ACB7-6571-41FC-87D8-D5BDED5E2F2C}" type="slidenum">
              <a:rPr lang="zh-CN" altLang="en-US" smtClean="0"/>
            </a:fld>
            <a:endParaRPr lang="en-US" altLang="zh-CN"/>
          </a:p>
        </p:txBody>
      </p:sp>
      <p:sp>
        <p:nvSpPr>
          <p:cNvPr id="90116" name="Rectangle 2"/>
          <p:cNvSpPr>
            <a:spLocks noGrp="1" noChangeArrowheads="1"/>
          </p:cNvSpPr>
          <p:nvPr>
            <p:ph type="title"/>
          </p:nvPr>
        </p:nvSpPr>
        <p:spPr/>
        <p:txBody>
          <a:bodyPr/>
          <a:lstStyle/>
          <a:p>
            <a:pPr eaLnBrk="1" hangingPunct="1">
              <a:lnSpc>
                <a:spcPct val="90000"/>
              </a:lnSpc>
            </a:pPr>
            <a:r>
              <a:rPr lang="en-US" altLang="zh-CN" dirty="0">
                <a:ea typeface="宋体" panose="02010600030101010101" pitchFamily="2" charset="-122"/>
              </a:rPr>
              <a:t>12.6 </a:t>
            </a:r>
            <a:r>
              <a:rPr lang="zh-CN" altLang="en-US" dirty="0">
                <a:ea typeface="宋体" panose="02010600030101010101" pitchFamily="2" charset="-122"/>
              </a:rPr>
              <a:t>箱子排序</a:t>
            </a:r>
            <a:endParaRPr lang="zh-CN" altLang="en-US" dirty="0">
              <a:ea typeface="宋体" panose="02010600030101010101" pitchFamily="2" charset="-122"/>
            </a:endParaRPr>
          </a:p>
        </p:txBody>
      </p:sp>
      <p:sp>
        <p:nvSpPr>
          <p:cNvPr id="90117" name="Rectangle 3"/>
          <p:cNvSpPr>
            <a:spLocks noGrp="1" noChangeArrowheads="1"/>
          </p:cNvSpPr>
          <p:nvPr>
            <p:ph type="body" idx="1"/>
          </p:nvPr>
        </p:nvSpPr>
        <p:spPr>
          <a:xfrm>
            <a:off x="250825" y="1412875"/>
            <a:ext cx="8642350" cy="5256213"/>
          </a:xfrm>
        </p:spPr>
        <p:txBody>
          <a:bodyPr/>
          <a:lstStyle/>
          <a:p>
            <a:pPr eaLnBrk="1" hangingPunct="1">
              <a:lnSpc>
                <a:spcPct val="120000"/>
              </a:lnSpc>
            </a:pPr>
            <a:r>
              <a:rPr lang="en-US" altLang="zh-CN" sz="2800">
                <a:latin typeface="Comic Sans MS" panose="030F0902030302020204" pitchFamily="66" charset="0"/>
                <a:ea typeface="宋体" panose="02010600030101010101" pitchFamily="2" charset="-122"/>
              </a:rPr>
              <a:t>2. </a:t>
            </a:r>
            <a:r>
              <a:rPr lang="zh-CN" altLang="en-US" sz="2800">
                <a:latin typeface="Comic Sans MS" panose="030F0902030302020204" pitchFamily="66" charset="0"/>
                <a:ea typeface="宋体" panose="02010600030101010101" pitchFamily="2" charset="-122"/>
              </a:rPr>
              <a:t>箱子排序小结</a:t>
            </a:r>
            <a:endParaRPr lang="zh-CN" altLang="en-US" sz="2800">
              <a:latin typeface="Comic Sans MS" panose="030F0902030302020204" pitchFamily="66" charset="0"/>
              <a:ea typeface="宋体" panose="02010600030101010101" pitchFamily="2" charset="-122"/>
            </a:endParaRPr>
          </a:p>
          <a:p>
            <a:pPr lvl="1" eaLnBrk="1" hangingPunct="1">
              <a:lnSpc>
                <a:spcPct val="120000"/>
              </a:lnSpc>
            </a:pPr>
            <a:r>
              <a:rPr lang="zh-CN" altLang="en-US" sz="2300">
                <a:latin typeface="Comic Sans MS" panose="030F0902030302020204" pitchFamily="66" charset="0"/>
                <a:ea typeface="宋体" panose="02010600030101010101" pitchFamily="2" charset="-122"/>
              </a:rPr>
              <a:t>假定</a:t>
            </a:r>
            <a:r>
              <a:rPr lang="en-US" altLang="zh-CN" sz="2300">
                <a:latin typeface="Comic Sans MS" panose="030F0902030302020204" pitchFamily="66" charset="0"/>
                <a:ea typeface="宋体" panose="02010600030101010101" pitchFamily="2" charset="-122"/>
              </a:rPr>
              <a:t>Node</a:t>
            </a:r>
            <a:r>
              <a:rPr lang="zh-CN" altLang="en-US" sz="2300">
                <a:latin typeface="Comic Sans MS" panose="030F0902030302020204" pitchFamily="66" charset="0"/>
                <a:ea typeface="宋体" panose="02010600030101010101" pitchFamily="2" charset="-122"/>
              </a:rPr>
              <a:t>的每个元素都含有</a:t>
            </a:r>
            <a:r>
              <a:rPr lang="en-US" altLang="zh-CN" sz="2300">
                <a:latin typeface="Comic Sans MS" panose="030F0902030302020204" pitchFamily="66" charset="0"/>
                <a:ea typeface="宋体" panose="02010600030101010101" pitchFamily="2" charset="-122"/>
              </a:rPr>
              <a:t>m1</a:t>
            </a:r>
            <a:r>
              <a:rPr lang="zh-CN" altLang="en-US" sz="2300">
                <a:latin typeface="Comic Sans MS" panose="030F0902030302020204" pitchFamily="66" charset="0"/>
                <a:ea typeface="宋体" panose="02010600030101010101" pitchFamily="2" charset="-122"/>
              </a:rPr>
              <a:t>，</a:t>
            </a:r>
            <a:r>
              <a:rPr lang="en-US" altLang="zh-CN" sz="2300">
                <a:latin typeface="Comic Sans MS" panose="030F0902030302020204" pitchFamily="66" charset="0"/>
                <a:ea typeface="宋体" panose="02010600030101010101" pitchFamily="2" charset="-122"/>
              </a:rPr>
              <a:t>m2</a:t>
            </a:r>
            <a:r>
              <a:rPr lang="zh-CN" altLang="en-US" sz="2300">
                <a:latin typeface="Comic Sans MS" panose="030F0902030302020204" pitchFamily="66" charset="0"/>
                <a:ea typeface="宋体" panose="02010600030101010101" pitchFamily="2" charset="-122"/>
              </a:rPr>
              <a:t>，</a:t>
            </a:r>
            <a:r>
              <a:rPr lang="en-US" altLang="zh-CN" sz="2300">
                <a:latin typeface="Comic Sans MS" panose="030F0902030302020204" pitchFamily="66" charset="0"/>
                <a:ea typeface="宋体" panose="02010600030101010101" pitchFamily="2" charset="-122"/>
              </a:rPr>
              <a:t>m3 </a:t>
            </a:r>
            <a:r>
              <a:rPr lang="zh-CN" altLang="en-US" sz="2300">
                <a:latin typeface="Comic Sans MS" panose="030F0902030302020204" pitchFamily="66" charset="0"/>
                <a:ea typeface="宋体" panose="02010600030101010101" pitchFamily="2" charset="-122"/>
              </a:rPr>
              <a:t>以及其他附加的域。在某些程序中，我们可能希望按</a:t>
            </a:r>
            <a:r>
              <a:rPr lang="en-US" altLang="zh-CN" sz="2300">
                <a:latin typeface="Comic Sans MS" panose="030F0902030302020204" pitchFamily="66" charset="0"/>
                <a:ea typeface="宋体" panose="02010600030101010101" pitchFamily="2" charset="-122"/>
              </a:rPr>
              <a:t>m1</a:t>
            </a:r>
            <a:r>
              <a:rPr lang="zh-CN" altLang="en-US" sz="2300">
                <a:latin typeface="Comic Sans MS" panose="030F0902030302020204" pitchFamily="66" charset="0"/>
                <a:ea typeface="宋体" panose="02010600030101010101" pitchFamily="2" charset="-122"/>
              </a:rPr>
              <a:t>域进行排序，之后可能又希望按</a:t>
            </a:r>
            <a:r>
              <a:rPr lang="en-US" altLang="zh-CN" sz="2300">
                <a:latin typeface="Comic Sans MS" panose="030F0902030302020204" pitchFamily="66" charset="0"/>
                <a:ea typeface="宋体" panose="02010600030101010101" pitchFamily="2" charset="-122"/>
              </a:rPr>
              <a:t>m3</a:t>
            </a:r>
            <a:r>
              <a:rPr lang="zh-CN" altLang="en-US" sz="2300">
                <a:latin typeface="Comic Sans MS" panose="030F0902030302020204" pitchFamily="66" charset="0"/>
                <a:ea typeface="宋体" panose="02010600030101010101" pitchFamily="2" charset="-122"/>
              </a:rPr>
              <a:t>域进行排序，再之后又可能需要按照</a:t>
            </a:r>
            <a:r>
              <a:rPr lang="en-US" altLang="zh-CN" sz="2300">
                <a:latin typeface="Comic Sans MS" panose="030F0902030302020204" pitchFamily="66" charset="0"/>
                <a:ea typeface="宋体" panose="02010600030101010101" pitchFamily="2" charset="-122"/>
              </a:rPr>
              <a:t>m1+m2+m3 </a:t>
            </a:r>
            <a:r>
              <a:rPr lang="zh-CN" altLang="en-US" sz="2300">
                <a:latin typeface="Comic Sans MS" panose="030F0902030302020204" pitchFamily="66" charset="0"/>
                <a:ea typeface="宋体" panose="02010600030101010101" pitchFamily="2" charset="-122"/>
              </a:rPr>
              <a:t>进行排序。</a:t>
            </a:r>
            <a:endParaRPr lang="zh-CN" altLang="en-US" sz="2300">
              <a:latin typeface="Comic Sans MS" panose="030F0902030302020204" pitchFamily="66" charset="0"/>
              <a:ea typeface="宋体" panose="02010600030101010101" pitchFamily="2" charset="-122"/>
            </a:endParaRPr>
          </a:p>
          <a:p>
            <a:pPr lvl="1" eaLnBrk="1" hangingPunct="1">
              <a:lnSpc>
                <a:spcPct val="120000"/>
              </a:lnSpc>
            </a:pPr>
            <a:r>
              <a:rPr lang="zh-CN" altLang="en-US" sz="2300">
                <a:latin typeface="Comic Sans MS" panose="030F0902030302020204" pitchFamily="66" charset="0"/>
                <a:ea typeface="宋体" panose="02010600030101010101" pitchFamily="2" charset="-122"/>
              </a:rPr>
              <a:t>我们需要定义数据类型</a:t>
            </a:r>
            <a:r>
              <a:rPr lang="en-US" altLang="zh-CN" sz="2300">
                <a:latin typeface="Comic Sans MS" panose="030F0902030302020204" pitchFamily="66" charset="0"/>
                <a:ea typeface="宋体" panose="02010600030101010101" pitchFamily="2" charset="-122"/>
              </a:rPr>
              <a:t>Node1</a:t>
            </a:r>
            <a:r>
              <a:rPr lang="zh-CN" altLang="en-US" sz="2300">
                <a:latin typeface="Comic Sans MS" panose="030F0902030302020204" pitchFamily="66" charset="0"/>
                <a:ea typeface="宋体" panose="02010600030101010101" pitchFamily="2" charset="-122"/>
              </a:rPr>
              <a:t>，</a:t>
            </a:r>
            <a:r>
              <a:rPr lang="en-US" altLang="zh-CN" sz="2300">
                <a:latin typeface="Comic Sans MS" panose="030F0902030302020204" pitchFamily="66" charset="0"/>
                <a:ea typeface="宋体" panose="02010600030101010101" pitchFamily="2" charset="-122"/>
              </a:rPr>
              <a:t>Node2</a:t>
            </a:r>
            <a:r>
              <a:rPr lang="zh-CN" altLang="en-US" sz="2300">
                <a:latin typeface="Comic Sans MS" panose="030F0902030302020204" pitchFamily="66" charset="0"/>
                <a:ea typeface="宋体" panose="02010600030101010101" pitchFamily="2" charset="-122"/>
              </a:rPr>
              <a:t>和</a:t>
            </a:r>
            <a:r>
              <a:rPr lang="en-US" altLang="zh-CN" sz="2300">
                <a:latin typeface="Comic Sans MS" panose="030F0902030302020204" pitchFamily="66" charset="0"/>
                <a:ea typeface="宋体" panose="02010600030101010101" pitchFamily="2" charset="-122"/>
              </a:rPr>
              <a:t>Node3</a:t>
            </a:r>
            <a:r>
              <a:rPr lang="zh-CN" altLang="en-US" sz="2300">
                <a:latin typeface="Comic Sans MS" panose="030F0902030302020204" pitchFamily="66" charset="0"/>
                <a:ea typeface="宋体" panose="02010600030101010101" pitchFamily="2" charset="-122"/>
              </a:rPr>
              <a:t>，利用</a:t>
            </a:r>
            <a:r>
              <a:rPr lang="en-US" altLang="zh-CN" sz="2300">
                <a:latin typeface="Comic Sans MS" panose="030F0902030302020204" pitchFamily="66" charset="0"/>
                <a:ea typeface="宋体" panose="02010600030101010101" pitchFamily="2" charset="-122"/>
              </a:rPr>
              <a:t>BinSort</a:t>
            </a:r>
            <a:r>
              <a:rPr lang="zh-CN" altLang="en-US" sz="2300">
                <a:latin typeface="Comic Sans MS" panose="030F0902030302020204" pitchFamily="66" charset="0"/>
                <a:ea typeface="宋体" panose="02010600030101010101" pitchFamily="2" charset="-122"/>
              </a:rPr>
              <a:t>来执行这三种排序。在</a:t>
            </a:r>
            <a:r>
              <a:rPr lang="en-US" altLang="zh-CN" sz="2300">
                <a:latin typeface="Comic Sans MS" panose="030F0902030302020204" pitchFamily="66" charset="0"/>
                <a:ea typeface="宋体" panose="02010600030101010101" pitchFamily="2" charset="-122"/>
              </a:rPr>
              <a:t>Node1</a:t>
            </a:r>
            <a:r>
              <a:rPr lang="zh-CN" altLang="en-US" sz="2300">
                <a:latin typeface="Comic Sans MS" panose="030F0902030302020204" pitchFamily="66" charset="0"/>
                <a:ea typeface="宋体" panose="02010600030101010101" pitchFamily="2" charset="-122"/>
              </a:rPr>
              <a:t>中，可将函数</a:t>
            </a:r>
            <a:r>
              <a:rPr lang="en-US" altLang="zh-CN" sz="2300">
                <a:latin typeface="Comic Sans MS" panose="030F0902030302020204" pitchFamily="66" charset="0"/>
                <a:ea typeface="宋体" panose="02010600030101010101" pitchFamily="2" charset="-122"/>
              </a:rPr>
              <a:t>int()</a:t>
            </a:r>
            <a:r>
              <a:rPr lang="zh-CN" altLang="en-US" sz="2300">
                <a:latin typeface="Comic Sans MS" panose="030F0902030302020204" pitchFamily="66" charset="0"/>
                <a:ea typeface="宋体" panose="02010600030101010101" pitchFamily="2" charset="-122"/>
              </a:rPr>
              <a:t>定义为返回</a:t>
            </a:r>
            <a:r>
              <a:rPr lang="en-US" altLang="zh-CN" sz="2300">
                <a:latin typeface="Comic Sans MS" panose="030F0902030302020204" pitchFamily="66" charset="0"/>
                <a:ea typeface="宋体" panose="02010600030101010101" pitchFamily="2" charset="-122"/>
              </a:rPr>
              <a:t>m1</a:t>
            </a:r>
            <a:r>
              <a:rPr lang="zh-CN" altLang="en-US" sz="2300">
                <a:latin typeface="Comic Sans MS" panose="030F0902030302020204" pitchFamily="66" charset="0"/>
                <a:ea typeface="宋体" panose="02010600030101010101" pitchFamily="2" charset="-122"/>
              </a:rPr>
              <a:t>域的值，在</a:t>
            </a:r>
            <a:r>
              <a:rPr lang="en-US" altLang="zh-CN" sz="2300">
                <a:latin typeface="Comic Sans MS" panose="030F0902030302020204" pitchFamily="66" charset="0"/>
                <a:ea typeface="宋体" panose="02010600030101010101" pitchFamily="2" charset="-122"/>
              </a:rPr>
              <a:t>Node2</a:t>
            </a:r>
            <a:r>
              <a:rPr lang="zh-CN" altLang="en-US" sz="2300">
                <a:latin typeface="Comic Sans MS" panose="030F0902030302020204" pitchFamily="66" charset="0"/>
                <a:ea typeface="宋体" panose="02010600030101010101" pitchFamily="2" charset="-122"/>
              </a:rPr>
              <a:t>中则定义为返回</a:t>
            </a:r>
            <a:r>
              <a:rPr lang="en-US" altLang="zh-CN" sz="2300">
                <a:latin typeface="Comic Sans MS" panose="030F0902030302020204" pitchFamily="66" charset="0"/>
                <a:ea typeface="宋体" panose="02010600030101010101" pitchFamily="2" charset="-122"/>
              </a:rPr>
              <a:t>m2</a:t>
            </a:r>
            <a:r>
              <a:rPr lang="zh-CN" altLang="en-US" sz="2300">
                <a:latin typeface="Comic Sans MS" panose="030F0902030302020204" pitchFamily="66" charset="0"/>
                <a:ea typeface="宋体" panose="02010600030101010101" pitchFamily="2" charset="-122"/>
              </a:rPr>
              <a:t>域的值，在</a:t>
            </a:r>
            <a:r>
              <a:rPr lang="en-US" altLang="zh-CN" sz="2300">
                <a:latin typeface="Comic Sans MS" panose="030F0902030302020204" pitchFamily="66" charset="0"/>
                <a:ea typeface="宋体" panose="02010600030101010101" pitchFamily="2" charset="-122"/>
              </a:rPr>
              <a:t>Node3</a:t>
            </a:r>
            <a:r>
              <a:rPr lang="zh-CN" altLang="en-US" sz="2300">
                <a:latin typeface="Comic Sans MS" panose="030F0902030302020204" pitchFamily="66" charset="0"/>
                <a:ea typeface="宋体" panose="02010600030101010101" pitchFamily="2" charset="-122"/>
              </a:rPr>
              <a:t>中定义为返回</a:t>
            </a:r>
            <a:r>
              <a:rPr lang="en-US" altLang="zh-CN" sz="2300">
                <a:latin typeface="Comic Sans MS" panose="030F0902030302020204" pitchFamily="66" charset="0"/>
                <a:ea typeface="宋体" panose="02010600030101010101" pitchFamily="2" charset="-122"/>
              </a:rPr>
              <a:t>m1+m2+m3 </a:t>
            </a:r>
            <a:r>
              <a:rPr lang="zh-CN" altLang="en-US" sz="2300">
                <a:latin typeface="Comic Sans MS" panose="030F0902030302020204" pitchFamily="66" charset="0"/>
                <a:ea typeface="宋体" panose="02010600030101010101" pitchFamily="2" charset="-122"/>
              </a:rPr>
              <a:t>的值。在调用</a:t>
            </a:r>
            <a:r>
              <a:rPr lang="en-US" altLang="zh-CN" sz="2300">
                <a:latin typeface="Comic Sans MS" panose="030F0902030302020204" pitchFamily="66" charset="0"/>
                <a:ea typeface="宋体" panose="02010600030101010101" pitchFamily="2" charset="-122"/>
              </a:rPr>
              <a:t>BinSort</a:t>
            </a:r>
            <a:r>
              <a:rPr lang="zh-CN" altLang="en-US" sz="2300">
                <a:latin typeface="Comic Sans MS" panose="030F0902030302020204" pitchFamily="66" charset="0"/>
                <a:ea typeface="宋体" panose="02010600030101010101" pitchFamily="2" charset="-122"/>
              </a:rPr>
              <a:t>之前，必须把欲排序的数据复制到类型为</a:t>
            </a:r>
            <a:r>
              <a:rPr lang="en-US" altLang="zh-CN" sz="2300">
                <a:latin typeface="Comic Sans MS" panose="030F0902030302020204" pitchFamily="66" charset="0"/>
                <a:ea typeface="宋体" panose="02010600030101010101" pitchFamily="2" charset="-122"/>
              </a:rPr>
              <a:t>Node1</a:t>
            </a:r>
            <a:r>
              <a:rPr lang="zh-CN" altLang="en-US" sz="2300">
                <a:latin typeface="Comic Sans MS" panose="030F0902030302020204" pitchFamily="66" charset="0"/>
                <a:ea typeface="宋体" panose="02010600030101010101" pitchFamily="2" charset="-122"/>
              </a:rPr>
              <a:t>或</a:t>
            </a:r>
            <a:r>
              <a:rPr lang="en-US" altLang="zh-CN" sz="2300">
                <a:latin typeface="Comic Sans MS" panose="030F0902030302020204" pitchFamily="66" charset="0"/>
                <a:ea typeface="宋体" panose="02010600030101010101" pitchFamily="2" charset="-122"/>
              </a:rPr>
              <a:t>Node2</a:t>
            </a:r>
            <a:r>
              <a:rPr lang="zh-CN" altLang="en-US" sz="2300">
                <a:latin typeface="Comic Sans MS" panose="030F0902030302020204" pitchFamily="66" charset="0"/>
                <a:ea typeface="宋体" panose="02010600030101010101" pitchFamily="2" charset="-122"/>
              </a:rPr>
              <a:t>或</a:t>
            </a:r>
            <a:r>
              <a:rPr lang="en-US" altLang="zh-CN" sz="2300">
                <a:latin typeface="Comic Sans MS" panose="030F0902030302020204" pitchFamily="66" charset="0"/>
                <a:ea typeface="宋体" panose="02010600030101010101" pitchFamily="2" charset="-122"/>
              </a:rPr>
              <a:t>Node3 </a:t>
            </a:r>
            <a:r>
              <a:rPr lang="zh-CN" altLang="en-US" sz="2300">
                <a:latin typeface="Comic Sans MS" panose="030F0902030302020204" pitchFamily="66" charset="0"/>
                <a:ea typeface="宋体" panose="02010600030101010101" pitchFamily="2" charset="-122"/>
              </a:rPr>
              <a:t>的链表之中。</a:t>
            </a:r>
            <a:endParaRPr lang="zh-CN" altLang="en-US" sz="2300">
              <a:latin typeface="Comic Sans MS" panose="030F0902030302020204" pitchFamily="66"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miter lim="800000"/>
          </a:ln>
        </p:spPr>
        <p:txBody>
          <a:bodyPr/>
          <a:lstStyle/>
          <a:p>
            <a:fld id="{7C8F142A-95FF-45D5-8D97-D9BAE70A1F33}" type="datetime7">
              <a:rPr lang="zh-CN" altLang="en-US" smtClean="0"/>
            </a:fld>
            <a:endParaRPr lang="en-US" altLang="zh-CN"/>
          </a:p>
        </p:txBody>
      </p:sp>
      <p:sp>
        <p:nvSpPr>
          <p:cNvPr id="91139" name="灯片编号占位符 5"/>
          <p:cNvSpPr>
            <a:spLocks noGrp="1"/>
          </p:cNvSpPr>
          <p:nvPr>
            <p:ph type="sldNum" sz="quarter" idx="12"/>
          </p:nvPr>
        </p:nvSpPr>
        <p:spPr>
          <a:noFill/>
          <a:ln>
            <a:miter lim="800000"/>
          </a:ln>
        </p:spPr>
        <p:txBody>
          <a:bodyPr/>
          <a:lstStyle/>
          <a:p>
            <a:fld id="{7B96FA31-7D1E-4545-8376-EAE759B6365E}" type="slidenum">
              <a:rPr lang="zh-CN" altLang="en-US" smtClean="0"/>
            </a:fld>
            <a:endParaRPr lang="en-US" altLang="zh-CN"/>
          </a:p>
        </p:txBody>
      </p:sp>
      <p:sp>
        <p:nvSpPr>
          <p:cNvPr id="9114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12.6 </a:t>
            </a:r>
            <a:r>
              <a:rPr lang="zh-CN" altLang="en-US" dirty="0">
                <a:ea typeface="宋体" panose="02010600030101010101" pitchFamily="2" charset="-122"/>
              </a:rPr>
              <a:t>基数排序</a:t>
            </a:r>
            <a:endParaRPr lang="zh-CN" altLang="en-US" dirty="0">
              <a:ea typeface="宋体" panose="02010600030101010101" pitchFamily="2" charset="-122"/>
            </a:endParaRPr>
          </a:p>
        </p:txBody>
      </p:sp>
      <p:sp>
        <p:nvSpPr>
          <p:cNvPr id="618499" name="Rectangle 3"/>
          <p:cNvSpPr>
            <a:spLocks noGrp="1" noChangeArrowheads="1"/>
          </p:cNvSpPr>
          <p:nvPr>
            <p:ph type="body" idx="1"/>
          </p:nvPr>
        </p:nvSpPr>
        <p:spPr>
          <a:xfrm>
            <a:off x="250825" y="1296988"/>
            <a:ext cx="8631238" cy="5372100"/>
          </a:xfrm>
        </p:spPr>
        <p:txBody>
          <a:bodyPr/>
          <a:lstStyle/>
          <a:p>
            <a:pPr eaLnBrk="1" hangingPunct="1">
              <a:lnSpc>
                <a:spcPct val="90000"/>
              </a:lnSpc>
            </a:pPr>
            <a:r>
              <a:rPr lang="zh-CN" altLang="en-US" sz="2400" dirty="0">
                <a:latin typeface="Comic Sans MS" panose="030F0902030302020204" pitchFamily="66" charset="0"/>
                <a:ea typeface="宋体" panose="02010600030101010101" pitchFamily="2" charset="-122"/>
              </a:rPr>
              <a:t>对于箱子排序，如果用</a:t>
            </a:r>
            <a:r>
              <a:rPr lang="en-US" altLang="zh-CN" sz="2400" dirty="0">
                <a:latin typeface="Comic Sans MS" panose="030F0902030302020204" pitchFamily="66" charset="0"/>
                <a:ea typeface="宋体" panose="02010600030101010101" pitchFamily="2" charset="-122"/>
              </a:rPr>
              <a:t>range=</a:t>
            </a:r>
            <a:r>
              <a:rPr lang="en-US" altLang="zh-CN" sz="2400" dirty="0" err="1">
                <a:latin typeface="Comic Sans MS" panose="030F0902030302020204" pitchFamily="66" charset="0"/>
                <a:ea typeface="宋体" panose="02010600030101010101" pitchFamily="2" charset="-122"/>
              </a:rPr>
              <a:t>n</a:t>
            </a:r>
            <a:r>
              <a:rPr lang="en-US" altLang="zh-CN" sz="2400" baseline="30000" dirty="0" err="1">
                <a:latin typeface="Comic Sans MS" panose="030F0902030302020204" pitchFamily="66" charset="0"/>
                <a:ea typeface="宋体" panose="02010600030101010101" pitchFamily="2" charset="-122"/>
              </a:rPr>
              <a:t>c</a:t>
            </a:r>
            <a:r>
              <a:rPr lang="zh-CN" altLang="en-US" sz="2400" dirty="0">
                <a:latin typeface="Comic Sans MS" panose="030F0902030302020204" pitchFamily="66" charset="0"/>
                <a:ea typeface="宋体" panose="02010600030101010101" pitchFamily="2" charset="-122"/>
              </a:rPr>
              <a:t>来调用函数</a:t>
            </a:r>
            <a:r>
              <a:rPr lang="en-US" altLang="zh-CN" sz="2400" dirty="0" err="1">
                <a:latin typeface="Comic Sans MS" panose="030F0902030302020204" pitchFamily="66" charset="0"/>
                <a:ea typeface="宋体" panose="02010600030101010101" pitchFamily="2" charset="-122"/>
              </a:rPr>
              <a:t>BinSort</a:t>
            </a:r>
            <a:r>
              <a:rPr lang="en-US" altLang="zh-CN" sz="2400" dirty="0">
                <a:latin typeface="Comic Sans MS" panose="030F0902030302020204" pitchFamily="66" charset="0"/>
                <a:ea typeface="宋体" panose="02010600030101010101" pitchFamily="2" charset="-122"/>
              </a:rPr>
              <a:t> </a:t>
            </a:r>
            <a:r>
              <a:rPr lang="zh-CN" altLang="en-US" sz="2400" dirty="0">
                <a:latin typeface="Comic Sans MS" panose="030F0902030302020204" pitchFamily="66" charset="0"/>
                <a:ea typeface="宋体" panose="02010600030101010101" pitchFamily="2" charset="-122"/>
              </a:rPr>
              <a:t>，其中</a:t>
            </a:r>
            <a:r>
              <a:rPr lang="en-US" altLang="zh-CN" sz="2400" dirty="0">
                <a:latin typeface="Comic Sans MS" panose="030F0902030302020204" pitchFamily="66" charset="0"/>
                <a:ea typeface="宋体" panose="02010600030101010101" pitchFamily="2" charset="-122"/>
              </a:rPr>
              <a:t>c </a:t>
            </a:r>
            <a:r>
              <a:rPr lang="zh-CN" altLang="en-US" sz="2400" dirty="0">
                <a:latin typeface="Comic Sans MS" panose="030F0902030302020204" pitchFamily="66" charset="0"/>
                <a:ea typeface="宋体" panose="02010600030101010101" pitchFamily="2" charset="-122"/>
              </a:rPr>
              <a:t>是一个常量</a:t>
            </a:r>
            <a:r>
              <a:rPr lang="en-US" altLang="zh-CN" sz="2400" dirty="0">
                <a:latin typeface="Comic Sans MS" panose="030F0902030302020204" pitchFamily="66" charset="0"/>
                <a:ea typeface="宋体" panose="02010600030101010101" pitchFamily="2" charset="-122"/>
              </a:rPr>
              <a:t>,</a:t>
            </a:r>
            <a:r>
              <a:rPr lang="zh-CN" altLang="en-US" sz="2400" dirty="0">
                <a:latin typeface="Comic Sans MS" panose="030F0902030302020204" pitchFamily="66" charset="0"/>
                <a:ea typeface="宋体" panose="02010600030101010101" pitchFamily="2" charset="-122"/>
              </a:rPr>
              <a:t>则排序的复杂性将变成</a:t>
            </a:r>
            <a:r>
              <a:rPr lang="el-GR" altLang="zh-CN" sz="2400" dirty="0">
                <a:latin typeface="Comic Sans MS" panose="030F0902030302020204" pitchFamily="66" charset="0"/>
              </a:rPr>
              <a:t>Θ</a:t>
            </a:r>
            <a:r>
              <a:rPr lang="zh-CN" altLang="en-US" sz="2400" dirty="0">
                <a:latin typeface="Comic Sans MS" panose="030F0902030302020204" pitchFamily="66" charset="0"/>
                <a:ea typeface="宋体" panose="02010600030101010101" pitchFamily="2" charset="-122"/>
              </a:rPr>
              <a:t> </a:t>
            </a:r>
            <a:r>
              <a:rPr lang="en-US" altLang="zh-CN" sz="2400" dirty="0">
                <a:latin typeface="Comic Sans MS" panose="030F0902030302020204" pitchFamily="66" charset="0"/>
                <a:ea typeface="宋体" panose="02010600030101010101" pitchFamily="2" charset="-122"/>
              </a:rPr>
              <a:t>(n+ range) = </a:t>
            </a:r>
            <a:r>
              <a:rPr lang="el-GR" altLang="zh-CN" sz="2400" dirty="0">
                <a:latin typeface="Comic Sans MS" panose="030F0902030302020204" pitchFamily="66" charset="0"/>
              </a:rPr>
              <a:t>Θ</a:t>
            </a:r>
            <a:r>
              <a:rPr lang="en-US" altLang="zh-CN" sz="2400" dirty="0">
                <a:latin typeface="Comic Sans MS" panose="030F0902030302020204" pitchFamily="66" charset="0"/>
                <a:ea typeface="宋体" panose="02010600030101010101" pitchFamily="2" charset="-122"/>
              </a:rPr>
              <a:t> (</a:t>
            </a:r>
            <a:r>
              <a:rPr lang="en-US" altLang="zh-CN" sz="2400" dirty="0" err="1">
                <a:latin typeface="Comic Sans MS" panose="030F0902030302020204" pitchFamily="66" charset="0"/>
                <a:ea typeface="宋体" panose="02010600030101010101" pitchFamily="2" charset="-122"/>
              </a:rPr>
              <a:t>n</a:t>
            </a:r>
            <a:r>
              <a:rPr lang="en-US" altLang="zh-CN" sz="2400" baseline="30000" dirty="0" err="1">
                <a:latin typeface="Comic Sans MS" panose="030F0902030302020204" pitchFamily="66" charset="0"/>
                <a:ea typeface="宋体" panose="02010600030101010101" pitchFamily="2" charset="-122"/>
              </a:rPr>
              <a:t>c</a:t>
            </a:r>
            <a:r>
              <a:rPr lang="en-US" altLang="zh-CN" sz="2400" dirty="0">
                <a:latin typeface="Comic Sans MS" panose="030F0902030302020204" pitchFamily="66" charset="0"/>
                <a:ea typeface="宋体" panose="02010600030101010101" pitchFamily="2" charset="-122"/>
              </a:rPr>
              <a:t>)</a:t>
            </a:r>
            <a:r>
              <a:rPr lang="zh-CN" altLang="en-US" sz="2400" dirty="0">
                <a:latin typeface="Comic Sans MS" panose="030F0902030302020204" pitchFamily="66" charset="0"/>
                <a:ea typeface="宋体" panose="02010600030101010101" pitchFamily="2" charset="-122"/>
              </a:rPr>
              <a:t>。对于这个结果，我们显然不满意。如何降低其时间复杂度？</a:t>
            </a:r>
            <a:endParaRPr lang="en-US" altLang="zh-CN" sz="2400" dirty="0">
              <a:latin typeface="Comic Sans MS" panose="030F0902030302020204" pitchFamily="66" charset="0"/>
              <a:ea typeface="宋体" panose="02010600030101010101" pitchFamily="2" charset="-122"/>
            </a:endParaRPr>
          </a:p>
          <a:p>
            <a:pPr eaLnBrk="1" hangingPunct="1">
              <a:lnSpc>
                <a:spcPct val="90000"/>
              </a:lnSpc>
            </a:pPr>
            <a:r>
              <a:rPr lang="zh-CN" altLang="en-US" sz="2400" dirty="0">
                <a:latin typeface="Comic Sans MS" panose="030F0902030302020204" pitchFamily="66" charset="0"/>
                <a:ea typeface="宋体" panose="02010600030101010101" pitchFamily="2" charset="-122"/>
              </a:rPr>
              <a:t>对于</a:t>
            </a:r>
            <a:r>
              <a:rPr lang="en-US" altLang="zh-CN" sz="2400" dirty="0">
                <a:latin typeface="Comic Sans MS" panose="030F0902030302020204" pitchFamily="66" charset="0"/>
                <a:ea typeface="宋体" panose="02010600030101010101" pitchFamily="2" charset="-122"/>
              </a:rPr>
              <a:t>range</a:t>
            </a:r>
            <a:r>
              <a:rPr lang="zh-CN" altLang="en-US" sz="2400" dirty="0">
                <a:latin typeface="Comic Sans MS" panose="030F0902030302020204" pitchFamily="66" charset="0"/>
                <a:ea typeface="宋体" panose="02010600030101010101" pitchFamily="2" charset="-122"/>
              </a:rPr>
              <a:t>来说，一种替代的方法是，不直接对这些数进行排序，而是采用一些基数</a:t>
            </a:r>
            <a:r>
              <a:rPr lang="en-US" altLang="zh-CN" sz="2400" dirty="0">
                <a:latin typeface="Comic Sans MS" panose="030F0902030302020204" pitchFamily="66" charset="0"/>
                <a:ea typeface="宋体" panose="02010600030101010101" pitchFamily="2" charset="-122"/>
              </a:rPr>
              <a:t>r</a:t>
            </a:r>
            <a:r>
              <a:rPr lang="zh-CN" altLang="en-US" sz="2400" dirty="0">
                <a:latin typeface="Comic Sans MS" panose="030F0902030302020204" pitchFamily="66" charset="0"/>
                <a:ea typeface="宋体" panose="02010600030101010101" pitchFamily="2" charset="-122"/>
              </a:rPr>
              <a:t>来分解这些数。例如，十进制数</a:t>
            </a:r>
            <a:r>
              <a:rPr lang="en-US" altLang="zh-CN" sz="2400" dirty="0">
                <a:latin typeface="Comic Sans MS" panose="030F0902030302020204" pitchFamily="66" charset="0"/>
                <a:ea typeface="宋体" panose="02010600030101010101" pitchFamily="2" charset="-122"/>
              </a:rPr>
              <a:t>928</a:t>
            </a:r>
            <a:r>
              <a:rPr lang="zh-CN" altLang="en-US" sz="2400" dirty="0">
                <a:latin typeface="Comic Sans MS" panose="030F0902030302020204" pitchFamily="66" charset="0"/>
                <a:ea typeface="宋体" panose="02010600030101010101" pitchFamily="2" charset="-122"/>
              </a:rPr>
              <a:t>可以按照基数</a:t>
            </a:r>
            <a:r>
              <a:rPr lang="en-US" altLang="zh-CN" sz="2400" dirty="0">
                <a:latin typeface="Comic Sans MS" panose="030F0902030302020204" pitchFamily="66" charset="0"/>
                <a:ea typeface="宋体" panose="02010600030101010101" pitchFamily="2" charset="-122"/>
              </a:rPr>
              <a:t>10</a:t>
            </a:r>
            <a:r>
              <a:rPr lang="zh-CN" altLang="en-US" sz="2400" dirty="0">
                <a:latin typeface="Comic Sans MS" panose="030F0902030302020204" pitchFamily="66" charset="0"/>
                <a:ea typeface="宋体" panose="02010600030101010101" pitchFamily="2" charset="-122"/>
              </a:rPr>
              <a:t>分解为数字</a:t>
            </a:r>
            <a:r>
              <a:rPr lang="en-US" altLang="zh-CN" sz="2400" dirty="0">
                <a:latin typeface="Comic Sans MS" panose="030F0902030302020204" pitchFamily="66" charset="0"/>
                <a:ea typeface="宋体" panose="02010600030101010101" pitchFamily="2" charset="-122"/>
              </a:rPr>
              <a:t>9</a:t>
            </a:r>
            <a:r>
              <a:rPr lang="zh-CN" altLang="en-US" sz="2400" dirty="0">
                <a:latin typeface="Comic Sans MS" panose="030F0902030302020204" pitchFamily="66" charset="0"/>
                <a:ea typeface="宋体" panose="02010600030101010101" pitchFamily="2" charset="-122"/>
              </a:rPr>
              <a:t>，</a:t>
            </a:r>
            <a:r>
              <a:rPr lang="en-US" altLang="zh-CN" sz="2400" dirty="0">
                <a:latin typeface="Comic Sans MS" panose="030F0902030302020204" pitchFamily="66" charset="0"/>
                <a:ea typeface="宋体" panose="02010600030101010101" pitchFamily="2" charset="-122"/>
              </a:rPr>
              <a:t>2</a:t>
            </a:r>
            <a:r>
              <a:rPr lang="zh-CN" altLang="en-US" sz="2400" dirty="0">
                <a:latin typeface="Comic Sans MS" panose="030F0902030302020204" pitchFamily="66" charset="0"/>
                <a:ea typeface="宋体" panose="02010600030101010101" pitchFamily="2" charset="-122"/>
              </a:rPr>
              <a:t>和</a:t>
            </a:r>
            <a:r>
              <a:rPr lang="en-US" altLang="zh-CN" sz="2400" dirty="0">
                <a:latin typeface="Comic Sans MS" panose="030F0902030302020204" pitchFamily="66" charset="0"/>
                <a:ea typeface="宋体" panose="02010600030101010101" pitchFamily="2" charset="-122"/>
              </a:rPr>
              <a:t>8 </a:t>
            </a:r>
            <a:r>
              <a:rPr lang="zh-CN" altLang="en-US" sz="2400" dirty="0">
                <a:latin typeface="Comic Sans MS" panose="030F0902030302020204" pitchFamily="66" charset="0"/>
                <a:ea typeface="宋体" panose="02010600030101010101" pitchFamily="2" charset="-122"/>
              </a:rPr>
              <a:t>（即</a:t>
            </a:r>
            <a:r>
              <a:rPr lang="en-US" altLang="zh-CN" sz="2400" dirty="0">
                <a:latin typeface="Comic Sans MS" panose="030F0902030302020204" pitchFamily="66" charset="0"/>
                <a:ea typeface="宋体" panose="02010600030101010101" pitchFamily="2" charset="-122"/>
              </a:rPr>
              <a:t>928= 9*10</a:t>
            </a:r>
            <a:r>
              <a:rPr lang="en-US" altLang="zh-CN" sz="2400" baseline="30000" dirty="0">
                <a:latin typeface="Comic Sans MS" panose="030F0902030302020204" pitchFamily="66" charset="0"/>
                <a:ea typeface="宋体" panose="02010600030101010101" pitchFamily="2" charset="-122"/>
              </a:rPr>
              <a:t>2 </a:t>
            </a:r>
            <a:r>
              <a:rPr lang="en-US" altLang="zh-CN" sz="2400" dirty="0">
                <a:latin typeface="Comic Sans MS" panose="030F0902030302020204" pitchFamily="66" charset="0"/>
                <a:ea typeface="宋体" panose="02010600030101010101" pitchFamily="2" charset="-122"/>
              </a:rPr>
              <a:t>+2*10</a:t>
            </a:r>
            <a:r>
              <a:rPr lang="en-US" altLang="zh-CN" sz="2400" baseline="30000" dirty="0">
                <a:latin typeface="Comic Sans MS" panose="030F0902030302020204" pitchFamily="66" charset="0"/>
                <a:ea typeface="宋体" panose="02010600030101010101" pitchFamily="2" charset="-122"/>
              </a:rPr>
              <a:t>1 </a:t>
            </a:r>
            <a:r>
              <a:rPr lang="en-US" altLang="zh-CN" sz="2400" dirty="0">
                <a:latin typeface="Comic Sans MS" panose="030F0902030302020204" pitchFamily="66" charset="0"/>
                <a:ea typeface="宋体" panose="02010600030101010101" pitchFamily="2" charset="-122"/>
              </a:rPr>
              <a:t>+8*10</a:t>
            </a:r>
            <a:r>
              <a:rPr lang="en-US" altLang="zh-CN" sz="2400" baseline="30000" dirty="0">
                <a:latin typeface="Comic Sans MS" panose="030F0902030302020204" pitchFamily="66" charset="0"/>
                <a:ea typeface="宋体" panose="02010600030101010101" pitchFamily="2" charset="-122"/>
              </a:rPr>
              <a:t>0</a:t>
            </a:r>
            <a:r>
              <a:rPr lang="zh-CN" altLang="en-US" sz="2400" dirty="0">
                <a:latin typeface="Comic Sans MS" panose="030F0902030302020204" pitchFamily="66" charset="0"/>
                <a:ea typeface="宋体" panose="02010600030101010101" pitchFamily="2" charset="-122"/>
              </a:rPr>
              <a:t>）。用基数</a:t>
            </a:r>
            <a:r>
              <a:rPr lang="en-US" altLang="zh-CN" sz="2400" dirty="0">
                <a:latin typeface="Comic Sans MS" panose="030F0902030302020204" pitchFamily="66" charset="0"/>
                <a:ea typeface="宋体" panose="02010600030101010101" pitchFamily="2" charset="-122"/>
              </a:rPr>
              <a:t>10</a:t>
            </a:r>
            <a:r>
              <a:rPr lang="zh-CN" altLang="en-US" sz="2400" dirty="0">
                <a:latin typeface="Comic Sans MS" panose="030F0902030302020204" pitchFamily="66" charset="0"/>
                <a:ea typeface="宋体" panose="02010600030101010101" pitchFamily="2" charset="-122"/>
              </a:rPr>
              <a:t>来分解</a:t>
            </a:r>
            <a:r>
              <a:rPr lang="en-US" altLang="zh-CN" sz="2400" dirty="0">
                <a:latin typeface="Comic Sans MS" panose="030F0902030302020204" pitchFamily="66" charset="0"/>
                <a:ea typeface="宋体" panose="02010600030101010101" pitchFamily="2" charset="-122"/>
              </a:rPr>
              <a:t>3725</a:t>
            </a:r>
            <a:r>
              <a:rPr lang="zh-CN" altLang="en-US" sz="2400" dirty="0">
                <a:latin typeface="Comic Sans MS" panose="030F0902030302020204" pitchFamily="66" charset="0"/>
                <a:ea typeface="宋体" panose="02010600030101010101" pitchFamily="2" charset="-122"/>
              </a:rPr>
              <a:t>可得到</a:t>
            </a:r>
            <a:r>
              <a:rPr lang="en-US" altLang="zh-CN" sz="2400" dirty="0">
                <a:latin typeface="Comic Sans MS" panose="030F0902030302020204" pitchFamily="66" charset="0"/>
                <a:ea typeface="宋体" panose="02010600030101010101" pitchFamily="2" charset="-122"/>
              </a:rPr>
              <a:t>3</a:t>
            </a:r>
            <a:r>
              <a:rPr lang="zh-CN" altLang="en-US" sz="2400" dirty="0">
                <a:latin typeface="Comic Sans MS" panose="030F0902030302020204" pitchFamily="66" charset="0"/>
                <a:ea typeface="宋体" panose="02010600030101010101" pitchFamily="2" charset="-122"/>
              </a:rPr>
              <a:t>，</a:t>
            </a:r>
            <a:r>
              <a:rPr lang="en-US" altLang="zh-CN" sz="2400" dirty="0">
                <a:latin typeface="Comic Sans MS" panose="030F0902030302020204" pitchFamily="66" charset="0"/>
                <a:ea typeface="宋体" panose="02010600030101010101" pitchFamily="2" charset="-122"/>
              </a:rPr>
              <a:t>7</a:t>
            </a:r>
            <a:r>
              <a:rPr lang="zh-CN" altLang="en-US" sz="2400" dirty="0">
                <a:latin typeface="Comic Sans MS" panose="030F0902030302020204" pitchFamily="66" charset="0"/>
                <a:ea typeface="宋体" panose="02010600030101010101" pitchFamily="2" charset="-122"/>
              </a:rPr>
              <a:t>，</a:t>
            </a:r>
            <a:r>
              <a:rPr lang="en-US" altLang="zh-CN" sz="2400" dirty="0">
                <a:latin typeface="Comic Sans MS" panose="030F0902030302020204" pitchFamily="66" charset="0"/>
                <a:ea typeface="宋体" panose="02010600030101010101" pitchFamily="2" charset="-122"/>
              </a:rPr>
              <a:t>2</a:t>
            </a:r>
            <a:r>
              <a:rPr lang="zh-CN" altLang="en-US" sz="2400" dirty="0">
                <a:latin typeface="Comic Sans MS" panose="030F0902030302020204" pitchFamily="66" charset="0"/>
                <a:ea typeface="宋体" panose="02010600030101010101" pitchFamily="2" charset="-122"/>
              </a:rPr>
              <a:t>和</a:t>
            </a:r>
            <a:r>
              <a:rPr lang="en-US" altLang="zh-CN" sz="2400" dirty="0">
                <a:latin typeface="Comic Sans MS" panose="030F0902030302020204" pitchFamily="66" charset="0"/>
                <a:ea typeface="宋体" panose="02010600030101010101" pitchFamily="2" charset="-122"/>
              </a:rPr>
              <a:t>5</a:t>
            </a:r>
            <a:r>
              <a:rPr lang="zh-CN" altLang="en-US" sz="2400" dirty="0">
                <a:latin typeface="Comic Sans MS" panose="030F0902030302020204" pitchFamily="66" charset="0"/>
                <a:ea typeface="宋体" panose="02010600030101010101" pitchFamily="2" charset="-122"/>
              </a:rPr>
              <a:t>，而利用基数</a:t>
            </a:r>
            <a:r>
              <a:rPr lang="en-US" altLang="zh-CN" sz="2400" dirty="0">
                <a:latin typeface="Comic Sans MS" panose="030F0902030302020204" pitchFamily="66" charset="0"/>
                <a:ea typeface="宋体" panose="02010600030101010101" pitchFamily="2" charset="-122"/>
              </a:rPr>
              <a:t>60</a:t>
            </a:r>
            <a:r>
              <a:rPr lang="zh-CN" altLang="en-US" sz="2400" dirty="0">
                <a:latin typeface="Comic Sans MS" panose="030F0902030302020204" pitchFamily="66" charset="0"/>
                <a:ea typeface="宋体" panose="02010600030101010101" pitchFamily="2" charset="-122"/>
              </a:rPr>
              <a:t>来进行分解则可以得到</a:t>
            </a:r>
            <a:r>
              <a:rPr lang="en-US" altLang="zh-CN" sz="2400" dirty="0">
                <a:latin typeface="Comic Sans MS" panose="030F0902030302020204" pitchFamily="66" charset="0"/>
                <a:ea typeface="宋体" panose="02010600030101010101" pitchFamily="2" charset="-122"/>
              </a:rPr>
              <a:t>1</a:t>
            </a:r>
            <a:r>
              <a:rPr lang="zh-CN" altLang="en-US" sz="2400" dirty="0">
                <a:latin typeface="Comic Sans MS" panose="030F0902030302020204" pitchFamily="66" charset="0"/>
                <a:ea typeface="宋体" panose="02010600030101010101" pitchFamily="2" charset="-122"/>
              </a:rPr>
              <a:t>，</a:t>
            </a:r>
            <a:r>
              <a:rPr lang="en-US" altLang="zh-CN" sz="2400" dirty="0">
                <a:latin typeface="Comic Sans MS" panose="030F0902030302020204" pitchFamily="66" charset="0"/>
                <a:ea typeface="宋体" panose="02010600030101010101" pitchFamily="2" charset="-122"/>
              </a:rPr>
              <a:t>2</a:t>
            </a:r>
            <a:r>
              <a:rPr lang="zh-CN" altLang="en-US" sz="2400" dirty="0">
                <a:latin typeface="Comic Sans MS" panose="030F0902030302020204" pitchFamily="66" charset="0"/>
                <a:ea typeface="宋体" panose="02010600030101010101" pitchFamily="2" charset="-122"/>
              </a:rPr>
              <a:t>和</a:t>
            </a:r>
            <a:r>
              <a:rPr lang="en-US" altLang="zh-CN" sz="2400" dirty="0">
                <a:latin typeface="Comic Sans MS" panose="030F0902030302020204" pitchFamily="66" charset="0"/>
                <a:ea typeface="宋体" panose="02010600030101010101" pitchFamily="2" charset="-122"/>
              </a:rPr>
              <a:t>5</a:t>
            </a:r>
            <a:r>
              <a:rPr lang="zh-CN" altLang="en-US" sz="2400" dirty="0">
                <a:latin typeface="Comic Sans MS" panose="030F0902030302020204" pitchFamily="66" charset="0"/>
                <a:ea typeface="宋体" panose="02010600030101010101" pitchFamily="2" charset="-122"/>
              </a:rPr>
              <a:t>（即</a:t>
            </a:r>
            <a:r>
              <a:rPr lang="en-US" altLang="zh-CN" sz="2400" dirty="0">
                <a:latin typeface="Comic Sans MS" panose="030F0902030302020204" pitchFamily="66" charset="0"/>
                <a:ea typeface="宋体" panose="02010600030101010101" pitchFamily="2" charset="-122"/>
              </a:rPr>
              <a:t>(3725)</a:t>
            </a:r>
            <a:r>
              <a:rPr lang="en-US" altLang="zh-CN" sz="2400" baseline="-25000" dirty="0">
                <a:latin typeface="Comic Sans MS" panose="030F0902030302020204" pitchFamily="66" charset="0"/>
                <a:ea typeface="宋体" panose="02010600030101010101" pitchFamily="2" charset="-122"/>
              </a:rPr>
              <a:t>10</a:t>
            </a:r>
            <a:r>
              <a:rPr lang="en-US" altLang="zh-CN" sz="2400" dirty="0">
                <a:latin typeface="Comic Sans MS" panose="030F0902030302020204" pitchFamily="66" charset="0"/>
                <a:ea typeface="宋体" panose="02010600030101010101" pitchFamily="2" charset="-122"/>
              </a:rPr>
              <a:t>=(125)</a:t>
            </a:r>
            <a:r>
              <a:rPr lang="en-US" altLang="zh-CN" sz="2400" baseline="-25000" dirty="0">
                <a:latin typeface="Comic Sans MS" panose="030F0902030302020204" pitchFamily="66" charset="0"/>
                <a:ea typeface="宋体" panose="02010600030101010101" pitchFamily="2" charset="-122"/>
              </a:rPr>
              <a:t>60</a:t>
            </a:r>
            <a:r>
              <a:rPr lang="zh-CN" altLang="en-US" sz="2400" dirty="0">
                <a:latin typeface="Comic Sans MS" panose="030F0902030302020204" pitchFamily="66" charset="0"/>
                <a:ea typeface="宋体" panose="02010600030101010101" pitchFamily="2" charset="-122"/>
              </a:rPr>
              <a:t>）。 </a:t>
            </a:r>
            <a:endParaRPr lang="zh-CN" altLang="en-US" sz="2400" dirty="0">
              <a:latin typeface="Comic Sans MS" panose="030F0902030302020204" pitchFamily="66" charset="0"/>
              <a:ea typeface="宋体" panose="02010600030101010101" pitchFamily="2" charset="-122"/>
            </a:endParaRPr>
          </a:p>
          <a:p>
            <a:pPr eaLnBrk="1" hangingPunct="1">
              <a:lnSpc>
                <a:spcPct val="90000"/>
              </a:lnSpc>
            </a:pPr>
            <a:r>
              <a:rPr lang="zh-CN" altLang="en-US" sz="2400" dirty="0">
                <a:latin typeface="Comic Sans MS" panose="030F0902030302020204" pitchFamily="66" charset="0"/>
                <a:ea typeface="宋体" panose="02010600030101010101" pitchFamily="2" charset="-122"/>
              </a:rPr>
              <a:t>所谓</a:t>
            </a:r>
            <a:r>
              <a:rPr lang="zh-CN" altLang="en-US" sz="2400" dirty="0">
                <a:solidFill>
                  <a:schemeClr val="hlink"/>
                </a:solidFill>
                <a:latin typeface="Comic Sans MS" panose="030F0902030302020204" pitchFamily="66" charset="0"/>
                <a:ea typeface="宋体" panose="02010600030101010101" pitchFamily="2" charset="-122"/>
              </a:rPr>
              <a:t>基数排序</a:t>
            </a:r>
            <a:r>
              <a:rPr lang="en-US" altLang="zh-CN" sz="2400" dirty="0">
                <a:solidFill>
                  <a:schemeClr val="hlink"/>
                </a:solidFill>
                <a:latin typeface="Comic Sans MS" panose="030F0902030302020204" pitchFamily="66" charset="0"/>
                <a:ea typeface="宋体" panose="02010600030101010101" pitchFamily="2" charset="-122"/>
              </a:rPr>
              <a:t>(radix sort)</a:t>
            </a:r>
            <a:r>
              <a:rPr lang="en-US" altLang="zh-CN" sz="2400" dirty="0">
                <a:latin typeface="Comic Sans MS" panose="030F0902030302020204" pitchFamily="66" charset="0"/>
                <a:ea typeface="宋体" panose="02010600030101010101" pitchFamily="2" charset="-122"/>
              </a:rPr>
              <a:t> </a:t>
            </a:r>
            <a:r>
              <a:rPr lang="zh-CN" altLang="en-US" sz="2400" dirty="0">
                <a:latin typeface="Comic Sans MS" panose="030F0902030302020204" pitchFamily="66" charset="0"/>
                <a:ea typeface="宋体" panose="02010600030101010101" pitchFamily="2" charset="-122"/>
              </a:rPr>
              <a:t>：把数按照某种基数分解为数字，然后对数字进行排序。</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基数排序是对箱子排序方法的扩充，可使其</a:t>
            </a:r>
            <a:r>
              <a:rPr lang="zh-CN" altLang="en-US" sz="2400" dirty="0">
                <a:solidFill>
                  <a:schemeClr val="folHlink"/>
                </a:solidFill>
                <a:latin typeface="Comic Sans MS" panose="030F0902030302020204" pitchFamily="66" charset="0"/>
                <a:ea typeface="宋体" panose="02010600030101010101" pitchFamily="2" charset="-122"/>
              </a:rPr>
              <a:t>在</a:t>
            </a:r>
            <a:r>
              <a:rPr lang="el-GR" altLang="zh-CN" sz="2400" dirty="0">
                <a:solidFill>
                  <a:schemeClr val="folHlink"/>
                </a:solidFill>
                <a:latin typeface="Comic Sans MS" panose="030F0902030302020204" pitchFamily="66" charset="0"/>
              </a:rPr>
              <a:t>Θ</a:t>
            </a:r>
            <a:r>
              <a:rPr lang="en-US" altLang="zh-CN" sz="2400" dirty="0">
                <a:solidFill>
                  <a:schemeClr val="folHlink"/>
                </a:solidFill>
                <a:latin typeface="Comic Sans MS" panose="030F0902030302020204" pitchFamily="66" charset="0"/>
                <a:ea typeface="宋体" panose="02010600030101010101" pitchFamily="2" charset="-122"/>
              </a:rPr>
              <a:t>(n)</a:t>
            </a:r>
            <a:r>
              <a:rPr lang="zh-CN" altLang="en-US" sz="2400" dirty="0">
                <a:solidFill>
                  <a:schemeClr val="folHlink"/>
                </a:solidFill>
                <a:latin typeface="Comic Sans MS" panose="030F0902030302020204" pitchFamily="66" charset="0"/>
                <a:ea typeface="宋体" panose="02010600030101010101" pitchFamily="2" charset="-122"/>
              </a:rPr>
              <a:t>时间内对范围在</a:t>
            </a:r>
            <a:r>
              <a:rPr lang="en-US" altLang="zh-CN" sz="2400" dirty="0">
                <a:solidFill>
                  <a:schemeClr val="folHlink"/>
                </a:solidFill>
                <a:latin typeface="Comic Sans MS" panose="030F0902030302020204" pitchFamily="66" charset="0"/>
                <a:ea typeface="宋体" panose="02010600030101010101" pitchFamily="2" charset="-122"/>
              </a:rPr>
              <a:t>0~n</a:t>
            </a:r>
            <a:r>
              <a:rPr lang="en-US" altLang="zh-CN" sz="2400" baseline="30000" dirty="0">
                <a:solidFill>
                  <a:schemeClr val="folHlink"/>
                </a:solidFill>
                <a:latin typeface="Comic Sans MS" panose="030F0902030302020204" pitchFamily="66" charset="0"/>
                <a:ea typeface="宋体" panose="02010600030101010101" pitchFamily="2" charset="-122"/>
              </a:rPr>
              <a:t>c</a:t>
            </a:r>
            <a:r>
              <a:rPr lang="en-US" altLang="zh-CN" sz="2400" dirty="0">
                <a:solidFill>
                  <a:schemeClr val="folHlink"/>
                </a:solidFill>
                <a:latin typeface="Comic Sans MS" panose="030F0902030302020204" pitchFamily="66" charset="0"/>
                <a:ea typeface="宋体" panose="02010600030101010101" pitchFamily="2" charset="-122"/>
              </a:rPr>
              <a:t>-1 </a:t>
            </a:r>
            <a:r>
              <a:rPr lang="zh-CN" altLang="en-US" sz="2400" dirty="0">
                <a:solidFill>
                  <a:schemeClr val="folHlink"/>
                </a:solidFill>
                <a:latin typeface="Comic Sans MS" panose="030F0902030302020204" pitchFamily="66" charset="0"/>
                <a:ea typeface="宋体" panose="02010600030101010101" pitchFamily="2" charset="-122"/>
              </a:rPr>
              <a:t>之间的</a:t>
            </a:r>
            <a:r>
              <a:rPr lang="en-US" altLang="zh-CN" sz="2400" dirty="0">
                <a:solidFill>
                  <a:schemeClr val="folHlink"/>
                </a:solidFill>
                <a:latin typeface="Comic Sans MS" panose="030F0902030302020204" pitchFamily="66" charset="0"/>
                <a:ea typeface="宋体" panose="02010600030101010101" pitchFamily="2" charset="-122"/>
              </a:rPr>
              <a:t>n</a:t>
            </a:r>
            <a:r>
              <a:rPr lang="zh-CN" altLang="en-US" sz="2400" dirty="0">
                <a:solidFill>
                  <a:schemeClr val="folHlink"/>
                </a:solidFill>
                <a:latin typeface="Comic Sans MS" panose="030F0902030302020204" pitchFamily="66" charset="0"/>
                <a:ea typeface="宋体" panose="02010600030101010101" pitchFamily="2" charset="-122"/>
              </a:rPr>
              <a:t>个整数进行排序</a:t>
            </a:r>
            <a:r>
              <a:rPr lang="zh-CN" altLang="en-US" sz="2400" dirty="0">
                <a:latin typeface="Comic Sans MS" panose="030F0902030302020204" pitchFamily="66" charset="0"/>
                <a:ea typeface="宋体" panose="02010600030101010101" pitchFamily="2" charset="-122"/>
              </a:rPr>
              <a:t>，其中</a:t>
            </a:r>
            <a:r>
              <a:rPr lang="en-US" altLang="zh-CN" sz="2400" dirty="0">
                <a:latin typeface="Comic Sans MS" panose="030F0902030302020204" pitchFamily="66" charset="0"/>
                <a:ea typeface="宋体" panose="02010600030101010101" pitchFamily="2" charset="-122"/>
              </a:rPr>
              <a:t>c </a:t>
            </a:r>
            <a:r>
              <a:rPr lang="zh-CN" altLang="en-US" sz="2400" dirty="0">
                <a:latin typeface="Comic Sans MS" panose="030F0902030302020204" pitchFamily="66" charset="0"/>
                <a:ea typeface="宋体" panose="02010600030101010101" pitchFamily="2" charset="-122"/>
              </a:rPr>
              <a:t>是一个常量。</a:t>
            </a:r>
            <a:endParaRPr lang="zh-CN" altLang="en-US" sz="24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 calcmode="lin" valueType="num">
                                      <p:cBhvr additive="base">
                                        <p:cTn id="7" dur="500" fill="hold"/>
                                        <p:tgtEl>
                                          <p:spTgt spid="618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8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8499">
                                            <p:txEl>
                                              <p:pRg st="2" end="2"/>
                                            </p:txEl>
                                          </p:spTgt>
                                        </p:tgtEl>
                                        <p:attrNameLst>
                                          <p:attrName>style.visibility</p:attrName>
                                        </p:attrNameLst>
                                      </p:cBhvr>
                                      <p:to>
                                        <p:strVal val="visible"/>
                                      </p:to>
                                    </p:set>
                                    <p:anim calcmode="lin" valueType="num">
                                      <p:cBhvr additive="base">
                                        <p:cTn id="13" dur="500" fill="hold"/>
                                        <p:tgtEl>
                                          <p:spTgt spid="6184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84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8499">
                                            <p:txEl>
                                              <p:pRg st="3" end="3"/>
                                            </p:txEl>
                                          </p:spTgt>
                                        </p:tgtEl>
                                        <p:attrNameLst>
                                          <p:attrName>style.visibility</p:attrName>
                                        </p:attrNameLst>
                                      </p:cBhvr>
                                      <p:to>
                                        <p:strVal val="visible"/>
                                      </p:to>
                                    </p:set>
                                    <p:anim calcmode="lin" valueType="num">
                                      <p:cBhvr additive="base">
                                        <p:cTn id="17" dur="500" fill="hold"/>
                                        <p:tgtEl>
                                          <p:spTgt spid="6184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84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miter lim="800000"/>
          </a:ln>
        </p:spPr>
        <p:txBody>
          <a:bodyPr/>
          <a:lstStyle/>
          <a:p>
            <a:fld id="{64627C17-BFC9-4685-8343-5D97DED83B88}" type="datetime7">
              <a:rPr lang="zh-CN" altLang="en-US" smtClean="0"/>
            </a:fld>
            <a:endParaRPr lang="en-US" altLang="zh-CN"/>
          </a:p>
        </p:txBody>
      </p:sp>
      <p:sp>
        <p:nvSpPr>
          <p:cNvPr id="92163" name="灯片编号占位符 5"/>
          <p:cNvSpPr>
            <a:spLocks noGrp="1"/>
          </p:cNvSpPr>
          <p:nvPr>
            <p:ph type="sldNum" sz="quarter" idx="12"/>
          </p:nvPr>
        </p:nvSpPr>
        <p:spPr>
          <a:noFill/>
          <a:ln>
            <a:miter lim="800000"/>
          </a:ln>
        </p:spPr>
        <p:txBody>
          <a:bodyPr/>
          <a:lstStyle/>
          <a:p>
            <a:fld id="{F7F88869-2C1F-4AED-A3E8-AB6F1C6AC879}" type="slidenum">
              <a:rPr lang="zh-CN" altLang="en-US" smtClean="0"/>
            </a:fld>
            <a:endParaRPr lang="en-US" altLang="zh-CN"/>
          </a:p>
        </p:txBody>
      </p:sp>
      <p:sp>
        <p:nvSpPr>
          <p:cNvPr id="92164"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12.6 </a:t>
            </a:r>
            <a:r>
              <a:rPr lang="zh-CN" altLang="en-US" dirty="0">
                <a:ea typeface="宋体" panose="02010600030101010101" pitchFamily="2" charset="-122"/>
              </a:rPr>
              <a:t>基数排序</a:t>
            </a:r>
            <a:endParaRPr lang="zh-CN" altLang="en-US" dirty="0">
              <a:ea typeface="宋体" panose="02010600030101010101" pitchFamily="2" charset="-122"/>
            </a:endParaRPr>
          </a:p>
        </p:txBody>
      </p:sp>
      <p:sp>
        <p:nvSpPr>
          <p:cNvPr id="619523" name="Rectangle 3"/>
          <p:cNvSpPr>
            <a:spLocks noGrp="1" noChangeArrowheads="1"/>
          </p:cNvSpPr>
          <p:nvPr>
            <p:ph type="body" idx="1"/>
          </p:nvPr>
        </p:nvSpPr>
        <p:spPr/>
        <p:txBody>
          <a:bodyPr/>
          <a:lstStyle/>
          <a:p>
            <a:pPr eaLnBrk="1" hangingPunct="1">
              <a:lnSpc>
                <a:spcPct val="80000"/>
              </a:lnSpc>
            </a:pPr>
            <a:r>
              <a:rPr lang="zh-CN" altLang="en-US" sz="2800">
                <a:latin typeface="Comic Sans MS" panose="030F0902030302020204" pitchFamily="66" charset="0"/>
                <a:ea typeface="宋体" panose="02010600030101010101" pitchFamily="2" charset="-122"/>
              </a:rPr>
              <a:t>例</a:t>
            </a:r>
            <a:r>
              <a:rPr lang="en-US" altLang="zh-CN" sz="2800">
                <a:latin typeface="Comic Sans MS" panose="030F0902030302020204" pitchFamily="66" charset="0"/>
                <a:ea typeface="宋体" panose="02010600030101010101" pitchFamily="2" charset="-122"/>
              </a:rPr>
              <a:t>3-1</a:t>
            </a:r>
            <a:r>
              <a:rPr lang="zh-CN" altLang="en-US" sz="2800">
                <a:latin typeface="Comic Sans MS" panose="030F0902030302020204" pitchFamily="66" charset="0"/>
                <a:ea typeface="宋体" panose="02010600030101010101" pitchFamily="2" charset="-122"/>
              </a:rPr>
              <a:t>：假定对范围在</a:t>
            </a:r>
            <a:r>
              <a:rPr lang="en-US" altLang="zh-CN" sz="2800">
                <a:latin typeface="Comic Sans MS" panose="030F0902030302020204" pitchFamily="66" charset="0"/>
                <a:ea typeface="宋体" panose="02010600030101010101" pitchFamily="2" charset="-122"/>
              </a:rPr>
              <a:t>0~999</a:t>
            </a:r>
            <a:r>
              <a:rPr lang="zh-CN" altLang="en-US" sz="2800">
                <a:latin typeface="Comic Sans MS" panose="030F0902030302020204" pitchFamily="66" charset="0"/>
                <a:ea typeface="宋体" panose="02010600030101010101" pitchFamily="2" charset="-122"/>
              </a:rPr>
              <a:t>之间的</a:t>
            </a:r>
            <a:r>
              <a:rPr lang="en-US" altLang="zh-CN" sz="2800">
                <a:latin typeface="Comic Sans MS" panose="030F0902030302020204" pitchFamily="66" charset="0"/>
                <a:ea typeface="宋体" panose="02010600030101010101" pitchFamily="2" charset="-122"/>
              </a:rPr>
              <a:t>10</a:t>
            </a:r>
            <a:r>
              <a:rPr lang="zh-CN" altLang="en-US" sz="2800">
                <a:latin typeface="Comic Sans MS" panose="030F0902030302020204" pitchFamily="66" charset="0"/>
                <a:ea typeface="宋体" panose="02010600030101010101" pitchFamily="2" charset="-122"/>
              </a:rPr>
              <a:t>个整数进行排序。如果使用</a:t>
            </a:r>
            <a:r>
              <a:rPr lang="en-US" altLang="zh-CN" sz="2800">
                <a:latin typeface="Comic Sans MS" panose="030F0902030302020204" pitchFamily="66" charset="0"/>
                <a:ea typeface="宋体" panose="02010600030101010101" pitchFamily="2" charset="-122"/>
              </a:rPr>
              <a:t>range = 1000 </a:t>
            </a:r>
            <a:r>
              <a:rPr lang="zh-CN" altLang="en-US" sz="2800">
                <a:latin typeface="Comic Sans MS" panose="030F0902030302020204" pitchFamily="66" charset="0"/>
                <a:ea typeface="宋体" panose="02010600030101010101" pitchFamily="2" charset="-122"/>
              </a:rPr>
              <a:t>来调用</a:t>
            </a:r>
            <a:r>
              <a:rPr lang="en-US" altLang="zh-CN" sz="2800">
                <a:latin typeface="Comic Sans MS" panose="030F0902030302020204" pitchFamily="66" charset="0"/>
                <a:ea typeface="宋体" panose="02010600030101010101" pitchFamily="2" charset="-122"/>
              </a:rPr>
              <a:t>BinSort</a:t>
            </a:r>
            <a:r>
              <a:rPr lang="zh-CN" altLang="en-US" sz="2800">
                <a:latin typeface="Comic Sans MS" panose="030F0902030302020204" pitchFamily="66" charset="0"/>
                <a:ea typeface="宋体" panose="02010600030101010101" pitchFamily="2" charset="-122"/>
              </a:rPr>
              <a:t>，那么箱子的初始化将需要</a:t>
            </a:r>
            <a:r>
              <a:rPr lang="en-US" altLang="zh-CN" sz="2800">
                <a:latin typeface="Comic Sans MS" panose="030F0902030302020204" pitchFamily="66" charset="0"/>
                <a:ea typeface="宋体" panose="02010600030101010101" pitchFamily="2" charset="-122"/>
              </a:rPr>
              <a:t>1000</a:t>
            </a:r>
            <a:r>
              <a:rPr lang="zh-CN" altLang="en-US" sz="2800">
                <a:latin typeface="Comic Sans MS" panose="030F0902030302020204" pitchFamily="66" charset="0"/>
                <a:ea typeface="宋体" panose="02010600030101010101" pitchFamily="2" charset="-122"/>
              </a:rPr>
              <a:t>个执行步，节点分配需要</a:t>
            </a:r>
            <a:r>
              <a:rPr lang="en-US" altLang="zh-CN" sz="2800">
                <a:latin typeface="Comic Sans MS" panose="030F0902030302020204" pitchFamily="66" charset="0"/>
                <a:ea typeface="宋体" panose="02010600030101010101" pitchFamily="2" charset="-122"/>
              </a:rPr>
              <a:t>10</a:t>
            </a:r>
            <a:r>
              <a:rPr lang="zh-CN" altLang="en-US" sz="2800">
                <a:latin typeface="Comic Sans MS" panose="030F0902030302020204" pitchFamily="66" charset="0"/>
                <a:ea typeface="宋体" panose="02010600030101010101" pitchFamily="2" charset="-122"/>
              </a:rPr>
              <a:t>个执行步，从箱子中收集节点需要</a:t>
            </a:r>
            <a:r>
              <a:rPr lang="en-US" altLang="zh-CN" sz="2800">
                <a:latin typeface="Comic Sans MS" panose="030F0902030302020204" pitchFamily="66" charset="0"/>
                <a:ea typeface="宋体" panose="02010600030101010101" pitchFamily="2" charset="-122"/>
              </a:rPr>
              <a:t>1000</a:t>
            </a:r>
            <a:r>
              <a:rPr lang="zh-CN" altLang="en-US" sz="2800">
                <a:latin typeface="Comic Sans MS" panose="030F0902030302020204" pitchFamily="66" charset="0"/>
                <a:ea typeface="宋体" panose="02010600030101010101" pitchFamily="2" charset="-122"/>
              </a:rPr>
              <a:t>个执行步，总的执行步数为</a:t>
            </a:r>
            <a:r>
              <a:rPr lang="en-US" altLang="zh-CN" sz="2800">
                <a:latin typeface="Comic Sans MS" panose="030F0902030302020204" pitchFamily="66" charset="0"/>
                <a:ea typeface="宋体" panose="02010600030101010101" pitchFamily="2" charset="-122"/>
              </a:rPr>
              <a:t>2010</a:t>
            </a:r>
            <a:r>
              <a:rPr lang="zh-CN" altLang="en-US" sz="2800">
                <a:latin typeface="Comic Sans MS" panose="030F0902030302020204" pitchFamily="66" charset="0"/>
                <a:ea typeface="宋体" panose="02010600030101010101" pitchFamily="2" charset="-122"/>
              </a:rPr>
              <a:t>。</a:t>
            </a:r>
            <a:endParaRPr lang="zh-CN" altLang="en-US" sz="2800">
              <a:latin typeface="Comic Sans MS" panose="030F0902030302020204" pitchFamily="66" charset="0"/>
              <a:ea typeface="宋体" panose="02010600030101010101" pitchFamily="2" charset="-122"/>
            </a:endParaRPr>
          </a:p>
          <a:p>
            <a:pPr eaLnBrk="1" hangingPunct="1">
              <a:lnSpc>
                <a:spcPct val="80000"/>
              </a:lnSpc>
            </a:pPr>
            <a:r>
              <a:rPr lang="zh-CN" altLang="en-US" sz="2800">
                <a:solidFill>
                  <a:schemeClr val="folHlink"/>
                </a:solidFill>
                <a:latin typeface="Comic Sans MS" panose="030F0902030302020204" pitchFamily="66" charset="0"/>
                <a:ea typeface="宋体" panose="02010600030101010101" pitchFamily="2" charset="-122"/>
              </a:rPr>
              <a:t>另一种方法是</a:t>
            </a:r>
            <a:r>
              <a:rPr lang="zh-CN" altLang="en-US" sz="2800">
                <a:latin typeface="Comic Sans MS" panose="030F0902030302020204" pitchFamily="66" charset="0"/>
                <a:ea typeface="宋体" panose="02010600030101010101" pitchFamily="2" charset="-122"/>
              </a:rPr>
              <a:t>：</a:t>
            </a:r>
            <a:endParaRPr lang="zh-CN" altLang="en-US" sz="2800">
              <a:latin typeface="Comic Sans MS" panose="030F0902030302020204" pitchFamily="66" charset="0"/>
              <a:ea typeface="宋体" panose="02010600030101010101" pitchFamily="2" charset="-122"/>
            </a:endParaRPr>
          </a:p>
          <a:p>
            <a:pPr lvl="1" eaLnBrk="1" hangingPunct="1">
              <a:lnSpc>
                <a:spcPct val="80000"/>
              </a:lnSpc>
            </a:pPr>
            <a:r>
              <a:rPr lang="en-US" altLang="zh-CN" sz="2300">
                <a:latin typeface="Comic Sans MS" panose="030F0902030302020204" pitchFamily="66" charset="0"/>
                <a:ea typeface="宋体" panose="02010600030101010101" pitchFamily="2" charset="-122"/>
              </a:rPr>
              <a:t>1) </a:t>
            </a:r>
            <a:r>
              <a:rPr lang="zh-CN" altLang="en-US" sz="2300">
                <a:latin typeface="Comic Sans MS" panose="030F0902030302020204" pitchFamily="66" charset="0"/>
                <a:ea typeface="宋体" panose="02010600030101010101" pitchFamily="2" charset="-122"/>
              </a:rPr>
              <a:t>用</a:t>
            </a:r>
            <a:r>
              <a:rPr lang="en-US" altLang="zh-CN" sz="2300">
                <a:latin typeface="Comic Sans MS" panose="030F0902030302020204" pitchFamily="66" charset="0"/>
                <a:ea typeface="宋体" panose="02010600030101010101" pitchFamily="2" charset="-122"/>
              </a:rPr>
              <a:t>BinSort</a:t>
            </a:r>
            <a:r>
              <a:rPr lang="zh-CN" altLang="en-US" sz="2300">
                <a:latin typeface="Comic Sans MS" panose="030F0902030302020204" pitchFamily="66" charset="0"/>
                <a:ea typeface="宋体" panose="02010600030101010101" pitchFamily="2" charset="-122"/>
              </a:rPr>
              <a:t>根据数的最低位数字对</a:t>
            </a:r>
            <a:r>
              <a:rPr lang="en-US" altLang="zh-CN" sz="2300">
                <a:latin typeface="Comic Sans MS" panose="030F0902030302020204" pitchFamily="66" charset="0"/>
                <a:ea typeface="宋体" panose="02010600030101010101" pitchFamily="2" charset="-122"/>
              </a:rPr>
              <a:t>10</a:t>
            </a:r>
            <a:r>
              <a:rPr lang="zh-CN" altLang="en-US" sz="2300">
                <a:latin typeface="Comic Sans MS" panose="030F0902030302020204" pitchFamily="66" charset="0"/>
                <a:ea typeface="宋体" panose="02010600030101010101" pitchFamily="2" charset="-122"/>
              </a:rPr>
              <a:t>个数进行排序。由于每个数字的范围为</a:t>
            </a:r>
            <a:r>
              <a:rPr lang="en-US" altLang="zh-CN" sz="2300">
                <a:latin typeface="Comic Sans MS" panose="030F0902030302020204" pitchFamily="66" charset="0"/>
                <a:ea typeface="宋体" panose="02010600030101010101" pitchFamily="2" charset="-122"/>
              </a:rPr>
              <a:t>0~9</a:t>
            </a:r>
            <a:r>
              <a:rPr lang="zh-CN" altLang="en-US" sz="2300">
                <a:latin typeface="Comic Sans MS" panose="030F0902030302020204" pitchFamily="66" charset="0"/>
                <a:ea typeface="宋体" panose="02010600030101010101" pitchFamily="2" charset="-122"/>
              </a:rPr>
              <a:t>，因此</a:t>
            </a:r>
            <a:r>
              <a:rPr lang="en-US" altLang="zh-CN" sz="2300">
                <a:latin typeface="Comic Sans MS" panose="030F0902030302020204" pitchFamily="66" charset="0"/>
                <a:ea typeface="宋体" panose="02010600030101010101" pitchFamily="2" charset="-122"/>
              </a:rPr>
              <a:t>range = 10 </a:t>
            </a:r>
            <a:r>
              <a:rPr lang="zh-CN" altLang="en-US" sz="2300">
                <a:latin typeface="Comic Sans MS" panose="030F0902030302020204" pitchFamily="66" charset="0"/>
                <a:ea typeface="宋体" panose="02010600030101010101" pitchFamily="2" charset="-122"/>
              </a:rPr>
              <a:t>。</a:t>
            </a:r>
            <a:endParaRPr lang="zh-CN" altLang="en-US" sz="2300">
              <a:latin typeface="Comic Sans MS" panose="030F0902030302020204" pitchFamily="66" charset="0"/>
              <a:ea typeface="宋体" panose="02010600030101010101" pitchFamily="2" charset="-122"/>
            </a:endParaRPr>
          </a:p>
          <a:p>
            <a:pPr lvl="1" eaLnBrk="1" hangingPunct="1">
              <a:lnSpc>
                <a:spcPct val="80000"/>
              </a:lnSpc>
            </a:pPr>
            <a:r>
              <a:rPr lang="en-US" altLang="zh-CN" sz="2300">
                <a:latin typeface="Comic Sans MS" panose="030F0902030302020204" pitchFamily="66" charset="0"/>
                <a:ea typeface="宋体" panose="02010600030101010101" pitchFamily="2" charset="-122"/>
              </a:rPr>
              <a:t>2) </a:t>
            </a:r>
            <a:r>
              <a:rPr lang="zh-CN" altLang="en-US" sz="2300">
                <a:latin typeface="Comic Sans MS" panose="030F0902030302020204" pitchFamily="66" charset="0"/>
                <a:ea typeface="宋体" panose="02010600030101010101" pitchFamily="2" charset="-122"/>
              </a:rPr>
              <a:t>用箱子排序算法对</a:t>
            </a:r>
            <a:r>
              <a:rPr lang="en-US" altLang="zh-CN" sz="2300">
                <a:latin typeface="Comic Sans MS" panose="030F0902030302020204" pitchFamily="66" charset="0"/>
                <a:ea typeface="宋体" panose="02010600030101010101" pitchFamily="2" charset="-122"/>
              </a:rPr>
              <a:t>1) </a:t>
            </a:r>
            <a:r>
              <a:rPr lang="zh-CN" altLang="en-US" sz="2300">
                <a:latin typeface="Comic Sans MS" panose="030F0902030302020204" pitchFamily="66" charset="0"/>
                <a:ea typeface="宋体" panose="02010600030101010101" pitchFamily="2" charset="-122"/>
              </a:rPr>
              <a:t>中所得到的链表按次低位数字进行排序。由于箱子排序是稳定排序，次低位数字相同的节点，其相对次序保持不变。因此，现在链表是按照最后两位数字进行排序的。</a:t>
            </a:r>
            <a:endParaRPr lang="zh-CN" altLang="en-US" sz="2300">
              <a:latin typeface="Comic Sans MS" panose="030F0902030302020204" pitchFamily="66" charset="0"/>
              <a:ea typeface="宋体" panose="02010600030101010101" pitchFamily="2" charset="-122"/>
            </a:endParaRPr>
          </a:p>
          <a:p>
            <a:pPr lvl="1" eaLnBrk="1" hangingPunct="1">
              <a:lnSpc>
                <a:spcPct val="80000"/>
              </a:lnSpc>
            </a:pPr>
            <a:r>
              <a:rPr lang="en-US" altLang="zh-CN" sz="2300">
                <a:latin typeface="Comic Sans MS" panose="030F0902030302020204" pitchFamily="66" charset="0"/>
                <a:ea typeface="宋体" panose="02010600030101010101" pitchFamily="2" charset="-122"/>
              </a:rPr>
              <a:t>3) </a:t>
            </a:r>
            <a:r>
              <a:rPr lang="zh-CN" altLang="en-US" sz="2300">
                <a:latin typeface="Comic Sans MS" panose="030F0902030302020204" pitchFamily="66" charset="0"/>
                <a:ea typeface="宋体" panose="02010600030101010101" pitchFamily="2" charset="-122"/>
              </a:rPr>
              <a:t>用箱子排序算法对</a:t>
            </a:r>
            <a:r>
              <a:rPr lang="en-US" altLang="zh-CN" sz="2300">
                <a:latin typeface="Comic Sans MS" panose="030F0902030302020204" pitchFamily="66" charset="0"/>
                <a:ea typeface="宋体" panose="02010600030101010101" pitchFamily="2" charset="-122"/>
              </a:rPr>
              <a:t>2) </a:t>
            </a:r>
            <a:r>
              <a:rPr lang="zh-CN" altLang="en-US" sz="2300">
                <a:latin typeface="Comic Sans MS" panose="030F0902030302020204" pitchFamily="66" charset="0"/>
                <a:ea typeface="宋体" panose="02010600030101010101" pitchFamily="2" charset="-122"/>
              </a:rPr>
              <a:t>中所得到的链表按第三位</a:t>
            </a:r>
            <a:r>
              <a:rPr lang="en-US" altLang="zh-CN" sz="2300">
                <a:latin typeface="Comic Sans MS" panose="030F0902030302020204" pitchFamily="66" charset="0"/>
                <a:ea typeface="宋体" panose="02010600030101010101" pitchFamily="2" charset="-122"/>
              </a:rPr>
              <a:t>(</a:t>
            </a:r>
            <a:r>
              <a:rPr lang="zh-CN" altLang="en-US" sz="2300">
                <a:latin typeface="Comic Sans MS" panose="030F0902030302020204" pitchFamily="66" charset="0"/>
                <a:ea typeface="宋体" panose="02010600030101010101" pitchFamily="2" charset="-122"/>
              </a:rPr>
              <a:t>最高位</a:t>
            </a:r>
            <a:r>
              <a:rPr lang="en-US" altLang="zh-CN" sz="2300">
                <a:latin typeface="Comic Sans MS" panose="030F0902030302020204" pitchFamily="66" charset="0"/>
                <a:ea typeface="宋体" panose="02010600030101010101" pitchFamily="2" charset="-122"/>
              </a:rPr>
              <a:t>)</a:t>
            </a:r>
            <a:r>
              <a:rPr lang="zh-CN" altLang="en-US" sz="2300">
                <a:latin typeface="Comic Sans MS" panose="030F0902030302020204" pitchFamily="66" charset="0"/>
                <a:ea typeface="宋体" panose="02010600030101010101" pitchFamily="2" charset="-122"/>
              </a:rPr>
              <a:t>数字进行排序。由于按第三位数字排序是稳定排序，所以第三位数字相同的节点，其相对次序保持不变。因此，现在链表是按照后三位数字进行排序的。</a:t>
            </a:r>
            <a:endParaRPr lang="zh-CN" altLang="en-US" sz="23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9523">
                                            <p:txEl>
                                              <p:pRg st="1" end="1"/>
                                            </p:txEl>
                                          </p:spTgt>
                                        </p:tgtEl>
                                        <p:attrNameLst>
                                          <p:attrName>style.visibility</p:attrName>
                                        </p:attrNameLst>
                                      </p:cBhvr>
                                      <p:to>
                                        <p:strVal val="visible"/>
                                      </p:to>
                                    </p:set>
                                    <p:anim calcmode="lin" valueType="num">
                                      <p:cBhvr additive="base">
                                        <p:cTn id="7" dur="500" fill="hold"/>
                                        <p:tgtEl>
                                          <p:spTgt spid="619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95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9523">
                                            <p:txEl>
                                              <p:pRg st="2" end="2"/>
                                            </p:txEl>
                                          </p:spTgt>
                                        </p:tgtEl>
                                        <p:attrNameLst>
                                          <p:attrName>style.visibility</p:attrName>
                                        </p:attrNameLst>
                                      </p:cBhvr>
                                      <p:to>
                                        <p:strVal val="visible"/>
                                      </p:to>
                                    </p:set>
                                    <p:anim calcmode="lin" valueType="num">
                                      <p:cBhvr additive="base">
                                        <p:cTn id="11" dur="500" fill="hold"/>
                                        <p:tgtEl>
                                          <p:spTgt spid="6195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95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9523">
                                            <p:txEl>
                                              <p:pRg st="3" end="3"/>
                                            </p:txEl>
                                          </p:spTgt>
                                        </p:tgtEl>
                                        <p:attrNameLst>
                                          <p:attrName>style.visibility</p:attrName>
                                        </p:attrNameLst>
                                      </p:cBhvr>
                                      <p:to>
                                        <p:strVal val="visible"/>
                                      </p:to>
                                    </p:set>
                                    <p:anim calcmode="lin" valueType="num">
                                      <p:cBhvr additive="base">
                                        <p:cTn id="15" dur="500" fill="hold"/>
                                        <p:tgtEl>
                                          <p:spTgt spid="6195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95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9523">
                                            <p:txEl>
                                              <p:pRg st="4" end="4"/>
                                            </p:txEl>
                                          </p:spTgt>
                                        </p:tgtEl>
                                        <p:attrNameLst>
                                          <p:attrName>style.visibility</p:attrName>
                                        </p:attrNameLst>
                                      </p:cBhvr>
                                      <p:to>
                                        <p:strVal val="visible"/>
                                      </p:to>
                                    </p:set>
                                    <p:anim calcmode="lin" valueType="num">
                                      <p:cBhvr additive="base">
                                        <p:cTn id="19" dur="500" fill="hold"/>
                                        <p:tgtEl>
                                          <p:spTgt spid="6195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9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A6BB4F0A-B8A1-49C8-B784-D870288559B9}" type="datetime7">
              <a:rPr lang="zh-CN" altLang="en-US"/>
            </a:fld>
            <a:endParaRPr lang="en-US" altLang="zh-CN"/>
          </a:p>
        </p:txBody>
      </p:sp>
      <p:sp>
        <p:nvSpPr>
          <p:cNvPr id="9219" name="灯片编号占位符 5"/>
          <p:cNvSpPr>
            <a:spLocks noGrp="1"/>
          </p:cNvSpPr>
          <p:nvPr>
            <p:ph type="sldNum" sz="quarter" idx="12"/>
          </p:nvPr>
        </p:nvSpPr>
        <p:spPr>
          <a:noFill/>
        </p:spPr>
        <p:txBody>
          <a:bodyPr/>
          <a:lstStyle/>
          <a:p>
            <a:fld id="{A0452D18-D8D5-4384-A0B4-187ADABEE432}" type="slidenum">
              <a:rPr lang="zh-CN" altLang="en-US"/>
            </a:fld>
            <a:endParaRPr lang="en-US" altLang="zh-CN"/>
          </a:p>
        </p:txBody>
      </p:sp>
      <p:sp>
        <p:nvSpPr>
          <p:cNvPr id="922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sp>
        <p:nvSpPr>
          <p:cNvPr id="9221" name="Rectangle 3"/>
          <p:cNvSpPr>
            <a:spLocks noGrp="1" noChangeArrowheads="1"/>
          </p:cNvSpPr>
          <p:nvPr>
            <p:ph type="body" idx="1"/>
          </p:nvPr>
        </p:nvSpPr>
        <p:spPr/>
        <p:txBody>
          <a:bodyPr/>
          <a:lstStyle/>
          <a:p>
            <a:pPr algn="just" eaLnBrk="1" hangingPunct="1"/>
            <a:r>
              <a:rPr lang="zh-CN" altLang="en-US" dirty="0">
                <a:latin typeface="Comic Sans MS" panose="030F0902030302020204" pitchFamily="66" charset="0"/>
                <a:ea typeface="宋体" panose="02010600030101010101" pitchFamily="2" charset="-122"/>
              </a:rPr>
              <a:t>根据在排序的过程涉及的存储器不同，排序方法可分为两类：</a:t>
            </a:r>
            <a:endParaRPr lang="zh-CN" altLang="en-US" dirty="0">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1.</a:t>
            </a:r>
            <a:r>
              <a:rPr lang="zh-CN" altLang="en-US" dirty="0">
                <a:latin typeface="Comic Sans MS" panose="030F0902030302020204" pitchFamily="66" charset="0"/>
                <a:ea typeface="宋体" panose="02010600030101010101" pitchFamily="2" charset="-122"/>
              </a:rPr>
              <a:t>内部排序（</a:t>
            </a:r>
            <a:r>
              <a:rPr lang="en-US" altLang="zh-CN" dirty="0">
                <a:latin typeface="Comic Sans MS" panose="030F0902030302020204" pitchFamily="66" charset="0"/>
                <a:ea typeface="宋体" panose="02010600030101010101" pitchFamily="2" charset="-122"/>
              </a:rPr>
              <a:t>Internal Sort</a:t>
            </a:r>
            <a:r>
              <a:rPr lang="zh-CN" altLang="en-US" dirty="0">
                <a:latin typeface="Comic Sans MS" panose="030F0902030302020204" pitchFamily="66" charset="0"/>
                <a:ea typeface="宋体" panose="02010600030101010101" pitchFamily="2" charset="-122"/>
              </a:rPr>
              <a:t>）：在排序进行的过程中不使用计算机外部存储器的排序过程。</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latin typeface="Comic Sans MS" panose="030F0902030302020204" pitchFamily="66" charset="0"/>
                <a:ea typeface="宋体" panose="02010600030101010101" pitchFamily="2" charset="-122"/>
              </a:rPr>
              <a:t>选择排序、插入排序、冒泡排序、计数排序</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solidFill>
                  <a:schemeClr val="tx2"/>
                </a:solidFill>
                <a:latin typeface="Comic Sans MS" panose="030F0902030302020204" pitchFamily="66" charset="0"/>
                <a:ea typeface="宋体" panose="02010600030101010101" pitchFamily="2" charset="-122"/>
              </a:rPr>
              <a:t>快速排序、归并排序、希尔排序</a:t>
            </a:r>
            <a:endParaRPr lang="zh-CN" altLang="en-US" dirty="0">
              <a:solidFill>
                <a:schemeClr val="tx2"/>
              </a:solidFill>
              <a:latin typeface="Comic Sans MS" panose="030F0902030302020204" pitchFamily="66" charset="0"/>
              <a:ea typeface="宋体" panose="02010600030101010101" pitchFamily="2" charset="-122"/>
            </a:endParaRPr>
          </a:p>
          <a:p>
            <a:pPr lvl="2" algn="just" eaLnBrk="1" hangingPunct="1"/>
            <a:r>
              <a:rPr lang="zh-CN" altLang="en-US" dirty="0">
                <a:solidFill>
                  <a:schemeClr val="hlink"/>
                </a:solidFill>
                <a:latin typeface="Comic Sans MS" panose="030F0902030302020204" pitchFamily="66" charset="0"/>
                <a:ea typeface="宋体" panose="02010600030101010101" pitchFamily="2" charset="-122"/>
              </a:rPr>
              <a:t>堆排序、基数排序</a:t>
            </a:r>
            <a:endParaRPr lang="zh-CN" altLang="en-US" dirty="0">
              <a:solidFill>
                <a:schemeClr val="hlink"/>
              </a:solidFill>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2. </a:t>
            </a:r>
            <a:r>
              <a:rPr lang="zh-CN" altLang="en-US" dirty="0">
                <a:latin typeface="Comic Sans MS" panose="030F0902030302020204" pitchFamily="66" charset="0"/>
                <a:ea typeface="宋体" panose="02010600030101010101" pitchFamily="2" charset="-122"/>
              </a:rPr>
              <a:t>外部排序（</a:t>
            </a:r>
            <a:r>
              <a:rPr lang="en-US" altLang="zh-CN" dirty="0">
                <a:latin typeface="Comic Sans MS" panose="030F0902030302020204" pitchFamily="66" charset="0"/>
                <a:ea typeface="宋体" panose="02010600030101010101" pitchFamily="2" charset="-122"/>
              </a:rPr>
              <a:t>External Sort</a:t>
            </a:r>
            <a:r>
              <a:rPr lang="zh-CN" altLang="en-US" dirty="0">
                <a:latin typeface="Comic Sans MS" panose="030F0902030302020204" pitchFamily="66" charset="0"/>
                <a:ea typeface="宋体" panose="02010600030101010101" pitchFamily="2" charset="-122"/>
              </a:rPr>
              <a:t>）：在排序进行的过程中需要堆外存进行访问的排序过程。</a:t>
            </a:r>
            <a:endParaRPr lang="zh-CN" altLang="en-US" dirty="0">
              <a:latin typeface="Comic Sans MS" panose="030F0902030302020204" pitchFamily="66"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miter lim="800000"/>
          </a:ln>
        </p:spPr>
        <p:txBody>
          <a:bodyPr/>
          <a:lstStyle/>
          <a:p>
            <a:fld id="{B2274BAB-47CB-446A-92D4-AD840919C609}" type="datetime7">
              <a:rPr lang="zh-CN" altLang="en-US" smtClean="0"/>
            </a:fld>
            <a:endParaRPr lang="en-US" altLang="zh-CN"/>
          </a:p>
        </p:txBody>
      </p:sp>
      <p:sp>
        <p:nvSpPr>
          <p:cNvPr id="93187" name="灯片编号占位符 5"/>
          <p:cNvSpPr>
            <a:spLocks noGrp="1"/>
          </p:cNvSpPr>
          <p:nvPr>
            <p:ph type="sldNum" sz="quarter" idx="12"/>
          </p:nvPr>
        </p:nvSpPr>
        <p:spPr>
          <a:noFill/>
          <a:ln>
            <a:miter lim="800000"/>
          </a:ln>
        </p:spPr>
        <p:txBody>
          <a:bodyPr/>
          <a:lstStyle/>
          <a:p>
            <a:fld id="{C5E5B067-94FE-4258-BD91-2B4F27DB22CE}" type="slidenum">
              <a:rPr lang="zh-CN" altLang="en-US" smtClean="0"/>
            </a:fld>
            <a:endParaRPr lang="en-US" altLang="zh-CN"/>
          </a:p>
        </p:txBody>
      </p:sp>
      <p:sp>
        <p:nvSpPr>
          <p:cNvPr id="93188"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12.6 </a:t>
            </a:r>
            <a:r>
              <a:rPr lang="zh-CN" altLang="en-US" dirty="0">
                <a:ea typeface="宋体" panose="02010600030101010101" pitchFamily="2" charset="-122"/>
              </a:rPr>
              <a:t>基数排序</a:t>
            </a:r>
            <a:endParaRPr lang="zh-CN" altLang="en-US" dirty="0">
              <a:ea typeface="宋体" panose="02010600030101010101" pitchFamily="2" charset="-122"/>
            </a:endParaRPr>
          </a:p>
        </p:txBody>
      </p:sp>
      <p:sp>
        <p:nvSpPr>
          <p:cNvPr id="620547" name="Rectangle 3"/>
          <p:cNvSpPr>
            <a:spLocks noGrp="1" noChangeArrowheads="1"/>
          </p:cNvSpPr>
          <p:nvPr>
            <p:ph type="body" idx="1"/>
          </p:nvPr>
        </p:nvSpPr>
        <p:spPr>
          <a:xfrm>
            <a:off x="250825" y="4221163"/>
            <a:ext cx="8631238" cy="2419350"/>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由于上述排序每个数都至少有三位数字，所以要进行三次排序，每次排序都使用</a:t>
            </a:r>
            <a:r>
              <a:rPr lang="en-US" altLang="zh-CN" sz="2800">
                <a:latin typeface="Comic Sans MS" panose="030F0902030302020204" pitchFamily="66" charset="0"/>
                <a:ea typeface="宋体" panose="02010600030101010101" pitchFamily="2" charset="-122"/>
              </a:rPr>
              <a:t>range=10</a:t>
            </a:r>
            <a:r>
              <a:rPr lang="zh-CN" altLang="en-US" sz="2800">
                <a:latin typeface="Comic Sans MS" panose="030F0902030302020204" pitchFamily="66" charset="0"/>
                <a:ea typeface="宋体" panose="02010600030101010101" pitchFamily="2" charset="-122"/>
              </a:rPr>
              <a:t>的箱子排序过程来完成。在每次的箱子排序过程中，需要</a:t>
            </a:r>
            <a:r>
              <a:rPr lang="en-US" altLang="zh-CN" sz="2800">
                <a:latin typeface="Comic Sans MS" panose="030F0902030302020204" pitchFamily="66" charset="0"/>
                <a:ea typeface="宋体" panose="02010600030101010101" pitchFamily="2" charset="-122"/>
              </a:rPr>
              <a:t>10</a:t>
            </a:r>
            <a:r>
              <a:rPr lang="zh-CN" altLang="en-US" sz="2800">
                <a:latin typeface="Comic Sans MS" panose="030F0902030302020204" pitchFamily="66" charset="0"/>
                <a:ea typeface="宋体" panose="02010600030101010101" pitchFamily="2" charset="-122"/>
              </a:rPr>
              <a:t>个执行步进行初始化，</a:t>
            </a:r>
            <a:r>
              <a:rPr lang="en-US" altLang="zh-CN" sz="2800">
                <a:latin typeface="Comic Sans MS" panose="030F0902030302020204" pitchFamily="66" charset="0"/>
                <a:ea typeface="宋体" panose="02010600030101010101" pitchFamily="2" charset="-122"/>
              </a:rPr>
              <a:t>10</a:t>
            </a:r>
            <a:r>
              <a:rPr lang="zh-CN" altLang="en-US" sz="2800">
                <a:latin typeface="Comic Sans MS" panose="030F0902030302020204" pitchFamily="66" charset="0"/>
                <a:ea typeface="宋体" panose="02010600030101010101" pitchFamily="2" charset="-122"/>
              </a:rPr>
              <a:t>个执行步把数分配至相应的箱子节点，</a:t>
            </a:r>
            <a:r>
              <a:rPr lang="en-US" altLang="zh-CN" sz="2800">
                <a:latin typeface="Comic Sans MS" panose="030F0902030302020204" pitchFamily="66" charset="0"/>
                <a:ea typeface="宋体" panose="02010600030101010101" pitchFamily="2" charset="-122"/>
              </a:rPr>
              <a:t>10</a:t>
            </a:r>
            <a:r>
              <a:rPr lang="zh-CN" altLang="en-US" sz="2800">
                <a:latin typeface="Comic Sans MS" panose="030F0902030302020204" pitchFamily="66" charset="0"/>
                <a:ea typeface="宋体" panose="02010600030101010101" pitchFamily="2" charset="-122"/>
              </a:rPr>
              <a:t>个执行步用来收集箱子节点。总的执行步数为</a:t>
            </a:r>
            <a:r>
              <a:rPr lang="en-US" altLang="zh-CN" sz="2800">
                <a:latin typeface="Comic Sans MS" panose="030F0902030302020204" pitchFamily="66" charset="0"/>
                <a:ea typeface="宋体" panose="02010600030101010101" pitchFamily="2" charset="-122"/>
              </a:rPr>
              <a:t>90</a:t>
            </a:r>
            <a:r>
              <a:rPr lang="zh-CN" altLang="en-US" sz="2800">
                <a:latin typeface="Comic Sans MS" panose="030F0902030302020204" pitchFamily="66" charset="0"/>
                <a:ea typeface="宋体" panose="02010600030101010101" pitchFamily="2" charset="-122"/>
              </a:rPr>
              <a:t>。</a:t>
            </a:r>
            <a:endParaRPr lang="zh-CN" altLang="en-US" sz="2800">
              <a:latin typeface="Comic Sans MS" panose="030F0902030302020204" pitchFamily="66" charset="0"/>
              <a:ea typeface="宋体" panose="02010600030101010101" pitchFamily="2" charset="-122"/>
            </a:endParaRPr>
          </a:p>
        </p:txBody>
      </p:sp>
      <p:sp>
        <p:nvSpPr>
          <p:cNvPr id="620548" name="Line 4"/>
          <p:cNvSpPr>
            <a:spLocks noChangeShapeType="1"/>
          </p:cNvSpPr>
          <p:nvPr/>
        </p:nvSpPr>
        <p:spPr bwMode="auto">
          <a:xfrm>
            <a:off x="1331913"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49" name="Rectangle 5"/>
          <p:cNvSpPr>
            <a:spLocks noChangeArrowheads="1"/>
          </p:cNvSpPr>
          <p:nvPr/>
        </p:nvSpPr>
        <p:spPr bwMode="auto">
          <a:xfrm>
            <a:off x="755650"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21</a:t>
            </a:r>
            <a:r>
              <a:rPr kumimoji="1" lang="en-US" altLang="zh-CN" sz="2000" b="1">
                <a:solidFill>
                  <a:schemeClr val="hlink"/>
                </a:solidFill>
                <a:latin typeface="Tahoma" panose="020B0804030504040204" pitchFamily="34" charset="0"/>
              </a:rPr>
              <a:t>6</a:t>
            </a:r>
            <a:endParaRPr kumimoji="1" lang="en-US" altLang="zh-CN" sz="2000" b="1">
              <a:solidFill>
                <a:schemeClr val="hlink"/>
              </a:solidFill>
              <a:latin typeface="Tahoma" panose="020B0804030504040204" pitchFamily="34" charset="0"/>
            </a:endParaRPr>
          </a:p>
        </p:txBody>
      </p:sp>
      <p:sp>
        <p:nvSpPr>
          <p:cNvPr id="620550" name="Rectangle 6"/>
          <p:cNvSpPr>
            <a:spLocks noChangeArrowheads="1"/>
          </p:cNvSpPr>
          <p:nvPr/>
        </p:nvSpPr>
        <p:spPr bwMode="auto">
          <a:xfrm>
            <a:off x="1547813" y="15573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52</a:t>
            </a:r>
            <a:r>
              <a:rPr kumimoji="1" lang="en-US" altLang="zh-CN" sz="2000" b="1">
                <a:solidFill>
                  <a:schemeClr val="hlink"/>
                </a:solidFill>
                <a:latin typeface="Tahoma" panose="020B0804030504040204" pitchFamily="34" charset="0"/>
              </a:rPr>
              <a:t>1</a:t>
            </a:r>
            <a:endParaRPr kumimoji="1" lang="en-US" altLang="zh-CN" sz="2000" b="1">
              <a:solidFill>
                <a:schemeClr val="hlink"/>
              </a:solidFill>
              <a:latin typeface="Tahoma" panose="020B0804030504040204" pitchFamily="34" charset="0"/>
            </a:endParaRPr>
          </a:p>
        </p:txBody>
      </p:sp>
      <p:sp>
        <p:nvSpPr>
          <p:cNvPr id="620551" name="Rectangle 7"/>
          <p:cNvSpPr>
            <a:spLocks noChangeArrowheads="1"/>
          </p:cNvSpPr>
          <p:nvPr/>
        </p:nvSpPr>
        <p:spPr bwMode="auto">
          <a:xfrm>
            <a:off x="2339975"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42</a:t>
            </a:r>
            <a:r>
              <a:rPr kumimoji="1" lang="en-US" altLang="zh-CN" sz="2000" b="1">
                <a:solidFill>
                  <a:schemeClr val="hlink"/>
                </a:solidFill>
                <a:latin typeface="Tahoma" panose="020B0804030504040204" pitchFamily="34" charset="0"/>
              </a:rPr>
              <a:t>5</a:t>
            </a:r>
            <a:endParaRPr kumimoji="1" lang="en-US" altLang="zh-CN" sz="2000" b="1">
              <a:solidFill>
                <a:schemeClr val="hlink"/>
              </a:solidFill>
              <a:latin typeface="Tahoma" panose="020B0804030504040204" pitchFamily="34" charset="0"/>
            </a:endParaRPr>
          </a:p>
        </p:txBody>
      </p:sp>
      <p:sp>
        <p:nvSpPr>
          <p:cNvPr id="620552" name="Rectangle 8"/>
          <p:cNvSpPr>
            <a:spLocks noChangeArrowheads="1"/>
          </p:cNvSpPr>
          <p:nvPr/>
        </p:nvSpPr>
        <p:spPr bwMode="auto">
          <a:xfrm>
            <a:off x="3132138" y="15573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11</a:t>
            </a:r>
            <a:r>
              <a:rPr kumimoji="1" lang="en-US" altLang="zh-CN" sz="2000" b="1">
                <a:solidFill>
                  <a:schemeClr val="hlink"/>
                </a:solidFill>
                <a:latin typeface="Tahoma" panose="020B0804030504040204" pitchFamily="34" charset="0"/>
              </a:rPr>
              <a:t>6</a:t>
            </a:r>
            <a:endParaRPr kumimoji="1" lang="en-US" altLang="zh-CN" sz="2000" b="1">
              <a:solidFill>
                <a:schemeClr val="hlink"/>
              </a:solidFill>
              <a:latin typeface="Tahoma" panose="020B0804030504040204" pitchFamily="34" charset="0"/>
            </a:endParaRPr>
          </a:p>
        </p:txBody>
      </p:sp>
      <p:sp>
        <p:nvSpPr>
          <p:cNvPr id="620553" name="Rectangle 9"/>
          <p:cNvSpPr>
            <a:spLocks noChangeArrowheads="1"/>
          </p:cNvSpPr>
          <p:nvPr/>
        </p:nvSpPr>
        <p:spPr bwMode="auto">
          <a:xfrm>
            <a:off x="3924300"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a:t>
            </a:r>
            <a:r>
              <a:rPr kumimoji="1" lang="en-US" altLang="zh-CN" sz="2000" b="1">
                <a:solidFill>
                  <a:schemeClr val="hlink"/>
                </a:solidFill>
                <a:latin typeface="Tahoma" panose="020B0804030504040204" pitchFamily="34" charset="0"/>
              </a:rPr>
              <a:t>1</a:t>
            </a:r>
            <a:endParaRPr kumimoji="1" lang="en-US" altLang="zh-CN" sz="2000" b="1">
              <a:solidFill>
                <a:schemeClr val="hlink"/>
              </a:solidFill>
              <a:latin typeface="Tahoma" panose="020B0804030504040204" pitchFamily="34" charset="0"/>
            </a:endParaRPr>
          </a:p>
        </p:txBody>
      </p:sp>
      <p:sp>
        <p:nvSpPr>
          <p:cNvPr id="620554" name="Rectangle 10"/>
          <p:cNvSpPr>
            <a:spLocks noChangeArrowheads="1"/>
          </p:cNvSpPr>
          <p:nvPr/>
        </p:nvSpPr>
        <p:spPr bwMode="auto">
          <a:xfrm>
            <a:off x="4716463" y="15573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51</a:t>
            </a:r>
            <a:r>
              <a:rPr kumimoji="1" lang="en-US" altLang="zh-CN" sz="2000" b="1">
                <a:solidFill>
                  <a:schemeClr val="hlink"/>
                </a:solidFill>
                <a:latin typeface="Tahoma" panose="020B0804030504040204" pitchFamily="34" charset="0"/>
              </a:rPr>
              <a:t>5</a:t>
            </a:r>
            <a:endParaRPr kumimoji="1" lang="en-US" altLang="zh-CN" sz="2000" b="1">
              <a:solidFill>
                <a:schemeClr val="hlink"/>
              </a:solidFill>
              <a:latin typeface="Tahoma" panose="020B0804030504040204" pitchFamily="34" charset="0"/>
            </a:endParaRPr>
          </a:p>
        </p:txBody>
      </p:sp>
      <p:sp>
        <p:nvSpPr>
          <p:cNvPr id="620555" name="Rectangle 11"/>
          <p:cNvSpPr>
            <a:spLocks noChangeArrowheads="1"/>
          </p:cNvSpPr>
          <p:nvPr/>
        </p:nvSpPr>
        <p:spPr bwMode="auto">
          <a:xfrm>
            <a:off x="5508625"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12</a:t>
            </a:r>
            <a:r>
              <a:rPr kumimoji="1" lang="en-US" altLang="zh-CN" sz="2000" b="1">
                <a:solidFill>
                  <a:schemeClr val="hlink"/>
                </a:solidFill>
                <a:latin typeface="Tahoma" panose="020B0804030504040204" pitchFamily="34" charset="0"/>
              </a:rPr>
              <a:t>4</a:t>
            </a:r>
            <a:endParaRPr kumimoji="1" lang="en-US" altLang="zh-CN" sz="2000" b="1">
              <a:solidFill>
                <a:schemeClr val="hlink"/>
              </a:solidFill>
              <a:latin typeface="Tahoma" panose="020B0804030504040204" pitchFamily="34" charset="0"/>
            </a:endParaRPr>
          </a:p>
        </p:txBody>
      </p:sp>
      <p:sp>
        <p:nvSpPr>
          <p:cNvPr id="620556" name="Rectangle 12"/>
          <p:cNvSpPr>
            <a:spLocks noChangeArrowheads="1"/>
          </p:cNvSpPr>
          <p:nvPr/>
        </p:nvSpPr>
        <p:spPr bwMode="auto">
          <a:xfrm>
            <a:off x="6299200"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3</a:t>
            </a:r>
            <a:r>
              <a:rPr kumimoji="1" lang="en-US" altLang="zh-CN" sz="2000" b="1">
                <a:solidFill>
                  <a:schemeClr val="hlink"/>
                </a:solidFill>
                <a:latin typeface="Tahoma" panose="020B0804030504040204" pitchFamily="34" charset="0"/>
              </a:rPr>
              <a:t>4</a:t>
            </a:r>
            <a:endParaRPr kumimoji="1" lang="en-US" altLang="zh-CN" sz="2000" b="1">
              <a:solidFill>
                <a:schemeClr val="hlink"/>
              </a:solidFill>
              <a:latin typeface="Tahoma" panose="020B0804030504040204" pitchFamily="34" charset="0"/>
            </a:endParaRPr>
          </a:p>
        </p:txBody>
      </p:sp>
      <p:sp>
        <p:nvSpPr>
          <p:cNvPr id="620557" name="Rectangle 13"/>
          <p:cNvSpPr>
            <a:spLocks noChangeArrowheads="1"/>
          </p:cNvSpPr>
          <p:nvPr/>
        </p:nvSpPr>
        <p:spPr bwMode="auto">
          <a:xfrm>
            <a:off x="7091363" y="15573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a:t>
            </a:r>
            <a:r>
              <a:rPr kumimoji="1" lang="en-US" altLang="zh-CN" sz="2000" b="1">
                <a:solidFill>
                  <a:schemeClr val="hlink"/>
                </a:solidFill>
                <a:latin typeface="Tahoma" panose="020B0804030504040204" pitchFamily="34" charset="0"/>
              </a:rPr>
              <a:t>6</a:t>
            </a:r>
            <a:endParaRPr kumimoji="1" lang="en-US" altLang="zh-CN" sz="2000" b="1">
              <a:solidFill>
                <a:schemeClr val="hlink"/>
              </a:solidFill>
              <a:latin typeface="Tahoma" panose="020B0804030504040204" pitchFamily="34" charset="0"/>
            </a:endParaRPr>
          </a:p>
        </p:txBody>
      </p:sp>
      <p:sp>
        <p:nvSpPr>
          <p:cNvPr id="620558" name="Rectangle 14"/>
          <p:cNvSpPr>
            <a:spLocks noChangeArrowheads="1"/>
          </p:cNvSpPr>
          <p:nvPr/>
        </p:nvSpPr>
        <p:spPr bwMode="auto">
          <a:xfrm>
            <a:off x="7883525" y="15573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a:t>
            </a:r>
            <a:r>
              <a:rPr kumimoji="1" lang="en-US" altLang="zh-CN" sz="2000" b="1">
                <a:solidFill>
                  <a:schemeClr val="hlink"/>
                </a:solidFill>
                <a:latin typeface="Tahoma" panose="020B0804030504040204" pitchFamily="34" charset="0"/>
              </a:rPr>
              <a:t>4</a:t>
            </a:r>
            <a:endParaRPr kumimoji="1" lang="en-US" altLang="zh-CN" sz="2000" b="1">
              <a:solidFill>
                <a:schemeClr val="hlink"/>
              </a:solidFill>
              <a:latin typeface="Tahoma" panose="020B0804030504040204" pitchFamily="34" charset="0"/>
            </a:endParaRPr>
          </a:p>
        </p:txBody>
      </p:sp>
      <p:sp>
        <p:nvSpPr>
          <p:cNvPr id="620559" name="Line 15"/>
          <p:cNvSpPr>
            <a:spLocks noChangeShapeType="1"/>
          </p:cNvSpPr>
          <p:nvPr/>
        </p:nvSpPr>
        <p:spPr bwMode="auto">
          <a:xfrm>
            <a:off x="2124075"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0" name="Line 16"/>
          <p:cNvSpPr>
            <a:spLocks noChangeShapeType="1"/>
          </p:cNvSpPr>
          <p:nvPr/>
        </p:nvSpPr>
        <p:spPr bwMode="auto">
          <a:xfrm>
            <a:off x="2916238"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1" name="Line 17"/>
          <p:cNvSpPr>
            <a:spLocks noChangeShapeType="1"/>
          </p:cNvSpPr>
          <p:nvPr/>
        </p:nvSpPr>
        <p:spPr bwMode="auto">
          <a:xfrm>
            <a:off x="3708400"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2" name="Line 18"/>
          <p:cNvSpPr>
            <a:spLocks noChangeShapeType="1"/>
          </p:cNvSpPr>
          <p:nvPr/>
        </p:nvSpPr>
        <p:spPr bwMode="auto">
          <a:xfrm>
            <a:off x="4498975"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3" name="Line 19"/>
          <p:cNvSpPr>
            <a:spLocks noChangeShapeType="1"/>
          </p:cNvSpPr>
          <p:nvPr/>
        </p:nvSpPr>
        <p:spPr bwMode="auto">
          <a:xfrm>
            <a:off x="5291138"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4" name="Line 20"/>
          <p:cNvSpPr>
            <a:spLocks noChangeShapeType="1"/>
          </p:cNvSpPr>
          <p:nvPr/>
        </p:nvSpPr>
        <p:spPr bwMode="auto">
          <a:xfrm>
            <a:off x="6083300"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5" name="Line 21"/>
          <p:cNvSpPr>
            <a:spLocks noChangeShapeType="1"/>
          </p:cNvSpPr>
          <p:nvPr/>
        </p:nvSpPr>
        <p:spPr bwMode="auto">
          <a:xfrm>
            <a:off x="6875463"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6" name="Line 22"/>
          <p:cNvSpPr>
            <a:spLocks noChangeShapeType="1"/>
          </p:cNvSpPr>
          <p:nvPr/>
        </p:nvSpPr>
        <p:spPr bwMode="auto">
          <a:xfrm>
            <a:off x="7667625" y="17018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7" name="Line 23"/>
          <p:cNvSpPr>
            <a:spLocks noChangeShapeType="1"/>
          </p:cNvSpPr>
          <p:nvPr/>
        </p:nvSpPr>
        <p:spPr bwMode="auto">
          <a:xfrm>
            <a:off x="1331913"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68" name="Rectangle 24"/>
          <p:cNvSpPr>
            <a:spLocks noChangeArrowheads="1"/>
          </p:cNvSpPr>
          <p:nvPr/>
        </p:nvSpPr>
        <p:spPr bwMode="auto">
          <a:xfrm>
            <a:off x="755650"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a:t>
            </a:r>
            <a:r>
              <a:rPr kumimoji="1" lang="en-US" altLang="zh-CN" sz="2000" b="1">
                <a:solidFill>
                  <a:schemeClr val="hlink"/>
                </a:solidFill>
                <a:latin typeface="Tahoma" panose="020B0804030504040204" pitchFamily="34" charset="0"/>
              </a:rPr>
              <a:t>2</a:t>
            </a:r>
            <a:r>
              <a:rPr kumimoji="1" lang="en-US" altLang="zh-CN" sz="2000" b="1">
                <a:latin typeface="Tahoma" panose="020B0804030504040204" pitchFamily="34" charset="0"/>
              </a:rPr>
              <a:t>1</a:t>
            </a:r>
            <a:endParaRPr kumimoji="1" lang="en-US" altLang="zh-CN" sz="2000" b="1">
              <a:latin typeface="Tahoma" panose="020B0804030504040204" pitchFamily="34" charset="0"/>
            </a:endParaRPr>
          </a:p>
        </p:txBody>
      </p:sp>
      <p:sp>
        <p:nvSpPr>
          <p:cNvPr id="620569" name="Rectangle 25"/>
          <p:cNvSpPr>
            <a:spLocks noChangeArrowheads="1"/>
          </p:cNvSpPr>
          <p:nvPr/>
        </p:nvSpPr>
        <p:spPr bwMode="auto">
          <a:xfrm>
            <a:off x="1547813" y="22050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9</a:t>
            </a:r>
            <a:r>
              <a:rPr kumimoji="1" lang="en-US" altLang="zh-CN" sz="2000" b="1">
                <a:latin typeface="Tahoma" panose="020B0804030504040204" pitchFamily="34" charset="0"/>
              </a:rPr>
              <a:t>1</a:t>
            </a:r>
            <a:endParaRPr kumimoji="1" lang="en-US" altLang="zh-CN" sz="2000" b="1">
              <a:latin typeface="Tahoma" panose="020B0804030504040204" pitchFamily="34" charset="0"/>
            </a:endParaRPr>
          </a:p>
        </p:txBody>
      </p:sp>
      <p:sp>
        <p:nvSpPr>
          <p:cNvPr id="620570" name="Rectangle 26"/>
          <p:cNvSpPr>
            <a:spLocks noChangeArrowheads="1"/>
          </p:cNvSpPr>
          <p:nvPr/>
        </p:nvSpPr>
        <p:spPr bwMode="auto">
          <a:xfrm>
            <a:off x="2339975"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a:t>
            </a:r>
            <a:r>
              <a:rPr kumimoji="1" lang="en-US" altLang="zh-CN" sz="2000" b="1">
                <a:solidFill>
                  <a:schemeClr val="hlink"/>
                </a:solidFill>
                <a:latin typeface="Tahoma" panose="020B0804030504040204" pitchFamily="34" charset="0"/>
              </a:rPr>
              <a:t>2</a:t>
            </a:r>
            <a:r>
              <a:rPr kumimoji="1" lang="en-US" altLang="zh-CN" sz="2000" b="1">
                <a:latin typeface="Tahoma" panose="020B0804030504040204" pitchFamily="34" charset="0"/>
              </a:rPr>
              <a:t>4</a:t>
            </a:r>
            <a:endParaRPr kumimoji="1" lang="en-US" altLang="zh-CN" sz="2000" b="1">
              <a:latin typeface="Tahoma" panose="020B0804030504040204" pitchFamily="34" charset="0"/>
            </a:endParaRPr>
          </a:p>
        </p:txBody>
      </p:sp>
      <p:sp>
        <p:nvSpPr>
          <p:cNvPr id="620571" name="Rectangle 27"/>
          <p:cNvSpPr>
            <a:spLocks noChangeArrowheads="1"/>
          </p:cNvSpPr>
          <p:nvPr/>
        </p:nvSpPr>
        <p:spPr bwMode="auto">
          <a:xfrm>
            <a:off x="3132138" y="22050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3</a:t>
            </a:r>
            <a:r>
              <a:rPr kumimoji="1" lang="en-US" altLang="zh-CN" sz="2000" b="1">
                <a:latin typeface="Tahoma" panose="020B0804030504040204" pitchFamily="34" charset="0"/>
              </a:rPr>
              <a:t>4</a:t>
            </a:r>
            <a:endParaRPr kumimoji="1" lang="en-US" altLang="zh-CN" sz="2000" b="1">
              <a:latin typeface="Tahoma" panose="020B0804030504040204" pitchFamily="34" charset="0"/>
            </a:endParaRPr>
          </a:p>
        </p:txBody>
      </p:sp>
      <p:sp>
        <p:nvSpPr>
          <p:cNvPr id="620572" name="Rectangle 28"/>
          <p:cNvSpPr>
            <a:spLocks noChangeArrowheads="1"/>
          </p:cNvSpPr>
          <p:nvPr/>
        </p:nvSpPr>
        <p:spPr bwMode="auto">
          <a:xfrm>
            <a:off x="3924300"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2</a:t>
            </a:r>
            <a:r>
              <a:rPr kumimoji="1" lang="en-US" altLang="zh-CN" sz="2000" b="1">
                <a:latin typeface="Tahoma" panose="020B0804030504040204" pitchFamily="34" charset="0"/>
              </a:rPr>
              <a:t>4</a:t>
            </a:r>
            <a:endParaRPr kumimoji="1" lang="en-US" altLang="zh-CN" sz="2000" b="1">
              <a:latin typeface="Tahoma" panose="020B0804030504040204" pitchFamily="34" charset="0"/>
            </a:endParaRPr>
          </a:p>
        </p:txBody>
      </p:sp>
      <p:sp>
        <p:nvSpPr>
          <p:cNvPr id="620573" name="Rectangle 29"/>
          <p:cNvSpPr>
            <a:spLocks noChangeArrowheads="1"/>
          </p:cNvSpPr>
          <p:nvPr/>
        </p:nvSpPr>
        <p:spPr bwMode="auto">
          <a:xfrm>
            <a:off x="4716463" y="22050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4</a:t>
            </a:r>
            <a:r>
              <a:rPr kumimoji="1" lang="en-US" altLang="zh-CN" sz="2000" b="1">
                <a:solidFill>
                  <a:schemeClr val="hlink"/>
                </a:solidFill>
                <a:latin typeface="Tahoma" panose="020B0804030504040204" pitchFamily="34" charset="0"/>
              </a:rPr>
              <a:t>2</a:t>
            </a:r>
            <a:r>
              <a:rPr kumimoji="1" lang="en-US" altLang="zh-CN" sz="2000" b="1">
                <a:latin typeface="Tahoma" panose="020B0804030504040204" pitchFamily="34" charset="0"/>
              </a:rPr>
              <a:t>5</a:t>
            </a:r>
            <a:endParaRPr kumimoji="1" lang="en-US" altLang="zh-CN" sz="2000" b="1">
              <a:latin typeface="Tahoma" panose="020B0804030504040204" pitchFamily="34" charset="0"/>
            </a:endParaRPr>
          </a:p>
        </p:txBody>
      </p:sp>
      <p:sp>
        <p:nvSpPr>
          <p:cNvPr id="620574" name="Rectangle 30"/>
          <p:cNvSpPr>
            <a:spLocks noChangeArrowheads="1"/>
          </p:cNvSpPr>
          <p:nvPr/>
        </p:nvSpPr>
        <p:spPr bwMode="auto">
          <a:xfrm>
            <a:off x="5508625"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a:t>
            </a:r>
            <a:r>
              <a:rPr kumimoji="1" lang="en-US" altLang="zh-CN" sz="2000" b="1">
                <a:solidFill>
                  <a:schemeClr val="hlink"/>
                </a:solidFill>
                <a:latin typeface="Tahoma" panose="020B0804030504040204" pitchFamily="34" charset="0"/>
              </a:rPr>
              <a:t>1</a:t>
            </a:r>
            <a:r>
              <a:rPr kumimoji="1" lang="en-US" altLang="zh-CN" sz="2000" b="1">
                <a:latin typeface="Tahoma" panose="020B0804030504040204" pitchFamily="34" charset="0"/>
              </a:rPr>
              <a:t>5</a:t>
            </a:r>
            <a:endParaRPr kumimoji="1" lang="en-US" altLang="zh-CN" sz="2000" b="1">
              <a:latin typeface="Tahoma" panose="020B0804030504040204" pitchFamily="34" charset="0"/>
            </a:endParaRPr>
          </a:p>
        </p:txBody>
      </p:sp>
      <p:sp>
        <p:nvSpPr>
          <p:cNvPr id="620575" name="Rectangle 31"/>
          <p:cNvSpPr>
            <a:spLocks noChangeArrowheads="1"/>
          </p:cNvSpPr>
          <p:nvPr/>
        </p:nvSpPr>
        <p:spPr bwMode="auto">
          <a:xfrm>
            <a:off x="6299200"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a:t>
            </a:r>
            <a:r>
              <a:rPr kumimoji="1" lang="en-US" altLang="zh-CN" sz="2000" b="1">
                <a:solidFill>
                  <a:schemeClr val="hlink"/>
                </a:solidFill>
                <a:latin typeface="Tahoma" panose="020B0804030504040204" pitchFamily="34" charset="0"/>
              </a:rPr>
              <a:t>1</a:t>
            </a:r>
            <a:r>
              <a:rPr kumimoji="1" lang="en-US" altLang="zh-CN" sz="2000" b="1">
                <a:latin typeface="Tahoma" panose="020B0804030504040204" pitchFamily="34" charset="0"/>
              </a:rPr>
              <a:t>6</a:t>
            </a:r>
            <a:endParaRPr kumimoji="1" lang="en-US" altLang="zh-CN" sz="2000" b="1">
              <a:latin typeface="Tahoma" panose="020B0804030504040204" pitchFamily="34" charset="0"/>
            </a:endParaRPr>
          </a:p>
        </p:txBody>
      </p:sp>
      <p:sp>
        <p:nvSpPr>
          <p:cNvPr id="620576" name="Rectangle 32"/>
          <p:cNvSpPr>
            <a:spLocks noChangeArrowheads="1"/>
          </p:cNvSpPr>
          <p:nvPr/>
        </p:nvSpPr>
        <p:spPr bwMode="auto">
          <a:xfrm>
            <a:off x="7091363" y="22050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a:t>
            </a:r>
            <a:r>
              <a:rPr kumimoji="1" lang="en-US" altLang="zh-CN" sz="2000" b="1">
                <a:solidFill>
                  <a:schemeClr val="hlink"/>
                </a:solidFill>
                <a:latin typeface="Tahoma" panose="020B0804030504040204" pitchFamily="34" charset="0"/>
              </a:rPr>
              <a:t>1</a:t>
            </a:r>
            <a:r>
              <a:rPr kumimoji="1" lang="en-US" altLang="zh-CN" sz="2000" b="1">
                <a:latin typeface="Tahoma" panose="020B0804030504040204" pitchFamily="34" charset="0"/>
              </a:rPr>
              <a:t>6</a:t>
            </a:r>
            <a:endParaRPr kumimoji="1" lang="en-US" altLang="zh-CN" sz="2000" b="1">
              <a:latin typeface="Tahoma" panose="020B0804030504040204" pitchFamily="34" charset="0"/>
            </a:endParaRPr>
          </a:p>
        </p:txBody>
      </p:sp>
      <p:sp>
        <p:nvSpPr>
          <p:cNvPr id="620577" name="Rectangle 33"/>
          <p:cNvSpPr>
            <a:spLocks noChangeArrowheads="1"/>
          </p:cNvSpPr>
          <p:nvPr/>
        </p:nvSpPr>
        <p:spPr bwMode="auto">
          <a:xfrm>
            <a:off x="7883525" y="22050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9</a:t>
            </a:r>
            <a:r>
              <a:rPr kumimoji="1" lang="en-US" altLang="zh-CN" sz="2000" b="1">
                <a:latin typeface="Tahoma" panose="020B0804030504040204" pitchFamily="34" charset="0"/>
              </a:rPr>
              <a:t>6</a:t>
            </a:r>
            <a:endParaRPr kumimoji="1" lang="en-US" altLang="zh-CN" sz="2000" b="1">
              <a:latin typeface="Tahoma" panose="020B0804030504040204" pitchFamily="34" charset="0"/>
            </a:endParaRPr>
          </a:p>
        </p:txBody>
      </p:sp>
      <p:sp>
        <p:nvSpPr>
          <p:cNvPr id="620578" name="Line 34"/>
          <p:cNvSpPr>
            <a:spLocks noChangeShapeType="1"/>
          </p:cNvSpPr>
          <p:nvPr/>
        </p:nvSpPr>
        <p:spPr bwMode="auto">
          <a:xfrm>
            <a:off x="2124075"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79" name="Line 35"/>
          <p:cNvSpPr>
            <a:spLocks noChangeShapeType="1"/>
          </p:cNvSpPr>
          <p:nvPr/>
        </p:nvSpPr>
        <p:spPr bwMode="auto">
          <a:xfrm>
            <a:off x="2916238"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0" name="Line 36"/>
          <p:cNvSpPr>
            <a:spLocks noChangeShapeType="1"/>
          </p:cNvSpPr>
          <p:nvPr/>
        </p:nvSpPr>
        <p:spPr bwMode="auto">
          <a:xfrm>
            <a:off x="3708400"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1" name="Line 37"/>
          <p:cNvSpPr>
            <a:spLocks noChangeShapeType="1"/>
          </p:cNvSpPr>
          <p:nvPr/>
        </p:nvSpPr>
        <p:spPr bwMode="auto">
          <a:xfrm>
            <a:off x="4498975"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2" name="Line 38"/>
          <p:cNvSpPr>
            <a:spLocks noChangeShapeType="1"/>
          </p:cNvSpPr>
          <p:nvPr/>
        </p:nvSpPr>
        <p:spPr bwMode="auto">
          <a:xfrm>
            <a:off x="5291138"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3" name="Line 39"/>
          <p:cNvSpPr>
            <a:spLocks noChangeShapeType="1"/>
          </p:cNvSpPr>
          <p:nvPr/>
        </p:nvSpPr>
        <p:spPr bwMode="auto">
          <a:xfrm>
            <a:off x="6083300"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4" name="Line 40"/>
          <p:cNvSpPr>
            <a:spLocks noChangeShapeType="1"/>
          </p:cNvSpPr>
          <p:nvPr/>
        </p:nvSpPr>
        <p:spPr bwMode="auto">
          <a:xfrm>
            <a:off x="6875463"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5" name="Line 41"/>
          <p:cNvSpPr>
            <a:spLocks noChangeShapeType="1"/>
          </p:cNvSpPr>
          <p:nvPr/>
        </p:nvSpPr>
        <p:spPr bwMode="auto">
          <a:xfrm>
            <a:off x="7667625" y="23495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6" name="Line 42"/>
          <p:cNvSpPr>
            <a:spLocks noChangeShapeType="1"/>
          </p:cNvSpPr>
          <p:nvPr/>
        </p:nvSpPr>
        <p:spPr bwMode="auto">
          <a:xfrm>
            <a:off x="1331913"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87" name="Rectangle 43"/>
          <p:cNvSpPr>
            <a:spLocks noChangeArrowheads="1"/>
          </p:cNvSpPr>
          <p:nvPr/>
        </p:nvSpPr>
        <p:spPr bwMode="auto">
          <a:xfrm>
            <a:off x="755650"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5</a:t>
            </a:r>
            <a:r>
              <a:rPr kumimoji="1" lang="en-US" altLang="zh-CN" sz="2000" b="1">
                <a:latin typeface="Tahoma" panose="020B0804030504040204" pitchFamily="34" charset="0"/>
              </a:rPr>
              <a:t>15</a:t>
            </a:r>
            <a:endParaRPr kumimoji="1" lang="en-US" altLang="zh-CN" sz="2000" b="1">
              <a:latin typeface="Tahoma" panose="020B0804030504040204" pitchFamily="34" charset="0"/>
            </a:endParaRPr>
          </a:p>
        </p:txBody>
      </p:sp>
      <p:sp>
        <p:nvSpPr>
          <p:cNvPr id="620588" name="Rectangle 44"/>
          <p:cNvSpPr>
            <a:spLocks noChangeArrowheads="1"/>
          </p:cNvSpPr>
          <p:nvPr/>
        </p:nvSpPr>
        <p:spPr bwMode="auto">
          <a:xfrm>
            <a:off x="1547813" y="28527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2</a:t>
            </a:r>
            <a:r>
              <a:rPr kumimoji="1" lang="en-US" altLang="zh-CN" sz="2000" b="1">
                <a:latin typeface="Tahoma" panose="020B0804030504040204" pitchFamily="34" charset="0"/>
              </a:rPr>
              <a:t>16</a:t>
            </a:r>
            <a:endParaRPr kumimoji="1" lang="en-US" altLang="zh-CN" sz="2000" b="1">
              <a:latin typeface="Tahoma" panose="020B0804030504040204" pitchFamily="34" charset="0"/>
            </a:endParaRPr>
          </a:p>
        </p:txBody>
      </p:sp>
      <p:sp>
        <p:nvSpPr>
          <p:cNvPr id="620589" name="Rectangle 45"/>
          <p:cNvSpPr>
            <a:spLocks noChangeArrowheads="1"/>
          </p:cNvSpPr>
          <p:nvPr/>
        </p:nvSpPr>
        <p:spPr bwMode="auto">
          <a:xfrm>
            <a:off x="2339975"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1</a:t>
            </a:r>
            <a:r>
              <a:rPr kumimoji="1" lang="en-US" altLang="zh-CN" sz="2000" b="1">
                <a:latin typeface="Tahoma" panose="020B0804030504040204" pitchFamily="34" charset="0"/>
              </a:rPr>
              <a:t>16</a:t>
            </a:r>
            <a:endParaRPr kumimoji="1" lang="en-US" altLang="zh-CN" sz="2000" b="1">
              <a:latin typeface="Tahoma" panose="020B0804030504040204" pitchFamily="34" charset="0"/>
            </a:endParaRPr>
          </a:p>
        </p:txBody>
      </p:sp>
      <p:sp>
        <p:nvSpPr>
          <p:cNvPr id="620590" name="Rectangle 46"/>
          <p:cNvSpPr>
            <a:spLocks noChangeArrowheads="1"/>
          </p:cNvSpPr>
          <p:nvPr/>
        </p:nvSpPr>
        <p:spPr bwMode="auto">
          <a:xfrm>
            <a:off x="3132138" y="28527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5</a:t>
            </a:r>
            <a:r>
              <a:rPr kumimoji="1" lang="en-US" altLang="zh-CN" sz="2000" b="1">
                <a:latin typeface="Tahoma" panose="020B0804030504040204" pitchFamily="34" charset="0"/>
              </a:rPr>
              <a:t>21</a:t>
            </a:r>
            <a:endParaRPr kumimoji="1" lang="en-US" altLang="zh-CN" sz="2000" b="1">
              <a:latin typeface="Tahoma" panose="020B0804030504040204" pitchFamily="34" charset="0"/>
            </a:endParaRPr>
          </a:p>
        </p:txBody>
      </p:sp>
      <p:sp>
        <p:nvSpPr>
          <p:cNvPr id="620591" name="Rectangle 47"/>
          <p:cNvSpPr>
            <a:spLocks noChangeArrowheads="1"/>
          </p:cNvSpPr>
          <p:nvPr/>
        </p:nvSpPr>
        <p:spPr bwMode="auto">
          <a:xfrm>
            <a:off x="3924300"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1</a:t>
            </a:r>
            <a:r>
              <a:rPr kumimoji="1" lang="en-US" altLang="zh-CN" sz="2000" b="1">
                <a:latin typeface="Tahoma" panose="020B0804030504040204" pitchFamily="34" charset="0"/>
              </a:rPr>
              <a:t>24</a:t>
            </a:r>
            <a:endParaRPr kumimoji="1" lang="en-US" altLang="zh-CN" sz="2000" b="1">
              <a:latin typeface="Tahoma" panose="020B0804030504040204" pitchFamily="34" charset="0"/>
            </a:endParaRPr>
          </a:p>
        </p:txBody>
      </p:sp>
      <p:sp>
        <p:nvSpPr>
          <p:cNvPr id="620592" name="Rectangle 48"/>
          <p:cNvSpPr>
            <a:spLocks noChangeArrowheads="1"/>
          </p:cNvSpPr>
          <p:nvPr/>
        </p:nvSpPr>
        <p:spPr bwMode="auto">
          <a:xfrm>
            <a:off x="4716463" y="28527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24</a:t>
            </a:r>
            <a:endParaRPr kumimoji="1" lang="en-US" altLang="zh-CN" sz="2000" b="1">
              <a:latin typeface="Tahoma" panose="020B0804030504040204" pitchFamily="34" charset="0"/>
            </a:endParaRPr>
          </a:p>
        </p:txBody>
      </p:sp>
      <p:sp>
        <p:nvSpPr>
          <p:cNvPr id="620593" name="Rectangle 49"/>
          <p:cNvSpPr>
            <a:spLocks noChangeArrowheads="1"/>
          </p:cNvSpPr>
          <p:nvPr/>
        </p:nvSpPr>
        <p:spPr bwMode="auto">
          <a:xfrm>
            <a:off x="5508625"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804030504040204" pitchFamily="34" charset="0"/>
              </a:rPr>
              <a:t>4</a:t>
            </a:r>
            <a:r>
              <a:rPr kumimoji="1" lang="en-US" altLang="zh-CN" sz="2000" b="1">
                <a:latin typeface="Tahoma" panose="020B0804030504040204" pitchFamily="34" charset="0"/>
              </a:rPr>
              <a:t>25</a:t>
            </a:r>
            <a:endParaRPr kumimoji="1" lang="en-US" altLang="zh-CN" sz="2000" b="1">
              <a:latin typeface="Tahoma" panose="020B0804030504040204" pitchFamily="34" charset="0"/>
            </a:endParaRPr>
          </a:p>
        </p:txBody>
      </p:sp>
      <p:sp>
        <p:nvSpPr>
          <p:cNvPr id="620594" name="Rectangle 50"/>
          <p:cNvSpPr>
            <a:spLocks noChangeArrowheads="1"/>
          </p:cNvSpPr>
          <p:nvPr/>
        </p:nvSpPr>
        <p:spPr bwMode="auto">
          <a:xfrm>
            <a:off x="6299200"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34</a:t>
            </a:r>
            <a:endParaRPr kumimoji="1" lang="en-US" altLang="zh-CN" sz="2000" b="1">
              <a:latin typeface="Tahoma" panose="020B0804030504040204" pitchFamily="34" charset="0"/>
            </a:endParaRPr>
          </a:p>
        </p:txBody>
      </p:sp>
      <p:sp>
        <p:nvSpPr>
          <p:cNvPr id="620595" name="Rectangle 51"/>
          <p:cNvSpPr>
            <a:spLocks noChangeArrowheads="1"/>
          </p:cNvSpPr>
          <p:nvPr/>
        </p:nvSpPr>
        <p:spPr bwMode="auto">
          <a:xfrm>
            <a:off x="7091363" y="2852738"/>
            <a:ext cx="576262"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91</a:t>
            </a:r>
            <a:endParaRPr kumimoji="1" lang="en-US" altLang="zh-CN" sz="2000" b="1">
              <a:latin typeface="Tahoma" panose="020B0804030504040204" pitchFamily="34" charset="0"/>
            </a:endParaRPr>
          </a:p>
        </p:txBody>
      </p:sp>
      <p:sp>
        <p:nvSpPr>
          <p:cNvPr id="620596" name="Rectangle 52"/>
          <p:cNvSpPr>
            <a:spLocks noChangeArrowheads="1"/>
          </p:cNvSpPr>
          <p:nvPr/>
        </p:nvSpPr>
        <p:spPr bwMode="auto">
          <a:xfrm>
            <a:off x="7883525" y="2852738"/>
            <a:ext cx="576263" cy="360362"/>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96</a:t>
            </a:r>
            <a:endParaRPr kumimoji="1" lang="en-US" altLang="zh-CN" sz="2000" b="1">
              <a:latin typeface="Tahoma" panose="020B0804030504040204" pitchFamily="34" charset="0"/>
            </a:endParaRPr>
          </a:p>
        </p:txBody>
      </p:sp>
      <p:sp>
        <p:nvSpPr>
          <p:cNvPr id="620597" name="Line 53"/>
          <p:cNvSpPr>
            <a:spLocks noChangeShapeType="1"/>
          </p:cNvSpPr>
          <p:nvPr/>
        </p:nvSpPr>
        <p:spPr bwMode="auto">
          <a:xfrm>
            <a:off x="2124075"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98" name="Line 54"/>
          <p:cNvSpPr>
            <a:spLocks noChangeShapeType="1"/>
          </p:cNvSpPr>
          <p:nvPr/>
        </p:nvSpPr>
        <p:spPr bwMode="auto">
          <a:xfrm>
            <a:off x="2916238"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599" name="Line 55"/>
          <p:cNvSpPr>
            <a:spLocks noChangeShapeType="1"/>
          </p:cNvSpPr>
          <p:nvPr/>
        </p:nvSpPr>
        <p:spPr bwMode="auto">
          <a:xfrm>
            <a:off x="3708400"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0" name="Line 56"/>
          <p:cNvSpPr>
            <a:spLocks noChangeShapeType="1"/>
          </p:cNvSpPr>
          <p:nvPr/>
        </p:nvSpPr>
        <p:spPr bwMode="auto">
          <a:xfrm>
            <a:off x="4498975"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1" name="Line 57"/>
          <p:cNvSpPr>
            <a:spLocks noChangeShapeType="1"/>
          </p:cNvSpPr>
          <p:nvPr/>
        </p:nvSpPr>
        <p:spPr bwMode="auto">
          <a:xfrm>
            <a:off x="5291138"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2" name="Line 58"/>
          <p:cNvSpPr>
            <a:spLocks noChangeShapeType="1"/>
          </p:cNvSpPr>
          <p:nvPr/>
        </p:nvSpPr>
        <p:spPr bwMode="auto">
          <a:xfrm>
            <a:off x="6083300"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3" name="Line 59"/>
          <p:cNvSpPr>
            <a:spLocks noChangeShapeType="1"/>
          </p:cNvSpPr>
          <p:nvPr/>
        </p:nvSpPr>
        <p:spPr bwMode="auto">
          <a:xfrm>
            <a:off x="6875463"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4" name="Line 60"/>
          <p:cNvSpPr>
            <a:spLocks noChangeShapeType="1"/>
          </p:cNvSpPr>
          <p:nvPr/>
        </p:nvSpPr>
        <p:spPr bwMode="auto">
          <a:xfrm>
            <a:off x="7667625" y="2997200"/>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5" name="Line 61"/>
          <p:cNvSpPr>
            <a:spLocks noChangeShapeType="1"/>
          </p:cNvSpPr>
          <p:nvPr/>
        </p:nvSpPr>
        <p:spPr bwMode="auto">
          <a:xfrm>
            <a:off x="1331913"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06" name="Rectangle 62"/>
          <p:cNvSpPr>
            <a:spLocks noChangeArrowheads="1"/>
          </p:cNvSpPr>
          <p:nvPr/>
        </p:nvSpPr>
        <p:spPr bwMode="auto">
          <a:xfrm>
            <a:off x="755650"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24</a:t>
            </a:r>
            <a:endParaRPr kumimoji="1" lang="en-US" altLang="zh-CN" sz="2000" b="1">
              <a:latin typeface="Tahoma" panose="020B0804030504040204" pitchFamily="34" charset="0"/>
            </a:endParaRPr>
          </a:p>
        </p:txBody>
      </p:sp>
      <p:sp>
        <p:nvSpPr>
          <p:cNvPr id="620607" name="Rectangle 63"/>
          <p:cNvSpPr>
            <a:spLocks noChangeArrowheads="1"/>
          </p:cNvSpPr>
          <p:nvPr/>
        </p:nvSpPr>
        <p:spPr bwMode="auto">
          <a:xfrm>
            <a:off x="1547813" y="3502025"/>
            <a:ext cx="576262"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34</a:t>
            </a:r>
            <a:endParaRPr kumimoji="1" lang="en-US" altLang="zh-CN" sz="2000" b="1">
              <a:latin typeface="Tahoma" panose="020B0804030504040204" pitchFamily="34" charset="0"/>
            </a:endParaRPr>
          </a:p>
        </p:txBody>
      </p:sp>
      <p:sp>
        <p:nvSpPr>
          <p:cNvPr id="620608" name="Rectangle 64"/>
          <p:cNvSpPr>
            <a:spLocks noChangeArrowheads="1"/>
          </p:cNvSpPr>
          <p:nvPr/>
        </p:nvSpPr>
        <p:spPr bwMode="auto">
          <a:xfrm>
            <a:off x="2339975"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91</a:t>
            </a:r>
            <a:endParaRPr kumimoji="1" lang="en-US" altLang="zh-CN" sz="2000" b="1">
              <a:latin typeface="Tahoma" panose="020B0804030504040204" pitchFamily="34" charset="0"/>
            </a:endParaRPr>
          </a:p>
        </p:txBody>
      </p:sp>
      <p:sp>
        <p:nvSpPr>
          <p:cNvPr id="620609" name="Rectangle 65"/>
          <p:cNvSpPr>
            <a:spLocks noChangeArrowheads="1"/>
          </p:cNvSpPr>
          <p:nvPr/>
        </p:nvSpPr>
        <p:spPr bwMode="auto">
          <a:xfrm>
            <a:off x="3132138" y="3502025"/>
            <a:ext cx="576262"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96</a:t>
            </a:r>
            <a:endParaRPr kumimoji="1" lang="en-US" altLang="zh-CN" sz="2000" b="1">
              <a:latin typeface="Tahoma" panose="020B0804030504040204" pitchFamily="34" charset="0"/>
            </a:endParaRPr>
          </a:p>
        </p:txBody>
      </p:sp>
      <p:sp>
        <p:nvSpPr>
          <p:cNvPr id="620610" name="Rectangle 66"/>
          <p:cNvSpPr>
            <a:spLocks noChangeArrowheads="1"/>
          </p:cNvSpPr>
          <p:nvPr/>
        </p:nvSpPr>
        <p:spPr bwMode="auto">
          <a:xfrm>
            <a:off x="3924300"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116</a:t>
            </a:r>
            <a:endParaRPr kumimoji="1" lang="en-US" altLang="zh-CN" sz="2000" b="1">
              <a:latin typeface="Tahoma" panose="020B0804030504040204" pitchFamily="34" charset="0"/>
            </a:endParaRPr>
          </a:p>
        </p:txBody>
      </p:sp>
      <p:sp>
        <p:nvSpPr>
          <p:cNvPr id="620611" name="Rectangle 67"/>
          <p:cNvSpPr>
            <a:spLocks noChangeArrowheads="1"/>
          </p:cNvSpPr>
          <p:nvPr/>
        </p:nvSpPr>
        <p:spPr bwMode="auto">
          <a:xfrm>
            <a:off x="4716463" y="3502025"/>
            <a:ext cx="576262"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124</a:t>
            </a:r>
            <a:endParaRPr kumimoji="1" lang="en-US" altLang="zh-CN" sz="2000" b="1">
              <a:latin typeface="Tahoma" panose="020B0804030504040204" pitchFamily="34" charset="0"/>
            </a:endParaRPr>
          </a:p>
        </p:txBody>
      </p:sp>
      <p:sp>
        <p:nvSpPr>
          <p:cNvPr id="620612" name="Rectangle 68"/>
          <p:cNvSpPr>
            <a:spLocks noChangeArrowheads="1"/>
          </p:cNvSpPr>
          <p:nvPr/>
        </p:nvSpPr>
        <p:spPr bwMode="auto">
          <a:xfrm>
            <a:off x="5508625"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216</a:t>
            </a:r>
            <a:endParaRPr kumimoji="1" lang="en-US" altLang="zh-CN" sz="2000" b="1">
              <a:latin typeface="Tahoma" panose="020B0804030504040204" pitchFamily="34" charset="0"/>
            </a:endParaRPr>
          </a:p>
        </p:txBody>
      </p:sp>
      <p:sp>
        <p:nvSpPr>
          <p:cNvPr id="620613" name="Rectangle 69"/>
          <p:cNvSpPr>
            <a:spLocks noChangeArrowheads="1"/>
          </p:cNvSpPr>
          <p:nvPr/>
        </p:nvSpPr>
        <p:spPr bwMode="auto">
          <a:xfrm>
            <a:off x="6299200"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425</a:t>
            </a:r>
            <a:endParaRPr kumimoji="1" lang="en-US" altLang="zh-CN" sz="2000" b="1">
              <a:latin typeface="Tahoma" panose="020B0804030504040204" pitchFamily="34" charset="0"/>
            </a:endParaRPr>
          </a:p>
        </p:txBody>
      </p:sp>
      <p:sp>
        <p:nvSpPr>
          <p:cNvPr id="620614" name="Rectangle 70"/>
          <p:cNvSpPr>
            <a:spLocks noChangeArrowheads="1"/>
          </p:cNvSpPr>
          <p:nvPr/>
        </p:nvSpPr>
        <p:spPr bwMode="auto">
          <a:xfrm>
            <a:off x="7091363" y="3502025"/>
            <a:ext cx="576262"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515</a:t>
            </a:r>
            <a:endParaRPr kumimoji="1" lang="en-US" altLang="zh-CN" sz="2000" b="1">
              <a:latin typeface="Tahoma" panose="020B0804030504040204" pitchFamily="34" charset="0"/>
            </a:endParaRPr>
          </a:p>
        </p:txBody>
      </p:sp>
      <p:sp>
        <p:nvSpPr>
          <p:cNvPr id="620615" name="Rectangle 71"/>
          <p:cNvSpPr>
            <a:spLocks noChangeArrowheads="1"/>
          </p:cNvSpPr>
          <p:nvPr/>
        </p:nvSpPr>
        <p:spPr bwMode="auto">
          <a:xfrm>
            <a:off x="7883525" y="3502025"/>
            <a:ext cx="576263" cy="360363"/>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latin typeface="Tahoma" panose="020B0804030504040204" pitchFamily="34" charset="0"/>
              </a:rPr>
              <a:t>521</a:t>
            </a:r>
            <a:endParaRPr kumimoji="1" lang="en-US" altLang="zh-CN" sz="2000" b="1">
              <a:latin typeface="Tahoma" panose="020B0804030504040204" pitchFamily="34" charset="0"/>
            </a:endParaRPr>
          </a:p>
        </p:txBody>
      </p:sp>
      <p:sp>
        <p:nvSpPr>
          <p:cNvPr id="620616" name="Line 72"/>
          <p:cNvSpPr>
            <a:spLocks noChangeShapeType="1"/>
          </p:cNvSpPr>
          <p:nvPr/>
        </p:nvSpPr>
        <p:spPr bwMode="auto">
          <a:xfrm>
            <a:off x="2124075"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17" name="Line 73"/>
          <p:cNvSpPr>
            <a:spLocks noChangeShapeType="1"/>
          </p:cNvSpPr>
          <p:nvPr/>
        </p:nvSpPr>
        <p:spPr bwMode="auto">
          <a:xfrm>
            <a:off x="2916238"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18" name="Line 74"/>
          <p:cNvSpPr>
            <a:spLocks noChangeShapeType="1"/>
          </p:cNvSpPr>
          <p:nvPr/>
        </p:nvSpPr>
        <p:spPr bwMode="auto">
          <a:xfrm>
            <a:off x="3708400"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19" name="Line 75"/>
          <p:cNvSpPr>
            <a:spLocks noChangeShapeType="1"/>
          </p:cNvSpPr>
          <p:nvPr/>
        </p:nvSpPr>
        <p:spPr bwMode="auto">
          <a:xfrm>
            <a:off x="4498975"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20" name="Line 76"/>
          <p:cNvSpPr>
            <a:spLocks noChangeShapeType="1"/>
          </p:cNvSpPr>
          <p:nvPr/>
        </p:nvSpPr>
        <p:spPr bwMode="auto">
          <a:xfrm>
            <a:off x="5291138"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21" name="Line 77"/>
          <p:cNvSpPr>
            <a:spLocks noChangeShapeType="1"/>
          </p:cNvSpPr>
          <p:nvPr/>
        </p:nvSpPr>
        <p:spPr bwMode="auto">
          <a:xfrm>
            <a:off x="6083300"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22" name="Line 78"/>
          <p:cNvSpPr>
            <a:spLocks noChangeShapeType="1"/>
          </p:cNvSpPr>
          <p:nvPr/>
        </p:nvSpPr>
        <p:spPr bwMode="auto">
          <a:xfrm>
            <a:off x="6875463"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
        <p:nvSpPr>
          <p:cNvPr id="620623" name="Line 79"/>
          <p:cNvSpPr>
            <a:spLocks noChangeShapeType="1"/>
          </p:cNvSpPr>
          <p:nvPr/>
        </p:nvSpPr>
        <p:spPr bwMode="auto">
          <a:xfrm>
            <a:off x="7667625" y="3646488"/>
            <a:ext cx="215900" cy="0"/>
          </a:xfrm>
          <a:prstGeom prst="line">
            <a:avLst/>
          </a:prstGeom>
          <a:noFill/>
          <a:ln w="28575">
            <a:solidFill>
              <a:schemeClr val="tx1"/>
            </a:solidFill>
            <a:miter lim="800000"/>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p:cTn id="7" dur="500" fill="hold"/>
                                        <p:tgtEl>
                                          <p:spTgt spid="620549"/>
                                        </p:tgtEl>
                                        <p:attrNameLst>
                                          <p:attrName>ppt_w</p:attrName>
                                        </p:attrNameLst>
                                      </p:cBhvr>
                                      <p:tavLst>
                                        <p:tav tm="0">
                                          <p:val>
                                            <p:fltVal val="0"/>
                                          </p:val>
                                        </p:tav>
                                        <p:tav tm="100000">
                                          <p:val>
                                            <p:strVal val="#ppt_w"/>
                                          </p:val>
                                        </p:tav>
                                      </p:tavLst>
                                    </p:anim>
                                    <p:anim calcmode="lin" valueType="num">
                                      <p:cBhvr>
                                        <p:cTn id="8" dur="500" fill="hold"/>
                                        <p:tgtEl>
                                          <p:spTgt spid="6205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20550"/>
                                        </p:tgtEl>
                                        <p:attrNameLst>
                                          <p:attrName>style.visibility</p:attrName>
                                        </p:attrNameLst>
                                      </p:cBhvr>
                                      <p:to>
                                        <p:strVal val="visible"/>
                                      </p:to>
                                    </p:set>
                                    <p:anim calcmode="lin" valueType="num">
                                      <p:cBhvr>
                                        <p:cTn id="12" dur="500" fill="hold"/>
                                        <p:tgtEl>
                                          <p:spTgt spid="620550"/>
                                        </p:tgtEl>
                                        <p:attrNameLst>
                                          <p:attrName>ppt_w</p:attrName>
                                        </p:attrNameLst>
                                      </p:cBhvr>
                                      <p:tavLst>
                                        <p:tav tm="0">
                                          <p:val>
                                            <p:fltVal val="0"/>
                                          </p:val>
                                        </p:tav>
                                        <p:tav tm="100000">
                                          <p:val>
                                            <p:strVal val="#ppt_w"/>
                                          </p:val>
                                        </p:tav>
                                      </p:tavLst>
                                    </p:anim>
                                    <p:anim calcmode="lin" valueType="num">
                                      <p:cBhvr>
                                        <p:cTn id="13" dur="500" fill="hold"/>
                                        <p:tgtEl>
                                          <p:spTgt spid="62055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20551"/>
                                        </p:tgtEl>
                                        <p:attrNameLst>
                                          <p:attrName>style.visibility</p:attrName>
                                        </p:attrNameLst>
                                      </p:cBhvr>
                                      <p:to>
                                        <p:strVal val="visible"/>
                                      </p:to>
                                    </p:set>
                                    <p:anim calcmode="lin" valueType="num">
                                      <p:cBhvr>
                                        <p:cTn id="17" dur="500" fill="hold"/>
                                        <p:tgtEl>
                                          <p:spTgt spid="620551"/>
                                        </p:tgtEl>
                                        <p:attrNameLst>
                                          <p:attrName>ppt_w</p:attrName>
                                        </p:attrNameLst>
                                      </p:cBhvr>
                                      <p:tavLst>
                                        <p:tav tm="0">
                                          <p:val>
                                            <p:fltVal val="0"/>
                                          </p:val>
                                        </p:tav>
                                        <p:tav tm="100000">
                                          <p:val>
                                            <p:strVal val="#ppt_w"/>
                                          </p:val>
                                        </p:tav>
                                      </p:tavLst>
                                    </p:anim>
                                    <p:anim calcmode="lin" valueType="num">
                                      <p:cBhvr>
                                        <p:cTn id="18" dur="500" fill="hold"/>
                                        <p:tgtEl>
                                          <p:spTgt spid="620551"/>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20552"/>
                                        </p:tgtEl>
                                        <p:attrNameLst>
                                          <p:attrName>style.visibility</p:attrName>
                                        </p:attrNameLst>
                                      </p:cBhvr>
                                      <p:to>
                                        <p:strVal val="visible"/>
                                      </p:to>
                                    </p:set>
                                    <p:anim calcmode="lin" valueType="num">
                                      <p:cBhvr>
                                        <p:cTn id="22" dur="500" fill="hold"/>
                                        <p:tgtEl>
                                          <p:spTgt spid="620552"/>
                                        </p:tgtEl>
                                        <p:attrNameLst>
                                          <p:attrName>ppt_w</p:attrName>
                                        </p:attrNameLst>
                                      </p:cBhvr>
                                      <p:tavLst>
                                        <p:tav tm="0">
                                          <p:val>
                                            <p:fltVal val="0"/>
                                          </p:val>
                                        </p:tav>
                                        <p:tav tm="100000">
                                          <p:val>
                                            <p:strVal val="#ppt_w"/>
                                          </p:val>
                                        </p:tav>
                                      </p:tavLst>
                                    </p:anim>
                                    <p:anim calcmode="lin" valueType="num">
                                      <p:cBhvr>
                                        <p:cTn id="23" dur="500" fill="hold"/>
                                        <p:tgtEl>
                                          <p:spTgt spid="620552"/>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20553"/>
                                        </p:tgtEl>
                                        <p:attrNameLst>
                                          <p:attrName>style.visibility</p:attrName>
                                        </p:attrNameLst>
                                      </p:cBhvr>
                                      <p:to>
                                        <p:strVal val="visible"/>
                                      </p:to>
                                    </p:set>
                                    <p:anim calcmode="lin" valueType="num">
                                      <p:cBhvr>
                                        <p:cTn id="27" dur="500" fill="hold"/>
                                        <p:tgtEl>
                                          <p:spTgt spid="620553"/>
                                        </p:tgtEl>
                                        <p:attrNameLst>
                                          <p:attrName>ppt_w</p:attrName>
                                        </p:attrNameLst>
                                      </p:cBhvr>
                                      <p:tavLst>
                                        <p:tav tm="0">
                                          <p:val>
                                            <p:fltVal val="0"/>
                                          </p:val>
                                        </p:tav>
                                        <p:tav tm="100000">
                                          <p:val>
                                            <p:strVal val="#ppt_w"/>
                                          </p:val>
                                        </p:tav>
                                      </p:tavLst>
                                    </p:anim>
                                    <p:anim calcmode="lin" valueType="num">
                                      <p:cBhvr>
                                        <p:cTn id="28" dur="500" fill="hold"/>
                                        <p:tgtEl>
                                          <p:spTgt spid="620553"/>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20554"/>
                                        </p:tgtEl>
                                        <p:attrNameLst>
                                          <p:attrName>style.visibility</p:attrName>
                                        </p:attrNameLst>
                                      </p:cBhvr>
                                      <p:to>
                                        <p:strVal val="visible"/>
                                      </p:to>
                                    </p:set>
                                    <p:anim calcmode="lin" valueType="num">
                                      <p:cBhvr>
                                        <p:cTn id="32" dur="500" fill="hold"/>
                                        <p:tgtEl>
                                          <p:spTgt spid="620554"/>
                                        </p:tgtEl>
                                        <p:attrNameLst>
                                          <p:attrName>ppt_w</p:attrName>
                                        </p:attrNameLst>
                                      </p:cBhvr>
                                      <p:tavLst>
                                        <p:tav tm="0">
                                          <p:val>
                                            <p:fltVal val="0"/>
                                          </p:val>
                                        </p:tav>
                                        <p:tav tm="100000">
                                          <p:val>
                                            <p:strVal val="#ppt_w"/>
                                          </p:val>
                                        </p:tav>
                                      </p:tavLst>
                                    </p:anim>
                                    <p:anim calcmode="lin" valueType="num">
                                      <p:cBhvr>
                                        <p:cTn id="33" dur="500" fill="hold"/>
                                        <p:tgtEl>
                                          <p:spTgt spid="620554"/>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20555"/>
                                        </p:tgtEl>
                                        <p:attrNameLst>
                                          <p:attrName>style.visibility</p:attrName>
                                        </p:attrNameLst>
                                      </p:cBhvr>
                                      <p:to>
                                        <p:strVal val="visible"/>
                                      </p:to>
                                    </p:set>
                                    <p:anim calcmode="lin" valueType="num">
                                      <p:cBhvr>
                                        <p:cTn id="37" dur="500" fill="hold"/>
                                        <p:tgtEl>
                                          <p:spTgt spid="620555"/>
                                        </p:tgtEl>
                                        <p:attrNameLst>
                                          <p:attrName>ppt_w</p:attrName>
                                        </p:attrNameLst>
                                      </p:cBhvr>
                                      <p:tavLst>
                                        <p:tav tm="0">
                                          <p:val>
                                            <p:fltVal val="0"/>
                                          </p:val>
                                        </p:tav>
                                        <p:tav tm="100000">
                                          <p:val>
                                            <p:strVal val="#ppt_w"/>
                                          </p:val>
                                        </p:tav>
                                      </p:tavLst>
                                    </p:anim>
                                    <p:anim calcmode="lin" valueType="num">
                                      <p:cBhvr>
                                        <p:cTn id="38" dur="500" fill="hold"/>
                                        <p:tgtEl>
                                          <p:spTgt spid="620555"/>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20556"/>
                                        </p:tgtEl>
                                        <p:attrNameLst>
                                          <p:attrName>style.visibility</p:attrName>
                                        </p:attrNameLst>
                                      </p:cBhvr>
                                      <p:to>
                                        <p:strVal val="visible"/>
                                      </p:to>
                                    </p:set>
                                    <p:anim calcmode="lin" valueType="num">
                                      <p:cBhvr>
                                        <p:cTn id="42" dur="500" fill="hold"/>
                                        <p:tgtEl>
                                          <p:spTgt spid="620556"/>
                                        </p:tgtEl>
                                        <p:attrNameLst>
                                          <p:attrName>ppt_w</p:attrName>
                                        </p:attrNameLst>
                                      </p:cBhvr>
                                      <p:tavLst>
                                        <p:tav tm="0">
                                          <p:val>
                                            <p:fltVal val="0"/>
                                          </p:val>
                                        </p:tav>
                                        <p:tav tm="100000">
                                          <p:val>
                                            <p:strVal val="#ppt_w"/>
                                          </p:val>
                                        </p:tav>
                                      </p:tavLst>
                                    </p:anim>
                                    <p:anim calcmode="lin" valueType="num">
                                      <p:cBhvr>
                                        <p:cTn id="43" dur="500" fill="hold"/>
                                        <p:tgtEl>
                                          <p:spTgt spid="620556"/>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20557"/>
                                        </p:tgtEl>
                                        <p:attrNameLst>
                                          <p:attrName>style.visibility</p:attrName>
                                        </p:attrNameLst>
                                      </p:cBhvr>
                                      <p:to>
                                        <p:strVal val="visible"/>
                                      </p:to>
                                    </p:set>
                                    <p:anim calcmode="lin" valueType="num">
                                      <p:cBhvr>
                                        <p:cTn id="47" dur="500" fill="hold"/>
                                        <p:tgtEl>
                                          <p:spTgt spid="620557"/>
                                        </p:tgtEl>
                                        <p:attrNameLst>
                                          <p:attrName>ppt_w</p:attrName>
                                        </p:attrNameLst>
                                      </p:cBhvr>
                                      <p:tavLst>
                                        <p:tav tm="0">
                                          <p:val>
                                            <p:fltVal val="0"/>
                                          </p:val>
                                        </p:tav>
                                        <p:tav tm="100000">
                                          <p:val>
                                            <p:strVal val="#ppt_w"/>
                                          </p:val>
                                        </p:tav>
                                      </p:tavLst>
                                    </p:anim>
                                    <p:anim calcmode="lin" valueType="num">
                                      <p:cBhvr>
                                        <p:cTn id="48" dur="500" fill="hold"/>
                                        <p:tgtEl>
                                          <p:spTgt spid="620557"/>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620558"/>
                                        </p:tgtEl>
                                        <p:attrNameLst>
                                          <p:attrName>style.visibility</p:attrName>
                                        </p:attrNameLst>
                                      </p:cBhvr>
                                      <p:to>
                                        <p:strVal val="visible"/>
                                      </p:to>
                                    </p:set>
                                    <p:anim calcmode="lin" valueType="num">
                                      <p:cBhvr>
                                        <p:cTn id="52" dur="500" fill="hold"/>
                                        <p:tgtEl>
                                          <p:spTgt spid="620558"/>
                                        </p:tgtEl>
                                        <p:attrNameLst>
                                          <p:attrName>ppt_w</p:attrName>
                                        </p:attrNameLst>
                                      </p:cBhvr>
                                      <p:tavLst>
                                        <p:tav tm="0">
                                          <p:val>
                                            <p:fltVal val="0"/>
                                          </p:val>
                                        </p:tav>
                                        <p:tav tm="100000">
                                          <p:val>
                                            <p:strVal val="#ppt_w"/>
                                          </p:val>
                                        </p:tav>
                                      </p:tavLst>
                                    </p:anim>
                                    <p:anim calcmode="lin" valueType="num">
                                      <p:cBhvr>
                                        <p:cTn id="53" dur="500" fill="hold"/>
                                        <p:tgtEl>
                                          <p:spTgt spid="620558"/>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620548"/>
                                        </p:tgtEl>
                                        <p:attrNameLst>
                                          <p:attrName>style.visibility</p:attrName>
                                        </p:attrNameLst>
                                      </p:cBhvr>
                                      <p:to>
                                        <p:strVal val="visible"/>
                                      </p:to>
                                    </p:set>
                                    <p:anim calcmode="lin" valueType="num">
                                      <p:cBhvr>
                                        <p:cTn id="57" dur="500" fill="hold"/>
                                        <p:tgtEl>
                                          <p:spTgt spid="620548"/>
                                        </p:tgtEl>
                                        <p:attrNameLst>
                                          <p:attrName>ppt_w</p:attrName>
                                        </p:attrNameLst>
                                      </p:cBhvr>
                                      <p:tavLst>
                                        <p:tav tm="0">
                                          <p:val>
                                            <p:fltVal val="0"/>
                                          </p:val>
                                        </p:tav>
                                        <p:tav tm="100000">
                                          <p:val>
                                            <p:strVal val="#ppt_w"/>
                                          </p:val>
                                        </p:tav>
                                      </p:tavLst>
                                    </p:anim>
                                    <p:anim calcmode="lin" valueType="num">
                                      <p:cBhvr>
                                        <p:cTn id="58" dur="500" fill="hold"/>
                                        <p:tgtEl>
                                          <p:spTgt spid="620548"/>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620559"/>
                                        </p:tgtEl>
                                        <p:attrNameLst>
                                          <p:attrName>style.visibility</p:attrName>
                                        </p:attrNameLst>
                                      </p:cBhvr>
                                      <p:to>
                                        <p:strVal val="visible"/>
                                      </p:to>
                                    </p:set>
                                    <p:anim calcmode="lin" valueType="num">
                                      <p:cBhvr>
                                        <p:cTn id="62" dur="500" fill="hold"/>
                                        <p:tgtEl>
                                          <p:spTgt spid="620559"/>
                                        </p:tgtEl>
                                        <p:attrNameLst>
                                          <p:attrName>ppt_w</p:attrName>
                                        </p:attrNameLst>
                                      </p:cBhvr>
                                      <p:tavLst>
                                        <p:tav tm="0">
                                          <p:val>
                                            <p:fltVal val="0"/>
                                          </p:val>
                                        </p:tav>
                                        <p:tav tm="100000">
                                          <p:val>
                                            <p:strVal val="#ppt_w"/>
                                          </p:val>
                                        </p:tav>
                                      </p:tavLst>
                                    </p:anim>
                                    <p:anim calcmode="lin" valueType="num">
                                      <p:cBhvr>
                                        <p:cTn id="63" dur="500" fill="hold"/>
                                        <p:tgtEl>
                                          <p:spTgt spid="620559"/>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620560"/>
                                        </p:tgtEl>
                                        <p:attrNameLst>
                                          <p:attrName>style.visibility</p:attrName>
                                        </p:attrNameLst>
                                      </p:cBhvr>
                                      <p:to>
                                        <p:strVal val="visible"/>
                                      </p:to>
                                    </p:set>
                                    <p:anim calcmode="lin" valueType="num">
                                      <p:cBhvr>
                                        <p:cTn id="67" dur="500" fill="hold"/>
                                        <p:tgtEl>
                                          <p:spTgt spid="620560"/>
                                        </p:tgtEl>
                                        <p:attrNameLst>
                                          <p:attrName>ppt_w</p:attrName>
                                        </p:attrNameLst>
                                      </p:cBhvr>
                                      <p:tavLst>
                                        <p:tav tm="0">
                                          <p:val>
                                            <p:fltVal val="0"/>
                                          </p:val>
                                        </p:tav>
                                        <p:tav tm="100000">
                                          <p:val>
                                            <p:strVal val="#ppt_w"/>
                                          </p:val>
                                        </p:tav>
                                      </p:tavLst>
                                    </p:anim>
                                    <p:anim calcmode="lin" valueType="num">
                                      <p:cBhvr>
                                        <p:cTn id="68" dur="500" fill="hold"/>
                                        <p:tgtEl>
                                          <p:spTgt spid="620560"/>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620561"/>
                                        </p:tgtEl>
                                        <p:attrNameLst>
                                          <p:attrName>style.visibility</p:attrName>
                                        </p:attrNameLst>
                                      </p:cBhvr>
                                      <p:to>
                                        <p:strVal val="visible"/>
                                      </p:to>
                                    </p:set>
                                    <p:anim calcmode="lin" valueType="num">
                                      <p:cBhvr>
                                        <p:cTn id="72" dur="500" fill="hold"/>
                                        <p:tgtEl>
                                          <p:spTgt spid="620561"/>
                                        </p:tgtEl>
                                        <p:attrNameLst>
                                          <p:attrName>ppt_w</p:attrName>
                                        </p:attrNameLst>
                                      </p:cBhvr>
                                      <p:tavLst>
                                        <p:tav tm="0">
                                          <p:val>
                                            <p:fltVal val="0"/>
                                          </p:val>
                                        </p:tav>
                                        <p:tav tm="100000">
                                          <p:val>
                                            <p:strVal val="#ppt_w"/>
                                          </p:val>
                                        </p:tav>
                                      </p:tavLst>
                                    </p:anim>
                                    <p:anim calcmode="lin" valueType="num">
                                      <p:cBhvr>
                                        <p:cTn id="73" dur="500" fill="hold"/>
                                        <p:tgtEl>
                                          <p:spTgt spid="620561"/>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620562"/>
                                        </p:tgtEl>
                                        <p:attrNameLst>
                                          <p:attrName>style.visibility</p:attrName>
                                        </p:attrNameLst>
                                      </p:cBhvr>
                                      <p:to>
                                        <p:strVal val="visible"/>
                                      </p:to>
                                    </p:set>
                                    <p:anim calcmode="lin" valueType="num">
                                      <p:cBhvr>
                                        <p:cTn id="77" dur="500" fill="hold"/>
                                        <p:tgtEl>
                                          <p:spTgt spid="620562"/>
                                        </p:tgtEl>
                                        <p:attrNameLst>
                                          <p:attrName>ppt_w</p:attrName>
                                        </p:attrNameLst>
                                      </p:cBhvr>
                                      <p:tavLst>
                                        <p:tav tm="0">
                                          <p:val>
                                            <p:fltVal val="0"/>
                                          </p:val>
                                        </p:tav>
                                        <p:tav tm="100000">
                                          <p:val>
                                            <p:strVal val="#ppt_w"/>
                                          </p:val>
                                        </p:tav>
                                      </p:tavLst>
                                    </p:anim>
                                    <p:anim calcmode="lin" valueType="num">
                                      <p:cBhvr>
                                        <p:cTn id="78" dur="500" fill="hold"/>
                                        <p:tgtEl>
                                          <p:spTgt spid="620562"/>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620563"/>
                                        </p:tgtEl>
                                        <p:attrNameLst>
                                          <p:attrName>style.visibility</p:attrName>
                                        </p:attrNameLst>
                                      </p:cBhvr>
                                      <p:to>
                                        <p:strVal val="visible"/>
                                      </p:to>
                                    </p:set>
                                    <p:anim calcmode="lin" valueType="num">
                                      <p:cBhvr>
                                        <p:cTn id="82" dur="500" fill="hold"/>
                                        <p:tgtEl>
                                          <p:spTgt spid="620563"/>
                                        </p:tgtEl>
                                        <p:attrNameLst>
                                          <p:attrName>ppt_w</p:attrName>
                                        </p:attrNameLst>
                                      </p:cBhvr>
                                      <p:tavLst>
                                        <p:tav tm="0">
                                          <p:val>
                                            <p:fltVal val="0"/>
                                          </p:val>
                                        </p:tav>
                                        <p:tav tm="100000">
                                          <p:val>
                                            <p:strVal val="#ppt_w"/>
                                          </p:val>
                                        </p:tav>
                                      </p:tavLst>
                                    </p:anim>
                                    <p:anim calcmode="lin" valueType="num">
                                      <p:cBhvr>
                                        <p:cTn id="83" dur="500" fill="hold"/>
                                        <p:tgtEl>
                                          <p:spTgt spid="620563"/>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620564"/>
                                        </p:tgtEl>
                                        <p:attrNameLst>
                                          <p:attrName>style.visibility</p:attrName>
                                        </p:attrNameLst>
                                      </p:cBhvr>
                                      <p:to>
                                        <p:strVal val="visible"/>
                                      </p:to>
                                    </p:set>
                                    <p:anim calcmode="lin" valueType="num">
                                      <p:cBhvr>
                                        <p:cTn id="87" dur="500" fill="hold"/>
                                        <p:tgtEl>
                                          <p:spTgt spid="620564"/>
                                        </p:tgtEl>
                                        <p:attrNameLst>
                                          <p:attrName>ppt_w</p:attrName>
                                        </p:attrNameLst>
                                      </p:cBhvr>
                                      <p:tavLst>
                                        <p:tav tm="0">
                                          <p:val>
                                            <p:fltVal val="0"/>
                                          </p:val>
                                        </p:tav>
                                        <p:tav tm="100000">
                                          <p:val>
                                            <p:strVal val="#ppt_w"/>
                                          </p:val>
                                        </p:tav>
                                      </p:tavLst>
                                    </p:anim>
                                    <p:anim calcmode="lin" valueType="num">
                                      <p:cBhvr>
                                        <p:cTn id="88" dur="500" fill="hold"/>
                                        <p:tgtEl>
                                          <p:spTgt spid="620564"/>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620565"/>
                                        </p:tgtEl>
                                        <p:attrNameLst>
                                          <p:attrName>style.visibility</p:attrName>
                                        </p:attrNameLst>
                                      </p:cBhvr>
                                      <p:to>
                                        <p:strVal val="visible"/>
                                      </p:to>
                                    </p:set>
                                    <p:anim calcmode="lin" valueType="num">
                                      <p:cBhvr>
                                        <p:cTn id="92" dur="500" fill="hold"/>
                                        <p:tgtEl>
                                          <p:spTgt spid="620565"/>
                                        </p:tgtEl>
                                        <p:attrNameLst>
                                          <p:attrName>ppt_w</p:attrName>
                                        </p:attrNameLst>
                                      </p:cBhvr>
                                      <p:tavLst>
                                        <p:tav tm="0">
                                          <p:val>
                                            <p:fltVal val="0"/>
                                          </p:val>
                                        </p:tav>
                                        <p:tav tm="100000">
                                          <p:val>
                                            <p:strVal val="#ppt_w"/>
                                          </p:val>
                                        </p:tav>
                                      </p:tavLst>
                                    </p:anim>
                                    <p:anim calcmode="lin" valueType="num">
                                      <p:cBhvr>
                                        <p:cTn id="93" dur="500" fill="hold"/>
                                        <p:tgtEl>
                                          <p:spTgt spid="620565"/>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620566"/>
                                        </p:tgtEl>
                                        <p:attrNameLst>
                                          <p:attrName>style.visibility</p:attrName>
                                        </p:attrNameLst>
                                      </p:cBhvr>
                                      <p:to>
                                        <p:strVal val="visible"/>
                                      </p:to>
                                    </p:set>
                                    <p:anim calcmode="lin" valueType="num">
                                      <p:cBhvr>
                                        <p:cTn id="97" dur="500" fill="hold"/>
                                        <p:tgtEl>
                                          <p:spTgt spid="620566"/>
                                        </p:tgtEl>
                                        <p:attrNameLst>
                                          <p:attrName>ppt_w</p:attrName>
                                        </p:attrNameLst>
                                      </p:cBhvr>
                                      <p:tavLst>
                                        <p:tav tm="0">
                                          <p:val>
                                            <p:fltVal val="0"/>
                                          </p:val>
                                        </p:tav>
                                        <p:tav tm="100000">
                                          <p:val>
                                            <p:strVal val="#ppt_w"/>
                                          </p:val>
                                        </p:tav>
                                      </p:tavLst>
                                    </p:anim>
                                    <p:anim calcmode="lin" valueType="num">
                                      <p:cBhvr>
                                        <p:cTn id="98" dur="500" fill="hold"/>
                                        <p:tgtEl>
                                          <p:spTgt spid="620566"/>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8" presetClass="emph" presetSubtype="0" fill="hold" grpId="1" nodeType="clickEffect">
                                  <p:stCondLst>
                                    <p:cond delay="0"/>
                                  </p:stCondLst>
                                  <p:childTnLst>
                                    <p:animRot by="21600000">
                                      <p:cBhvr>
                                        <p:cTn id="102" dur="2000" fill="hold"/>
                                        <p:tgtEl>
                                          <p:spTgt spid="620550"/>
                                        </p:tgtEl>
                                        <p:attrNameLst>
                                          <p:attrName>r</p:attrName>
                                        </p:attrNameLst>
                                      </p:cBhvr>
                                    </p:animRot>
                                  </p:childTnLst>
                                </p:cTn>
                              </p:par>
                            </p:childTnLst>
                          </p:cTn>
                        </p:par>
                        <p:par>
                          <p:cTn id="103" fill="hold">
                            <p:stCondLst>
                              <p:cond delay="2000"/>
                            </p:stCondLst>
                            <p:childTnLst>
                              <p:par>
                                <p:cTn id="104" presetID="2" presetClass="entr" presetSubtype="8" fill="hold" grpId="0" nodeType="afterEffect">
                                  <p:stCondLst>
                                    <p:cond delay="0"/>
                                  </p:stCondLst>
                                  <p:childTnLst>
                                    <p:set>
                                      <p:cBhvr>
                                        <p:cTn id="105" dur="1" fill="hold">
                                          <p:stCondLst>
                                            <p:cond delay="0"/>
                                          </p:stCondLst>
                                        </p:cTn>
                                        <p:tgtEl>
                                          <p:spTgt spid="620568"/>
                                        </p:tgtEl>
                                        <p:attrNameLst>
                                          <p:attrName>style.visibility</p:attrName>
                                        </p:attrNameLst>
                                      </p:cBhvr>
                                      <p:to>
                                        <p:strVal val="visible"/>
                                      </p:to>
                                    </p:set>
                                    <p:anim calcmode="lin" valueType="num">
                                      <p:cBhvr additive="base">
                                        <p:cTn id="106" dur="2000" fill="hold"/>
                                        <p:tgtEl>
                                          <p:spTgt spid="620568"/>
                                        </p:tgtEl>
                                        <p:attrNameLst>
                                          <p:attrName>ppt_x</p:attrName>
                                        </p:attrNameLst>
                                      </p:cBhvr>
                                      <p:tavLst>
                                        <p:tav tm="0">
                                          <p:val>
                                            <p:strVal val="0-#ppt_w/2"/>
                                          </p:val>
                                        </p:tav>
                                        <p:tav tm="100000">
                                          <p:val>
                                            <p:strVal val="#ppt_x"/>
                                          </p:val>
                                        </p:tav>
                                      </p:tavLst>
                                    </p:anim>
                                    <p:anim calcmode="lin" valueType="num">
                                      <p:cBhvr additive="base">
                                        <p:cTn id="107" dur="2000" fill="hold"/>
                                        <p:tgtEl>
                                          <p:spTgt spid="620568"/>
                                        </p:tgtEl>
                                        <p:attrNameLst>
                                          <p:attrName>ppt_y</p:attrName>
                                        </p:attrNameLst>
                                      </p:cBhvr>
                                      <p:tavLst>
                                        <p:tav tm="0">
                                          <p:val>
                                            <p:strVal val="#ppt_y"/>
                                          </p:val>
                                        </p:tav>
                                        <p:tav tm="100000">
                                          <p:val>
                                            <p:strVal val="#ppt_y"/>
                                          </p:val>
                                        </p:tav>
                                      </p:tavLst>
                                    </p:anim>
                                  </p:childTnLst>
                                </p:cTn>
                              </p:par>
                            </p:childTnLst>
                          </p:cTn>
                        </p:par>
                        <p:par>
                          <p:cTn id="108" fill="hold">
                            <p:stCondLst>
                              <p:cond delay="4000"/>
                            </p:stCondLst>
                            <p:childTnLst>
                              <p:par>
                                <p:cTn id="109" presetID="8" presetClass="emph" presetSubtype="0" fill="hold" grpId="1" nodeType="afterEffect">
                                  <p:stCondLst>
                                    <p:cond delay="0"/>
                                  </p:stCondLst>
                                  <p:childTnLst>
                                    <p:animRot by="21600000">
                                      <p:cBhvr>
                                        <p:cTn id="110" dur="2000" fill="hold"/>
                                        <p:tgtEl>
                                          <p:spTgt spid="620553"/>
                                        </p:tgtEl>
                                        <p:attrNameLst>
                                          <p:attrName>r</p:attrName>
                                        </p:attrNameLst>
                                      </p:cBhvr>
                                    </p:animRot>
                                  </p:childTnLst>
                                </p:cTn>
                              </p:par>
                            </p:childTnLst>
                          </p:cTn>
                        </p:par>
                        <p:par>
                          <p:cTn id="111" fill="hold">
                            <p:stCondLst>
                              <p:cond delay="6000"/>
                            </p:stCondLst>
                            <p:childTnLst>
                              <p:par>
                                <p:cTn id="112" presetID="2" presetClass="entr" presetSubtype="8" fill="hold" grpId="0" nodeType="afterEffect">
                                  <p:stCondLst>
                                    <p:cond delay="0"/>
                                  </p:stCondLst>
                                  <p:childTnLst>
                                    <p:set>
                                      <p:cBhvr>
                                        <p:cTn id="113" dur="1" fill="hold">
                                          <p:stCondLst>
                                            <p:cond delay="0"/>
                                          </p:stCondLst>
                                        </p:cTn>
                                        <p:tgtEl>
                                          <p:spTgt spid="620569"/>
                                        </p:tgtEl>
                                        <p:attrNameLst>
                                          <p:attrName>style.visibility</p:attrName>
                                        </p:attrNameLst>
                                      </p:cBhvr>
                                      <p:to>
                                        <p:strVal val="visible"/>
                                      </p:to>
                                    </p:set>
                                    <p:anim calcmode="lin" valueType="num">
                                      <p:cBhvr additive="base">
                                        <p:cTn id="114" dur="2000" fill="hold"/>
                                        <p:tgtEl>
                                          <p:spTgt spid="620569"/>
                                        </p:tgtEl>
                                        <p:attrNameLst>
                                          <p:attrName>ppt_x</p:attrName>
                                        </p:attrNameLst>
                                      </p:cBhvr>
                                      <p:tavLst>
                                        <p:tav tm="0">
                                          <p:val>
                                            <p:strVal val="0-#ppt_w/2"/>
                                          </p:val>
                                        </p:tav>
                                        <p:tav tm="100000">
                                          <p:val>
                                            <p:strVal val="#ppt_x"/>
                                          </p:val>
                                        </p:tav>
                                      </p:tavLst>
                                    </p:anim>
                                    <p:anim calcmode="lin" valueType="num">
                                      <p:cBhvr additive="base">
                                        <p:cTn id="115" dur="2000" fill="hold"/>
                                        <p:tgtEl>
                                          <p:spTgt spid="620569"/>
                                        </p:tgtEl>
                                        <p:attrNameLst>
                                          <p:attrName>ppt_y</p:attrName>
                                        </p:attrNameLst>
                                      </p:cBhvr>
                                      <p:tavLst>
                                        <p:tav tm="0">
                                          <p:val>
                                            <p:strVal val="#ppt_y"/>
                                          </p:val>
                                        </p:tav>
                                        <p:tav tm="100000">
                                          <p:val>
                                            <p:strVal val="#ppt_y"/>
                                          </p:val>
                                        </p:tav>
                                      </p:tavLst>
                                    </p:anim>
                                  </p:childTnLst>
                                </p:cTn>
                              </p:par>
                            </p:childTnLst>
                          </p:cTn>
                        </p:par>
                        <p:par>
                          <p:cTn id="116" fill="hold">
                            <p:stCondLst>
                              <p:cond delay="8000"/>
                            </p:stCondLst>
                            <p:childTnLst>
                              <p:par>
                                <p:cTn id="117" presetID="8" presetClass="emph" presetSubtype="0" fill="hold" grpId="1" nodeType="afterEffect">
                                  <p:stCondLst>
                                    <p:cond delay="0"/>
                                  </p:stCondLst>
                                  <p:childTnLst>
                                    <p:animRot by="21600000">
                                      <p:cBhvr>
                                        <p:cTn id="118" dur="2000" fill="hold"/>
                                        <p:tgtEl>
                                          <p:spTgt spid="620555"/>
                                        </p:tgtEl>
                                        <p:attrNameLst>
                                          <p:attrName>r</p:attrName>
                                        </p:attrNameLst>
                                      </p:cBhvr>
                                    </p:animRot>
                                  </p:childTnLst>
                                </p:cTn>
                              </p:par>
                            </p:childTnLst>
                          </p:cTn>
                        </p:par>
                        <p:par>
                          <p:cTn id="119" fill="hold">
                            <p:stCondLst>
                              <p:cond delay="10000"/>
                            </p:stCondLst>
                            <p:childTnLst>
                              <p:par>
                                <p:cTn id="120" presetID="2" presetClass="entr" presetSubtype="8" fill="hold" grpId="0" nodeType="afterEffect">
                                  <p:stCondLst>
                                    <p:cond delay="0"/>
                                  </p:stCondLst>
                                  <p:childTnLst>
                                    <p:set>
                                      <p:cBhvr>
                                        <p:cTn id="121" dur="1" fill="hold">
                                          <p:stCondLst>
                                            <p:cond delay="0"/>
                                          </p:stCondLst>
                                        </p:cTn>
                                        <p:tgtEl>
                                          <p:spTgt spid="620570"/>
                                        </p:tgtEl>
                                        <p:attrNameLst>
                                          <p:attrName>style.visibility</p:attrName>
                                        </p:attrNameLst>
                                      </p:cBhvr>
                                      <p:to>
                                        <p:strVal val="visible"/>
                                      </p:to>
                                    </p:set>
                                    <p:anim calcmode="lin" valueType="num">
                                      <p:cBhvr additive="base">
                                        <p:cTn id="122" dur="2000" fill="hold"/>
                                        <p:tgtEl>
                                          <p:spTgt spid="620570"/>
                                        </p:tgtEl>
                                        <p:attrNameLst>
                                          <p:attrName>ppt_x</p:attrName>
                                        </p:attrNameLst>
                                      </p:cBhvr>
                                      <p:tavLst>
                                        <p:tav tm="0">
                                          <p:val>
                                            <p:strVal val="0-#ppt_w/2"/>
                                          </p:val>
                                        </p:tav>
                                        <p:tav tm="100000">
                                          <p:val>
                                            <p:strVal val="#ppt_x"/>
                                          </p:val>
                                        </p:tav>
                                      </p:tavLst>
                                    </p:anim>
                                    <p:anim calcmode="lin" valueType="num">
                                      <p:cBhvr additive="base">
                                        <p:cTn id="123" dur="2000" fill="hold"/>
                                        <p:tgtEl>
                                          <p:spTgt spid="620570"/>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8" presetClass="emph" presetSubtype="0" fill="hold" grpId="1" nodeType="afterEffect">
                                  <p:stCondLst>
                                    <p:cond delay="0"/>
                                  </p:stCondLst>
                                  <p:childTnLst>
                                    <p:animRot by="21600000">
                                      <p:cBhvr>
                                        <p:cTn id="126" dur="2000" fill="hold"/>
                                        <p:tgtEl>
                                          <p:spTgt spid="620556"/>
                                        </p:tgtEl>
                                        <p:attrNameLst>
                                          <p:attrName>r</p:attrName>
                                        </p:attrNameLst>
                                      </p:cBhvr>
                                    </p:animRot>
                                  </p:childTnLst>
                                </p:cTn>
                              </p:par>
                            </p:childTnLst>
                          </p:cTn>
                        </p:par>
                        <p:par>
                          <p:cTn id="127" fill="hold">
                            <p:stCondLst>
                              <p:cond delay="14000"/>
                            </p:stCondLst>
                            <p:childTnLst>
                              <p:par>
                                <p:cTn id="128" presetID="2" presetClass="entr" presetSubtype="8" fill="hold" nodeType="afterEffect">
                                  <p:stCondLst>
                                    <p:cond delay="0"/>
                                  </p:stCondLst>
                                  <p:childTnLst>
                                    <p:set>
                                      <p:cBhvr>
                                        <p:cTn id="129" dur="1" fill="hold">
                                          <p:stCondLst>
                                            <p:cond delay="0"/>
                                          </p:stCondLst>
                                        </p:cTn>
                                        <p:tgtEl>
                                          <p:spTgt spid="620571"/>
                                        </p:tgtEl>
                                        <p:attrNameLst>
                                          <p:attrName>style.visibility</p:attrName>
                                        </p:attrNameLst>
                                      </p:cBhvr>
                                      <p:to>
                                        <p:strVal val="visible"/>
                                      </p:to>
                                    </p:set>
                                    <p:anim calcmode="lin" valueType="num">
                                      <p:cBhvr additive="base">
                                        <p:cTn id="130" dur="2000" fill="hold"/>
                                        <p:tgtEl>
                                          <p:spTgt spid="620571"/>
                                        </p:tgtEl>
                                        <p:attrNameLst>
                                          <p:attrName>ppt_x</p:attrName>
                                        </p:attrNameLst>
                                      </p:cBhvr>
                                      <p:tavLst>
                                        <p:tav tm="0">
                                          <p:val>
                                            <p:strVal val="0-#ppt_w/2"/>
                                          </p:val>
                                        </p:tav>
                                        <p:tav tm="100000">
                                          <p:val>
                                            <p:strVal val="#ppt_x"/>
                                          </p:val>
                                        </p:tav>
                                      </p:tavLst>
                                    </p:anim>
                                    <p:anim calcmode="lin" valueType="num">
                                      <p:cBhvr additive="base">
                                        <p:cTn id="131" dur="2000" fill="hold"/>
                                        <p:tgtEl>
                                          <p:spTgt spid="620571"/>
                                        </p:tgtEl>
                                        <p:attrNameLst>
                                          <p:attrName>ppt_y</p:attrName>
                                        </p:attrNameLst>
                                      </p:cBhvr>
                                      <p:tavLst>
                                        <p:tav tm="0">
                                          <p:val>
                                            <p:strVal val="#ppt_y"/>
                                          </p:val>
                                        </p:tav>
                                        <p:tav tm="100000">
                                          <p:val>
                                            <p:strVal val="#ppt_y"/>
                                          </p:val>
                                        </p:tav>
                                      </p:tavLst>
                                    </p:anim>
                                  </p:childTnLst>
                                </p:cTn>
                              </p:par>
                            </p:childTnLst>
                          </p:cTn>
                        </p:par>
                        <p:par>
                          <p:cTn id="132" fill="hold">
                            <p:stCondLst>
                              <p:cond delay="16000"/>
                            </p:stCondLst>
                            <p:childTnLst>
                              <p:par>
                                <p:cTn id="133" presetID="8" presetClass="emph" presetSubtype="0" fill="hold" grpId="1" nodeType="afterEffect">
                                  <p:stCondLst>
                                    <p:cond delay="0"/>
                                  </p:stCondLst>
                                  <p:childTnLst>
                                    <p:animRot by="21600000">
                                      <p:cBhvr>
                                        <p:cTn id="134" dur="2000" fill="hold"/>
                                        <p:tgtEl>
                                          <p:spTgt spid="620558"/>
                                        </p:tgtEl>
                                        <p:attrNameLst>
                                          <p:attrName>r</p:attrName>
                                        </p:attrNameLst>
                                      </p:cBhvr>
                                    </p:animRot>
                                  </p:childTnLst>
                                </p:cTn>
                              </p:par>
                            </p:childTnLst>
                          </p:cTn>
                        </p:par>
                        <p:par>
                          <p:cTn id="135" fill="hold">
                            <p:stCondLst>
                              <p:cond delay="18000"/>
                            </p:stCondLst>
                            <p:childTnLst>
                              <p:par>
                                <p:cTn id="136" presetID="2" presetClass="entr" presetSubtype="8" fill="hold" grpId="0" nodeType="afterEffect">
                                  <p:stCondLst>
                                    <p:cond delay="0"/>
                                  </p:stCondLst>
                                  <p:childTnLst>
                                    <p:set>
                                      <p:cBhvr>
                                        <p:cTn id="137" dur="1" fill="hold">
                                          <p:stCondLst>
                                            <p:cond delay="0"/>
                                          </p:stCondLst>
                                        </p:cTn>
                                        <p:tgtEl>
                                          <p:spTgt spid="620572"/>
                                        </p:tgtEl>
                                        <p:attrNameLst>
                                          <p:attrName>style.visibility</p:attrName>
                                        </p:attrNameLst>
                                      </p:cBhvr>
                                      <p:to>
                                        <p:strVal val="visible"/>
                                      </p:to>
                                    </p:set>
                                    <p:anim calcmode="lin" valueType="num">
                                      <p:cBhvr additive="base">
                                        <p:cTn id="138" dur="2000" fill="hold"/>
                                        <p:tgtEl>
                                          <p:spTgt spid="620572"/>
                                        </p:tgtEl>
                                        <p:attrNameLst>
                                          <p:attrName>ppt_x</p:attrName>
                                        </p:attrNameLst>
                                      </p:cBhvr>
                                      <p:tavLst>
                                        <p:tav tm="0">
                                          <p:val>
                                            <p:strVal val="0-#ppt_w/2"/>
                                          </p:val>
                                        </p:tav>
                                        <p:tav tm="100000">
                                          <p:val>
                                            <p:strVal val="#ppt_x"/>
                                          </p:val>
                                        </p:tav>
                                      </p:tavLst>
                                    </p:anim>
                                    <p:anim calcmode="lin" valueType="num">
                                      <p:cBhvr additive="base">
                                        <p:cTn id="139" dur="2000" fill="hold"/>
                                        <p:tgtEl>
                                          <p:spTgt spid="620572"/>
                                        </p:tgtEl>
                                        <p:attrNameLst>
                                          <p:attrName>ppt_y</p:attrName>
                                        </p:attrNameLst>
                                      </p:cBhvr>
                                      <p:tavLst>
                                        <p:tav tm="0">
                                          <p:val>
                                            <p:strVal val="#ppt_y"/>
                                          </p:val>
                                        </p:tav>
                                        <p:tav tm="100000">
                                          <p:val>
                                            <p:strVal val="#ppt_y"/>
                                          </p:val>
                                        </p:tav>
                                      </p:tavLst>
                                    </p:anim>
                                  </p:childTnLst>
                                </p:cTn>
                              </p:par>
                            </p:childTnLst>
                          </p:cTn>
                        </p:par>
                        <p:par>
                          <p:cTn id="140" fill="hold">
                            <p:stCondLst>
                              <p:cond delay="20000"/>
                            </p:stCondLst>
                            <p:childTnLst>
                              <p:par>
                                <p:cTn id="141" presetID="8" presetClass="emph" presetSubtype="0" fill="hold" grpId="1" nodeType="afterEffect">
                                  <p:stCondLst>
                                    <p:cond delay="0"/>
                                  </p:stCondLst>
                                  <p:childTnLst>
                                    <p:animRot by="21600000">
                                      <p:cBhvr>
                                        <p:cTn id="142" dur="2000" fill="hold"/>
                                        <p:tgtEl>
                                          <p:spTgt spid="620551"/>
                                        </p:tgtEl>
                                        <p:attrNameLst>
                                          <p:attrName>r</p:attrName>
                                        </p:attrNameLst>
                                      </p:cBhvr>
                                    </p:animRot>
                                  </p:childTnLst>
                                </p:cTn>
                              </p:par>
                            </p:childTnLst>
                          </p:cTn>
                        </p:par>
                        <p:par>
                          <p:cTn id="143" fill="hold">
                            <p:stCondLst>
                              <p:cond delay="22000"/>
                            </p:stCondLst>
                            <p:childTnLst>
                              <p:par>
                                <p:cTn id="144" presetID="2" presetClass="entr" presetSubtype="8" fill="hold" grpId="0" nodeType="afterEffect">
                                  <p:stCondLst>
                                    <p:cond delay="0"/>
                                  </p:stCondLst>
                                  <p:childTnLst>
                                    <p:set>
                                      <p:cBhvr>
                                        <p:cTn id="145" dur="1" fill="hold">
                                          <p:stCondLst>
                                            <p:cond delay="0"/>
                                          </p:stCondLst>
                                        </p:cTn>
                                        <p:tgtEl>
                                          <p:spTgt spid="620573"/>
                                        </p:tgtEl>
                                        <p:attrNameLst>
                                          <p:attrName>style.visibility</p:attrName>
                                        </p:attrNameLst>
                                      </p:cBhvr>
                                      <p:to>
                                        <p:strVal val="visible"/>
                                      </p:to>
                                    </p:set>
                                    <p:anim calcmode="lin" valueType="num">
                                      <p:cBhvr additive="base">
                                        <p:cTn id="146" dur="2000" fill="hold"/>
                                        <p:tgtEl>
                                          <p:spTgt spid="620573"/>
                                        </p:tgtEl>
                                        <p:attrNameLst>
                                          <p:attrName>ppt_x</p:attrName>
                                        </p:attrNameLst>
                                      </p:cBhvr>
                                      <p:tavLst>
                                        <p:tav tm="0">
                                          <p:val>
                                            <p:strVal val="0-#ppt_w/2"/>
                                          </p:val>
                                        </p:tav>
                                        <p:tav tm="100000">
                                          <p:val>
                                            <p:strVal val="#ppt_x"/>
                                          </p:val>
                                        </p:tav>
                                      </p:tavLst>
                                    </p:anim>
                                    <p:anim calcmode="lin" valueType="num">
                                      <p:cBhvr additive="base">
                                        <p:cTn id="147" dur="2000" fill="hold"/>
                                        <p:tgtEl>
                                          <p:spTgt spid="620573"/>
                                        </p:tgtEl>
                                        <p:attrNameLst>
                                          <p:attrName>ppt_y</p:attrName>
                                        </p:attrNameLst>
                                      </p:cBhvr>
                                      <p:tavLst>
                                        <p:tav tm="0">
                                          <p:val>
                                            <p:strVal val="#ppt_y"/>
                                          </p:val>
                                        </p:tav>
                                        <p:tav tm="100000">
                                          <p:val>
                                            <p:strVal val="#ppt_y"/>
                                          </p:val>
                                        </p:tav>
                                      </p:tavLst>
                                    </p:anim>
                                  </p:childTnLst>
                                </p:cTn>
                              </p:par>
                            </p:childTnLst>
                          </p:cTn>
                        </p:par>
                        <p:par>
                          <p:cTn id="148" fill="hold">
                            <p:stCondLst>
                              <p:cond delay="24000"/>
                            </p:stCondLst>
                            <p:childTnLst>
                              <p:par>
                                <p:cTn id="149" presetID="8" presetClass="emph" presetSubtype="0" fill="hold" grpId="1" nodeType="afterEffect">
                                  <p:stCondLst>
                                    <p:cond delay="0"/>
                                  </p:stCondLst>
                                  <p:childTnLst>
                                    <p:animRot by="21600000">
                                      <p:cBhvr>
                                        <p:cTn id="150" dur="2000" fill="hold"/>
                                        <p:tgtEl>
                                          <p:spTgt spid="620554"/>
                                        </p:tgtEl>
                                        <p:attrNameLst>
                                          <p:attrName>r</p:attrName>
                                        </p:attrNameLst>
                                      </p:cBhvr>
                                    </p:animRot>
                                  </p:childTnLst>
                                </p:cTn>
                              </p:par>
                            </p:childTnLst>
                          </p:cTn>
                        </p:par>
                        <p:par>
                          <p:cTn id="151" fill="hold">
                            <p:stCondLst>
                              <p:cond delay="26000"/>
                            </p:stCondLst>
                            <p:childTnLst>
                              <p:par>
                                <p:cTn id="152" presetID="2" presetClass="entr" presetSubtype="8" fill="hold" grpId="0" nodeType="afterEffect">
                                  <p:stCondLst>
                                    <p:cond delay="0"/>
                                  </p:stCondLst>
                                  <p:childTnLst>
                                    <p:set>
                                      <p:cBhvr>
                                        <p:cTn id="153" dur="1" fill="hold">
                                          <p:stCondLst>
                                            <p:cond delay="0"/>
                                          </p:stCondLst>
                                        </p:cTn>
                                        <p:tgtEl>
                                          <p:spTgt spid="620574"/>
                                        </p:tgtEl>
                                        <p:attrNameLst>
                                          <p:attrName>style.visibility</p:attrName>
                                        </p:attrNameLst>
                                      </p:cBhvr>
                                      <p:to>
                                        <p:strVal val="visible"/>
                                      </p:to>
                                    </p:set>
                                    <p:anim calcmode="lin" valueType="num">
                                      <p:cBhvr additive="base">
                                        <p:cTn id="154" dur="2000" fill="hold"/>
                                        <p:tgtEl>
                                          <p:spTgt spid="620574"/>
                                        </p:tgtEl>
                                        <p:attrNameLst>
                                          <p:attrName>ppt_x</p:attrName>
                                        </p:attrNameLst>
                                      </p:cBhvr>
                                      <p:tavLst>
                                        <p:tav tm="0">
                                          <p:val>
                                            <p:strVal val="0-#ppt_w/2"/>
                                          </p:val>
                                        </p:tav>
                                        <p:tav tm="100000">
                                          <p:val>
                                            <p:strVal val="#ppt_x"/>
                                          </p:val>
                                        </p:tav>
                                      </p:tavLst>
                                    </p:anim>
                                    <p:anim calcmode="lin" valueType="num">
                                      <p:cBhvr additive="base">
                                        <p:cTn id="155" dur="2000" fill="hold"/>
                                        <p:tgtEl>
                                          <p:spTgt spid="620574"/>
                                        </p:tgtEl>
                                        <p:attrNameLst>
                                          <p:attrName>ppt_y</p:attrName>
                                        </p:attrNameLst>
                                      </p:cBhvr>
                                      <p:tavLst>
                                        <p:tav tm="0">
                                          <p:val>
                                            <p:strVal val="#ppt_y"/>
                                          </p:val>
                                        </p:tav>
                                        <p:tav tm="100000">
                                          <p:val>
                                            <p:strVal val="#ppt_y"/>
                                          </p:val>
                                        </p:tav>
                                      </p:tavLst>
                                    </p:anim>
                                  </p:childTnLst>
                                </p:cTn>
                              </p:par>
                            </p:childTnLst>
                          </p:cTn>
                        </p:par>
                        <p:par>
                          <p:cTn id="156" fill="hold">
                            <p:stCondLst>
                              <p:cond delay="28000"/>
                            </p:stCondLst>
                            <p:childTnLst>
                              <p:par>
                                <p:cTn id="157" presetID="8" presetClass="emph" presetSubtype="0" fill="hold" grpId="1" nodeType="afterEffect">
                                  <p:stCondLst>
                                    <p:cond delay="0"/>
                                  </p:stCondLst>
                                  <p:childTnLst>
                                    <p:animRot by="21600000">
                                      <p:cBhvr>
                                        <p:cTn id="158" dur="2000" fill="hold"/>
                                        <p:tgtEl>
                                          <p:spTgt spid="620549"/>
                                        </p:tgtEl>
                                        <p:attrNameLst>
                                          <p:attrName>r</p:attrName>
                                        </p:attrNameLst>
                                      </p:cBhvr>
                                    </p:animRot>
                                  </p:childTnLst>
                                </p:cTn>
                              </p:par>
                            </p:childTnLst>
                          </p:cTn>
                        </p:par>
                        <p:par>
                          <p:cTn id="159" fill="hold">
                            <p:stCondLst>
                              <p:cond delay="30000"/>
                            </p:stCondLst>
                            <p:childTnLst>
                              <p:par>
                                <p:cTn id="160" presetID="2" presetClass="entr" presetSubtype="8" fill="hold" grpId="0" nodeType="afterEffect">
                                  <p:stCondLst>
                                    <p:cond delay="0"/>
                                  </p:stCondLst>
                                  <p:childTnLst>
                                    <p:set>
                                      <p:cBhvr>
                                        <p:cTn id="161" dur="1" fill="hold">
                                          <p:stCondLst>
                                            <p:cond delay="0"/>
                                          </p:stCondLst>
                                        </p:cTn>
                                        <p:tgtEl>
                                          <p:spTgt spid="620575"/>
                                        </p:tgtEl>
                                        <p:attrNameLst>
                                          <p:attrName>style.visibility</p:attrName>
                                        </p:attrNameLst>
                                      </p:cBhvr>
                                      <p:to>
                                        <p:strVal val="visible"/>
                                      </p:to>
                                    </p:set>
                                    <p:anim calcmode="lin" valueType="num">
                                      <p:cBhvr additive="base">
                                        <p:cTn id="162" dur="2000" fill="hold"/>
                                        <p:tgtEl>
                                          <p:spTgt spid="620575"/>
                                        </p:tgtEl>
                                        <p:attrNameLst>
                                          <p:attrName>ppt_x</p:attrName>
                                        </p:attrNameLst>
                                      </p:cBhvr>
                                      <p:tavLst>
                                        <p:tav tm="0">
                                          <p:val>
                                            <p:strVal val="0-#ppt_w/2"/>
                                          </p:val>
                                        </p:tav>
                                        <p:tav tm="100000">
                                          <p:val>
                                            <p:strVal val="#ppt_x"/>
                                          </p:val>
                                        </p:tav>
                                      </p:tavLst>
                                    </p:anim>
                                    <p:anim calcmode="lin" valueType="num">
                                      <p:cBhvr additive="base">
                                        <p:cTn id="163" dur="2000" fill="hold"/>
                                        <p:tgtEl>
                                          <p:spTgt spid="620575"/>
                                        </p:tgtEl>
                                        <p:attrNameLst>
                                          <p:attrName>ppt_y</p:attrName>
                                        </p:attrNameLst>
                                      </p:cBhvr>
                                      <p:tavLst>
                                        <p:tav tm="0">
                                          <p:val>
                                            <p:strVal val="#ppt_y"/>
                                          </p:val>
                                        </p:tav>
                                        <p:tav tm="100000">
                                          <p:val>
                                            <p:strVal val="#ppt_y"/>
                                          </p:val>
                                        </p:tav>
                                      </p:tavLst>
                                    </p:anim>
                                  </p:childTnLst>
                                </p:cTn>
                              </p:par>
                            </p:childTnLst>
                          </p:cTn>
                        </p:par>
                        <p:par>
                          <p:cTn id="164" fill="hold">
                            <p:stCondLst>
                              <p:cond delay="32000"/>
                            </p:stCondLst>
                            <p:childTnLst>
                              <p:par>
                                <p:cTn id="165" presetID="8" presetClass="emph" presetSubtype="0" fill="hold" grpId="1" nodeType="afterEffect">
                                  <p:stCondLst>
                                    <p:cond delay="0"/>
                                  </p:stCondLst>
                                  <p:childTnLst>
                                    <p:animRot by="21600000">
                                      <p:cBhvr>
                                        <p:cTn id="166" dur="2000" fill="hold"/>
                                        <p:tgtEl>
                                          <p:spTgt spid="620552"/>
                                        </p:tgtEl>
                                        <p:attrNameLst>
                                          <p:attrName>r</p:attrName>
                                        </p:attrNameLst>
                                      </p:cBhvr>
                                    </p:animRot>
                                  </p:childTnLst>
                                </p:cTn>
                              </p:par>
                            </p:childTnLst>
                          </p:cTn>
                        </p:par>
                        <p:par>
                          <p:cTn id="167" fill="hold">
                            <p:stCondLst>
                              <p:cond delay="34000"/>
                            </p:stCondLst>
                            <p:childTnLst>
                              <p:par>
                                <p:cTn id="168" presetID="2" presetClass="entr" presetSubtype="8" fill="hold" grpId="0" nodeType="afterEffect">
                                  <p:stCondLst>
                                    <p:cond delay="0"/>
                                  </p:stCondLst>
                                  <p:childTnLst>
                                    <p:set>
                                      <p:cBhvr>
                                        <p:cTn id="169" dur="1" fill="hold">
                                          <p:stCondLst>
                                            <p:cond delay="0"/>
                                          </p:stCondLst>
                                        </p:cTn>
                                        <p:tgtEl>
                                          <p:spTgt spid="620576"/>
                                        </p:tgtEl>
                                        <p:attrNameLst>
                                          <p:attrName>style.visibility</p:attrName>
                                        </p:attrNameLst>
                                      </p:cBhvr>
                                      <p:to>
                                        <p:strVal val="visible"/>
                                      </p:to>
                                    </p:set>
                                    <p:anim calcmode="lin" valueType="num">
                                      <p:cBhvr additive="base">
                                        <p:cTn id="170" dur="2000" fill="hold"/>
                                        <p:tgtEl>
                                          <p:spTgt spid="620576"/>
                                        </p:tgtEl>
                                        <p:attrNameLst>
                                          <p:attrName>ppt_x</p:attrName>
                                        </p:attrNameLst>
                                      </p:cBhvr>
                                      <p:tavLst>
                                        <p:tav tm="0">
                                          <p:val>
                                            <p:strVal val="0-#ppt_w/2"/>
                                          </p:val>
                                        </p:tav>
                                        <p:tav tm="100000">
                                          <p:val>
                                            <p:strVal val="#ppt_x"/>
                                          </p:val>
                                        </p:tav>
                                      </p:tavLst>
                                    </p:anim>
                                    <p:anim calcmode="lin" valueType="num">
                                      <p:cBhvr additive="base">
                                        <p:cTn id="171" dur="2000" fill="hold"/>
                                        <p:tgtEl>
                                          <p:spTgt spid="620576"/>
                                        </p:tgtEl>
                                        <p:attrNameLst>
                                          <p:attrName>ppt_y</p:attrName>
                                        </p:attrNameLst>
                                      </p:cBhvr>
                                      <p:tavLst>
                                        <p:tav tm="0">
                                          <p:val>
                                            <p:strVal val="#ppt_y"/>
                                          </p:val>
                                        </p:tav>
                                        <p:tav tm="100000">
                                          <p:val>
                                            <p:strVal val="#ppt_y"/>
                                          </p:val>
                                        </p:tav>
                                      </p:tavLst>
                                    </p:anim>
                                  </p:childTnLst>
                                </p:cTn>
                              </p:par>
                            </p:childTnLst>
                          </p:cTn>
                        </p:par>
                        <p:par>
                          <p:cTn id="172" fill="hold">
                            <p:stCondLst>
                              <p:cond delay="36000"/>
                            </p:stCondLst>
                            <p:childTnLst>
                              <p:par>
                                <p:cTn id="173" presetID="8" presetClass="emph" presetSubtype="0" fill="hold" grpId="1" nodeType="afterEffect">
                                  <p:stCondLst>
                                    <p:cond delay="0"/>
                                  </p:stCondLst>
                                  <p:childTnLst>
                                    <p:animRot by="21600000">
                                      <p:cBhvr>
                                        <p:cTn id="174" dur="2000" fill="hold"/>
                                        <p:tgtEl>
                                          <p:spTgt spid="620557"/>
                                        </p:tgtEl>
                                        <p:attrNameLst>
                                          <p:attrName>r</p:attrName>
                                        </p:attrNameLst>
                                      </p:cBhvr>
                                    </p:animRot>
                                  </p:childTnLst>
                                </p:cTn>
                              </p:par>
                            </p:childTnLst>
                          </p:cTn>
                        </p:par>
                        <p:par>
                          <p:cTn id="175" fill="hold">
                            <p:stCondLst>
                              <p:cond delay="38000"/>
                            </p:stCondLst>
                            <p:childTnLst>
                              <p:par>
                                <p:cTn id="176" presetID="2" presetClass="entr" presetSubtype="8" fill="hold" grpId="0" nodeType="afterEffect">
                                  <p:stCondLst>
                                    <p:cond delay="0"/>
                                  </p:stCondLst>
                                  <p:childTnLst>
                                    <p:set>
                                      <p:cBhvr>
                                        <p:cTn id="177" dur="1" fill="hold">
                                          <p:stCondLst>
                                            <p:cond delay="0"/>
                                          </p:stCondLst>
                                        </p:cTn>
                                        <p:tgtEl>
                                          <p:spTgt spid="620577"/>
                                        </p:tgtEl>
                                        <p:attrNameLst>
                                          <p:attrName>style.visibility</p:attrName>
                                        </p:attrNameLst>
                                      </p:cBhvr>
                                      <p:to>
                                        <p:strVal val="visible"/>
                                      </p:to>
                                    </p:set>
                                    <p:anim calcmode="lin" valueType="num">
                                      <p:cBhvr additive="base">
                                        <p:cTn id="178" dur="2000" fill="hold"/>
                                        <p:tgtEl>
                                          <p:spTgt spid="620577"/>
                                        </p:tgtEl>
                                        <p:attrNameLst>
                                          <p:attrName>ppt_x</p:attrName>
                                        </p:attrNameLst>
                                      </p:cBhvr>
                                      <p:tavLst>
                                        <p:tav tm="0">
                                          <p:val>
                                            <p:strVal val="0-#ppt_w/2"/>
                                          </p:val>
                                        </p:tav>
                                        <p:tav tm="100000">
                                          <p:val>
                                            <p:strVal val="#ppt_x"/>
                                          </p:val>
                                        </p:tav>
                                      </p:tavLst>
                                    </p:anim>
                                    <p:anim calcmode="lin" valueType="num">
                                      <p:cBhvr additive="base">
                                        <p:cTn id="179" dur="2000" fill="hold"/>
                                        <p:tgtEl>
                                          <p:spTgt spid="620577"/>
                                        </p:tgtEl>
                                        <p:attrNameLst>
                                          <p:attrName>ppt_y</p:attrName>
                                        </p:attrNameLst>
                                      </p:cBhvr>
                                      <p:tavLst>
                                        <p:tav tm="0">
                                          <p:val>
                                            <p:strVal val="#ppt_y"/>
                                          </p:val>
                                        </p:tav>
                                        <p:tav tm="100000">
                                          <p:val>
                                            <p:strVal val="#ppt_y"/>
                                          </p:val>
                                        </p:tav>
                                      </p:tavLst>
                                    </p:anim>
                                  </p:childTnLst>
                                </p:cTn>
                              </p:par>
                            </p:childTnLst>
                          </p:cTn>
                        </p:par>
                        <p:par>
                          <p:cTn id="180" fill="hold">
                            <p:stCondLst>
                              <p:cond delay="40000"/>
                            </p:stCondLst>
                            <p:childTnLst>
                              <p:par>
                                <p:cTn id="181" presetID="2" presetClass="entr" presetSubtype="8" fill="hold" grpId="0" nodeType="afterEffect">
                                  <p:stCondLst>
                                    <p:cond delay="0"/>
                                  </p:stCondLst>
                                  <p:childTnLst>
                                    <p:set>
                                      <p:cBhvr>
                                        <p:cTn id="182" dur="1" fill="hold">
                                          <p:stCondLst>
                                            <p:cond delay="0"/>
                                          </p:stCondLst>
                                        </p:cTn>
                                        <p:tgtEl>
                                          <p:spTgt spid="620567"/>
                                        </p:tgtEl>
                                        <p:attrNameLst>
                                          <p:attrName>style.visibility</p:attrName>
                                        </p:attrNameLst>
                                      </p:cBhvr>
                                      <p:to>
                                        <p:strVal val="visible"/>
                                      </p:to>
                                    </p:set>
                                    <p:anim calcmode="lin" valueType="num">
                                      <p:cBhvr additive="base">
                                        <p:cTn id="183" dur="500" fill="hold"/>
                                        <p:tgtEl>
                                          <p:spTgt spid="620567"/>
                                        </p:tgtEl>
                                        <p:attrNameLst>
                                          <p:attrName>ppt_x</p:attrName>
                                        </p:attrNameLst>
                                      </p:cBhvr>
                                      <p:tavLst>
                                        <p:tav tm="0">
                                          <p:val>
                                            <p:strVal val="0-#ppt_w/2"/>
                                          </p:val>
                                        </p:tav>
                                        <p:tav tm="100000">
                                          <p:val>
                                            <p:strVal val="#ppt_x"/>
                                          </p:val>
                                        </p:tav>
                                      </p:tavLst>
                                    </p:anim>
                                    <p:anim calcmode="lin" valueType="num">
                                      <p:cBhvr additive="base">
                                        <p:cTn id="184" dur="500" fill="hold"/>
                                        <p:tgtEl>
                                          <p:spTgt spid="620567"/>
                                        </p:tgtEl>
                                        <p:attrNameLst>
                                          <p:attrName>ppt_y</p:attrName>
                                        </p:attrNameLst>
                                      </p:cBhvr>
                                      <p:tavLst>
                                        <p:tav tm="0">
                                          <p:val>
                                            <p:strVal val="#ppt_y"/>
                                          </p:val>
                                        </p:tav>
                                        <p:tav tm="100000">
                                          <p:val>
                                            <p:strVal val="#ppt_y"/>
                                          </p:val>
                                        </p:tav>
                                      </p:tavLst>
                                    </p:anim>
                                  </p:childTnLst>
                                </p:cTn>
                              </p:par>
                            </p:childTnLst>
                          </p:cTn>
                        </p:par>
                        <p:par>
                          <p:cTn id="185" fill="hold">
                            <p:stCondLst>
                              <p:cond delay="40500"/>
                            </p:stCondLst>
                            <p:childTnLst>
                              <p:par>
                                <p:cTn id="186" presetID="2" presetClass="entr" presetSubtype="8" fill="hold" grpId="0" nodeType="afterEffect">
                                  <p:stCondLst>
                                    <p:cond delay="0"/>
                                  </p:stCondLst>
                                  <p:childTnLst>
                                    <p:set>
                                      <p:cBhvr>
                                        <p:cTn id="187" dur="1" fill="hold">
                                          <p:stCondLst>
                                            <p:cond delay="0"/>
                                          </p:stCondLst>
                                        </p:cTn>
                                        <p:tgtEl>
                                          <p:spTgt spid="620578"/>
                                        </p:tgtEl>
                                        <p:attrNameLst>
                                          <p:attrName>style.visibility</p:attrName>
                                        </p:attrNameLst>
                                      </p:cBhvr>
                                      <p:to>
                                        <p:strVal val="visible"/>
                                      </p:to>
                                    </p:set>
                                    <p:anim calcmode="lin" valueType="num">
                                      <p:cBhvr additive="base">
                                        <p:cTn id="188" dur="500" fill="hold"/>
                                        <p:tgtEl>
                                          <p:spTgt spid="620578"/>
                                        </p:tgtEl>
                                        <p:attrNameLst>
                                          <p:attrName>ppt_x</p:attrName>
                                        </p:attrNameLst>
                                      </p:cBhvr>
                                      <p:tavLst>
                                        <p:tav tm="0">
                                          <p:val>
                                            <p:strVal val="0-#ppt_w/2"/>
                                          </p:val>
                                        </p:tav>
                                        <p:tav tm="100000">
                                          <p:val>
                                            <p:strVal val="#ppt_x"/>
                                          </p:val>
                                        </p:tav>
                                      </p:tavLst>
                                    </p:anim>
                                    <p:anim calcmode="lin" valueType="num">
                                      <p:cBhvr additive="base">
                                        <p:cTn id="189" dur="500" fill="hold"/>
                                        <p:tgtEl>
                                          <p:spTgt spid="620578"/>
                                        </p:tgtEl>
                                        <p:attrNameLst>
                                          <p:attrName>ppt_y</p:attrName>
                                        </p:attrNameLst>
                                      </p:cBhvr>
                                      <p:tavLst>
                                        <p:tav tm="0">
                                          <p:val>
                                            <p:strVal val="#ppt_y"/>
                                          </p:val>
                                        </p:tav>
                                        <p:tav tm="100000">
                                          <p:val>
                                            <p:strVal val="#ppt_y"/>
                                          </p:val>
                                        </p:tav>
                                      </p:tavLst>
                                    </p:anim>
                                  </p:childTnLst>
                                </p:cTn>
                              </p:par>
                            </p:childTnLst>
                          </p:cTn>
                        </p:par>
                        <p:par>
                          <p:cTn id="190" fill="hold">
                            <p:stCondLst>
                              <p:cond delay="41000"/>
                            </p:stCondLst>
                            <p:childTnLst>
                              <p:par>
                                <p:cTn id="191" presetID="2" presetClass="entr" presetSubtype="8" fill="hold" grpId="0" nodeType="afterEffect">
                                  <p:stCondLst>
                                    <p:cond delay="0"/>
                                  </p:stCondLst>
                                  <p:childTnLst>
                                    <p:set>
                                      <p:cBhvr>
                                        <p:cTn id="192" dur="1" fill="hold">
                                          <p:stCondLst>
                                            <p:cond delay="0"/>
                                          </p:stCondLst>
                                        </p:cTn>
                                        <p:tgtEl>
                                          <p:spTgt spid="620579"/>
                                        </p:tgtEl>
                                        <p:attrNameLst>
                                          <p:attrName>style.visibility</p:attrName>
                                        </p:attrNameLst>
                                      </p:cBhvr>
                                      <p:to>
                                        <p:strVal val="visible"/>
                                      </p:to>
                                    </p:set>
                                    <p:anim calcmode="lin" valueType="num">
                                      <p:cBhvr additive="base">
                                        <p:cTn id="193" dur="500" fill="hold"/>
                                        <p:tgtEl>
                                          <p:spTgt spid="620579"/>
                                        </p:tgtEl>
                                        <p:attrNameLst>
                                          <p:attrName>ppt_x</p:attrName>
                                        </p:attrNameLst>
                                      </p:cBhvr>
                                      <p:tavLst>
                                        <p:tav tm="0">
                                          <p:val>
                                            <p:strVal val="0-#ppt_w/2"/>
                                          </p:val>
                                        </p:tav>
                                        <p:tav tm="100000">
                                          <p:val>
                                            <p:strVal val="#ppt_x"/>
                                          </p:val>
                                        </p:tav>
                                      </p:tavLst>
                                    </p:anim>
                                    <p:anim calcmode="lin" valueType="num">
                                      <p:cBhvr additive="base">
                                        <p:cTn id="194" dur="500" fill="hold"/>
                                        <p:tgtEl>
                                          <p:spTgt spid="620579"/>
                                        </p:tgtEl>
                                        <p:attrNameLst>
                                          <p:attrName>ppt_y</p:attrName>
                                        </p:attrNameLst>
                                      </p:cBhvr>
                                      <p:tavLst>
                                        <p:tav tm="0">
                                          <p:val>
                                            <p:strVal val="#ppt_y"/>
                                          </p:val>
                                        </p:tav>
                                        <p:tav tm="100000">
                                          <p:val>
                                            <p:strVal val="#ppt_y"/>
                                          </p:val>
                                        </p:tav>
                                      </p:tavLst>
                                    </p:anim>
                                  </p:childTnLst>
                                </p:cTn>
                              </p:par>
                            </p:childTnLst>
                          </p:cTn>
                        </p:par>
                        <p:par>
                          <p:cTn id="195" fill="hold">
                            <p:stCondLst>
                              <p:cond delay="41500"/>
                            </p:stCondLst>
                            <p:childTnLst>
                              <p:par>
                                <p:cTn id="196" presetID="2" presetClass="entr" presetSubtype="8" fill="hold" grpId="0" nodeType="afterEffect">
                                  <p:stCondLst>
                                    <p:cond delay="0"/>
                                  </p:stCondLst>
                                  <p:childTnLst>
                                    <p:set>
                                      <p:cBhvr>
                                        <p:cTn id="197" dur="1" fill="hold">
                                          <p:stCondLst>
                                            <p:cond delay="0"/>
                                          </p:stCondLst>
                                        </p:cTn>
                                        <p:tgtEl>
                                          <p:spTgt spid="620580"/>
                                        </p:tgtEl>
                                        <p:attrNameLst>
                                          <p:attrName>style.visibility</p:attrName>
                                        </p:attrNameLst>
                                      </p:cBhvr>
                                      <p:to>
                                        <p:strVal val="visible"/>
                                      </p:to>
                                    </p:set>
                                    <p:anim calcmode="lin" valueType="num">
                                      <p:cBhvr additive="base">
                                        <p:cTn id="198" dur="500" fill="hold"/>
                                        <p:tgtEl>
                                          <p:spTgt spid="620580"/>
                                        </p:tgtEl>
                                        <p:attrNameLst>
                                          <p:attrName>ppt_x</p:attrName>
                                        </p:attrNameLst>
                                      </p:cBhvr>
                                      <p:tavLst>
                                        <p:tav tm="0">
                                          <p:val>
                                            <p:strVal val="0-#ppt_w/2"/>
                                          </p:val>
                                        </p:tav>
                                        <p:tav tm="100000">
                                          <p:val>
                                            <p:strVal val="#ppt_x"/>
                                          </p:val>
                                        </p:tav>
                                      </p:tavLst>
                                    </p:anim>
                                    <p:anim calcmode="lin" valueType="num">
                                      <p:cBhvr additive="base">
                                        <p:cTn id="199" dur="500" fill="hold"/>
                                        <p:tgtEl>
                                          <p:spTgt spid="620580"/>
                                        </p:tgtEl>
                                        <p:attrNameLst>
                                          <p:attrName>ppt_y</p:attrName>
                                        </p:attrNameLst>
                                      </p:cBhvr>
                                      <p:tavLst>
                                        <p:tav tm="0">
                                          <p:val>
                                            <p:strVal val="#ppt_y"/>
                                          </p:val>
                                        </p:tav>
                                        <p:tav tm="100000">
                                          <p:val>
                                            <p:strVal val="#ppt_y"/>
                                          </p:val>
                                        </p:tav>
                                      </p:tavLst>
                                    </p:anim>
                                  </p:childTnLst>
                                </p:cTn>
                              </p:par>
                            </p:childTnLst>
                          </p:cTn>
                        </p:par>
                        <p:par>
                          <p:cTn id="200" fill="hold">
                            <p:stCondLst>
                              <p:cond delay="42000"/>
                            </p:stCondLst>
                            <p:childTnLst>
                              <p:par>
                                <p:cTn id="201" presetID="2" presetClass="entr" presetSubtype="8" fill="hold" grpId="0" nodeType="afterEffect">
                                  <p:stCondLst>
                                    <p:cond delay="0"/>
                                  </p:stCondLst>
                                  <p:childTnLst>
                                    <p:set>
                                      <p:cBhvr>
                                        <p:cTn id="202" dur="1" fill="hold">
                                          <p:stCondLst>
                                            <p:cond delay="0"/>
                                          </p:stCondLst>
                                        </p:cTn>
                                        <p:tgtEl>
                                          <p:spTgt spid="620581"/>
                                        </p:tgtEl>
                                        <p:attrNameLst>
                                          <p:attrName>style.visibility</p:attrName>
                                        </p:attrNameLst>
                                      </p:cBhvr>
                                      <p:to>
                                        <p:strVal val="visible"/>
                                      </p:to>
                                    </p:set>
                                    <p:anim calcmode="lin" valueType="num">
                                      <p:cBhvr additive="base">
                                        <p:cTn id="203" dur="500" fill="hold"/>
                                        <p:tgtEl>
                                          <p:spTgt spid="620581"/>
                                        </p:tgtEl>
                                        <p:attrNameLst>
                                          <p:attrName>ppt_x</p:attrName>
                                        </p:attrNameLst>
                                      </p:cBhvr>
                                      <p:tavLst>
                                        <p:tav tm="0">
                                          <p:val>
                                            <p:strVal val="0-#ppt_w/2"/>
                                          </p:val>
                                        </p:tav>
                                        <p:tav tm="100000">
                                          <p:val>
                                            <p:strVal val="#ppt_x"/>
                                          </p:val>
                                        </p:tav>
                                      </p:tavLst>
                                    </p:anim>
                                    <p:anim calcmode="lin" valueType="num">
                                      <p:cBhvr additive="base">
                                        <p:cTn id="204" dur="500" fill="hold"/>
                                        <p:tgtEl>
                                          <p:spTgt spid="620581"/>
                                        </p:tgtEl>
                                        <p:attrNameLst>
                                          <p:attrName>ppt_y</p:attrName>
                                        </p:attrNameLst>
                                      </p:cBhvr>
                                      <p:tavLst>
                                        <p:tav tm="0">
                                          <p:val>
                                            <p:strVal val="#ppt_y"/>
                                          </p:val>
                                        </p:tav>
                                        <p:tav tm="100000">
                                          <p:val>
                                            <p:strVal val="#ppt_y"/>
                                          </p:val>
                                        </p:tav>
                                      </p:tavLst>
                                    </p:anim>
                                  </p:childTnLst>
                                </p:cTn>
                              </p:par>
                            </p:childTnLst>
                          </p:cTn>
                        </p:par>
                        <p:par>
                          <p:cTn id="205" fill="hold">
                            <p:stCondLst>
                              <p:cond delay="42500"/>
                            </p:stCondLst>
                            <p:childTnLst>
                              <p:par>
                                <p:cTn id="206" presetID="2" presetClass="entr" presetSubtype="8" fill="hold" grpId="0" nodeType="afterEffect">
                                  <p:stCondLst>
                                    <p:cond delay="0"/>
                                  </p:stCondLst>
                                  <p:childTnLst>
                                    <p:set>
                                      <p:cBhvr>
                                        <p:cTn id="207" dur="1" fill="hold">
                                          <p:stCondLst>
                                            <p:cond delay="0"/>
                                          </p:stCondLst>
                                        </p:cTn>
                                        <p:tgtEl>
                                          <p:spTgt spid="620582"/>
                                        </p:tgtEl>
                                        <p:attrNameLst>
                                          <p:attrName>style.visibility</p:attrName>
                                        </p:attrNameLst>
                                      </p:cBhvr>
                                      <p:to>
                                        <p:strVal val="visible"/>
                                      </p:to>
                                    </p:set>
                                    <p:anim calcmode="lin" valueType="num">
                                      <p:cBhvr additive="base">
                                        <p:cTn id="208" dur="500" fill="hold"/>
                                        <p:tgtEl>
                                          <p:spTgt spid="620582"/>
                                        </p:tgtEl>
                                        <p:attrNameLst>
                                          <p:attrName>ppt_x</p:attrName>
                                        </p:attrNameLst>
                                      </p:cBhvr>
                                      <p:tavLst>
                                        <p:tav tm="0">
                                          <p:val>
                                            <p:strVal val="0-#ppt_w/2"/>
                                          </p:val>
                                        </p:tav>
                                        <p:tav tm="100000">
                                          <p:val>
                                            <p:strVal val="#ppt_x"/>
                                          </p:val>
                                        </p:tav>
                                      </p:tavLst>
                                    </p:anim>
                                    <p:anim calcmode="lin" valueType="num">
                                      <p:cBhvr additive="base">
                                        <p:cTn id="209" dur="500" fill="hold"/>
                                        <p:tgtEl>
                                          <p:spTgt spid="620582"/>
                                        </p:tgtEl>
                                        <p:attrNameLst>
                                          <p:attrName>ppt_y</p:attrName>
                                        </p:attrNameLst>
                                      </p:cBhvr>
                                      <p:tavLst>
                                        <p:tav tm="0">
                                          <p:val>
                                            <p:strVal val="#ppt_y"/>
                                          </p:val>
                                        </p:tav>
                                        <p:tav tm="100000">
                                          <p:val>
                                            <p:strVal val="#ppt_y"/>
                                          </p:val>
                                        </p:tav>
                                      </p:tavLst>
                                    </p:anim>
                                  </p:childTnLst>
                                </p:cTn>
                              </p:par>
                            </p:childTnLst>
                          </p:cTn>
                        </p:par>
                        <p:par>
                          <p:cTn id="210" fill="hold">
                            <p:stCondLst>
                              <p:cond delay="43000"/>
                            </p:stCondLst>
                            <p:childTnLst>
                              <p:par>
                                <p:cTn id="211" presetID="2" presetClass="entr" presetSubtype="8" fill="hold" grpId="0" nodeType="afterEffect">
                                  <p:stCondLst>
                                    <p:cond delay="0"/>
                                  </p:stCondLst>
                                  <p:childTnLst>
                                    <p:set>
                                      <p:cBhvr>
                                        <p:cTn id="212" dur="1" fill="hold">
                                          <p:stCondLst>
                                            <p:cond delay="0"/>
                                          </p:stCondLst>
                                        </p:cTn>
                                        <p:tgtEl>
                                          <p:spTgt spid="620583"/>
                                        </p:tgtEl>
                                        <p:attrNameLst>
                                          <p:attrName>style.visibility</p:attrName>
                                        </p:attrNameLst>
                                      </p:cBhvr>
                                      <p:to>
                                        <p:strVal val="visible"/>
                                      </p:to>
                                    </p:set>
                                    <p:anim calcmode="lin" valueType="num">
                                      <p:cBhvr additive="base">
                                        <p:cTn id="213" dur="500" fill="hold"/>
                                        <p:tgtEl>
                                          <p:spTgt spid="620583"/>
                                        </p:tgtEl>
                                        <p:attrNameLst>
                                          <p:attrName>ppt_x</p:attrName>
                                        </p:attrNameLst>
                                      </p:cBhvr>
                                      <p:tavLst>
                                        <p:tav tm="0">
                                          <p:val>
                                            <p:strVal val="0-#ppt_w/2"/>
                                          </p:val>
                                        </p:tav>
                                        <p:tav tm="100000">
                                          <p:val>
                                            <p:strVal val="#ppt_x"/>
                                          </p:val>
                                        </p:tav>
                                      </p:tavLst>
                                    </p:anim>
                                    <p:anim calcmode="lin" valueType="num">
                                      <p:cBhvr additive="base">
                                        <p:cTn id="214" dur="500" fill="hold"/>
                                        <p:tgtEl>
                                          <p:spTgt spid="620583"/>
                                        </p:tgtEl>
                                        <p:attrNameLst>
                                          <p:attrName>ppt_y</p:attrName>
                                        </p:attrNameLst>
                                      </p:cBhvr>
                                      <p:tavLst>
                                        <p:tav tm="0">
                                          <p:val>
                                            <p:strVal val="#ppt_y"/>
                                          </p:val>
                                        </p:tav>
                                        <p:tav tm="100000">
                                          <p:val>
                                            <p:strVal val="#ppt_y"/>
                                          </p:val>
                                        </p:tav>
                                      </p:tavLst>
                                    </p:anim>
                                  </p:childTnLst>
                                </p:cTn>
                              </p:par>
                            </p:childTnLst>
                          </p:cTn>
                        </p:par>
                        <p:par>
                          <p:cTn id="215" fill="hold">
                            <p:stCondLst>
                              <p:cond delay="43500"/>
                            </p:stCondLst>
                            <p:childTnLst>
                              <p:par>
                                <p:cTn id="216" presetID="2" presetClass="entr" presetSubtype="8" fill="hold" grpId="0" nodeType="afterEffect">
                                  <p:stCondLst>
                                    <p:cond delay="0"/>
                                  </p:stCondLst>
                                  <p:childTnLst>
                                    <p:set>
                                      <p:cBhvr>
                                        <p:cTn id="217" dur="1" fill="hold">
                                          <p:stCondLst>
                                            <p:cond delay="0"/>
                                          </p:stCondLst>
                                        </p:cTn>
                                        <p:tgtEl>
                                          <p:spTgt spid="620584"/>
                                        </p:tgtEl>
                                        <p:attrNameLst>
                                          <p:attrName>style.visibility</p:attrName>
                                        </p:attrNameLst>
                                      </p:cBhvr>
                                      <p:to>
                                        <p:strVal val="visible"/>
                                      </p:to>
                                    </p:set>
                                    <p:anim calcmode="lin" valueType="num">
                                      <p:cBhvr additive="base">
                                        <p:cTn id="218" dur="500" fill="hold"/>
                                        <p:tgtEl>
                                          <p:spTgt spid="620584"/>
                                        </p:tgtEl>
                                        <p:attrNameLst>
                                          <p:attrName>ppt_x</p:attrName>
                                        </p:attrNameLst>
                                      </p:cBhvr>
                                      <p:tavLst>
                                        <p:tav tm="0">
                                          <p:val>
                                            <p:strVal val="0-#ppt_w/2"/>
                                          </p:val>
                                        </p:tav>
                                        <p:tav tm="100000">
                                          <p:val>
                                            <p:strVal val="#ppt_x"/>
                                          </p:val>
                                        </p:tav>
                                      </p:tavLst>
                                    </p:anim>
                                    <p:anim calcmode="lin" valueType="num">
                                      <p:cBhvr additive="base">
                                        <p:cTn id="219" dur="500" fill="hold"/>
                                        <p:tgtEl>
                                          <p:spTgt spid="620584"/>
                                        </p:tgtEl>
                                        <p:attrNameLst>
                                          <p:attrName>ppt_y</p:attrName>
                                        </p:attrNameLst>
                                      </p:cBhvr>
                                      <p:tavLst>
                                        <p:tav tm="0">
                                          <p:val>
                                            <p:strVal val="#ppt_y"/>
                                          </p:val>
                                        </p:tav>
                                        <p:tav tm="100000">
                                          <p:val>
                                            <p:strVal val="#ppt_y"/>
                                          </p:val>
                                        </p:tav>
                                      </p:tavLst>
                                    </p:anim>
                                  </p:childTnLst>
                                </p:cTn>
                              </p:par>
                            </p:childTnLst>
                          </p:cTn>
                        </p:par>
                        <p:par>
                          <p:cTn id="220" fill="hold">
                            <p:stCondLst>
                              <p:cond delay="44000"/>
                            </p:stCondLst>
                            <p:childTnLst>
                              <p:par>
                                <p:cTn id="221" presetID="2" presetClass="entr" presetSubtype="8" fill="hold" grpId="0" nodeType="afterEffect">
                                  <p:stCondLst>
                                    <p:cond delay="0"/>
                                  </p:stCondLst>
                                  <p:childTnLst>
                                    <p:set>
                                      <p:cBhvr>
                                        <p:cTn id="222" dur="1" fill="hold">
                                          <p:stCondLst>
                                            <p:cond delay="0"/>
                                          </p:stCondLst>
                                        </p:cTn>
                                        <p:tgtEl>
                                          <p:spTgt spid="620585"/>
                                        </p:tgtEl>
                                        <p:attrNameLst>
                                          <p:attrName>style.visibility</p:attrName>
                                        </p:attrNameLst>
                                      </p:cBhvr>
                                      <p:to>
                                        <p:strVal val="visible"/>
                                      </p:to>
                                    </p:set>
                                    <p:anim calcmode="lin" valueType="num">
                                      <p:cBhvr additive="base">
                                        <p:cTn id="223" dur="500" fill="hold"/>
                                        <p:tgtEl>
                                          <p:spTgt spid="620585"/>
                                        </p:tgtEl>
                                        <p:attrNameLst>
                                          <p:attrName>ppt_x</p:attrName>
                                        </p:attrNameLst>
                                      </p:cBhvr>
                                      <p:tavLst>
                                        <p:tav tm="0">
                                          <p:val>
                                            <p:strVal val="0-#ppt_w/2"/>
                                          </p:val>
                                        </p:tav>
                                        <p:tav tm="100000">
                                          <p:val>
                                            <p:strVal val="#ppt_x"/>
                                          </p:val>
                                        </p:tav>
                                      </p:tavLst>
                                    </p:anim>
                                    <p:anim calcmode="lin" valueType="num">
                                      <p:cBhvr additive="base">
                                        <p:cTn id="224" dur="500" fill="hold"/>
                                        <p:tgtEl>
                                          <p:spTgt spid="620585"/>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620587"/>
                                        </p:tgtEl>
                                        <p:attrNameLst>
                                          <p:attrName>style.visibility</p:attrName>
                                        </p:attrNameLst>
                                      </p:cBhvr>
                                      <p:to>
                                        <p:strVal val="visible"/>
                                      </p:to>
                                    </p:set>
                                    <p:anim calcmode="lin" valueType="num">
                                      <p:cBhvr additive="base">
                                        <p:cTn id="229" dur="3000" fill="hold"/>
                                        <p:tgtEl>
                                          <p:spTgt spid="620587"/>
                                        </p:tgtEl>
                                        <p:attrNameLst>
                                          <p:attrName>ppt_x</p:attrName>
                                        </p:attrNameLst>
                                      </p:cBhvr>
                                      <p:tavLst>
                                        <p:tav tm="0">
                                          <p:val>
                                            <p:strVal val="0-#ppt_w/2"/>
                                          </p:val>
                                        </p:tav>
                                        <p:tav tm="100000">
                                          <p:val>
                                            <p:strVal val="#ppt_x"/>
                                          </p:val>
                                        </p:tav>
                                      </p:tavLst>
                                    </p:anim>
                                    <p:anim calcmode="lin" valueType="num">
                                      <p:cBhvr additive="base">
                                        <p:cTn id="230" dur="3000" fill="hold"/>
                                        <p:tgtEl>
                                          <p:spTgt spid="620587"/>
                                        </p:tgtEl>
                                        <p:attrNameLst>
                                          <p:attrName>ppt_y</p:attrName>
                                        </p:attrNameLst>
                                      </p:cBhvr>
                                      <p:tavLst>
                                        <p:tav tm="0">
                                          <p:val>
                                            <p:strVal val="#ppt_y"/>
                                          </p:val>
                                        </p:tav>
                                        <p:tav tm="100000">
                                          <p:val>
                                            <p:strVal val="#ppt_y"/>
                                          </p:val>
                                        </p:tav>
                                      </p:tavLst>
                                    </p:anim>
                                  </p:childTnLst>
                                </p:cTn>
                              </p:par>
                            </p:childTnLst>
                          </p:cTn>
                        </p:par>
                        <p:par>
                          <p:cTn id="231" fill="hold">
                            <p:stCondLst>
                              <p:cond delay="3000"/>
                            </p:stCondLst>
                            <p:childTnLst>
                              <p:par>
                                <p:cTn id="232" presetID="2" presetClass="entr" presetSubtype="8" fill="hold" grpId="0" nodeType="afterEffect">
                                  <p:stCondLst>
                                    <p:cond delay="0"/>
                                  </p:stCondLst>
                                  <p:childTnLst>
                                    <p:set>
                                      <p:cBhvr>
                                        <p:cTn id="233" dur="1" fill="hold">
                                          <p:stCondLst>
                                            <p:cond delay="0"/>
                                          </p:stCondLst>
                                        </p:cTn>
                                        <p:tgtEl>
                                          <p:spTgt spid="620588"/>
                                        </p:tgtEl>
                                        <p:attrNameLst>
                                          <p:attrName>style.visibility</p:attrName>
                                        </p:attrNameLst>
                                      </p:cBhvr>
                                      <p:to>
                                        <p:strVal val="visible"/>
                                      </p:to>
                                    </p:set>
                                    <p:anim calcmode="lin" valueType="num">
                                      <p:cBhvr additive="base">
                                        <p:cTn id="234" dur="3000" fill="hold"/>
                                        <p:tgtEl>
                                          <p:spTgt spid="620588"/>
                                        </p:tgtEl>
                                        <p:attrNameLst>
                                          <p:attrName>ppt_x</p:attrName>
                                        </p:attrNameLst>
                                      </p:cBhvr>
                                      <p:tavLst>
                                        <p:tav tm="0">
                                          <p:val>
                                            <p:strVal val="0-#ppt_w/2"/>
                                          </p:val>
                                        </p:tav>
                                        <p:tav tm="100000">
                                          <p:val>
                                            <p:strVal val="#ppt_x"/>
                                          </p:val>
                                        </p:tav>
                                      </p:tavLst>
                                    </p:anim>
                                    <p:anim calcmode="lin" valueType="num">
                                      <p:cBhvr additive="base">
                                        <p:cTn id="235" dur="3000" fill="hold"/>
                                        <p:tgtEl>
                                          <p:spTgt spid="620588"/>
                                        </p:tgtEl>
                                        <p:attrNameLst>
                                          <p:attrName>ppt_y</p:attrName>
                                        </p:attrNameLst>
                                      </p:cBhvr>
                                      <p:tavLst>
                                        <p:tav tm="0">
                                          <p:val>
                                            <p:strVal val="#ppt_y"/>
                                          </p:val>
                                        </p:tav>
                                        <p:tav tm="100000">
                                          <p:val>
                                            <p:strVal val="#ppt_y"/>
                                          </p:val>
                                        </p:tav>
                                      </p:tavLst>
                                    </p:anim>
                                  </p:childTnLst>
                                </p:cTn>
                              </p:par>
                            </p:childTnLst>
                          </p:cTn>
                        </p:par>
                        <p:par>
                          <p:cTn id="236" fill="hold">
                            <p:stCondLst>
                              <p:cond delay="6000"/>
                            </p:stCondLst>
                            <p:childTnLst>
                              <p:par>
                                <p:cTn id="237" presetID="2" presetClass="entr" presetSubtype="8" fill="hold" grpId="0" nodeType="afterEffect">
                                  <p:stCondLst>
                                    <p:cond delay="0"/>
                                  </p:stCondLst>
                                  <p:childTnLst>
                                    <p:set>
                                      <p:cBhvr>
                                        <p:cTn id="238" dur="1" fill="hold">
                                          <p:stCondLst>
                                            <p:cond delay="0"/>
                                          </p:stCondLst>
                                        </p:cTn>
                                        <p:tgtEl>
                                          <p:spTgt spid="620589"/>
                                        </p:tgtEl>
                                        <p:attrNameLst>
                                          <p:attrName>style.visibility</p:attrName>
                                        </p:attrNameLst>
                                      </p:cBhvr>
                                      <p:to>
                                        <p:strVal val="visible"/>
                                      </p:to>
                                    </p:set>
                                    <p:anim calcmode="lin" valueType="num">
                                      <p:cBhvr additive="base">
                                        <p:cTn id="239" dur="3000" fill="hold"/>
                                        <p:tgtEl>
                                          <p:spTgt spid="620589"/>
                                        </p:tgtEl>
                                        <p:attrNameLst>
                                          <p:attrName>ppt_x</p:attrName>
                                        </p:attrNameLst>
                                      </p:cBhvr>
                                      <p:tavLst>
                                        <p:tav tm="0">
                                          <p:val>
                                            <p:strVal val="0-#ppt_w/2"/>
                                          </p:val>
                                        </p:tav>
                                        <p:tav tm="100000">
                                          <p:val>
                                            <p:strVal val="#ppt_x"/>
                                          </p:val>
                                        </p:tav>
                                      </p:tavLst>
                                    </p:anim>
                                    <p:anim calcmode="lin" valueType="num">
                                      <p:cBhvr additive="base">
                                        <p:cTn id="240" dur="3000" fill="hold"/>
                                        <p:tgtEl>
                                          <p:spTgt spid="620589"/>
                                        </p:tgtEl>
                                        <p:attrNameLst>
                                          <p:attrName>ppt_y</p:attrName>
                                        </p:attrNameLst>
                                      </p:cBhvr>
                                      <p:tavLst>
                                        <p:tav tm="0">
                                          <p:val>
                                            <p:strVal val="#ppt_y"/>
                                          </p:val>
                                        </p:tav>
                                        <p:tav tm="100000">
                                          <p:val>
                                            <p:strVal val="#ppt_y"/>
                                          </p:val>
                                        </p:tav>
                                      </p:tavLst>
                                    </p:anim>
                                  </p:childTnLst>
                                </p:cTn>
                              </p:par>
                            </p:childTnLst>
                          </p:cTn>
                        </p:par>
                        <p:par>
                          <p:cTn id="241" fill="hold">
                            <p:stCondLst>
                              <p:cond delay="9000"/>
                            </p:stCondLst>
                            <p:childTnLst>
                              <p:par>
                                <p:cTn id="242" presetID="2" presetClass="entr" presetSubtype="8" fill="hold" grpId="0" nodeType="afterEffect">
                                  <p:stCondLst>
                                    <p:cond delay="0"/>
                                  </p:stCondLst>
                                  <p:childTnLst>
                                    <p:set>
                                      <p:cBhvr>
                                        <p:cTn id="243" dur="1" fill="hold">
                                          <p:stCondLst>
                                            <p:cond delay="0"/>
                                          </p:stCondLst>
                                        </p:cTn>
                                        <p:tgtEl>
                                          <p:spTgt spid="620590"/>
                                        </p:tgtEl>
                                        <p:attrNameLst>
                                          <p:attrName>style.visibility</p:attrName>
                                        </p:attrNameLst>
                                      </p:cBhvr>
                                      <p:to>
                                        <p:strVal val="visible"/>
                                      </p:to>
                                    </p:set>
                                    <p:anim calcmode="lin" valueType="num">
                                      <p:cBhvr additive="base">
                                        <p:cTn id="244" dur="3000" fill="hold"/>
                                        <p:tgtEl>
                                          <p:spTgt spid="620590"/>
                                        </p:tgtEl>
                                        <p:attrNameLst>
                                          <p:attrName>ppt_x</p:attrName>
                                        </p:attrNameLst>
                                      </p:cBhvr>
                                      <p:tavLst>
                                        <p:tav tm="0">
                                          <p:val>
                                            <p:strVal val="0-#ppt_w/2"/>
                                          </p:val>
                                        </p:tav>
                                        <p:tav tm="100000">
                                          <p:val>
                                            <p:strVal val="#ppt_x"/>
                                          </p:val>
                                        </p:tav>
                                      </p:tavLst>
                                    </p:anim>
                                    <p:anim calcmode="lin" valueType="num">
                                      <p:cBhvr additive="base">
                                        <p:cTn id="245" dur="3000" fill="hold"/>
                                        <p:tgtEl>
                                          <p:spTgt spid="620590"/>
                                        </p:tgtEl>
                                        <p:attrNameLst>
                                          <p:attrName>ppt_y</p:attrName>
                                        </p:attrNameLst>
                                      </p:cBhvr>
                                      <p:tavLst>
                                        <p:tav tm="0">
                                          <p:val>
                                            <p:strVal val="#ppt_y"/>
                                          </p:val>
                                        </p:tav>
                                        <p:tav tm="100000">
                                          <p:val>
                                            <p:strVal val="#ppt_y"/>
                                          </p:val>
                                        </p:tav>
                                      </p:tavLst>
                                    </p:anim>
                                  </p:childTnLst>
                                </p:cTn>
                              </p:par>
                            </p:childTnLst>
                          </p:cTn>
                        </p:par>
                        <p:par>
                          <p:cTn id="246" fill="hold">
                            <p:stCondLst>
                              <p:cond delay="12000"/>
                            </p:stCondLst>
                            <p:childTnLst>
                              <p:par>
                                <p:cTn id="247" presetID="2" presetClass="entr" presetSubtype="8" fill="hold" grpId="0" nodeType="afterEffect">
                                  <p:stCondLst>
                                    <p:cond delay="0"/>
                                  </p:stCondLst>
                                  <p:childTnLst>
                                    <p:set>
                                      <p:cBhvr>
                                        <p:cTn id="248" dur="1" fill="hold">
                                          <p:stCondLst>
                                            <p:cond delay="0"/>
                                          </p:stCondLst>
                                        </p:cTn>
                                        <p:tgtEl>
                                          <p:spTgt spid="620591"/>
                                        </p:tgtEl>
                                        <p:attrNameLst>
                                          <p:attrName>style.visibility</p:attrName>
                                        </p:attrNameLst>
                                      </p:cBhvr>
                                      <p:to>
                                        <p:strVal val="visible"/>
                                      </p:to>
                                    </p:set>
                                    <p:anim calcmode="lin" valueType="num">
                                      <p:cBhvr additive="base">
                                        <p:cTn id="249" dur="3000" fill="hold"/>
                                        <p:tgtEl>
                                          <p:spTgt spid="620591"/>
                                        </p:tgtEl>
                                        <p:attrNameLst>
                                          <p:attrName>ppt_x</p:attrName>
                                        </p:attrNameLst>
                                      </p:cBhvr>
                                      <p:tavLst>
                                        <p:tav tm="0">
                                          <p:val>
                                            <p:strVal val="0-#ppt_w/2"/>
                                          </p:val>
                                        </p:tav>
                                        <p:tav tm="100000">
                                          <p:val>
                                            <p:strVal val="#ppt_x"/>
                                          </p:val>
                                        </p:tav>
                                      </p:tavLst>
                                    </p:anim>
                                    <p:anim calcmode="lin" valueType="num">
                                      <p:cBhvr additive="base">
                                        <p:cTn id="250" dur="3000" fill="hold"/>
                                        <p:tgtEl>
                                          <p:spTgt spid="620591"/>
                                        </p:tgtEl>
                                        <p:attrNameLst>
                                          <p:attrName>ppt_y</p:attrName>
                                        </p:attrNameLst>
                                      </p:cBhvr>
                                      <p:tavLst>
                                        <p:tav tm="0">
                                          <p:val>
                                            <p:strVal val="#ppt_y"/>
                                          </p:val>
                                        </p:tav>
                                        <p:tav tm="100000">
                                          <p:val>
                                            <p:strVal val="#ppt_y"/>
                                          </p:val>
                                        </p:tav>
                                      </p:tavLst>
                                    </p:anim>
                                  </p:childTnLst>
                                </p:cTn>
                              </p:par>
                            </p:childTnLst>
                          </p:cTn>
                        </p:par>
                        <p:par>
                          <p:cTn id="251" fill="hold">
                            <p:stCondLst>
                              <p:cond delay="15000"/>
                            </p:stCondLst>
                            <p:childTnLst>
                              <p:par>
                                <p:cTn id="252" presetID="2" presetClass="entr" presetSubtype="8" fill="hold" grpId="0" nodeType="afterEffect">
                                  <p:stCondLst>
                                    <p:cond delay="0"/>
                                  </p:stCondLst>
                                  <p:childTnLst>
                                    <p:set>
                                      <p:cBhvr>
                                        <p:cTn id="253" dur="1" fill="hold">
                                          <p:stCondLst>
                                            <p:cond delay="0"/>
                                          </p:stCondLst>
                                        </p:cTn>
                                        <p:tgtEl>
                                          <p:spTgt spid="620592"/>
                                        </p:tgtEl>
                                        <p:attrNameLst>
                                          <p:attrName>style.visibility</p:attrName>
                                        </p:attrNameLst>
                                      </p:cBhvr>
                                      <p:to>
                                        <p:strVal val="visible"/>
                                      </p:to>
                                    </p:set>
                                    <p:anim calcmode="lin" valueType="num">
                                      <p:cBhvr additive="base">
                                        <p:cTn id="254" dur="3000" fill="hold"/>
                                        <p:tgtEl>
                                          <p:spTgt spid="620592"/>
                                        </p:tgtEl>
                                        <p:attrNameLst>
                                          <p:attrName>ppt_x</p:attrName>
                                        </p:attrNameLst>
                                      </p:cBhvr>
                                      <p:tavLst>
                                        <p:tav tm="0">
                                          <p:val>
                                            <p:strVal val="0-#ppt_w/2"/>
                                          </p:val>
                                        </p:tav>
                                        <p:tav tm="100000">
                                          <p:val>
                                            <p:strVal val="#ppt_x"/>
                                          </p:val>
                                        </p:tav>
                                      </p:tavLst>
                                    </p:anim>
                                    <p:anim calcmode="lin" valueType="num">
                                      <p:cBhvr additive="base">
                                        <p:cTn id="255" dur="3000" fill="hold"/>
                                        <p:tgtEl>
                                          <p:spTgt spid="620592"/>
                                        </p:tgtEl>
                                        <p:attrNameLst>
                                          <p:attrName>ppt_y</p:attrName>
                                        </p:attrNameLst>
                                      </p:cBhvr>
                                      <p:tavLst>
                                        <p:tav tm="0">
                                          <p:val>
                                            <p:strVal val="#ppt_y"/>
                                          </p:val>
                                        </p:tav>
                                        <p:tav tm="100000">
                                          <p:val>
                                            <p:strVal val="#ppt_y"/>
                                          </p:val>
                                        </p:tav>
                                      </p:tavLst>
                                    </p:anim>
                                  </p:childTnLst>
                                </p:cTn>
                              </p:par>
                            </p:childTnLst>
                          </p:cTn>
                        </p:par>
                        <p:par>
                          <p:cTn id="256" fill="hold">
                            <p:stCondLst>
                              <p:cond delay="18000"/>
                            </p:stCondLst>
                            <p:childTnLst>
                              <p:par>
                                <p:cTn id="257" presetID="2" presetClass="entr" presetSubtype="8" fill="hold" grpId="0" nodeType="afterEffect">
                                  <p:stCondLst>
                                    <p:cond delay="0"/>
                                  </p:stCondLst>
                                  <p:childTnLst>
                                    <p:set>
                                      <p:cBhvr>
                                        <p:cTn id="258" dur="1" fill="hold">
                                          <p:stCondLst>
                                            <p:cond delay="0"/>
                                          </p:stCondLst>
                                        </p:cTn>
                                        <p:tgtEl>
                                          <p:spTgt spid="620593"/>
                                        </p:tgtEl>
                                        <p:attrNameLst>
                                          <p:attrName>style.visibility</p:attrName>
                                        </p:attrNameLst>
                                      </p:cBhvr>
                                      <p:to>
                                        <p:strVal val="visible"/>
                                      </p:to>
                                    </p:set>
                                    <p:anim calcmode="lin" valueType="num">
                                      <p:cBhvr additive="base">
                                        <p:cTn id="259" dur="3000" fill="hold"/>
                                        <p:tgtEl>
                                          <p:spTgt spid="620593"/>
                                        </p:tgtEl>
                                        <p:attrNameLst>
                                          <p:attrName>ppt_x</p:attrName>
                                        </p:attrNameLst>
                                      </p:cBhvr>
                                      <p:tavLst>
                                        <p:tav tm="0">
                                          <p:val>
                                            <p:strVal val="0-#ppt_w/2"/>
                                          </p:val>
                                        </p:tav>
                                        <p:tav tm="100000">
                                          <p:val>
                                            <p:strVal val="#ppt_x"/>
                                          </p:val>
                                        </p:tav>
                                      </p:tavLst>
                                    </p:anim>
                                    <p:anim calcmode="lin" valueType="num">
                                      <p:cBhvr additive="base">
                                        <p:cTn id="260" dur="3000" fill="hold"/>
                                        <p:tgtEl>
                                          <p:spTgt spid="620593"/>
                                        </p:tgtEl>
                                        <p:attrNameLst>
                                          <p:attrName>ppt_y</p:attrName>
                                        </p:attrNameLst>
                                      </p:cBhvr>
                                      <p:tavLst>
                                        <p:tav tm="0">
                                          <p:val>
                                            <p:strVal val="#ppt_y"/>
                                          </p:val>
                                        </p:tav>
                                        <p:tav tm="100000">
                                          <p:val>
                                            <p:strVal val="#ppt_y"/>
                                          </p:val>
                                        </p:tav>
                                      </p:tavLst>
                                    </p:anim>
                                  </p:childTnLst>
                                </p:cTn>
                              </p:par>
                            </p:childTnLst>
                          </p:cTn>
                        </p:par>
                        <p:par>
                          <p:cTn id="261" fill="hold">
                            <p:stCondLst>
                              <p:cond delay="21000"/>
                            </p:stCondLst>
                            <p:childTnLst>
                              <p:par>
                                <p:cTn id="262" presetID="2" presetClass="entr" presetSubtype="8" fill="hold" grpId="0" nodeType="afterEffect">
                                  <p:stCondLst>
                                    <p:cond delay="0"/>
                                  </p:stCondLst>
                                  <p:childTnLst>
                                    <p:set>
                                      <p:cBhvr>
                                        <p:cTn id="263" dur="1" fill="hold">
                                          <p:stCondLst>
                                            <p:cond delay="0"/>
                                          </p:stCondLst>
                                        </p:cTn>
                                        <p:tgtEl>
                                          <p:spTgt spid="620594"/>
                                        </p:tgtEl>
                                        <p:attrNameLst>
                                          <p:attrName>style.visibility</p:attrName>
                                        </p:attrNameLst>
                                      </p:cBhvr>
                                      <p:to>
                                        <p:strVal val="visible"/>
                                      </p:to>
                                    </p:set>
                                    <p:anim calcmode="lin" valueType="num">
                                      <p:cBhvr additive="base">
                                        <p:cTn id="264" dur="3000" fill="hold"/>
                                        <p:tgtEl>
                                          <p:spTgt spid="620594"/>
                                        </p:tgtEl>
                                        <p:attrNameLst>
                                          <p:attrName>ppt_x</p:attrName>
                                        </p:attrNameLst>
                                      </p:cBhvr>
                                      <p:tavLst>
                                        <p:tav tm="0">
                                          <p:val>
                                            <p:strVal val="0-#ppt_w/2"/>
                                          </p:val>
                                        </p:tav>
                                        <p:tav tm="100000">
                                          <p:val>
                                            <p:strVal val="#ppt_x"/>
                                          </p:val>
                                        </p:tav>
                                      </p:tavLst>
                                    </p:anim>
                                    <p:anim calcmode="lin" valueType="num">
                                      <p:cBhvr additive="base">
                                        <p:cTn id="265" dur="3000" fill="hold"/>
                                        <p:tgtEl>
                                          <p:spTgt spid="620594"/>
                                        </p:tgtEl>
                                        <p:attrNameLst>
                                          <p:attrName>ppt_y</p:attrName>
                                        </p:attrNameLst>
                                      </p:cBhvr>
                                      <p:tavLst>
                                        <p:tav tm="0">
                                          <p:val>
                                            <p:strVal val="#ppt_y"/>
                                          </p:val>
                                        </p:tav>
                                        <p:tav tm="100000">
                                          <p:val>
                                            <p:strVal val="#ppt_y"/>
                                          </p:val>
                                        </p:tav>
                                      </p:tavLst>
                                    </p:anim>
                                  </p:childTnLst>
                                </p:cTn>
                              </p:par>
                            </p:childTnLst>
                          </p:cTn>
                        </p:par>
                        <p:par>
                          <p:cTn id="266" fill="hold">
                            <p:stCondLst>
                              <p:cond delay="24000"/>
                            </p:stCondLst>
                            <p:childTnLst>
                              <p:par>
                                <p:cTn id="267" presetID="2" presetClass="entr" presetSubtype="8" fill="hold" grpId="0" nodeType="afterEffect">
                                  <p:stCondLst>
                                    <p:cond delay="0"/>
                                  </p:stCondLst>
                                  <p:childTnLst>
                                    <p:set>
                                      <p:cBhvr>
                                        <p:cTn id="268" dur="1" fill="hold">
                                          <p:stCondLst>
                                            <p:cond delay="0"/>
                                          </p:stCondLst>
                                        </p:cTn>
                                        <p:tgtEl>
                                          <p:spTgt spid="620595"/>
                                        </p:tgtEl>
                                        <p:attrNameLst>
                                          <p:attrName>style.visibility</p:attrName>
                                        </p:attrNameLst>
                                      </p:cBhvr>
                                      <p:to>
                                        <p:strVal val="visible"/>
                                      </p:to>
                                    </p:set>
                                    <p:anim calcmode="lin" valueType="num">
                                      <p:cBhvr additive="base">
                                        <p:cTn id="269" dur="3000" fill="hold"/>
                                        <p:tgtEl>
                                          <p:spTgt spid="620595"/>
                                        </p:tgtEl>
                                        <p:attrNameLst>
                                          <p:attrName>ppt_x</p:attrName>
                                        </p:attrNameLst>
                                      </p:cBhvr>
                                      <p:tavLst>
                                        <p:tav tm="0">
                                          <p:val>
                                            <p:strVal val="0-#ppt_w/2"/>
                                          </p:val>
                                        </p:tav>
                                        <p:tav tm="100000">
                                          <p:val>
                                            <p:strVal val="#ppt_x"/>
                                          </p:val>
                                        </p:tav>
                                      </p:tavLst>
                                    </p:anim>
                                    <p:anim calcmode="lin" valueType="num">
                                      <p:cBhvr additive="base">
                                        <p:cTn id="270" dur="3000" fill="hold"/>
                                        <p:tgtEl>
                                          <p:spTgt spid="620595"/>
                                        </p:tgtEl>
                                        <p:attrNameLst>
                                          <p:attrName>ppt_y</p:attrName>
                                        </p:attrNameLst>
                                      </p:cBhvr>
                                      <p:tavLst>
                                        <p:tav tm="0">
                                          <p:val>
                                            <p:strVal val="#ppt_y"/>
                                          </p:val>
                                        </p:tav>
                                        <p:tav tm="100000">
                                          <p:val>
                                            <p:strVal val="#ppt_y"/>
                                          </p:val>
                                        </p:tav>
                                      </p:tavLst>
                                    </p:anim>
                                  </p:childTnLst>
                                </p:cTn>
                              </p:par>
                            </p:childTnLst>
                          </p:cTn>
                        </p:par>
                        <p:par>
                          <p:cTn id="271" fill="hold">
                            <p:stCondLst>
                              <p:cond delay="27000"/>
                            </p:stCondLst>
                            <p:childTnLst>
                              <p:par>
                                <p:cTn id="272" presetID="2" presetClass="entr" presetSubtype="8" fill="hold" grpId="0" nodeType="afterEffect">
                                  <p:stCondLst>
                                    <p:cond delay="0"/>
                                  </p:stCondLst>
                                  <p:childTnLst>
                                    <p:set>
                                      <p:cBhvr>
                                        <p:cTn id="273" dur="1" fill="hold">
                                          <p:stCondLst>
                                            <p:cond delay="0"/>
                                          </p:stCondLst>
                                        </p:cTn>
                                        <p:tgtEl>
                                          <p:spTgt spid="620596"/>
                                        </p:tgtEl>
                                        <p:attrNameLst>
                                          <p:attrName>style.visibility</p:attrName>
                                        </p:attrNameLst>
                                      </p:cBhvr>
                                      <p:to>
                                        <p:strVal val="visible"/>
                                      </p:to>
                                    </p:set>
                                    <p:anim calcmode="lin" valueType="num">
                                      <p:cBhvr additive="base">
                                        <p:cTn id="274" dur="3000" fill="hold"/>
                                        <p:tgtEl>
                                          <p:spTgt spid="620596"/>
                                        </p:tgtEl>
                                        <p:attrNameLst>
                                          <p:attrName>ppt_x</p:attrName>
                                        </p:attrNameLst>
                                      </p:cBhvr>
                                      <p:tavLst>
                                        <p:tav tm="0">
                                          <p:val>
                                            <p:strVal val="0-#ppt_w/2"/>
                                          </p:val>
                                        </p:tav>
                                        <p:tav tm="100000">
                                          <p:val>
                                            <p:strVal val="#ppt_x"/>
                                          </p:val>
                                        </p:tav>
                                      </p:tavLst>
                                    </p:anim>
                                    <p:anim calcmode="lin" valueType="num">
                                      <p:cBhvr additive="base">
                                        <p:cTn id="275" dur="3000" fill="hold"/>
                                        <p:tgtEl>
                                          <p:spTgt spid="620596"/>
                                        </p:tgtEl>
                                        <p:attrNameLst>
                                          <p:attrName>ppt_y</p:attrName>
                                        </p:attrNameLst>
                                      </p:cBhvr>
                                      <p:tavLst>
                                        <p:tav tm="0">
                                          <p:val>
                                            <p:strVal val="#ppt_y"/>
                                          </p:val>
                                        </p:tav>
                                        <p:tav tm="100000">
                                          <p:val>
                                            <p:strVal val="#ppt_y"/>
                                          </p:val>
                                        </p:tav>
                                      </p:tavLst>
                                    </p:anim>
                                  </p:childTnLst>
                                </p:cTn>
                              </p:par>
                            </p:childTnLst>
                          </p:cTn>
                        </p:par>
                        <p:par>
                          <p:cTn id="276" fill="hold">
                            <p:stCondLst>
                              <p:cond delay="30000"/>
                            </p:stCondLst>
                            <p:childTnLst>
                              <p:par>
                                <p:cTn id="277" presetID="2" presetClass="entr" presetSubtype="8" fill="hold" grpId="0" nodeType="afterEffect">
                                  <p:stCondLst>
                                    <p:cond delay="0"/>
                                  </p:stCondLst>
                                  <p:childTnLst>
                                    <p:set>
                                      <p:cBhvr>
                                        <p:cTn id="278" dur="1" fill="hold">
                                          <p:stCondLst>
                                            <p:cond delay="0"/>
                                          </p:stCondLst>
                                        </p:cTn>
                                        <p:tgtEl>
                                          <p:spTgt spid="620586"/>
                                        </p:tgtEl>
                                        <p:attrNameLst>
                                          <p:attrName>style.visibility</p:attrName>
                                        </p:attrNameLst>
                                      </p:cBhvr>
                                      <p:to>
                                        <p:strVal val="visible"/>
                                      </p:to>
                                    </p:set>
                                    <p:anim calcmode="lin" valueType="num">
                                      <p:cBhvr additive="base">
                                        <p:cTn id="279" dur="500" fill="hold"/>
                                        <p:tgtEl>
                                          <p:spTgt spid="620586"/>
                                        </p:tgtEl>
                                        <p:attrNameLst>
                                          <p:attrName>ppt_x</p:attrName>
                                        </p:attrNameLst>
                                      </p:cBhvr>
                                      <p:tavLst>
                                        <p:tav tm="0">
                                          <p:val>
                                            <p:strVal val="0-#ppt_w/2"/>
                                          </p:val>
                                        </p:tav>
                                        <p:tav tm="100000">
                                          <p:val>
                                            <p:strVal val="#ppt_x"/>
                                          </p:val>
                                        </p:tav>
                                      </p:tavLst>
                                    </p:anim>
                                    <p:anim calcmode="lin" valueType="num">
                                      <p:cBhvr additive="base">
                                        <p:cTn id="280" dur="500" fill="hold"/>
                                        <p:tgtEl>
                                          <p:spTgt spid="620586"/>
                                        </p:tgtEl>
                                        <p:attrNameLst>
                                          <p:attrName>ppt_y</p:attrName>
                                        </p:attrNameLst>
                                      </p:cBhvr>
                                      <p:tavLst>
                                        <p:tav tm="0">
                                          <p:val>
                                            <p:strVal val="#ppt_y"/>
                                          </p:val>
                                        </p:tav>
                                        <p:tav tm="100000">
                                          <p:val>
                                            <p:strVal val="#ppt_y"/>
                                          </p:val>
                                        </p:tav>
                                      </p:tavLst>
                                    </p:anim>
                                  </p:childTnLst>
                                </p:cTn>
                              </p:par>
                            </p:childTnLst>
                          </p:cTn>
                        </p:par>
                        <p:par>
                          <p:cTn id="281" fill="hold">
                            <p:stCondLst>
                              <p:cond delay="30500"/>
                            </p:stCondLst>
                            <p:childTnLst>
                              <p:par>
                                <p:cTn id="282" presetID="2" presetClass="entr" presetSubtype="8" fill="hold" grpId="0" nodeType="afterEffect">
                                  <p:stCondLst>
                                    <p:cond delay="0"/>
                                  </p:stCondLst>
                                  <p:childTnLst>
                                    <p:set>
                                      <p:cBhvr>
                                        <p:cTn id="283" dur="1" fill="hold">
                                          <p:stCondLst>
                                            <p:cond delay="0"/>
                                          </p:stCondLst>
                                        </p:cTn>
                                        <p:tgtEl>
                                          <p:spTgt spid="620597"/>
                                        </p:tgtEl>
                                        <p:attrNameLst>
                                          <p:attrName>style.visibility</p:attrName>
                                        </p:attrNameLst>
                                      </p:cBhvr>
                                      <p:to>
                                        <p:strVal val="visible"/>
                                      </p:to>
                                    </p:set>
                                    <p:anim calcmode="lin" valueType="num">
                                      <p:cBhvr additive="base">
                                        <p:cTn id="284" dur="500" fill="hold"/>
                                        <p:tgtEl>
                                          <p:spTgt spid="620597"/>
                                        </p:tgtEl>
                                        <p:attrNameLst>
                                          <p:attrName>ppt_x</p:attrName>
                                        </p:attrNameLst>
                                      </p:cBhvr>
                                      <p:tavLst>
                                        <p:tav tm="0">
                                          <p:val>
                                            <p:strVal val="0-#ppt_w/2"/>
                                          </p:val>
                                        </p:tav>
                                        <p:tav tm="100000">
                                          <p:val>
                                            <p:strVal val="#ppt_x"/>
                                          </p:val>
                                        </p:tav>
                                      </p:tavLst>
                                    </p:anim>
                                    <p:anim calcmode="lin" valueType="num">
                                      <p:cBhvr additive="base">
                                        <p:cTn id="285" dur="500" fill="hold"/>
                                        <p:tgtEl>
                                          <p:spTgt spid="620597"/>
                                        </p:tgtEl>
                                        <p:attrNameLst>
                                          <p:attrName>ppt_y</p:attrName>
                                        </p:attrNameLst>
                                      </p:cBhvr>
                                      <p:tavLst>
                                        <p:tav tm="0">
                                          <p:val>
                                            <p:strVal val="#ppt_y"/>
                                          </p:val>
                                        </p:tav>
                                        <p:tav tm="100000">
                                          <p:val>
                                            <p:strVal val="#ppt_y"/>
                                          </p:val>
                                        </p:tav>
                                      </p:tavLst>
                                    </p:anim>
                                  </p:childTnLst>
                                </p:cTn>
                              </p:par>
                            </p:childTnLst>
                          </p:cTn>
                        </p:par>
                        <p:par>
                          <p:cTn id="286" fill="hold">
                            <p:stCondLst>
                              <p:cond delay="31000"/>
                            </p:stCondLst>
                            <p:childTnLst>
                              <p:par>
                                <p:cTn id="287" presetID="2" presetClass="entr" presetSubtype="8" fill="hold" grpId="0" nodeType="afterEffect">
                                  <p:stCondLst>
                                    <p:cond delay="0"/>
                                  </p:stCondLst>
                                  <p:childTnLst>
                                    <p:set>
                                      <p:cBhvr>
                                        <p:cTn id="288" dur="1" fill="hold">
                                          <p:stCondLst>
                                            <p:cond delay="0"/>
                                          </p:stCondLst>
                                        </p:cTn>
                                        <p:tgtEl>
                                          <p:spTgt spid="620598"/>
                                        </p:tgtEl>
                                        <p:attrNameLst>
                                          <p:attrName>style.visibility</p:attrName>
                                        </p:attrNameLst>
                                      </p:cBhvr>
                                      <p:to>
                                        <p:strVal val="visible"/>
                                      </p:to>
                                    </p:set>
                                    <p:anim calcmode="lin" valueType="num">
                                      <p:cBhvr additive="base">
                                        <p:cTn id="289" dur="500" fill="hold"/>
                                        <p:tgtEl>
                                          <p:spTgt spid="620598"/>
                                        </p:tgtEl>
                                        <p:attrNameLst>
                                          <p:attrName>ppt_x</p:attrName>
                                        </p:attrNameLst>
                                      </p:cBhvr>
                                      <p:tavLst>
                                        <p:tav tm="0">
                                          <p:val>
                                            <p:strVal val="0-#ppt_w/2"/>
                                          </p:val>
                                        </p:tav>
                                        <p:tav tm="100000">
                                          <p:val>
                                            <p:strVal val="#ppt_x"/>
                                          </p:val>
                                        </p:tav>
                                      </p:tavLst>
                                    </p:anim>
                                    <p:anim calcmode="lin" valueType="num">
                                      <p:cBhvr additive="base">
                                        <p:cTn id="290" dur="500" fill="hold"/>
                                        <p:tgtEl>
                                          <p:spTgt spid="620598"/>
                                        </p:tgtEl>
                                        <p:attrNameLst>
                                          <p:attrName>ppt_y</p:attrName>
                                        </p:attrNameLst>
                                      </p:cBhvr>
                                      <p:tavLst>
                                        <p:tav tm="0">
                                          <p:val>
                                            <p:strVal val="#ppt_y"/>
                                          </p:val>
                                        </p:tav>
                                        <p:tav tm="100000">
                                          <p:val>
                                            <p:strVal val="#ppt_y"/>
                                          </p:val>
                                        </p:tav>
                                      </p:tavLst>
                                    </p:anim>
                                  </p:childTnLst>
                                </p:cTn>
                              </p:par>
                            </p:childTnLst>
                          </p:cTn>
                        </p:par>
                        <p:par>
                          <p:cTn id="291" fill="hold">
                            <p:stCondLst>
                              <p:cond delay="31500"/>
                            </p:stCondLst>
                            <p:childTnLst>
                              <p:par>
                                <p:cTn id="292" presetID="2" presetClass="entr" presetSubtype="8" fill="hold" grpId="0" nodeType="afterEffect">
                                  <p:stCondLst>
                                    <p:cond delay="0"/>
                                  </p:stCondLst>
                                  <p:childTnLst>
                                    <p:set>
                                      <p:cBhvr>
                                        <p:cTn id="293" dur="1" fill="hold">
                                          <p:stCondLst>
                                            <p:cond delay="0"/>
                                          </p:stCondLst>
                                        </p:cTn>
                                        <p:tgtEl>
                                          <p:spTgt spid="620599"/>
                                        </p:tgtEl>
                                        <p:attrNameLst>
                                          <p:attrName>style.visibility</p:attrName>
                                        </p:attrNameLst>
                                      </p:cBhvr>
                                      <p:to>
                                        <p:strVal val="visible"/>
                                      </p:to>
                                    </p:set>
                                    <p:anim calcmode="lin" valueType="num">
                                      <p:cBhvr additive="base">
                                        <p:cTn id="294" dur="500" fill="hold"/>
                                        <p:tgtEl>
                                          <p:spTgt spid="620599"/>
                                        </p:tgtEl>
                                        <p:attrNameLst>
                                          <p:attrName>ppt_x</p:attrName>
                                        </p:attrNameLst>
                                      </p:cBhvr>
                                      <p:tavLst>
                                        <p:tav tm="0">
                                          <p:val>
                                            <p:strVal val="0-#ppt_w/2"/>
                                          </p:val>
                                        </p:tav>
                                        <p:tav tm="100000">
                                          <p:val>
                                            <p:strVal val="#ppt_x"/>
                                          </p:val>
                                        </p:tav>
                                      </p:tavLst>
                                    </p:anim>
                                    <p:anim calcmode="lin" valueType="num">
                                      <p:cBhvr additive="base">
                                        <p:cTn id="295" dur="500" fill="hold"/>
                                        <p:tgtEl>
                                          <p:spTgt spid="620599"/>
                                        </p:tgtEl>
                                        <p:attrNameLst>
                                          <p:attrName>ppt_y</p:attrName>
                                        </p:attrNameLst>
                                      </p:cBhvr>
                                      <p:tavLst>
                                        <p:tav tm="0">
                                          <p:val>
                                            <p:strVal val="#ppt_y"/>
                                          </p:val>
                                        </p:tav>
                                        <p:tav tm="100000">
                                          <p:val>
                                            <p:strVal val="#ppt_y"/>
                                          </p:val>
                                        </p:tav>
                                      </p:tavLst>
                                    </p:anim>
                                  </p:childTnLst>
                                </p:cTn>
                              </p:par>
                            </p:childTnLst>
                          </p:cTn>
                        </p:par>
                        <p:par>
                          <p:cTn id="296" fill="hold">
                            <p:stCondLst>
                              <p:cond delay="32000"/>
                            </p:stCondLst>
                            <p:childTnLst>
                              <p:par>
                                <p:cTn id="297" presetID="2" presetClass="entr" presetSubtype="8" fill="hold" grpId="0" nodeType="afterEffect">
                                  <p:stCondLst>
                                    <p:cond delay="0"/>
                                  </p:stCondLst>
                                  <p:childTnLst>
                                    <p:set>
                                      <p:cBhvr>
                                        <p:cTn id="298" dur="1" fill="hold">
                                          <p:stCondLst>
                                            <p:cond delay="0"/>
                                          </p:stCondLst>
                                        </p:cTn>
                                        <p:tgtEl>
                                          <p:spTgt spid="620600"/>
                                        </p:tgtEl>
                                        <p:attrNameLst>
                                          <p:attrName>style.visibility</p:attrName>
                                        </p:attrNameLst>
                                      </p:cBhvr>
                                      <p:to>
                                        <p:strVal val="visible"/>
                                      </p:to>
                                    </p:set>
                                    <p:anim calcmode="lin" valueType="num">
                                      <p:cBhvr additive="base">
                                        <p:cTn id="299" dur="500" fill="hold"/>
                                        <p:tgtEl>
                                          <p:spTgt spid="620600"/>
                                        </p:tgtEl>
                                        <p:attrNameLst>
                                          <p:attrName>ppt_x</p:attrName>
                                        </p:attrNameLst>
                                      </p:cBhvr>
                                      <p:tavLst>
                                        <p:tav tm="0">
                                          <p:val>
                                            <p:strVal val="0-#ppt_w/2"/>
                                          </p:val>
                                        </p:tav>
                                        <p:tav tm="100000">
                                          <p:val>
                                            <p:strVal val="#ppt_x"/>
                                          </p:val>
                                        </p:tav>
                                      </p:tavLst>
                                    </p:anim>
                                    <p:anim calcmode="lin" valueType="num">
                                      <p:cBhvr additive="base">
                                        <p:cTn id="300" dur="500" fill="hold"/>
                                        <p:tgtEl>
                                          <p:spTgt spid="620600"/>
                                        </p:tgtEl>
                                        <p:attrNameLst>
                                          <p:attrName>ppt_y</p:attrName>
                                        </p:attrNameLst>
                                      </p:cBhvr>
                                      <p:tavLst>
                                        <p:tav tm="0">
                                          <p:val>
                                            <p:strVal val="#ppt_y"/>
                                          </p:val>
                                        </p:tav>
                                        <p:tav tm="100000">
                                          <p:val>
                                            <p:strVal val="#ppt_y"/>
                                          </p:val>
                                        </p:tav>
                                      </p:tavLst>
                                    </p:anim>
                                  </p:childTnLst>
                                </p:cTn>
                              </p:par>
                            </p:childTnLst>
                          </p:cTn>
                        </p:par>
                        <p:par>
                          <p:cTn id="301" fill="hold">
                            <p:stCondLst>
                              <p:cond delay="32500"/>
                            </p:stCondLst>
                            <p:childTnLst>
                              <p:par>
                                <p:cTn id="302" presetID="2" presetClass="entr" presetSubtype="8" fill="hold" grpId="0" nodeType="afterEffect">
                                  <p:stCondLst>
                                    <p:cond delay="0"/>
                                  </p:stCondLst>
                                  <p:childTnLst>
                                    <p:set>
                                      <p:cBhvr>
                                        <p:cTn id="303" dur="1" fill="hold">
                                          <p:stCondLst>
                                            <p:cond delay="0"/>
                                          </p:stCondLst>
                                        </p:cTn>
                                        <p:tgtEl>
                                          <p:spTgt spid="620601"/>
                                        </p:tgtEl>
                                        <p:attrNameLst>
                                          <p:attrName>style.visibility</p:attrName>
                                        </p:attrNameLst>
                                      </p:cBhvr>
                                      <p:to>
                                        <p:strVal val="visible"/>
                                      </p:to>
                                    </p:set>
                                    <p:anim calcmode="lin" valueType="num">
                                      <p:cBhvr additive="base">
                                        <p:cTn id="304" dur="500" fill="hold"/>
                                        <p:tgtEl>
                                          <p:spTgt spid="620601"/>
                                        </p:tgtEl>
                                        <p:attrNameLst>
                                          <p:attrName>ppt_x</p:attrName>
                                        </p:attrNameLst>
                                      </p:cBhvr>
                                      <p:tavLst>
                                        <p:tav tm="0">
                                          <p:val>
                                            <p:strVal val="0-#ppt_w/2"/>
                                          </p:val>
                                        </p:tav>
                                        <p:tav tm="100000">
                                          <p:val>
                                            <p:strVal val="#ppt_x"/>
                                          </p:val>
                                        </p:tav>
                                      </p:tavLst>
                                    </p:anim>
                                    <p:anim calcmode="lin" valueType="num">
                                      <p:cBhvr additive="base">
                                        <p:cTn id="305" dur="500" fill="hold"/>
                                        <p:tgtEl>
                                          <p:spTgt spid="620601"/>
                                        </p:tgtEl>
                                        <p:attrNameLst>
                                          <p:attrName>ppt_y</p:attrName>
                                        </p:attrNameLst>
                                      </p:cBhvr>
                                      <p:tavLst>
                                        <p:tav tm="0">
                                          <p:val>
                                            <p:strVal val="#ppt_y"/>
                                          </p:val>
                                        </p:tav>
                                        <p:tav tm="100000">
                                          <p:val>
                                            <p:strVal val="#ppt_y"/>
                                          </p:val>
                                        </p:tav>
                                      </p:tavLst>
                                    </p:anim>
                                  </p:childTnLst>
                                </p:cTn>
                              </p:par>
                            </p:childTnLst>
                          </p:cTn>
                        </p:par>
                        <p:par>
                          <p:cTn id="306" fill="hold">
                            <p:stCondLst>
                              <p:cond delay="33000"/>
                            </p:stCondLst>
                            <p:childTnLst>
                              <p:par>
                                <p:cTn id="307" presetID="2" presetClass="entr" presetSubtype="8" fill="hold" grpId="0" nodeType="afterEffect">
                                  <p:stCondLst>
                                    <p:cond delay="0"/>
                                  </p:stCondLst>
                                  <p:childTnLst>
                                    <p:set>
                                      <p:cBhvr>
                                        <p:cTn id="308" dur="1" fill="hold">
                                          <p:stCondLst>
                                            <p:cond delay="0"/>
                                          </p:stCondLst>
                                        </p:cTn>
                                        <p:tgtEl>
                                          <p:spTgt spid="620602"/>
                                        </p:tgtEl>
                                        <p:attrNameLst>
                                          <p:attrName>style.visibility</p:attrName>
                                        </p:attrNameLst>
                                      </p:cBhvr>
                                      <p:to>
                                        <p:strVal val="visible"/>
                                      </p:to>
                                    </p:set>
                                    <p:anim calcmode="lin" valueType="num">
                                      <p:cBhvr additive="base">
                                        <p:cTn id="309" dur="500" fill="hold"/>
                                        <p:tgtEl>
                                          <p:spTgt spid="620602"/>
                                        </p:tgtEl>
                                        <p:attrNameLst>
                                          <p:attrName>ppt_x</p:attrName>
                                        </p:attrNameLst>
                                      </p:cBhvr>
                                      <p:tavLst>
                                        <p:tav tm="0">
                                          <p:val>
                                            <p:strVal val="0-#ppt_w/2"/>
                                          </p:val>
                                        </p:tav>
                                        <p:tav tm="100000">
                                          <p:val>
                                            <p:strVal val="#ppt_x"/>
                                          </p:val>
                                        </p:tav>
                                      </p:tavLst>
                                    </p:anim>
                                    <p:anim calcmode="lin" valueType="num">
                                      <p:cBhvr additive="base">
                                        <p:cTn id="310" dur="500" fill="hold"/>
                                        <p:tgtEl>
                                          <p:spTgt spid="620602"/>
                                        </p:tgtEl>
                                        <p:attrNameLst>
                                          <p:attrName>ppt_y</p:attrName>
                                        </p:attrNameLst>
                                      </p:cBhvr>
                                      <p:tavLst>
                                        <p:tav tm="0">
                                          <p:val>
                                            <p:strVal val="#ppt_y"/>
                                          </p:val>
                                        </p:tav>
                                        <p:tav tm="100000">
                                          <p:val>
                                            <p:strVal val="#ppt_y"/>
                                          </p:val>
                                        </p:tav>
                                      </p:tavLst>
                                    </p:anim>
                                  </p:childTnLst>
                                </p:cTn>
                              </p:par>
                            </p:childTnLst>
                          </p:cTn>
                        </p:par>
                        <p:par>
                          <p:cTn id="311" fill="hold">
                            <p:stCondLst>
                              <p:cond delay="33500"/>
                            </p:stCondLst>
                            <p:childTnLst>
                              <p:par>
                                <p:cTn id="312" presetID="2" presetClass="entr" presetSubtype="8" fill="hold" grpId="0" nodeType="afterEffect">
                                  <p:stCondLst>
                                    <p:cond delay="0"/>
                                  </p:stCondLst>
                                  <p:childTnLst>
                                    <p:set>
                                      <p:cBhvr>
                                        <p:cTn id="313" dur="1" fill="hold">
                                          <p:stCondLst>
                                            <p:cond delay="0"/>
                                          </p:stCondLst>
                                        </p:cTn>
                                        <p:tgtEl>
                                          <p:spTgt spid="620603"/>
                                        </p:tgtEl>
                                        <p:attrNameLst>
                                          <p:attrName>style.visibility</p:attrName>
                                        </p:attrNameLst>
                                      </p:cBhvr>
                                      <p:to>
                                        <p:strVal val="visible"/>
                                      </p:to>
                                    </p:set>
                                    <p:anim calcmode="lin" valueType="num">
                                      <p:cBhvr additive="base">
                                        <p:cTn id="314" dur="500" fill="hold"/>
                                        <p:tgtEl>
                                          <p:spTgt spid="620603"/>
                                        </p:tgtEl>
                                        <p:attrNameLst>
                                          <p:attrName>ppt_x</p:attrName>
                                        </p:attrNameLst>
                                      </p:cBhvr>
                                      <p:tavLst>
                                        <p:tav tm="0">
                                          <p:val>
                                            <p:strVal val="0-#ppt_w/2"/>
                                          </p:val>
                                        </p:tav>
                                        <p:tav tm="100000">
                                          <p:val>
                                            <p:strVal val="#ppt_x"/>
                                          </p:val>
                                        </p:tav>
                                      </p:tavLst>
                                    </p:anim>
                                    <p:anim calcmode="lin" valueType="num">
                                      <p:cBhvr additive="base">
                                        <p:cTn id="315" dur="500" fill="hold"/>
                                        <p:tgtEl>
                                          <p:spTgt spid="620603"/>
                                        </p:tgtEl>
                                        <p:attrNameLst>
                                          <p:attrName>ppt_y</p:attrName>
                                        </p:attrNameLst>
                                      </p:cBhvr>
                                      <p:tavLst>
                                        <p:tav tm="0">
                                          <p:val>
                                            <p:strVal val="#ppt_y"/>
                                          </p:val>
                                        </p:tav>
                                        <p:tav tm="100000">
                                          <p:val>
                                            <p:strVal val="#ppt_y"/>
                                          </p:val>
                                        </p:tav>
                                      </p:tavLst>
                                    </p:anim>
                                  </p:childTnLst>
                                </p:cTn>
                              </p:par>
                            </p:childTnLst>
                          </p:cTn>
                        </p:par>
                        <p:par>
                          <p:cTn id="316" fill="hold">
                            <p:stCondLst>
                              <p:cond delay="34000"/>
                            </p:stCondLst>
                            <p:childTnLst>
                              <p:par>
                                <p:cTn id="317" presetID="2" presetClass="entr" presetSubtype="8" fill="hold" grpId="0" nodeType="afterEffect">
                                  <p:stCondLst>
                                    <p:cond delay="0"/>
                                  </p:stCondLst>
                                  <p:childTnLst>
                                    <p:set>
                                      <p:cBhvr>
                                        <p:cTn id="318" dur="1" fill="hold">
                                          <p:stCondLst>
                                            <p:cond delay="0"/>
                                          </p:stCondLst>
                                        </p:cTn>
                                        <p:tgtEl>
                                          <p:spTgt spid="620604"/>
                                        </p:tgtEl>
                                        <p:attrNameLst>
                                          <p:attrName>style.visibility</p:attrName>
                                        </p:attrNameLst>
                                      </p:cBhvr>
                                      <p:to>
                                        <p:strVal val="visible"/>
                                      </p:to>
                                    </p:set>
                                    <p:anim calcmode="lin" valueType="num">
                                      <p:cBhvr additive="base">
                                        <p:cTn id="319" dur="500" fill="hold"/>
                                        <p:tgtEl>
                                          <p:spTgt spid="620604"/>
                                        </p:tgtEl>
                                        <p:attrNameLst>
                                          <p:attrName>ppt_x</p:attrName>
                                        </p:attrNameLst>
                                      </p:cBhvr>
                                      <p:tavLst>
                                        <p:tav tm="0">
                                          <p:val>
                                            <p:strVal val="0-#ppt_w/2"/>
                                          </p:val>
                                        </p:tav>
                                        <p:tav tm="100000">
                                          <p:val>
                                            <p:strVal val="#ppt_x"/>
                                          </p:val>
                                        </p:tav>
                                      </p:tavLst>
                                    </p:anim>
                                    <p:anim calcmode="lin" valueType="num">
                                      <p:cBhvr additive="base">
                                        <p:cTn id="320" dur="500" fill="hold"/>
                                        <p:tgtEl>
                                          <p:spTgt spid="620604"/>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620606"/>
                                        </p:tgtEl>
                                        <p:attrNameLst>
                                          <p:attrName>style.visibility</p:attrName>
                                        </p:attrNameLst>
                                      </p:cBhvr>
                                      <p:to>
                                        <p:strVal val="visible"/>
                                      </p:to>
                                    </p:set>
                                    <p:anim calcmode="lin" valueType="num">
                                      <p:cBhvr additive="base">
                                        <p:cTn id="325" dur="500" fill="hold"/>
                                        <p:tgtEl>
                                          <p:spTgt spid="620606"/>
                                        </p:tgtEl>
                                        <p:attrNameLst>
                                          <p:attrName>ppt_x</p:attrName>
                                        </p:attrNameLst>
                                      </p:cBhvr>
                                      <p:tavLst>
                                        <p:tav tm="0">
                                          <p:val>
                                            <p:strVal val="0-#ppt_w/2"/>
                                          </p:val>
                                        </p:tav>
                                        <p:tav tm="100000">
                                          <p:val>
                                            <p:strVal val="#ppt_x"/>
                                          </p:val>
                                        </p:tav>
                                      </p:tavLst>
                                    </p:anim>
                                    <p:anim calcmode="lin" valueType="num">
                                      <p:cBhvr additive="base">
                                        <p:cTn id="326" dur="500" fill="hold"/>
                                        <p:tgtEl>
                                          <p:spTgt spid="620606"/>
                                        </p:tgtEl>
                                        <p:attrNameLst>
                                          <p:attrName>ppt_y</p:attrName>
                                        </p:attrNameLst>
                                      </p:cBhvr>
                                      <p:tavLst>
                                        <p:tav tm="0">
                                          <p:val>
                                            <p:strVal val="#ppt_y"/>
                                          </p:val>
                                        </p:tav>
                                        <p:tav tm="100000">
                                          <p:val>
                                            <p:strVal val="#ppt_y"/>
                                          </p:val>
                                        </p:tav>
                                      </p:tavLst>
                                    </p:anim>
                                  </p:childTnLst>
                                </p:cTn>
                              </p:par>
                            </p:childTnLst>
                          </p:cTn>
                        </p:par>
                        <p:par>
                          <p:cTn id="327" fill="hold">
                            <p:stCondLst>
                              <p:cond delay="500"/>
                            </p:stCondLst>
                            <p:childTnLst>
                              <p:par>
                                <p:cTn id="328" presetID="2" presetClass="entr" presetSubtype="8" fill="hold" grpId="0" nodeType="afterEffect">
                                  <p:stCondLst>
                                    <p:cond delay="0"/>
                                  </p:stCondLst>
                                  <p:childTnLst>
                                    <p:set>
                                      <p:cBhvr>
                                        <p:cTn id="329" dur="1" fill="hold">
                                          <p:stCondLst>
                                            <p:cond delay="0"/>
                                          </p:stCondLst>
                                        </p:cTn>
                                        <p:tgtEl>
                                          <p:spTgt spid="620607"/>
                                        </p:tgtEl>
                                        <p:attrNameLst>
                                          <p:attrName>style.visibility</p:attrName>
                                        </p:attrNameLst>
                                      </p:cBhvr>
                                      <p:to>
                                        <p:strVal val="visible"/>
                                      </p:to>
                                    </p:set>
                                    <p:anim calcmode="lin" valueType="num">
                                      <p:cBhvr additive="base">
                                        <p:cTn id="330" dur="3000" fill="hold"/>
                                        <p:tgtEl>
                                          <p:spTgt spid="620607"/>
                                        </p:tgtEl>
                                        <p:attrNameLst>
                                          <p:attrName>ppt_x</p:attrName>
                                        </p:attrNameLst>
                                      </p:cBhvr>
                                      <p:tavLst>
                                        <p:tav tm="0">
                                          <p:val>
                                            <p:strVal val="0-#ppt_w/2"/>
                                          </p:val>
                                        </p:tav>
                                        <p:tav tm="100000">
                                          <p:val>
                                            <p:strVal val="#ppt_x"/>
                                          </p:val>
                                        </p:tav>
                                      </p:tavLst>
                                    </p:anim>
                                    <p:anim calcmode="lin" valueType="num">
                                      <p:cBhvr additive="base">
                                        <p:cTn id="331" dur="3000" fill="hold"/>
                                        <p:tgtEl>
                                          <p:spTgt spid="620607"/>
                                        </p:tgtEl>
                                        <p:attrNameLst>
                                          <p:attrName>ppt_y</p:attrName>
                                        </p:attrNameLst>
                                      </p:cBhvr>
                                      <p:tavLst>
                                        <p:tav tm="0">
                                          <p:val>
                                            <p:strVal val="#ppt_y"/>
                                          </p:val>
                                        </p:tav>
                                        <p:tav tm="100000">
                                          <p:val>
                                            <p:strVal val="#ppt_y"/>
                                          </p:val>
                                        </p:tav>
                                      </p:tavLst>
                                    </p:anim>
                                  </p:childTnLst>
                                </p:cTn>
                              </p:par>
                            </p:childTnLst>
                          </p:cTn>
                        </p:par>
                        <p:par>
                          <p:cTn id="332" fill="hold">
                            <p:stCondLst>
                              <p:cond delay="3500"/>
                            </p:stCondLst>
                            <p:childTnLst>
                              <p:par>
                                <p:cTn id="333" presetID="2" presetClass="entr" presetSubtype="8" fill="hold" grpId="0" nodeType="afterEffect">
                                  <p:stCondLst>
                                    <p:cond delay="0"/>
                                  </p:stCondLst>
                                  <p:childTnLst>
                                    <p:set>
                                      <p:cBhvr>
                                        <p:cTn id="334" dur="1" fill="hold">
                                          <p:stCondLst>
                                            <p:cond delay="0"/>
                                          </p:stCondLst>
                                        </p:cTn>
                                        <p:tgtEl>
                                          <p:spTgt spid="620608"/>
                                        </p:tgtEl>
                                        <p:attrNameLst>
                                          <p:attrName>style.visibility</p:attrName>
                                        </p:attrNameLst>
                                      </p:cBhvr>
                                      <p:to>
                                        <p:strVal val="visible"/>
                                      </p:to>
                                    </p:set>
                                    <p:anim calcmode="lin" valueType="num">
                                      <p:cBhvr additive="base">
                                        <p:cTn id="335" dur="3000" fill="hold"/>
                                        <p:tgtEl>
                                          <p:spTgt spid="620608"/>
                                        </p:tgtEl>
                                        <p:attrNameLst>
                                          <p:attrName>ppt_x</p:attrName>
                                        </p:attrNameLst>
                                      </p:cBhvr>
                                      <p:tavLst>
                                        <p:tav tm="0">
                                          <p:val>
                                            <p:strVal val="0-#ppt_w/2"/>
                                          </p:val>
                                        </p:tav>
                                        <p:tav tm="100000">
                                          <p:val>
                                            <p:strVal val="#ppt_x"/>
                                          </p:val>
                                        </p:tav>
                                      </p:tavLst>
                                    </p:anim>
                                    <p:anim calcmode="lin" valueType="num">
                                      <p:cBhvr additive="base">
                                        <p:cTn id="336" dur="3000" fill="hold"/>
                                        <p:tgtEl>
                                          <p:spTgt spid="620608"/>
                                        </p:tgtEl>
                                        <p:attrNameLst>
                                          <p:attrName>ppt_y</p:attrName>
                                        </p:attrNameLst>
                                      </p:cBhvr>
                                      <p:tavLst>
                                        <p:tav tm="0">
                                          <p:val>
                                            <p:strVal val="#ppt_y"/>
                                          </p:val>
                                        </p:tav>
                                        <p:tav tm="100000">
                                          <p:val>
                                            <p:strVal val="#ppt_y"/>
                                          </p:val>
                                        </p:tav>
                                      </p:tavLst>
                                    </p:anim>
                                  </p:childTnLst>
                                </p:cTn>
                              </p:par>
                            </p:childTnLst>
                          </p:cTn>
                        </p:par>
                        <p:par>
                          <p:cTn id="337" fill="hold">
                            <p:stCondLst>
                              <p:cond delay="6500"/>
                            </p:stCondLst>
                            <p:childTnLst>
                              <p:par>
                                <p:cTn id="338" presetID="2" presetClass="entr" presetSubtype="8" fill="hold" grpId="0" nodeType="afterEffect">
                                  <p:stCondLst>
                                    <p:cond delay="0"/>
                                  </p:stCondLst>
                                  <p:childTnLst>
                                    <p:set>
                                      <p:cBhvr>
                                        <p:cTn id="339" dur="1" fill="hold">
                                          <p:stCondLst>
                                            <p:cond delay="0"/>
                                          </p:stCondLst>
                                        </p:cTn>
                                        <p:tgtEl>
                                          <p:spTgt spid="620609"/>
                                        </p:tgtEl>
                                        <p:attrNameLst>
                                          <p:attrName>style.visibility</p:attrName>
                                        </p:attrNameLst>
                                      </p:cBhvr>
                                      <p:to>
                                        <p:strVal val="visible"/>
                                      </p:to>
                                    </p:set>
                                    <p:anim calcmode="lin" valueType="num">
                                      <p:cBhvr additive="base">
                                        <p:cTn id="340" dur="3000" fill="hold"/>
                                        <p:tgtEl>
                                          <p:spTgt spid="620609"/>
                                        </p:tgtEl>
                                        <p:attrNameLst>
                                          <p:attrName>ppt_x</p:attrName>
                                        </p:attrNameLst>
                                      </p:cBhvr>
                                      <p:tavLst>
                                        <p:tav tm="0">
                                          <p:val>
                                            <p:strVal val="0-#ppt_w/2"/>
                                          </p:val>
                                        </p:tav>
                                        <p:tav tm="100000">
                                          <p:val>
                                            <p:strVal val="#ppt_x"/>
                                          </p:val>
                                        </p:tav>
                                      </p:tavLst>
                                    </p:anim>
                                    <p:anim calcmode="lin" valueType="num">
                                      <p:cBhvr additive="base">
                                        <p:cTn id="341" dur="3000" fill="hold"/>
                                        <p:tgtEl>
                                          <p:spTgt spid="620609"/>
                                        </p:tgtEl>
                                        <p:attrNameLst>
                                          <p:attrName>ppt_y</p:attrName>
                                        </p:attrNameLst>
                                      </p:cBhvr>
                                      <p:tavLst>
                                        <p:tav tm="0">
                                          <p:val>
                                            <p:strVal val="#ppt_y"/>
                                          </p:val>
                                        </p:tav>
                                        <p:tav tm="100000">
                                          <p:val>
                                            <p:strVal val="#ppt_y"/>
                                          </p:val>
                                        </p:tav>
                                      </p:tavLst>
                                    </p:anim>
                                  </p:childTnLst>
                                </p:cTn>
                              </p:par>
                            </p:childTnLst>
                          </p:cTn>
                        </p:par>
                        <p:par>
                          <p:cTn id="342" fill="hold">
                            <p:stCondLst>
                              <p:cond delay="9500"/>
                            </p:stCondLst>
                            <p:childTnLst>
                              <p:par>
                                <p:cTn id="343" presetID="2" presetClass="entr" presetSubtype="8" fill="hold" grpId="0" nodeType="afterEffect">
                                  <p:stCondLst>
                                    <p:cond delay="0"/>
                                  </p:stCondLst>
                                  <p:childTnLst>
                                    <p:set>
                                      <p:cBhvr>
                                        <p:cTn id="344" dur="1" fill="hold">
                                          <p:stCondLst>
                                            <p:cond delay="0"/>
                                          </p:stCondLst>
                                        </p:cTn>
                                        <p:tgtEl>
                                          <p:spTgt spid="620610"/>
                                        </p:tgtEl>
                                        <p:attrNameLst>
                                          <p:attrName>style.visibility</p:attrName>
                                        </p:attrNameLst>
                                      </p:cBhvr>
                                      <p:to>
                                        <p:strVal val="visible"/>
                                      </p:to>
                                    </p:set>
                                    <p:anim calcmode="lin" valueType="num">
                                      <p:cBhvr additive="base">
                                        <p:cTn id="345" dur="3000" fill="hold"/>
                                        <p:tgtEl>
                                          <p:spTgt spid="620610"/>
                                        </p:tgtEl>
                                        <p:attrNameLst>
                                          <p:attrName>ppt_x</p:attrName>
                                        </p:attrNameLst>
                                      </p:cBhvr>
                                      <p:tavLst>
                                        <p:tav tm="0">
                                          <p:val>
                                            <p:strVal val="0-#ppt_w/2"/>
                                          </p:val>
                                        </p:tav>
                                        <p:tav tm="100000">
                                          <p:val>
                                            <p:strVal val="#ppt_x"/>
                                          </p:val>
                                        </p:tav>
                                      </p:tavLst>
                                    </p:anim>
                                    <p:anim calcmode="lin" valueType="num">
                                      <p:cBhvr additive="base">
                                        <p:cTn id="346" dur="3000" fill="hold"/>
                                        <p:tgtEl>
                                          <p:spTgt spid="620610"/>
                                        </p:tgtEl>
                                        <p:attrNameLst>
                                          <p:attrName>ppt_y</p:attrName>
                                        </p:attrNameLst>
                                      </p:cBhvr>
                                      <p:tavLst>
                                        <p:tav tm="0">
                                          <p:val>
                                            <p:strVal val="#ppt_y"/>
                                          </p:val>
                                        </p:tav>
                                        <p:tav tm="100000">
                                          <p:val>
                                            <p:strVal val="#ppt_y"/>
                                          </p:val>
                                        </p:tav>
                                      </p:tavLst>
                                    </p:anim>
                                  </p:childTnLst>
                                </p:cTn>
                              </p:par>
                            </p:childTnLst>
                          </p:cTn>
                        </p:par>
                        <p:par>
                          <p:cTn id="347" fill="hold">
                            <p:stCondLst>
                              <p:cond delay="12500"/>
                            </p:stCondLst>
                            <p:childTnLst>
                              <p:par>
                                <p:cTn id="348" presetID="2" presetClass="entr" presetSubtype="8" fill="hold" grpId="0" nodeType="afterEffect">
                                  <p:stCondLst>
                                    <p:cond delay="0"/>
                                  </p:stCondLst>
                                  <p:childTnLst>
                                    <p:set>
                                      <p:cBhvr>
                                        <p:cTn id="349" dur="1" fill="hold">
                                          <p:stCondLst>
                                            <p:cond delay="0"/>
                                          </p:stCondLst>
                                        </p:cTn>
                                        <p:tgtEl>
                                          <p:spTgt spid="620611"/>
                                        </p:tgtEl>
                                        <p:attrNameLst>
                                          <p:attrName>style.visibility</p:attrName>
                                        </p:attrNameLst>
                                      </p:cBhvr>
                                      <p:to>
                                        <p:strVal val="visible"/>
                                      </p:to>
                                    </p:set>
                                    <p:anim calcmode="lin" valueType="num">
                                      <p:cBhvr additive="base">
                                        <p:cTn id="350" dur="3000" fill="hold"/>
                                        <p:tgtEl>
                                          <p:spTgt spid="620611"/>
                                        </p:tgtEl>
                                        <p:attrNameLst>
                                          <p:attrName>ppt_x</p:attrName>
                                        </p:attrNameLst>
                                      </p:cBhvr>
                                      <p:tavLst>
                                        <p:tav tm="0">
                                          <p:val>
                                            <p:strVal val="0-#ppt_w/2"/>
                                          </p:val>
                                        </p:tav>
                                        <p:tav tm="100000">
                                          <p:val>
                                            <p:strVal val="#ppt_x"/>
                                          </p:val>
                                        </p:tav>
                                      </p:tavLst>
                                    </p:anim>
                                    <p:anim calcmode="lin" valueType="num">
                                      <p:cBhvr additive="base">
                                        <p:cTn id="351" dur="3000" fill="hold"/>
                                        <p:tgtEl>
                                          <p:spTgt spid="620611"/>
                                        </p:tgtEl>
                                        <p:attrNameLst>
                                          <p:attrName>ppt_y</p:attrName>
                                        </p:attrNameLst>
                                      </p:cBhvr>
                                      <p:tavLst>
                                        <p:tav tm="0">
                                          <p:val>
                                            <p:strVal val="#ppt_y"/>
                                          </p:val>
                                        </p:tav>
                                        <p:tav tm="100000">
                                          <p:val>
                                            <p:strVal val="#ppt_y"/>
                                          </p:val>
                                        </p:tav>
                                      </p:tavLst>
                                    </p:anim>
                                  </p:childTnLst>
                                </p:cTn>
                              </p:par>
                            </p:childTnLst>
                          </p:cTn>
                        </p:par>
                        <p:par>
                          <p:cTn id="352" fill="hold">
                            <p:stCondLst>
                              <p:cond delay="15500"/>
                            </p:stCondLst>
                            <p:childTnLst>
                              <p:par>
                                <p:cTn id="353" presetID="2" presetClass="entr" presetSubtype="8" fill="hold" grpId="0" nodeType="afterEffect">
                                  <p:stCondLst>
                                    <p:cond delay="0"/>
                                  </p:stCondLst>
                                  <p:childTnLst>
                                    <p:set>
                                      <p:cBhvr>
                                        <p:cTn id="354" dur="1" fill="hold">
                                          <p:stCondLst>
                                            <p:cond delay="0"/>
                                          </p:stCondLst>
                                        </p:cTn>
                                        <p:tgtEl>
                                          <p:spTgt spid="620612"/>
                                        </p:tgtEl>
                                        <p:attrNameLst>
                                          <p:attrName>style.visibility</p:attrName>
                                        </p:attrNameLst>
                                      </p:cBhvr>
                                      <p:to>
                                        <p:strVal val="visible"/>
                                      </p:to>
                                    </p:set>
                                    <p:anim calcmode="lin" valueType="num">
                                      <p:cBhvr additive="base">
                                        <p:cTn id="355" dur="3000" fill="hold"/>
                                        <p:tgtEl>
                                          <p:spTgt spid="620612"/>
                                        </p:tgtEl>
                                        <p:attrNameLst>
                                          <p:attrName>ppt_x</p:attrName>
                                        </p:attrNameLst>
                                      </p:cBhvr>
                                      <p:tavLst>
                                        <p:tav tm="0">
                                          <p:val>
                                            <p:strVal val="0-#ppt_w/2"/>
                                          </p:val>
                                        </p:tav>
                                        <p:tav tm="100000">
                                          <p:val>
                                            <p:strVal val="#ppt_x"/>
                                          </p:val>
                                        </p:tav>
                                      </p:tavLst>
                                    </p:anim>
                                    <p:anim calcmode="lin" valueType="num">
                                      <p:cBhvr additive="base">
                                        <p:cTn id="356" dur="3000" fill="hold"/>
                                        <p:tgtEl>
                                          <p:spTgt spid="620612"/>
                                        </p:tgtEl>
                                        <p:attrNameLst>
                                          <p:attrName>ppt_y</p:attrName>
                                        </p:attrNameLst>
                                      </p:cBhvr>
                                      <p:tavLst>
                                        <p:tav tm="0">
                                          <p:val>
                                            <p:strVal val="#ppt_y"/>
                                          </p:val>
                                        </p:tav>
                                        <p:tav tm="100000">
                                          <p:val>
                                            <p:strVal val="#ppt_y"/>
                                          </p:val>
                                        </p:tav>
                                      </p:tavLst>
                                    </p:anim>
                                  </p:childTnLst>
                                </p:cTn>
                              </p:par>
                            </p:childTnLst>
                          </p:cTn>
                        </p:par>
                        <p:par>
                          <p:cTn id="357" fill="hold">
                            <p:stCondLst>
                              <p:cond delay="18500"/>
                            </p:stCondLst>
                            <p:childTnLst>
                              <p:par>
                                <p:cTn id="358" presetID="2" presetClass="entr" presetSubtype="8" fill="hold" grpId="0" nodeType="afterEffect">
                                  <p:stCondLst>
                                    <p:cond delay="0"/>
                                  </p:stCondLst>
                                  <p:childTnLst>
                                    <p:set>
                                      <p:cBhvr>
                                        <p:cTn id="359" dur="1" fill="hold">
                                          <p:stCondLst>
                                            <p:cond delay="0"/>
                                          </p:stCondLst>
                                        </p:cTn>
                                        <p:tgtEl>
                                          <p:spTgt spid="620613"/>
                                        </p:tgtEl>
                                        <p:attrNameLst>
                                          <p:attrName>style.visibility</p:attrName>
                                        </p:attrNameLst>
                                      </p:cBhvr>
                                      <p:to>
                                        <p:strVal val="visible"/>
                                      </p:to>
                                    </p:set>
                                    <p:anim calcmode="lin" valueType="num">
                                      <p:cBhvr additive="base">
                                        <p:cTn id="360" dur="3000" fill="hold"/>
                                        <p:tgtEl>
                                          <p:spTgt spid="620613"/>
                                        </p:tgtEl>
                                        <p:attrNameLst>
                                          <p:attrName>ppt_x</p:attrName>
                                        </p:attrNameLst>
                                      </p:cBhvr>
                                      <p:tavLst>
                                        <p:tav tm="0">
                                          <p:val>
                                            <p:strVal val="0-#ppt_w/2"/>
                                          </p:val>
                                        </p:tav>
                                        <p:tav tm="100000">
                                          <p:val>
                                            <p:strVal val="#ppt_x"/>
                                          </p:val>
                                        </p:tav>
                                      </p:tavLst>
                                    </p:anim>
                                    <p:anim calcmode="lin" valueType="num">
                                      <p:cBhvr additive="base">
                                        <p:cTn id="361" dur="3000" fill="hold"/>
                                        <p:tgtEl>
                                          <p:spTgt spid="620613"/>
                                        </p:tgtEl>
                                        <p:attrNameLst>
                                          <p:attrName>ppt_y</p:attrName>
                                        </p:attrNameLst>
                                      </p:cBhvr>
                                      <p:tavLst>
                                        <p:tav tm="0">
                                          <p:val>
                                            <p:strVal val="#ppt_y"/>
                                          </p:val>
                                        </p:tav>
                                        <p:tav tm="100000">
                                          <p:val>
                                            <p:strVal val="#ppt_y"/>
                                          </p:val>
                                        </p:tav>
                                      </p:tavLst>
                                    </p:anim>
                                  </p:childTnLst>
                                </p:cTn>
                              </p:par>
                            </p:childTnLst>
                          </p:cTn>
                        </p:par>
                        <p:par>
                          <p:cTn id="362" fill="hold">
                            <p:stCondLst>
                              <p:cond delay="21500"/>
                            </p:stCondLst>
                            <p:childTnLst>
                              <p:par>
                                <p:cTn id="363" presetID="2" presetClass="entr" presetSubtype="8" fill="hold" grpId="0" nodeType="afterEffect">
                                  <p:stCondLst>
                                    <p:cond delay="0"/>
                                  </p:stCondLst>
                                  <p:childTnLst>
                                    <p:set>
                                      <p:cBhvr>
                                        <p:cTn id="364" dur="1" fill="hold">
                                          <p:stCondLst>
                                            <p:cond delay="0"/>
                                          </p:stCondLst>
                                        </p:cTn>
                                        <p:tgtEl>
                                          <p:spTgt spid="620614"/>
                                        </p:tgtEl>
                                        <p:attrNameLst>
                                          <p:attrName>style.visibility</p:attrName>
                                        </p:attrNameLst>
                                      </p:cBhvr>
                                      <p:to>
                                        <p:strVal val="visible"/>
                                      </p:to>
                                    </p:set>
                                    <p:anim calcmode="lin" valueType="num">
                                      <p:cBhvr additive="base">
                                        <p:cTn id="365" dur="3000" fill="hold"/>
                                        <p:tgtEl>
                                          <p:spTgt spid="620614"/>
                                        </p:tgtEl>
                                        <p:attrNameLst>
                                          <p:attrName>ppt_x</p:attrName>
                                        </p:attrNameLst>
                                      </p:cBhvr>
                                      <p:tavLst>
                                        <p:tav tm="0">
                                          <p:val>
                                            <p:strVal val="0-#ppt_w/2"/>
                                          </p:val>
                                        </p:tav>
                                        <p:tav tm="100000">
                                          <p:val>
                                            <p:strVal val="#ppt_x"/>
                                          </p:val>
                                        </p:tav>
                                      </p:tavLst>
                                    </p:anim>
                                    <p:anim calcmode="lin" valueType="num">
                                      <p:cBhvr additive="base">
                                        <p:cTn id="366" dur="3000" fill="hold"/>
                                        <p:tgtEl>
                                          <p:spTgt spid="620614"/>
                                        </p:tgtEl>
                                        <p:attrNameLst>
                                          <p:attrName>ppt_y</p:attrName>
                                        </p:attrNameLst>
                                      </p:cBhvr>
                                      <p:tavLst>
                                        <p:tav tm="0">
                                          <p:val>
                                            <p:strVal val="#ppt_y"/>
                                          </p:val>
                                        </p:tav>
                                        <p:tav tm="100000">
                                          <p:val>
                                            <p:strVal val="#ppt_y"/>
                                          </p:val>
                                        </p:tav>
                                      </p:tavLst>
                                    </p:anim>
                                  </p:childTnLst>
                                </p:cTn>
                              </p:par>
                            </p:childTnLst>
                          </p:cTn>
                        </p:par>
                        <p:par>
                          <p:cTn id="367" fill="hold">
                            <p:stCondLst>
                              <p:cond delay="24500"/>
                            </p:stCondLst>
                            <p:childTnLst>
                              <p:par>
                                <p:cTn id="368" presetID="2" presetClass="entr" presetSubtype="8" fill="hold" grpId="0" nodeType="afterEffect">
                                  <p:stCondLst>
                                    <p:cond delay="0"/>
                                  </p:stCondLst>
                                  <p:childTnLst>
                                    <p:set>
                                      <p:cBhvr>
                                        <p:cTn id="369" dur="1" fill="hold">
                                          <p:stCondLst>
                                            <p:cond delay="0"/>
                                          </p:stCondLst>
                                        </p:cTn>
                                        <p:tgtEl>
                                          <p:spTgt spid="620615"/>
                                        </p:tgtEl>
                                        <p:attrNameLst>
                                          <p:attrName>style.visibility</p:attrName>
                                        </p:attrNameLst>
                                      </p:cBhvr>
                                      <p:to>
                                        <p:strVal val="visible"/>
                                      </p:to>
                                    </p:set>
                                    <p:anim calcmode="lin" valueType="num">
                                      <p:cBhvr additive="base">
                                        <p:cTn id="370" dur="3000" fill="hold"/>
                                        <p:tgtEl>
                                          <p:spTgt spid="620615"/>
                                        </p:tgtEl>
                                        <p:attrNameLst>
                                          <p:attrName>ppt_x</p:attrName>
                                        </p:attrNameLst>
                                      </p:cBhvr>
                                      <p:tavLst>
                                        <p:tav tm="0">
                                          <p:val>
                                            <p:strVal val="0-#ppt_w/2"/>
                                          </p:val>
                                        </p:tav>
                                        <p:tav tm="100000">
                                          <p:val>
                                            <p:strVal val="#ppt_x"/>
                                          </p:val>
                                        </p:tav>
                                      </p:tavLst>
                                    </p:anim>
                                    <p:anim calcmode="lin" valueType="num">
                                      <p:cBhvr additive="base">
                                        <p:cTn id="371" dur="3000" fill="hold"/>
                                        <p:tgtEl>
                                          <p:spTgt spid="620615"/>
                                        </p:tgtEl>
                                        <p:attrNameLst>
                                          <p:attrName>ppt_y</p:attrName>
                                        </p:attrNameLst>
                                      </p:cBhvr>
                                      <p:tavLst>
                                        <p:tav tm="0">
                                          <p:val>
                                            <p:strVal val="#ppt_y"/>
                                          </p:val>
                                        </p:tav>
                                        <p:tav tm="100000">
                                          <p:val>
                                            <p:strVal val="#ppt_y"/>
                                          </p:val>
                                        </p:tav>
                                      </p:tavLst>
                                    </p:anim>
                                  </p:childTnLst>
                                </p:cTn>
                              </p:par>
                            </p:childTnLst>
                          </p:cTn>
                        </p:par>
                        <p:par>
                          <p:cTn id="372" fill="hold">
                            <p:stCondLst>
                              <p:cond delay="27500"/>
                            </p:stCondLst>
                            <p:childTnLst>
                              <p:par>
                                <p:cTn id="373" presetID="2" presetClass="entr" presetSubtype="8" fill="hold" grpId="0" nodeType="afterEffect">
                                  <p:stCondLst>
                                    <p:cond delay="0"/>
                                  </p:stCondLst>
                                  <p:childTnLst>
                                    <p:set>
                                      <p:cBhvr>
                                        <p:cTn id="374" dur="1" fill="hold">
                                          <p:stCondLst>
                                            <p:cond delay="0"/>
                                          </p:stCondLst>
                                        </p:cTn>
                                        <p:tgtEl>
                                          <p:spTgt spid="620605"/>
                                        </p:tgtEl>
                                        <p:attrNameLst>
                                          <p:attrName>style.visibility</p:attrName>
                                        </p:attrNameLst>
                                      </p:cBhvr>
                                      <p:to>
                                        <p:strVal val="visible"/>
                                      </p:to>
                                    </p:set>
                                    <p:anim calcmode="lin" valueType="num">
                                      <p:cBhvr additive="base">
                                        <p:cTn id="375" dur="500" fill="hold"/>
                                        <p:tgtEl>
                                          <p:spTgt spid="620605"/>
                                        </p:tgtEl>
                                        <p:attrNameLst>
                                          <p:attrName>ppt_x</p:attrName>
                                        </p:attrNameLst>
                                      </p:cBhvr>
                                      <p:tavLst>
                                        <p:tav tm="0">
                                          <p:val>
                                            <p:strVal val="0-#ppt_w/2"/>
                                          </p:val>
                                        </p:tav>
                                        <p:tav tm="100000">
                                          <p:val>
                                            <p:strVal val="#ppt_x"/>
                                          </p:val>
                                        </p:tav>
                                      </p:tavLst>
                                    </p:anim>
                                    <p:anim calcmode="lin" valueType="num">
                                      <p:cBhvr additive="base">
                                        <p:cTn id="376" dur="500" fill="hold"/>
                                        <p:tgtEl>
                                          <p:spTgt spid="620605"/>
                                        </p:tgtEl>
                                        <p:attrNameLst>
                                          <p:attrName>ppt_y</p:attrName>
                                        </p:attrNameLst>
                                      </p:cBhvr>
                                      <p:tavLst>
                                        <p:tav tm="0">
                                          <p:val>
                                            <p:strVal val="#ppt_y"/>
                                          </p:val>
                                        </p:tav>
                                        <p:tav tm="100000">
                                          <p:val>
                                            <p:strVal val="#ppt_y"/>
                                          </p:val>
                                        </p:tav>
                                      </p:tavLst>
                                    </p:anim>
                                  </p:childTnLst>
                                </p:cTn>
                              </p:par>
                            </p:childTnLst>
                          </p:cTn>
                        </p:par>
                        <p:par>
                          <p:cTn id="377" fill="hold">
                            <p:stCondLst>
                              <p:cond delay="28000"/>
                            </p:stCondLst>
                            <p:childTnLst>
                              <p:par>
                                <p:cTn id="378" presetID="2" presetClass="entr" presetSubtype="8" fill="hold" grpId="0" nodeType="afterEffect">
                                  <p:stCondLst>
                                    <p:cond delay="0"/>
                                  </p:stCondLst>
                                  <p:childTnLst>
                                    <p:set>
                                      <p:cBhvr>
                                        <p:cTn id="379" dur="1" fill="hold">
                                          <p:stCondLst>
                                            <p:cond delay="0"/>
                                          </p:stCondLst>
                                        </p:cTn>
                                        <p:tgtEl>
                                          <p:spTgt spid="620616"/>
                                        </p:tgtEl>
                                        <p:attrNameLst>
                                          <p:attrName>style.visibility</p:attrName>
                                        </p:attrNameLst>
                                      </p:cBhvr>
                                      <p:to>
                                        <p:strVal val="visible"/>
                                      </p:to>
                                    </p:set>
                                    <p:anim calcmode="lin" valueType="num">
                                      <p:cBhvr additive="base">
                                        <p:cTn id="380" dur="500" fill="hold"/>
                                        <p:tgtEl>
                                          <p:spTgt spid="620616"/>
                                        </p:tgtEl>
                                        <p:attrNameLst>
                                          <p:attrName>ppt_x</p:attrName>
                                        </p:attrNameLst>
                                      </p:cBhvr>
                                      <p:tavLst>
                                        <p:tav tm="0">
                                          <p:val>
                                            <p:strVal val="0-#ppt_w/2"/>
                                          </p:val>
                                        </p:tav>
                                        <p:tav tm="100000">
                                          <p:val>
                                            <p:strVal val="#ppt_x"/>
                                          </p:val>
                                        </p:tav>
                                      </p:tavLst>
                                    </p:anim>
                                    <p:anim calcmode="lin" valueType="num">
                                      <p:cBhvr additive="base">
                                        <p:cTn id="381" dur="500" fill="hold"/>
                                        <p:tgtEl>
                                          <p:spTgt spid="620616"/>
                                        </p:tgtEl>
                                        <p:attrNameLst>
                                          <p:attrName>ppt_y</p:attrName>
                                        </p:attrNameLst>
                                      </p:cBhvr>
                                      <p:tavLst>
                                        <p:tav tm="0">
                                          <p:val>
                                            <p:strVal val="#ppt_y"/>
                                          </p:val>
                                        </p:tav>
                                        <p:tav tm="100000">
                                          <p:val>
                                            <p:strVal val="#ppt_y"/>
                                          </p:val>
                                        </p:tav>
                                      </p:tavLst>
                                    </p:anim>
                                  </p:childTnLst>
                                </p:cTn>
                              </p:par>
                            </p:childTnLst>
                          </p:cTn>
                        </p:par>
                        <p:par>
                          <p:cTn id="382" fill="hold">
                            <p:stCondLst>
                              <p:cond delay="28500"/>
                            </p:stCondLst>
                            <p:childTnLst>
                              <p:par>
                                <p:cTn id="383" presetID="2" presetClass="entr" presetSubtype="8" fill="hold" grpId="0" nodeType="afterEffect">
                                  <p:stCondLst>
                                    <p:cond delay="0"/>
                                  </p:stCondLst>
                                  <p:childTnLst>
                                    <p:set>
                                      <p:cBhvr>
                                        <p:cTn id="384" dur="1" fill="hold">
                                          <p:stCondLst>
                                            <p:cond delay="0"/>
                                          </p:stCondLst>
                                        </p:cTn>
                                        <p:tgtEl>
                                          <p:spTgt spid="620617"/>
                                        </p:tgtEl>
                                        <p:attrNameLst>
                                          <p:attrName>style.visibility</p:attrName>
                                        </p:attrNameLst>
                                      </p:cBhvr>
                                      <p:to>
                                        <p:strVal val="visible"/>
                                      </p:to>
                                    </p:set>
                                    <p:anim calcmode="lin" valueType="num">
                                      <p:cBhvr additive="base">
                                        <p:cTn id="385" dur="500" fill="hold"/>
                                        <p:tgtEl>
                                          <p:spTgt spid="620617"/>
                                        </p:tgtEl>
                                        <p:attrNameLst>
                                          <p:attrName>ppt_x</p:attrName>
                                        </p:attrNameLst>
                                      </p:cBhvr>
                                      <p:tavLst>
                                        <p:tav tm="0">
                                          <p:val>
                                            <p:strVal val="0-#ppt_w/2"/>
                                          </p:val>
                                        </p:tav>
                                        <p:tav tm="100000">
                                          <p:val>
                                            <p:strVal val="#ppt_x"/>
                                          </p:val>
                                        </p:tav>
                                      </p:tavLst>
                                    </p:anim>
                                    <p:anim calcmode="lin" valueType="num">
                                      <p:cBhvr additive="base">
                                        <p:cTn id="386" dur="500" fill="hold"/>
                                        <p:tgtEl>
                                          <p:spTgt spid="620617"/>
                                        </p:tgtEl>
                                        <p:attrNameLst>
                                          <p:attrName>ppt_y</p:attrName>
                                        </p:attrNameLst>
                                      </p:cBhvr>
                                      <p:tavLst>
                                        <p:tav tm="0">
                                          <p:val>
                                            <p:strVal val="#ppt_y"/>
                                          </p:val>
                                        </p:tav>
                                        <p:tav tm="100000">
                                          <p:val>
                                            <p:strVal val="#ppt_y"/>
                                          </p:val>
                                        </p:tav>
                                      </p:tavLst>
                                    </p:anim>
                                  </p:childTnLst>
                                </p:cTn>
                              </p:par>
                            </p:childTnLst>
                          </p:cTn>
                        </p:par>
                        <p:par>
                          <p:cTn id="387" fill="hold">
                            <p:stCondLst>
                              <p:cond delay="29000"/>
                            </p:stCondLst>
                            <p:childTnLst>
                              <p:par>
                                <p:cTn id="388" presetID="2" presetClass="entr" presetSubtype="8" fill="hold" grpId="0" nodeType="afterEffect">
                                  <p:stCondLst>
                                    <p:cond delay="0"/>
                                  </p:stCondLst>
                                  <p:childTnLst>
                                    <p:set>
                                      <p:cBhvr>
                                        <p:cTn id="389" dur="1" fill="hold">
                                          <p:stCondLst>
                                            <p:cond delay="0"/>
                                          </p:stCondLst>
                                        </p:cTn>
                                        <p:tgtEl>
                                          <p:spTgt spid="620618"/>
                                        </p:tgtEl>
                                        <p:attrNameLst>
                                          <p:attrName>style.visibility</p:attrName>
                                        </p:attrNameLst>
                                      </p:cBhvr>
                                      <p:to>
                                        <p:strVal val="visible"/>
                                      </p:to>
                                    </p:set>
                                    <p:anim calcmode="lin" valueType="num">
                                      <p:cBhvr additive="base">
                                        <p:cTn id="390" dur="500" fill="hold"/>
                                        <p:tgtEl>
                                          <p:spTgt spid="620618"/>
                                        </p:tgtEl>
                                        <p:attrNameLst>
                                          <p:attrName>ppt_x</p:attrName>
                                        </p:attrNameLst>
                                      </p:cBhvr>
                                      <p:tavLst>
                                        <p:tav tm="0">
                                          <p:val>
                                            <p:strVal val="0-#ppt_w/2"/>
                                          </p:val>
                                        </p:tav>
                                        <p:tav tm="100000">
                                          <p:val>
                                            <p:strVal val="#ppt_x"/>
                                          </p:val>
                                        </p:tav>
                                      </p:tavLst>
                                    </p:anim>
                                    <p:anim calcmode="lin" valueType="num">
                                      <p:cBhvr additive="base">
                                        <p:cTn id="391" dur="500" fill="hold"/>
                                        <p:tgtEl>
                                          <p:spTgt spid="620618"/>
                                        </p:tgtEl>
                                        <p:attrNameLst>
                                          <p:attrName>ppt_y</p:attrName>
                                        </p:attrNameLst>
                                      </p:cBhvr>
                                      <p:tavLst>
                                        <p:tav tm="0">
                                          <p:val>
                                            <p:strVal val="#ppt_y"/>
                                          </p:val>
                                        </p:tav>
                                        <p:tav tm="100000">
                                          <p:val>
                                            <p:strVal val="#ppt_y"/>
                                          </p:val>
                                        </p:tav>
                                      </p:tavLst>
                                    </p:anim>
                                  </p:childTnLst>
                                </p:cTn>
                              </p:par>
                            </p:childTnLst>
                          </p:cTn>
                        </p:par>
                        <p:par>
                          <p:cTn id="392" fill="hold">
                            <p:stCondLst>
                              <p:cond delay="29500"/>
                            </p:stCondLst>
                            <p:childTnLst>
                              <p:par>
                                <p:cTn id="393" presetID="2" presetClass="entr" presetSubtype="8" fill="hold" grpId="0" nodeType="afterEffect">
                                  <p:stCondLst>
                                    <p:cond delay="0"/>
                                  </p:stCondLst>
                                  <p:childTnLst>
                                    <p:set>
                                      <p:cBhvr>
                                        <p:cTn id="394" dur="1" fill="hold">
                                          <p:stCondLst>
                                            <p:cond delay="0"/>
                                          </p:stCondLst>
                                        </p:cTn>
                                        <p:tgtEl>
                                          <p:spTgt spid="620619"/>
                                        </p:tgtEl>
                                        <p:attrNameLst>
                                          <p:attrName>style.visibility</p:attrName>
                                        </p:attrNameLst>
                                      </p:cBhvr>
                                      <p:to>
                                        <p:strVal val="visible"/>
                                      </p:to>
                                    </p:set>
                                    <p:anim calcmode="lin" valueType="num">
                                      <p:cBhvr additive="base">
                                        <p:cTn id="395" dur="500" fill="hold"/>
                                        <p:tgtEl>
                                          <p:spTgt spid="620619"/>
                                        </p:tgtEl>
                                        <p:attrNameLst>
                                          <p:attrName>ppt_x</p:attrName>
                                        </p:attrNameLst>
                                      </p:cBhvr>
                                      <p:tavLst>
                                        <p:tav tm="0">
                                          <p:val>
                                            <p:strVal val="0-#ppt_w/2"/>
                                          </p:val>
                                        </p:tav>
                                        <p:tav tm="100000">
                                          <p:val>
                                            <p:strVal val="#ppt_x"/>
                                          </p:val>
                                        </p:tav>
                                      </p:tavLst>
                                    </p:anim>
                                    <p:anim calcmode="lin" valueType="num">
                                      <p:cBhvr additive="base">
                                        <p:cTn id="396" dur="500" fill="hold"/>
                                        <p:tgtEl>
                                          <p:spTgt spid="620619"/>
                                        </p:tgtEl>
                                        <p:attrNameLst>
                                          <p:attrName>ppt_y</p:attrName>
                                        </p:attrNameLst>
                                      </p:cBhvr>
                                      <p:tavLst>
                                        <p:tav tm="0">
                                          <p:val>
                                            <p:strVal val="#ppt_y"/>
                                          </p:val>
                                        </p:tav>
                                        <p:tav tm="100000">
                                          <p:val>
                                            <p:strVal val="#ppt_y"/>
                                          </p:val>
                                        </p:tav>
                                      </p:tavLst>
                                    </p:anim>
                                  </p:childTnLst>
                                </p:cTn>
                              </p:par>
                            </p:childTnLst>
                          </p:cTn>
                        </p:par>
                        <p:par>
                          <p:cTn id="397" fill="hold">
                            <p:stCondLst>
                              <p:cond delay="30000"/>
                            </p:stCondLst>
                            <p:childTnLst>
                              <p:par>
                                <p:cTn id="398" presetID="2" presetClass="entr" presetSubtype="8" fill="hold" grpId="0" nodeType="afterEffect">
                                  <p:stCondLst>
                                    <p:cond delay="0"/>
                                  </p:stCondLst>
                                  <p:childTnLst>
                                    <p:set>
                                      <p:cBhvr>
                                        <p:cTn id="399" dur="1" fill="hold">
                                          <p:stCondLst>
                                            <p:cond delay="0"/>
                                          </p:stCondLst>
                                        </p:cTn>
                                        <p:tgtEl>
                                          <p:spTgt spid="620620"/>
                                        </p:tgtEl>
                                        <p:attrNameLst>
                                          <p:attrName>style.visibility</p:attrName>
                                        </p:attrNameLst>
                                      </p:cBhvr>
                                      <p:to>
                                        <p:strVal val="visible"/>
                                      </p:to>
                                    </p:set>
                                    <p:anim calcmode="lin" valueType="num">
                                      <p:cBhvr additive="base">
                                        <p:cTn id="400" dur="500" fill="hold"/>
                                        <p:tgtEl>
                                          <p:spTgt spid="620620"/>
                                        </p:tgtEl>
                                        <p:attrNameLst>
                                          <p:attrName>ppt_x</p:attrName>
                                        </p:attrNameLst>
                                      </p:cBhvr>
                                      <p:tavLst>
                                        <p:tav tm="0">
                                          <p:val>
                                            <p:strVal val="0-#ppt_w/2"/>
                                          </p:val>
                                        </p:tav>
                                        <p:tav tm="100000">
                                          <p:val>
                                            <p:strVal val="#ppt_x"/>
                                          </p:val>
                                        </p:tav>
                                      </p:tavLst>
                                    </p:anim>
                                    <p:anim calcmode="lin" valueType="num">
                                      <p:cBhvr additive="base">
                                        <p:cTn id="401" dur="500" fill="hold"/>
                                        <p:tgtEl>
                                          <p:spTgt spid="620620"/>
                                        </p:tgtEl>
                                        <p:attrNameLst>
                                          <p:attrName>ppt_y</p:attrName>
                                        </p:attrNameLst>
                                      </p:cBhvr>
                                      <p:tavLst>
                                        <p:tav tm="0">
                                          <p:val>
                                            <p:strVal val="#ppt_y"/>
                                          </p:val>
                                        </p:tav>
                                        <p:tav tm="100000">
                                          <p:val>
                                            <p:strVal val="#ppt_y"/>
                                          </p:val>
                                        </p:tav>
                                      </p:tavLst>
                                    </p:anim>
                                  </p:childTnLst>
                                </p:cTn>
                              </p:par>
                            </p:childTnLst>
                          </p:cTn>
                        </p:par>
                        <p:par>
                          <p:cTn id="402" fill="hold">
                            <p:stCondLst>
                              <p:cond delay="30500"/>
                            </p:stCondLst>
                            <p:childTnLst>
                              <p:par>
                                <p:cTn id="403" presetID="2" presetClass="entr" presetSubtype="8" fill="hold" grpId="0" nodeType="afterEffect">
                                  <p:stCondLst>
                                    <p:cond delay="0"/>
                                  </p:stCondLst>
                                  <p:childTnLst>
                                    <p:set>
                                      <p:cBhvr>
                                        <p:cTn id="404" dur="1" fill="hold">
                                          <p:stCondLst>
                                            <p:cond delay="0"/>
                                          </p:stCondLst>
                                        </p:cTn>
                                        <p:tgtEl>
                                          <p:spTgt spid="620621"/>
                                        </p:tgtEl>
                                        <p:attrNameLst>
                                          <p:attrName>style.visibility</p:attrName>
                                        </p:attrNameLst>
                                      </p:cBhvr>
                                      <p:to>
                                        <p:strVal val="visible"/>
                                      </p:to>
                                    </p:set>
                                    <p:anim calcmode="lin" valueType="num">
                                      <p:cBhvr additive="base">
                                        <p:cTn id="405" dur="500" fill="hold"/>
                                        <p:tgtEl>
                                          <p:spTgt spid="620621"/>
                                        </p:tgtEl>
                                        <p:attrNameLst>
                                          <p:attrName>ppt_x</p:attrName>
                                        </p:attrNameLst>
                                      </p:cBhvr>
                                      <p:tavLst>
                                        <p:tav tm="0">
                                          <p:val>
                                            <p:strVal val="0-#ppt_w/2"/>
                                          </p:val>
                                        </p:tav>
                                        <p:tav tm="100000">
                                          <p:val>
                                            <p:strVal val="#ppt_x"/>
                                          </p:val>
                                        </p:tav>
                                      </p:tavLst>
                                    </p:anim>
                                    <p:anim calcmode="lin" valueType="num">
                                      <p:cBhvr additive="base">
                                        <p:cTn id="406" dur="500" fill="hold"/>
                                        <p:tgtEl>
                                          <p:spTgt spid="620621"/>
                                        </p:tgtEl>
                                        <p:attrNameLst>
                                          <p:attrName>ppt_y</p:attrName>
                                        </p:attrNameLst>
                                      </p:cBhvr>
                                      <p:tavLst>
                                        <p:tav tm="0">
                                          <p:val>
                                            <p:strVal val="#ppt_y"/>
                                          </p:val>
                                        </p:tav>
                                        <p:tav tm="100000">
                                          <p:val>
                                            <p:strVal val="#ppt_y"/>
                                          </p:val>
                                        </p:tav>
                                      </p:tavLst>
                                    </p:anim>
                                  </p:childTnLst>
                                </p:cTn>
                              </p:par>
                            </p:childTnLst>
                          </p:cTn>
                        </p:par>
                        <p:par>
                          <p:cTn id="407" fill="hold">
                            <p:stCondLst>
                              <p:cond delay="31000"/>
                            </p:stCondLst>
                            <p:childTnLst>
                              <p:par>
                                <p:cTn id="408" presetID="2" presetClass="entr" presetSubtype="8" fill="hold" grpId="0" nodeType="afterEffect">
                                  <p:stCondLst>
                                    <p:cond delay="0"/>
                                  </p:stCondLst>
                                  <p:childTnLst>
                                    <p:set>
                                      <p:cBhvr>
                                        <p:cTn id="409" dur="1" fill="hold">
                                          <p:stCondLst>
                                            <p:cond delay="0"/>
                                          </p:stCondLst>
                                        </p:cTn>
                                        <p:tgtEl>
                                          <p:spTgt spid="620622"/>
                                        </p:tgtEl>
                                        <p:attrNameLst>
                                          <p:attrName>style.visibility</p:attrName>
                                        </p:attrNameLst>
                                      </p:cBhvr>
                                      <p:to>
                                        <p:strVal val="visible"/>
                                      </p:to>
                                    </p:set>
                                    <p:anim calcmode="lin" valueType="num">
                                      <p:cBhvr additive="base">
                                        <p:cTn id="410" dur="500" fill="hold"/>
                                        <p:tgtEl>
                                          <p:spTgt spid="620622"/>
                                        </p:tgtEl>
                                        <p:attrNameLst>
                                          <p:attrName>ppt_x</p:attrName>
                                        </p:attrNameLst>
                                      </p:cBhvr>
                                      <p:tavLst>
                                        <p:tav tm="0">
                                          <p:val>
                                            <p:strVal val="0-#ppt_w/2"/>
                                          </p:val>
                                        </p:tav>
                                        <p:tav tm="100000">
                                          <p:val>
                                            <p:strVal val="#ppt_x"/>
                                          </p:val>
                                        </p:tav>
                                      </p:tavLst>
                                    </p:anim>
                                    <p:anim calcmode="lin" valueType="num">
                                      <p:cBhvr additive="base">
                                        <p:cTn id="411" dur="500" fill="hold"/>
                                        <p:tgtEl>
                                          <p:spTgt spid="620622"/>
                                        </p:tgtEl>
                                        <p:attrNameLst>
                                          <p:attrName>ppt_y</p:attrName>
                                        </p:attrNameLst>
                                      </p:cBhvr>
                                      <p:tavLst>
                                        <p:tav tm="0">
                                          <p:val>
                                            <p:strVal val="#ppt_y"/>
                                          </p:val>
                                        </p:tav>
                                        <p:tav tm="100000">
                                          <p:val>
                                            <p:strVal val="#ppt_y"/>
                                          </p:val>
                                        </p:tav>
                                      </p:tavLst>
                                    </p:anim>
                                  </p:childTnLst>
                                </p:cTn>
                              </p:par>
                            </p:childTnLst>
                          </p:cTn>
                        </p:par>
                        <p:par>
                          <p:cTn id="412" fill="hold">
                            <p:stCondLst>
                              <p:cond delay="31500"/>
                            </p:stCondLst>
                            <p:childTnLst>
                              <p:par>
                                <p:cTn id="413" presetID="2" presetClass="entr" presetSubtype="8" fill="hold" grpId="0" nodeType="afterEffect">
                                  <p:stCondLst>
                                    <p:cond delay="0"/>
                                  </p:stCondLst>
                                  <p:childTnLst>
                                    <p:set>
                                      <p:cBhvr>
                                        <p:cTn id="414" dur="1" fill="hold">
                                          <p:stCondLst>
                                            <p:cond delay="0"/>
                                          </p:stCondLst>
                                        </p:cTn>
                                        <p:tgtEl>
                                          <p:spTgt spid="620623"/>
                                        </p:tgtEl>
                                        <p:attrNameLst>
                                          <p:attrName>style.visibility</p:attrName>
                                        </p:attrNameLst>
                                      </p:cBhvr>
                                      <p:to>
                                        <p:strVal val="visible"/>
                                      </p:to>
                                    </p:set>
                                    <p:anim calcmode="lin" valueType="num">
                                      <p:cBhvr additive="base">
                                        <p:cTn id="415" dur="500" fill="hold"/>
                                        <p:tgtEl>
                                          <p:spTgt spid="620623"/>
                                        </p:tgtEl>
                                        <p:attrNameLst>
                                          <p:attrName>ppt_x</p:attrName>
                                        </p:attrNameLst>
                                      </p:cBhvr>
                                      <p:tavLst>
                                        <p:tav tm="0">
                                          <p:val>
                                            <p:strVal val="0-#ppt_w/2"/>
                                          </p:val>
                                        </p:tav>
                                        <p:tav tm="100000">
                                          <p:val>
                                            <p:strVal val="#ppt_x"/>
                                          </p:val>
                                        </p:tav>
                                      </p:tavLst>
                                    </p:anim>
                                    <p:anim calcmode="lin" valueType="num">
                                      <p:cBhvr additive="base">
                                        <p:cTn id="416" dur="500" fill="hold"/>
                                        <p:tgtEl>
                                          <p:spTgt spid="620623"/>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7" presetClass="entr" presetSubtype="0" fill="hold" nodeType="clickEffect">
                                  <p:stCondLst>
                                    <p:cond delay="0"/>
                                  </p:stCondLst>
                                  <p:iterate type="lt">
                                    <p:tmPct val="50000"/>
                                  </p:iterate>
                                  <p:childTnLst>
                                    <p:set>
                                      <p:cBhvr>
                                        <p:cTn id="420" dur="1" fill="hold">
                                          <p:stCondLst>
                                            <p:cond delay="0"/>
                                          </p:stCondLst>
                                        </p:cTn>
                                        <p:tgtEl>
                                          <p:spTgt spid="620547">
                                            <p:txEl>
                                              <p:pRg st="0" end="0"/>
                                            </p:txEl>
                                          </p:spTgt>
                                        </p:tgtEl>
                                        <p:attrNameLst>
                                          <p:attrName>style.visibility</p:attrName>
                                        </p:attrNameLst>
                                      </p:cBhvr>
                                      <p:to>
                                        <p:strVal val="visible"/>
                                      </p:to>
                                    </p:set>
                                    <p:anim calcmode="discrete" valueType="clr">
                                      <p:cBhvr override="childStyle">
                                        <p:cTn id="421" dur="80"/>
                                        <p:tgtEl>
                                          <p:spTgt spid="6205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2" dur="80"/>
                                        <p:tgtEl>
                                          <p:spTgt spid="620547">
                                            <p:txEl>
                                              <p:pRg st="0" end="0"/>
                                            </p:txEl>
                                          </p:spTgt>
                                        </p:tgtEl>
                                        <p:attrNameLst>
                                          <p:attrName>fillcolor</p:attrName>
                                        </p:attrNameLst>
                                      </p:cBhvr>
                                      <p:tavLst>
                                        <p:tav tm="0">
                                          <p:val>
                                            <p:clrVal>
                                              <a:schemeClr val="accent2"/>
                                            </p:clrVal>
                                          </p:val>
                                        </p:tav>
                                        <p:tav tm="50000">
                                          <p:val>
                                            <p:clrVal>
                                              <a:schemeClr val="hlink"/>
                                            </p:clrVal>
                                          </p:val>
                                        </p:tav>
                                      </p:tavLst>
                                    </p:anim>
                                    <p:set>
                                      <p:cBhvr>
                                        <p:cTn id="423" dur="80"/>
                                        <p:tgtEl>
                                          <p:spTgt spid="62054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animBg="1"/>
      <p:bldP spid="620549" grpId="0" animBg="1"/>
      <p:bldP spid="620549" grpId="1" animBg="1"/>
      <p:bldP spid="620550" grpId="0" animBg="1"/>
      <p:bldP spid="620550" grpId="1" animBg="1"/>
      <p:bldP spid="620551" grpId="0" animBg="1"/>
      <p:bldP spid="620551" grpId="1" animBg="1"/>
      <p:bldP spid="620552" grpId="0" animBg="1"/>
      <p:bldP spid="620552" grpId="1" animBg="1"/>
      <p:bldP spid="620553" grpId="0" animBg="1"/>
      <p:bldP spid="620553" grpId="1" animBg="1"/>
      <p:bldP spid="620554" grpId="0" animBg="1"/>
      <p:bldP spid="620554" grpId="1" animBg="1"/>
      <p:bldP spid="620555" grpId="0" animBg="1"/>
      <p:bldP spid="620555" grpId="1" animBg="1"/>
      <p:bldP spid="620556" grpId="0" animBg="1"/>
      <p:bldP spid="620556" grpId="1" animBg="1"/>
      <p:bldP spid="620557" grpId="0" animBg="1"/>
      <p:bldP spid="620557" grpId="1" animBg="1"/>
      <p:bldP spid="620558" grpId="0" animBg="1"/>
      <p:bldP spid="620558" grpId="1" animBg="1"/>
      <p:bldP spid="620559" grpId="0" animBg="1"/>
      <p:bldP spid="620560" grpId="0" animBg="1"/>
      <p:bldP spid="620561" grpId="0" animBg="1"/>
      <p:bldP spid="620562" grpId="0" animBg="1"/>
      <p:bldP spid="620563" grpId="0" animBg="1"/>
      <p:bldP spid="620564" grpId="0" animBg="1"/>
      <p:bldP spid="620565" grpId="0" animBg="1"/>
      <p:bldP spid="620566" grpId="0" animBg="1"/>
      <p:bldP spid="620567" grpId="0" animBg="1"/>
      <p:bldP spid="620568" grpId="0" animBg="1"/>
      <p:bldP spid="620569" grpId="0" animBg="1"/>
      <p:bldP spid="620570" grpId="0" animBg="1"/>
      <p:bldP spid="620572" grpId="0" animBg="1"/>
      <p:bldP spid="620573" grpId="0" animBg="1"/>
      <p:bldP spid="620574" grpId="0" animBg="1"/>
      <p:bldP spid="620575" grpId="0" animBg="1"/>
      <p:bldP spid="620576" grpId="0" animBg="1"/>
      <p:bldP spid="620577" grpId="0" animBg="1"/>
      <p:bldP spid="620578" grpId="0" animBg="1"/>
      <p:bldP spid="620579" grpId="0" animBg="1"/>
      <p:bldP spid="620580" grpId="0" animBg="1"/>
      <p:bldP spid="620581" grpId="0" animBg="1"/>
      <p:bldP spid="620582" grpId="0" animBg="1"/>
      <p:bldP spid="620583" grpId="0" animBg="1"/>
      <p:bldP spid="620584" grpId="0" animBg="1"/>
      <p:bldP spid="620585" grpId="0" animBg="1"/>
      <p:bldP spid="620586" grpId="0" animBg="1"/>
      <p:bldP spid="620587" grpId="0" animBg="1"/>
      <p:bldP spid="620588" grpId="0" animBg="1"/>
      <p:bldP spid="620589" grpId="0" animBg="1"/>
      <p:bldP spid="620590" grpId="0" animBg="1"/>
      <p:bldP spid="620591" grpId="0" animBg="1"/>
      <p:bldP spid="620592" grpId="0" animBg="1"/>
      <p:bldP spid="620593" grpId="0" animBg="1"/>
      <p:bldP spid="620594" grpId="0" animBg="1"/>
      <p:bldP spid="620595" grpId="0" animBg="1"/>
      <p:bldP spid="620596" grpId="0" animBg="1"/>
      <p:bldP spid="620597" grpId="0" animBg="1"/>
      <p:bldP spid="620598" grpId="0" animBg="1"/>
      <p:bldP spid="620599" grpId="0" animBg="1"/>
      <p:bldP spid="620600" grpId="0" animBg="1"/>
      <p:bldP spid="620601" grpId="0" animBg="1"/>
      <p:bldP spid="620602" grpId="0" animBg="1"/>
      <p:bldP spid="620603" grpId="0" animBg="1"/>
      <p:bldP spid="620604" grpId="0" animBg="1"/>
      <p:bldP spid="620605" grpId="0" animBg="1"/>
      <p:bldP spid="620606" grpId="0" animBg="1"/>
      <p:bldP spid="620607" grpId="0" animBg="1"/>
      <p:bldP spid="620608" grpId="0" animBg="1"/>
      <p:bldP spid="620609" grpId="0" animBg="1"/>
      <p:bldP spid="620610" grpId="0" animBg="1"/>
      <p:bldP spid="620611" grpId="0" animBg="1"/>
      <p:bldP spid="620612" grpId="0" animBg="1"/>
      <p:bldP spid="620613" grpId="0" animBg="1"/>
      <p:bldP spid="620614" grpId="0" animBg="1"/>
      <p:bldP spid="620615" grpId="0" animBg="1"/>
      <p:bldP spid="620616" grpId="0" animBg="1"/>
      <p:bldP spid="620617" grpId="0" animBg="1"/>
      <p:bldP spid="620618" grpId="0" animBg="1"/>
      <p:bldP spid="620619" grpId="0" animBg="1"/>
      <p:bldP spid="620620" grpId="0" animBg="1"/>
      <p:bldP spid="620621" grpId="0" animBg="1"/>
      <p:bldP spid="620622" grpId="0" animBg="1"/>
      <p:bldP spid="620623"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miter lim="800000"/>
          </a:ln>
        </p:spPr>
        <p:txBody>
          <a:bodyPr/>
          <a:lstStyle/>
          <a:p>
            <a:fld id="{4A086004-D59B-4376-AE9C-06BE78436AF9}" type="datetime7">
              <a:rPr lang="zh-CN" altLang="en-US" smtClean="0"/>
            </a:fld>
            <a:endParaRPr lang="en-US" altLang="zh-CN"/>
          </a:p>
        </p:txBody>
      </p:sp>
      <p:sp>
        <p:nvSpPr>
          <p:cNvPr id="94211" name="灯片编号占位符 5"/>
          <p:cNvSpPr>
            <a:spLocks noGrp="1"/>
          </p:cNvSpPr>
          <p:nvPr>
            <p:ph type="sldNum" sz="quarter" idx="12"/>
          </p:nvPr>
        </p:nvSpPr>
        <p:spPr>
          <a:noFill/>
          <a:ln>
            <a:miter lim="800000"/>
          </a:ln>
        </p:spPr>
        <p:txBody>
          <a:bodyPr/>
          <a:lstStyle/>
          <a:p>
            <a:fld id="{B8C20631-0E3F-4171-A5D5-65C373CB917C}" type="slidenum">
              <a:rPr lang="zh-CN" altLang="en-US" smtClean="0"/>
            </a:fld>
            <a:endParaRPr lang="en-US" altLang="zh-CN"/>
          </a:p>
        </p:txBody>
      </p:sp>
      <p:sp>
        <p:nvSpPr>
          <p:cNvPr id="94212"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12.6 </a:t>
            </a:r>
            <a:r>
              <a:rPr lang="zh-CN" altLang="en-US" dirty="0">
                <a:ea typeface="宋体" panose="02010600030101010101" pitchFamily="2" charset="-122"/>
              </a:rPr>
              <a:t>基数排序</a:t>
            </a:r>
            <a:endParaRPr lang="zh-CN" altLang="en-US" dirty="0">
              <a:ea typeface="宋体" panose="02010600030101010101" pitchFamily="2" charset="-122"/>
            </a:endParaRPr>
          </a:p>
        </p:txBody>
      </p:sp>
      <p:sp>
        <p:nvSpPr>
          <p:cNvPr id="621571" name="Rectangle 3"/>
          <p:cNvSpPr>
            <a:spLocks noGrp="1" noChangeArrowheads="1"/>
          </p:cNvSpPr>
          <p:nvPr>
            <p:ph type="body" idx="1"/>
          </p:nvPr>
        </p:nvSpPr>
        <p:spPr/>
        <p:txBody>
          <a:bodyPr/>
          <a:lstStyle/>
          <a:p>
            <a:pPr eaLnBrk="1" hangingPunct="1">
              <a:lnSpc>
                <a:spcPct val="90000"/>
              </a:lnSpc>
            </a:pPr>
            <a:r>
              <a:rPr lang="zh-CN" altLang="en-US" sz="2400">
                <a:latin typeface="Comic Sans MS" panose="030F0902030302020204" pitchFamily="66" charset="0"/>
                <a:ea typeface="宋体" panose="02010600030101010101" pitchFamily="2" charset="-122"/>
              </a:rPr>
              <a:t>例</a:t>
            </a:r>
            <a:r>
              <a:rPr lang="en-US" altLang="zh-CN" sz="2400">
                <a:latin typeface="Comic Sans MS" panose="030F0902030302020204" pitchFamily="66" charset="0"/>
                <a:ea typeface="宋体" panose="02010600030101010101" pitchFamily="2" charset="-122"/>
              </a:rPr>
              <a:t>3-2</a:t>
            </a:r>
            <a:r>
              <a:rPr lang="zh-CN" altLang="en-US" sz="2400">
                <a:latin typeface="Comic Sans MS" panose="030F0902030302020204" pitchFamily="66" charset="0"/>
                <a:ea typeface="宋体" panose="02010600030101010101" pitchFamily="2" charset="-122"/>
              </a:rPr>
              <a:t>：假定对</a:t>
            </a:r>
            <a:r>
              <a:rPr lang="en-US" altLang="zh-CN" sz="2400">
                <a:latin typeface="Comic Sans MS" panose="030F0902030302020204" pitchFamily="66" charset="0"/>
                <a:ea typeface="宋体" panose="02010600030101010101" pitchFamily="2" charset="-122"/>
              </a:rPr>
              <a:t>1000</a:t>
            </a:r>
            <a:r>
              <a:rPr lang="zh-CN" altLang="en-US" sz="2400">
                <a:latin typeface="Comic Sans MS" panose="030F0902030302020204" pitchFamily="66" charset="0"/>
                <a:ea typeface="宋体" panose="02010600030101010101" pitchFamily="2" charset="-122"/>
              </a:rPr>
              <a:t>个范围在</a:t>
            </a:r>
            <a:r>
              <a:rPr lang="en-US" altLang="zh-CN" sz="2400">
                <a:latin typeface="Comic Sans MS" panose="030F0902030302020204" pitchFamily="66" charset="0"/>
                <a:ea typeface="宋体" panose="02010600030101010101" pitchFamily="2" charset="-122"/>
              </a:rPr>
              <a:t>0~10</a:t>
            </a:r>
            <a:r>
              <a:rPr lang="en-US" altLang="zh-CN" sz="2400" baseline="30000">
                <a:latin typeface="Comic Sans MS" panose="030F0902030302020204" pitchFamily="66" charset="0"/>
                <a:ea typeface="宋体" panose="02010600030101010101" pitchFamily="2" charset="-122"/>
              </a:rPr>
              <a:t>6</a:t>
            </a:r>
            <a:r>
              <a:rPr lang="en-US" altLang="zh-CN" sz="2400">
                <a:latin typeface="Comic Sans MS" panose="030F0902030302020204" pitchFamily="66" charset="0"/>
                <a:ea typeface="宋体" panose="02010600030101010101" pitchFamily="2" charset="-122"/>
              </a:rPr>
              <a:t>-1</a:t>
            </a:r>
            <a:r>
              <a:rPr lang="zh-CN" altLang="en-US" sz="2400">
                <a:latin typeface="Comic Sans MS" panose="030F0902030302020204" pitchFamily="66" charset="0"/>
                <a:ea typeface="宋体" panose="02010600030101010101" pitchFamily="2" charset="-122"/>
              </a:rPr>
              <a:t>之间的整数进行排序，使用基数</a:t>
            </a:r>
            <a:r>
              <a:rPr lang="en-US" altLang="zh-CN" sz="2400">
                <a:latin typeface="Comic Sans MS" panose="030F0902030302020204" pitchFamily="66" charset="0"/>
                <a:ea typeface="宋体" panose="02010600030101010101" pitchFamily="2" charset="-122"/>
              </a:rPr>
              <a:t>r=10</a:t>
            </a:r>
            <a:r>
              <a:rPr lang="en-US" altLang="zh-CN" sz="2400" baseline="30000">
                <a:latin typeface="Comic Sans MS" panose="030F0902030302020204" pitchFamily="66" charset="0"/>
                <a:ea typeface="宋体" panose="02010600030101010101" pitchFamily="2" charset="-122"/>
              </a:rPr>
              <a:t>6</a:t>
            </a:r>
            <a:r>
              <a:rPr lang="zh-CN" altLang="en-US" sz="2400">
                <a:latin typeface="Comic Sans MS" panose="030F0902030302020204" pitchFamily="66" charset="0"/>
                <a:ea typeface="宋体" panose="02010600030101010101" pitchFamily="2" charset="-122"/>
              </a:rPr>
              <a:t>的排序方法需要</a:t>
            </a:r>
            <a:r>
              <a:rPr lang="en-US" altLang="zh-CN" sz="2400">
                <a:latin typeface="Comic Sans MS" panose="030F0902030302020204" pitchFamily="66" charset="0"/>
                <a:ea typeface="宋体" panose="02010600030101010101" pitchFamily="2" charset="-122"/>
              </a:rPr>
              <a:t>10</a:t>
            </a:r>
            <a:r>
              <a:rPr lang="en-US" altLang="zh-CN" sz="2400" baseline="30000">
                <a:latin typeface="Comic Sans MS" panose="030F0902030302020204" pitchFamily="66" charset="0"/>
                <a:ea typeface="宋体" panose="02010600030101010101" pitchFamily="2" charset="-122"/>
              </a:rPr>
              <a:t>6</a:t>
            </a:r>
            <a:r>
              <a:rPr lang="zh-CN" altLang="en-US" sz="2400">
                <a:latin typeface="Comic Sans MS" panose="030F0902030302020204" pitchFamily="66" charset="0"/>
                <a:ea typeface="宋体" panose="02010600030101010101" pitchFamily="2" charset="-122"/>
              </a:rPr>
              <a:t>执行步对箱子初始化，</a:t>
            </a:r>
            <a:r>
              <a:rPr lang="en-US" altLang="zh-CN" sz="2400">
                <a:latin typeface="Comic Sans MS" panose="030F0902030302020204" pitchFamily="66" charset="0"/>
                <a:ea typeface="宋体" panose="02010600030101010101" pitchFamily="2" charset="-122"/>
              </a:rPr>
              <a:t>1000</a:t>
            </a:r>
            <a:r>
              <a:rPr lang="zh-CN" altLang="en-US" sz="2400">
                <a:latin typeface="Comic Sans MS" panose="030F0902030302020204" pitchFamily="66" charset="0"/>
                <a:ea typeface="宋体" panose="02010600030101010101" pitchFamily="2" charset="-122"/>
              </a:rPr>
              <a:t>个执行步分配箱子节点，另外</a:t>
            </a:r>
            <a:r>
              <a:rPr lang="en-US" altLang="zh-CN" sz="2400">
                <a:latin typeface="Comic Sans MS" panose="030F0902030302020204" pitchFamily="66" charset="0"/>
                <a:ea typeface="宋体" panose="02010600030101010101" pitchFamily="2" charset="-122"/>
              </a:rPr>
              <a:t>10</a:t>
            </a:r>
            <a:r>
              <a:rPr lang="en-US" altLang="zh-CN" sz="2400" baseline="30000">
                <a:latin typeface="Comic Sans MS" panose="030F0902030302020204" pitchFamily="66" charset="0"/>
                <a:ea typeface="宋体" panose="02010600030101010101" pitchFamily="2" charset="-122"/>
              </a:rPr>
              <a:t>6</a:t>
            </a:r>
            <a:r>
              <a:rPr lang="zh-CN" altLang="en-US" sz="2400">
                <a:latin typeface="Comic Sans MS" panose="030F0902030302020204" pitchFamily="66" charset="0"/>
                <a:ea typeface="宋体" panose="02010600030101010101" pitchFamily="2" charset="-122"/>
              </a:rPr>
              <a:t>执行步收集箱子节点，因此总的执行步数为</a:t>
            </a:r>
            <a:r>
              <a:rPr lang="en-US" altLang="zh-CN" sz="2400">
                <a:latin typeface="Comic Sans MS" panose="030F0902030302020204" pitchFamily="66" charset="0"/>
                <a:ea typeface="宋体" panose="02010600030101010101" pitchFamily="2" charset="-122"/>
              </a:rPr>
              <a:t>2001000</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eaLnBrk="1" hangingPunct="1">
              <a:lnSpc>
                <a:spcPct val="90000"/>
              </a:lnSpc>
            </a:pPr>
            <a:r>
              <a:rPr lang="zh-CN" altLang="en-US" sz="2400">
                <a:latin typeface="Comic Sans MS" panose="030F0902030302020204" pitchFamily="66" charset="0"/>
                <a:ea typeface="宋体" panose="02010600030101010101" pitchFamily="2" charset="-122"/>
              </a:rPr>
              <a:t>如果使用</a:t>
            </a:r>
            <a:r>
              <a:rPr lang="en-US" altLang="zh-CN" sz="2400">
                <a:latin typeface="Comic Sans MS" panose="030F0902030302020204" pitchFamily="66" charset="0"/>
                <a:ea typeface="宋体" panose="02010600030101010101" pitchFamily="2" charset="-122"/>
              </a:rPr>
              <a:t>r=10</a:t>
            </a:r>
            <a:r>
              <a:rPr lang="zh-CN" altLang="en-US" sz="2400">
                <a:latin typeface="Comic Sans MS" panose="030F0902030302020204" pitchFamily="66" charset="0"/>
                <a:ea typeface="宋体" panose="02010600030101010101" pitchFamily="2" charset="-122"/>
              </a:rPr>
              <a:t>，则要进行六次箱子排序，每次针对一位数字，总的执行步数为</a:t>
            </a:r>
            <a:r>
              <a:rPr lang="en-US" altLang="zh-CN" sz="2400">
                <a:latin typeface="Comic Sans MS" panose="030F0902030302020204" pitchFamily="66" charset="0"/>
                <a:ea typeface="宋体" panose="02010600030101010101" pitchFamily="2" charset="-122"/>
              </a:rPr>
              <a:t>6(10+1000+10)=6120</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eaLnBrk="1" hangingPunct="1">
              <a:lnSpc>
                <a:spcPct val="90000"/>
              </a:lnSpc>
            </a:pPr>
            <a:r>
              <a:rPr lang="zh-CN" altLang="en-US" sz="2400">
                <a:latin typeface="Comic Sans MS" panose="030F0902030302020204" pitchFamily="66" charset="0"/>
                <a:ea typeface="宋体" panose="02010600030101010101" pitchFamily="2" charset="-122"/>
              </a:rPr>
              <a:t>如果采用</a:t>
            </a:r>
            <a:r>
              <a:rPr lang="en-US" altLang="zh-CN" sz="2400">
                <a:latin typeface="Comic Sans MS" panose="030F0902030302020204" pitchFamily="66" charset="0"/>
                <a:ea typeface="宋体" panose="02010600030101010101" pitchFamily="2" charset="-122"/>
              </a:rPr>
              <a:t>r=1000</a:t>
            </a:r>
            <a:r>
              <a:rPr lang="zh-CN" altLang="en-US" sz="2400">
                <a:latin typeface="Comic Sans MS" panose="030F0902030302020204" pitchFamily="66" charset="0"/>
                <a:ea typeface="宋体" panose="02010600030101010101" pitchFamily="2" charset="-122"/>
              </a:rPr>
              <a:t>的排序，其过程如下：</a:t>
            </a:r>
            <a:endParaRPr lang="zh-CN" altLang="en-US" sz="2400">
              <a:latin typeface="Comic Sans MS" panose="030F0902030302020204" pitchFamily="66" charset="0"/>
              <a:ea typeface="宋体" panose="02010600030101010101" pitchFamily="2" charset="-122"/>
            </a:endParaRPr>
          </a:p>
          <a:p>
            <a:pPr eaLnBrk="1" hangingPunct="1">
              <a:lnSpc>
                <a:spcPct val="90000"/>
              </a:lnSpc>
            </a:pPr>
            <a:r>
              <a:rPr lang="en-US" altLang="zh-CN" sz="2400">
                <a:latin typeface="Comic Sans MS" panose="030F0902030302020204" pitchFamily="66" charset="0"/>
                <a:ea typeface="宋体" panose="02010600030101010101" pitchFamily="2" charset="-122"/>
              </a:rPr>
              <a:t>1)</a:t>
            </a:r>
            <a:r>
              <a:rPr lang="zh-CN" altLang="en-US" sz="2400">
                <a:latin typeface="Comic Sans MS" panose="030F0902030302020204" pitchFamily="66" charset="0"/>
                <a:ea typeface="宋体" panose="02010600030101010101" pitchFamily="2" charset="-122"/>
              </a:rPr>
              <a:t>采用每个数的最低三位数字进行排序，令</a:t>
            </a:r>
            <a:r>
              <a:rPr lang="en-US" altLang="zh-CN" sz="2400">
                <a:latin typeface="Comic Sans MS" panose="030F0902030302020204" pitchFamily="66" charset="0"/>
                <a:ea typeface="宋体" panose="02010600030101010101" pitchFamily="2" charset="-122"/>
              </a:rPr>
              <a:t>range=1000</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eaLnBrk="1" hangingPunct="1">
              <a:lnSpc>
                <a:spcPct val="90000"/>
              </a:lnSpc>
            </a:pPr>
            <a:r>
              <a:rPr lang="en-US" altLang="zh-CN" sz="2400">
                <a:latin typeface="Comic Sans MS" panose="030F0902030302020204" pitchFamily="66" charset="0"/>
                <a:ea typeface="宋体" panose="02010600030101010101" pitchFamily="2" charset="-122"/>
              </a:rPr>
              <a:t>2)</a:t>
            </a:r>
            <a:r>
              <a:rPr lang="zh-CN" altLang="en-US" sz="2400">
                <a:latin typeface="Comic Sans MS" panose="030F0902030302020204" pitchFamily="66" charset="0"/>
                <a:ea typeface="宋体" panose="02010600030101010101" pitchFamily="2" charset="-122"/>
              </a:rPr>
              <a:t>对</a:t>
            </a:r>
            <a:r>
              <a:rPr lang="en-US" altLang="zh-CN" sz="2400">
                <a:latin typeface="Comic Sans MS" panose="030F0902030302020204" pitchFamily="66" charset="0"/>
                <a:ea typeface="宋体" panose="02010600030101010101" pitchFamily="2" charset="-122"/>
              </a:rPr>
              <a:t>1)</a:t>
            </a:r>
            <a:r>
              <a:rPr lang="zh-CN" altLang="en-US" sz="2400">
                <a:latin typeface="Comic Sans MS" panose="030F0902030302020204" pitchFamily="66" charset="0"/>
                <a:ea typeface="宋体" panose="02010600030101010101" pitchFamily="2" charset="-122"/>
              </a:rPr>
              <a:t>中得到的结果再利用每个数的倒数第四到六位数字进行排序。上述每次排序都需要</a:t>
            </a:r>
            <a:r>
              <a:rPr lang="en-US" altLang="zh-CN" sz="2400">
                <a:latin typeface="Comic Sans MS" panose="030F0902030302020204" pitchFamily="66" charset="0"/>
                <a:ea typeface="宋体" panose="02010600030101010101" pitchFamily="2" charset="-122"/>
              </a:rPr>
              <a:t>3000</a:t>
            </a:r>
            <a:r>
              <a:rPr lang="zh-CN" altLang="en-US" sz="2400">
                <a:latin typeface="Comic Sans MS" panose="030F0902030302020204" pitchFamily="66" charset="0"/>
                <a:ea typeface="宋体" panose="02010600030101010101" pitchFamily="2" charset="-122"/>
              </a:rPr>
              <a:t>个执行步，所以排序完成时共需要</a:t>
            </a:r>
            <a:r>
              <a:rPr lang="en-US" altLang="zh-CN" sz="2400">
                <a:latin typeface="Comic Sans MS" panose="030F0902030302020204" pitchFamily="66" charset="0"/>
                <a:ea typeface="宋体" panose="02010600030101010101" pitchFamily="2" charset="-122"/>
              </a:rPr>
              <a:t>6000</a:t>
            </a:r>
            <a:r>
              <a:rPr lang="zh-CN" altLang="en-US" sz="2400">
                <a:latin typeface="Comic Sans MS" panose="030F0902030302020204" pitchFamily="66" charset="0"/>
                <a:ea typeface="宋体" panose="02010600030101010101" pitchFamily="2" charset="-122"/>
              </a:rPr>
              <a:t>个执行步。</a:t>
            </a:r>
            <a:endParaRPr lang="zh-CN" altLang="en-US" sz="2400">
              <a:latin typeface="Comic Sans MS" panose="030F0902030302020204" pitchFamily="66" charset="0"/>
              <a:ea typeface="宋体" panose="02010600030101010101" pitchFamily="2" charset="-122"/>
            </a:endParaRPr>
          </a:p>
          <a:p>
            <a:pPr eaLnBrk="1" hangingPunct="1">
              <a:lnSpc>
                <a:spcPct val="90000"/>
              </a:lnSpc>
            </a:pPr>
            <a:r>
              <a:rPr lang="zh-CN" altLang="en-US" sz="2400">
                <a:latin typeface="Comic Sans MS" panose="030F0902030302020204" pitchFamily="66" charset="0"/>
                <a:ea typeface="宋体" panose="02010600030101010101" pitchFamily="2" charset="-122"/>
              </a:rPr>
              <a:t>若使用</a:t>
            </a:r>
            <a:r>
              <a:rPr lang="en-US" altLang="zh-CN" sz="2400">
                <a:latin typeface="Comic Sans MS" panose="030F0902030302020204" pitchFamily="66" charset="0"/>
                <a:ea typeface="宋体" panose="02010600030101010101" pitchFamily="2" charset="-122"/>
              </a:rPr>
              <a:t>r=100</a:t>
            </a:r>
            <a:r>
              <a:rPr lang="zh-CN" altLang="en-US" sz="2400">
                <a:latin typeface="Comic Sans MS" panose="030F0902030302020204" pitchFamily="66" charset="0"/>
                <a:ea typeface="宋体" panose="02010600030101010101" pitchFamily="2" charset="-122"/>
              </a:rPr>
              <a:t>，则需使用三次箱子排序过程依次对每两位数字进行排序，每次箱子排序需要</a:t>
            </a:r>
            <a:r>
              <a:rPr lang="en-US" altLang="zh-CN" sz="2400">
                <a:latin typeface="Comic Sans MS" panose="030F0902030302020204" pitchFamily="66" charset="0"/>
                <a:ea typeface="宋体" panose="02010600030101010101" pitchFamily="2" charset="-122"/>
              </a:rPr>
              <a:t>1200</a:t>
            </a:r>
            <a:r>
              <a:rPr lang="zh-CN" altLang="en-US" sz="2400">
                <a:latin typeface="Comic Sans MS" panose="030F0902030302020204" pitchFamily="66" charset="0"/>
                <a:ea typeface="宋体" panose="02010600030101010101" pitchFamily="2" charset="-122"/>
              </a:rPr>
              <a:t>个执行步，总的执行步数为</a:t>
            </a:r>
            <a:r>
              <a:rPr lang="en-US" altLang="zh-CN" sz="2400">
                <a:latin typeface="Comic Sans MS" panose="030F0902030302020204" pitchFamily="66" charset="0"/>
                <a:ea typeface="宋体" panose="02010600030101010101" pitchFamily="2" charset="-122"/>
              </a:rPr>
              <a:t>3600</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1571">
                                            <p:txEl>
                                              <p:pRg st="1" end="1"/>
                                            </p:txEl>
                                          </p:spTgt>
                                        </p:tgtEl>
                                        <p:attrNameLst>
                                          <p:attrName>style.visibility</p:attrName>
                                        </p:attrNameLst>
                                      </p:cBhvr>
                                      <p:to>
                                        <p:strVal val="visible"/>
                                      </p:to>
                                    </p:set>
                                    <p:anim calcmode="lin" valueType="num">
                                      <p:cBhvr additive="base">
                                        <p:cTn id="7" dur="500" fill="hold"/>
                                        <p:tgtEl>
                                          <p:spTgt spid="621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1571">
                                            <p:txEl>
                                              <p:pRg st="2" end="2"/>
                                            </p:txEl>
                                          </p:spTgt>
                                        </p:tgtEl>
                                        <p:attrNameLst>
                                          <p:attrName>style.visibility</p:attrName>
                                        </p:attrNameLst>
                                      </p:cBhvr>
                                      <p:to>
                                        <p:strVal val="visible"/>
                                      </p:to>
                                    </p:set>
                                    <p:anim calcmode="lin" valueType="num">
                                      <p:cBhvr additive="base">
                                        <p:cTn id="13" dur="500" fill="hold"/>
                                        <p:tgtEl>
                                          <p:spTgt spid="6215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15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1571">
                                            <p:txEl>
                                              <p:pRg st="3" end="3"/>
                                            </p:txEl>
                                          </p:spTgt>
                                        </p:tgtEl>
                                        <p:attrNameLst>
                                          <p:attrName>style.visibility</p:attrName>
                                        </p:attrNameLst>
                                      </p:cBhvr>
                                      <p:to>
                                        <p:strVal val="visible"/>
                                      </p:to>
                                    </p:set>
                                    <p:anim calcmode="lin" valueType="num">
                                      <p:cBhvr additive="base">
                                        <p:cTn id="17" dur="500" fill="hold"/>
                                        <p:tgtEl>
                                          <p:spTgt spid="6215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15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1571">
                                            <p:txEl>
                                              <p:pRg st="4" end="4"/>
                                            </p:txEl>
                                          </p:spTgt>
                                        </p:tgtEl>
                                        <p:attrNameLst>
                                          <p:attrName>style.visibility</p:attrName>
                                        </p:attrNameLst>
                                      </p:cBhvr>
                                      <p:to>
                                        <p:strVal val="visible"/>
                                      </p:to>
                                    </p:set>
                                    <p:anim calcmode="lin" valueType="num">
                                      <p:cBhvr additive="base">
                                        <p:cTn id="21" dur="500" fill="hold"/>
                                        <p:tgtEl>
                                          <p:spTgt spid="6215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1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21571">
                                            <p:txEl>
                                              <p:pRg st="5" end="5"/>
                                            </p:txEl>
                                          </p:spTgt>
                                        </p:tgtEl>
                                        <p:attrNameLst>
                                          <p:attrName>style.visibility</p:attrName>
                                        </p:attrNameLst>
                                      </p:cBhvr>
                                      <p:to>
                                        <p:strVal val="visible"/>
                                      </p:to>
                                    </p:set>
                                    <p:anim calcmode="lin" valueType="num">
                                      <p:cBhvr additive="base">
                                        <p:cTn id="27" dur="500" fill="hold"/>
                                        <p:tgtEl>
                                          <p:spTgt spid="6215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1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miter lim="800000"/>
          </a:ln>
        </p:spPr>
        <p:txBody>
          <a:bodyPr/>
          <a:lstStyle/>
          <a:p>
            <a:fld id="{1B88B84D-5C6A-46D4-8E06-8B59399BCD30}" type="datetime7">
              <a:rPr lang="zh-CN" altLang="en-US" smtClean="0"/>
            </a:fld>
            <a:endParaRPr lang="en-US" altLang="zh-CN"/>
          </a:p>
        </p:txBody>
      </p:sp>
      <p:sp>
        <p:nvSpPr>
          <p:cNvPr id="95235" name="灯片编号占位符 5"/>
          <p:cNvSpPr>
            <a:spLocks noGrp="1"/>
          </p:cNvSpPr>
          <p:nvPr>
            <p:ph type="sldNum" sz="quarter" idx="12"/>
          </p:nvPr>
        </p:nvSpPr>
        <p:spPr>
          <a:noFill/>
          <a:ln>
            <a:miter lim="800000"/>
          </a:ln>
        </p:spPr>
        <p:txBody>
          <a:bodyPr/>
          <a:lstStyle/>
          <a:p>
            <a:fld id="{F74E4D2F-B176-4931-BAE5-F574A4564C7B}" type="slidenum">
              <a:rPr lang="zh-CN" altLang="en-US" smtClean="0"/>
            </a:fld>
            <a:endParaRPr lang="en-US" altLang="zh-CN"/>
          </a:p>
        </p:txBody>
      </p:sp>
      <p:sp>
        <p:nvSpPr>
          <p:cNvPr id="95236"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12.6 </a:t>
            </a:r>
            <a:r>
              <a:rPr lang="zh-CN" altLang="en-US" dirty="0">
                <a:ea typeface="宋体" panose="02010600030101010101" pitchFamily="2" charset="-122"/>
              </a:rPr>
              <a:t>基数排序</a:t>
            </a:r>
            <a:endParaRPr lang="zh-CN" altLang="en-US" dirty="0">
              <a:ea typeface="宋体" panose="02010600030101010101" pitchFamily="2" charset="-122"/>
            </a:endParaRPr>
          </a:p>
        </p:txBody>
      </p:sp>
      <p:sp>
        <p:nvSpPr>
          <p:cNvPr id="95237" name="Rectangle 3"/>
          <p:cNvSpPr>
            <a:spLocks noGrp="1" noChangeArrowheads="1"/>
          </p:cNvSpPr>
          <p:nvPr>
            <p:ph type="body" idx="1"/>
          </p:nvPr>
        </p:nvSpPr>
        <p:spPr/>
        <p:txBody>
          <a:bodyPr/>
          <a:lstStyle/>
          <a:p>
            <a:pPr eaLnBrk="1" hangingPunct="1">
              <a:lnSpc>
                <a:spcPct val="110000"/>
              </a:lnSpc>
            </a:pPr>
            <a:r>
              <a:rPr lang="zh-CN" altLang="en-US" sz="2400">
                <a:latin typeface="Comic Sans MS" panose="030F0902030302020204" pitchFamily="66" charset="0"/>
                <a:ea typeface="宋体" panose="02010600030101010101" pitchFamily="2" charset="-122"/>
              </a:rPr>
              <a:t>通过前面两个基数排序的例子，我们知道需要按给定的基数对数进行分解。在这里可以采用除法和取模运算来完成这种分解。</a:t>
            </a:r>
            <a:endParaRPr lang="zh-CN" altLang="en-US" sz="2400">
              <a:latin typeface="Comic Sans MS" panose="030F0902030302020204" pitchFamily="66" charset="0"/>
              <a:ea typeface="宋体" panose="02010600030101010101" pitchFamily="2" charset="-122"/>
            </a:endParaRPr>
          </a:p>
          <a:p>
            <a:pPr eaLnBrk="1" hangingPunct="1">
              <a:lnSpc>
                <a:spcPct val="110000"/>
              </a:lnSpc>
            </a:pPr>
            <a:r>
              <a:rPr lang="zh-CN" altLang="en-US" sz="2400">
                <a:latin typeface="Comic Sans MS" panose="030F0902030302020204" pitchFamily="66" charset="0"/>
                <a:ea typeface="宋体" panose="02010600030101010101" pitchFamily="2" charset="-122"/>
              </a:rPr>
              <a:t>采用基数</a:t>
            </a:r>
            <a:r>
              <a:rPr lang="en-US" altLang="zh-CN" sz="2400">
                <a:latin typeface="Comic Sans MS" panose="030F0902030302020204" pitchFamily="66" charset="0"/>
                <a:ea typeface="宋体" panose="02010600030101010101" pitchFamily="2" charset="-122"/>
              </a:rPr>
              <a:t>10</a:t>
            </a:r>
            <a:r>
              <a:rPr lang="zh-CN" altLang="en-US" sz="2400">
                <a:latin typeface="Comic Sans MS" panose="030F0902030302020204" pitchFamily="66" charset="0"/>
                <a:ea typeface="宋体" panose="02010600030101010101" pitchFamily="2" charset="-122"/>
              </a:rPr>
              <a:t>来进行分解，那么可以按照如下表达式来得到每位数字：</a:t>
            </a:r>
            <a:r>
              <a:rPr lang="en-US" altLang="zh-CN" sz="2400">
                <a:latin typeface="Comic Sans MS" panose="030F0902030302020204" pitchFamily="66" charset="0"/>
                <a:ea typeface="宋体" panose="02010600030101010101" pitchFamily="2" charset="-122"/>
              </a:rPr>
              <a:t>x%10; (x%100)/10; (x%1000)/100; ... (</a:t>
            </a:r>
            <a:r>
              <a:rPr lang="zh-CN" altLang="en-US" sz="2400">
                <a:latin typeface="Comic Sans MS" panose="030F0902030302020204" pitchFamily="66" charset="0"/>
                <a:ea typeface="宋体" panose="02010600030101010101" pitchFamily="2" charset="-122"/>
              </a:rPr>
              <a:t>从最低位到最高位</a:t>
            </a: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110000"/>
              </a:lnSpc>
            </a:pPr>
            <a:r>
              <a:rPr lang="zh-CN" altLang="en-US" sz="2400">
                <a:latin typeface="Comic Sans MS" panose="030F0902030302020204" pitchFamily="66" charset="0"/>
                <a:ea typeface="宋体" panose="02010600030101010101" pitchFamily="2" charset="-122"/>
              </a:rPr>
              <a:t>对于一般的基数</a:t>
            </a:r>
            <a:r>
              <a:rPr lang="en-US" altLang="zh-CN" sz="2400">
                <a:latin typeface="Comic Sans MS" panose="030F0902030302020204" pitchFamily="66" charset="0"/>
                <a:ea typeface="宋体" panose="02010600030101010101" pitchFamily="2" charset="-122"/>
              </a:rPr>
              <a:t>r</a:t>
            </a:r>
            <a:r>
              <a:rPr lang="zh-CN" altLang="en-US" sz="2400">
                <a:latin typeface="Comic Sans MS" panose="030F0902030302020204" pitchFamily="66" charset="0"/>
                <a:ea typeface="宋体" panose="02010600030101010101" pitchFamily="2" charset="-122"/>
              </a:rPr>
              <a:t>，相应的分解式为：</a:t>
            </a:r>
            <a:r>
              <a:rPr lang="en-US" altLang="zh-CN" sz="2400">
                <a:latin typeface="Comic Sans MS" panose="030F0902030302020204" pitchFamily="66" charset="0"/>
                <a:ea typeface="宋体" panose="02010600030101010101" pitchFamily="2" charset="-122"/>
              </a:rPr>
              <a:t>x%r; (x%r</a:t>
            </a:r>
            <a:r>
              <a:rPr lang="en-US" altLang="zh-CN" sz="2400" baseline="30000">
                <a:latin typeface="Comic Sans MS" panose="030F0902030302020204" pitchFamily="66" charset="0"/>
                <a:ea typeface="宋体" panose="02010600030101010101" pitchFamily="2" charset="-122"/>
              </a:rPr>
              <a:t>2</a:t>
            </a:r>
            <a:r>
              <a:rPr lang="en-US" altLang="zh-CN" sz="2400">
                <a:latin typeface="Comic Sans MS" panose="030F0902030302020204" pitchFamily="66" charset="0"/>
                <a:ea typeface="宋体" panose="02010600030101010101" pitchFamily="2" charset="-122"/>
              </a:rPr>
              <a:t>)/r; (x%r</a:t>
            </a:r>
            <a:r>
              <a:rPr lang="en-US" altLang="zh-CN" sz="2400" baseline="30000">
                <a:latin typeface="Comic Sans MS" panose="030F0902030302020204" pitchFamily="66" charset="0"/>
                <a:ea typeface="宋体" panose="02010600030101010101" pitchFamily="2" charset="-122"/>
              </a:rPr>
              <a:t>3</a:t>
            </a:r>
            <a:r>
              <a:rPr lang="en-US" altLang="zh-CN" sz="2400">
                <a:latin typeface="Comic Sans MS" panose="030F0902030302020204" pitchFamily="66" charset="0"/>
                <a:ea typeface="宋体" panose="02010600030101010101" pitchFamily="2" charset="-122"/>
              </a:rPr>
              <a:t>)/r</a:t>
            </a:r>
            <a:r>
              <a:rPr lang="en-US" altLang="zh-CN" sz="2400" baseline="30000">
                <a:latin typeface="Comic Sans MS" panose="030F0902030302020204" pitchFamily="66" charset="0"/>
                <a:ea typeface="宋体" panose="02010600030101010101" pitchFamily="2" charset="-122"/>
              </a:rPr>
              <a:t>2</a:t>
            </a: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110000"/>
              </a:lnSpc>
            </a:pPr>
            <a:r>
              <a:rPr lang="zh-CN" altLang="en-US" sz="2400">
                <a:latin typeface="Comic Sans MS" panose="030F0902030302020204" pitchFamily="66" charset="0"/>
                <a:ea typeface="宋体" panose="02010600030101010101" pitchFamily="2" charset="-122"/>
              </a:rPr>
              <a:t>当使用基数</a:t>
            </a:r>
            <a:r>
              <a:rPr lang="en-US" altLang="zh-CN" sz="2400">
                <a:latin typeface="Comic Sans MS" panose="030F0902030302020204" pitchFamily="66" charset="0"/>
                <a:ea typeface="宋体" panose="02010600030101010101" pitchFamily="2" charset="-122"/>
              </a:rPr>
              <a:t>r=n</a:t>
            </a:r>
            <a:r>
              <a:rPr lang="zh-CN" altLang="en-US" sz="2400">
                <a:latin typeface="Comic Sans MS" panose="030F0902030302020204" pitchFamily="66" charset="0"/>
                <a:ea typeface="宋体" panose="02010600030101010101" pitchFamily="2" charset="-122"/>
              </a:rPr>
              <a:t>，对</a:t>
            </a:r>
            <a:r>
              <a:rPr lang="en-US" altLang="zh-CN" sz="2400">
                <a:latin typeface="Comic Sans MS" panose="030F0902030302020204" pitchFamily="66" charset="0"/>
                <a:ea typeface="宋体" panose="02010600030101010101" pitchFamily="2" charset="-122"/>
              </a:rPr>
              <a:t>n</a:t>
            </a:r>
            <a:r>
              <a:rPr lang="zh-CN" altLang="en-US" sz="2400">
                <a:latin typeface="Comic Sans MS" panose="030F0902030302020204" pitchFamily="66" charset="0"/>
                <a:ea typeface="宋体" panose="02010600030101010101" pitchFamily="2" charset="-122"/>
              </a:rPr>
              <a:t>个介于</a:t>
            </a:r>
            <a:r>
              <a:rPr lang="en-US" altLang="zh-CN" sz="2400">
                <a:latin typeface="Comic Sans MS" panose="030F0902030302020204" pitchFamily="66" charset="0"/>
                <a:ea typeface="宋体" panose="02010600030101010101" pitchFamily="2" charset="-122"/>
              </a:rPr>
              <a:t>0~n</a:t>
            </a:r>
            <a:r>
              <a:rPr lang="en-US" altLang="zh-CN" sz="2400" baseline="30000">
                <a:latin typeface="Comic Sans MS" panose="030F0902030302020204" pitchFamily="66" charset="0"/>
                <a:ea typeface="宋体" panose="02010600030101010101" pitchFamily="2" charset="-122"/>
              </a:rPr>
              <a:t>c</a:t>
            </a:r>
            <a:r>
              <a:rPr lang="en-US" altLang="zh-CN" sz="2400">
                <a:latin typeface="Comic Sans MS" panose="030F0902030302020204" pitchFamily="66" charset="0"/>
                <a:ea typeface="宋体" panose="02010600030101010101" pitchFamily="2" charset="-122"/>
              </a:rPr>
              <a:t>-1</a:t>
            </a:r>
            <a:r>
              <a:rPr lang="zh-CN" altLang="en-US" sz="2400">
                <a:latin typeface="Comic Sans MS" panose="030F0902030302020204" pitchFamily="66" charset="0"/>
                <a:ea typeface="宋体" panose="02010600030101010101" pitchFamily="2" charset="-122"/>
              </a:rPr>
              <a:t>范围内的整数进行分解时，每个数将可以分解出</a:t>
            </a:r>
            <a:r>
              <a:rPr lang="en-US" altLang="zh-CN" sz="2400">
                <a:latin typeface="Comic Sans MS" panose="030F0902030302020204" pitchFamily="66" charset="0"/>
                <a:ea typeface="宋体" panose="02010600030101010101" pitchFamily="2" charset="-122"/>
              </a:rPr>
              <a:t>c</a:t>
            </a:r>
            <a:r>
              <a:rPr lang="zh-CN" altLang="en-US" sz="2400">
                <a:latin typeface="Comic Sans MS" panose="030F0902030302020204" pitchFamily="66" charset="0"/>
                <a:ea typeface="宋体" panose="02010600030101010101" pitchFamily="2" charset="-122"/>
              </a:rPr>
              <a:t>个数字。因此，可以采用</a:t>
            </a:r>
            <a:r>
              <a:rPr lang="en-US" altLang="zh-CN" sz="2400">
                <a:latin typeface="Comic Sans MS" panose="030F0902030302020204" pitchFamily="66" charset="0"/>
                <a:ea typeface="宋体" panose="02010600030101010101" pitchFamily="2" charset="-122"/>
              </a:rPr>
              <a:t>c</a:t>
            </a:r>
            <a:r>
              <a:rPr lang="zh-CN" altLang="en-US" sz="2400">
                <a:latin typeface="Comic Sans MS" panose="030F0902030302020204" pitchFamily="66" charset="0"/>
                <a:ea typeface="宋体" panose="02010600030101010101" pitchFamily="2" charset="-122"/>
              </a:rPr>
              <a:t>次箱子排序，每次排序时取</a:t>
            </a:r>
            <a:r>
              <a:rPr lang="en-US" altLang="zh-CN" sz="2400">
                <a:latin typeface="Comic Sans MS" panose="030F0902030302020204" pitchFamily="66" charset="0"/>
                <a:ea typeface="宋体" panose="02010600030101010101" pitchFamily="2" charset="-122"/>
              </a:rPr>
              <a:t>range=n</a:t>
            </a:r>
            <a:r>
              <a:rPr lang="zh-CN" altLang="en-US" sz="2400">
                <a:latin typeface="Comic Sans MS" panose="030F0902030302020204" pitchFamily="66" charset="0"/>
                <a:ea typeface="宋体" panose="02010600030101010101" pitchFamily="2" charset="-122"/>
              </a:rPr>
              <a:t>。整个排序所需要的时间为</a:t>
            </a:r>
            <a:r>
              <a:rPr lang="el-GR" altLang="zh-CN" sz="2400">
                <a:latin typeface="Comic Sans MS" panose="030F0902030302020204" pitchFamily="66" charset="0"/>
              </a:rPr>
              <a:t>Θ</a:t>
            </a:r>
            <a:r>
              <a:rPr lang="en-US" altLang="zh-CN" sz="2400">
                <a:latin typeface="Comic Sans MS" panose="030F0902030302020204" pitchFamily="66" charset="0"/>
                <a:ea typeface="宋体" panose="02010600030101010101" pitchFamily="2" charset="-122"/>
              </a:rPr>
              <a:t>(cn)=</a:t>
            </a:r>
            <a:r>
              <a:rPr lang="el-GR" altLang="zh-CN" sz="2400">
                <a:latin typeface="Comic Sans MS" panose="030F0902030302020204" pitchFamily="66" charset="0"/>
              </a:rPr>
              <a:t>Θ</a:t>
            </a:r>
            <a:r>
              <a:rPr lang="en-US" altLang="zh-CN" sz="2400">
                <a:latin typeface="Comic Sans MS" panose="030F0902030302020204" pitchFamily="66" charset="0"/>
                <a:ea typeface="宋体" panose="02010600030101010101" pitchFamily="2" charset="-122"/>
              </a:rPr>
              <a:t> (n)</a:t>
            </a:r>
            <a:r>
              <a:rPr lang="zh-CN" altLang="en-US" sz="2400">
                <a:latin typeface="Comic Sans MS" panose="030F0902030302020204" pitchFamily="66" charset="0"/>
                <a:ea typeface="宋体" panose="02010600030101010101" pitchFamily="2" charset="-122"/>
              </a:rPr>
              <a:t>（因为</a:t>
            </a:r>
            <a:r>
              <a:rPr lang="en-US" altLang="zh-CN" sz="2400">
                <a:latin typeface="Comic Sans MS" panose="030F0902030302020204" pitchFamily="66" charset="0"/>
                <a:ea typeface="宋体" panose="02010600030101010101" pitchFamily="2" charset="-122"/>
              </a:rPr>
              <a:t>c</a:t>
            </a:r>
            <a:r>
              <a:rPr lang="zh-CN" altLang="en-US" sz="2400">
                <a:latin typeface="Comic Sans MS" panose="030F0902030302020204" pitchFamily="66" charset="0"/>
                <a:ea typeface="宋体" panose="02010600030101010101" pitchFamily="2" charset="-122"/>
              </a:rPr>
              <a:t>是一个常量）。</a:t>
            </a:r>
            <a:endParaRPr lang="zh-CN" altLang="en-US" sz="2400">
              <a:latin typeface="Comic Sans MS" panose="030F0902030302020204" pitchFamily="66"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fld id="{DE384BFD-8115-490D-BBC0-24224061C67F}" type="datetime7">
              <a:rPr lang="zh-CN" altLang="en-US">
                <a:ea typeface="宋体" panose="02010600030101010101" pitchFamily="2" charset="-122"/>
              </a:rPr>
            </a:fld>
            <a:endParaRPr lang="en-US" altLang="zh-CN">
              <a:ea typeface="宋体" panose="02010600030101010101" pitchFamily="2" charset="-122"/>
            </a:endParaRPr>
          </a:p>
        </p:txBody>
      </p:sp>
      <p:sp>
        <p:nvSpPr>
          <p:cNvPr id="46083" name="灯片编号占位符 5"/>
          <p:cNvSpPr>
            <a:spLocks noGrp="1"/>
          </p:cNvSpPr>
          <p:nvPr>
            <p:ph type="sldNum" sz="quarter" idx="12"/>
          </p:nvPr>
        </p:nvSpPr>
        <p:spPr>
          <a:noFill/>
        </p:spPr>
        <p:txBody>
          <a:bodyPr/>
          <a:lstStyle/>
          <a:p>
            <a:fld id="{AD0348B3-A902-49F3-97C9-8D6B93C14DB2}" type="slidenum">
              <a:rPr lang="zh-CN" altLang="en-US">
                <a:ea typeface="宋体" panose="02010600030101010101" pitchFamily="2" charset="-122"/>
              </a:rPr>
            </a:fld>
            <a:endParaRPr lang="en-US" altLang="zh-CN">
              <a:ea typeface="宋体" panose="02010600030101010101" pitchFamily="2" charset="-122"/>
            </a:endParaRPr>
          </a:p>
        </p:txBody>
      </p:sp>
      <p:sp>
        <p:nvSpPr>
          <p:cNvPr id="46084" name="Rectangle 2"/>
          <p:cNvSpPr>
            <a:spLocks noGrp="1" noChangeArrowheads="1"/>
          </p:cNvSpPr>
          <p:nvPr>
            <p:ph type="title"/>
          </p:nvPr>
        </p:nvSpPr>
        <p:spPr/>
        <p:txBody>
          <a:bodyPr/>
          <a:lstStyle/>
          <a:p>
            <a:pPr eaLnBrk="1" hangingPunct="1"/>
            <a:r>
              <a:rPr lang="en-US" altLang="zh-CN"/>
              <a:t>12.7 </a:t>
            </a:r>
            <a:r>
              <a:rPr lang="zh-CN" altLang="en-US"/>
              <a:t>排序</a:t>
            </a:r>
            <a:r>
              <a:rPr lang="zh-CN" altLang="en-US" dirty="0"/>
              <a:t>算法总结</a:t>
            </a:r>
            <a:endParaRPr lang="zh-CN" altLang="en-US" dirty="0"/>
          </a:p>
        </p:txBody>
      </p:sp>
      <p:sp>
        <p:nvSpPr>
          <p:cNvPr id="6" name="内容占位符 5"/>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0" y="1484784"/>
            <a:ext cx="8944432" cy="450721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8CA3F8F1-2E34-4F42-9D0B-5164332757A7}" type="datetime7">
              <a:rPr lang="zh-CN" altLang="en-US"/>
            </a:fld>
            <a:endParaRPr lang="en-US" altLang="zh-CN"/>
          </a:p>
        </p:txBody>
      </p:sp>
      <p:sp>
        <p:nvSpPr>
          <p:cNvPr id="10243" name="灯片编号占位符 5"/>
          <p:cNvSpPr>
            <a:spLocks noGrp="1"/>
          </p:cNvSpPr>
          <p:nvPr>
            <p:ph type="sldNum" sz="quarter" idx="12"/>
          </p:nvPr>
        </p:nvSpPr>
        <p:spPr>
          <a:noFill/>
        </p:spPr>
        <p:txBody>
          <a:bodyPr/>
          <a:lstStyle/>
          <a:p>
            <a:fld id="{A77A56F1-F7F9-435A-B2FC-A58F7C805ACE}" type="slidenum">
              <a:rPr lang="zh-CN" altLang="en-US"/>
            </a:fld>
            <a:endParaRPr lang="en-US" altLang="zh-CN"/>
          </a:p>
        </p:txBody>
      </p:sp>
      <p:sp>
        <p:nvSpPr>
          <p:cNvPr id="10244"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sp>
        <p:nvSpPr>
          <p:cNvPr id="10245" name="Rectangle 3"/>
          <p:cNvSpPr>
            <a:spLocks noGrp="1" noChangeArrowheads="1"/>
          </p:cNvSpPr>
          <p:nvPr>
            <p:ph type="body" idx="1"/>
          </p:nvPr>
        </p:nvSpPr>
        <p:spPr/>
        <p:txBody>
          <a:bodyPr/>
          <a:lstStyle/>
          <a:p>
            <a:pPr eaLnBrk="1" hangingPunct="1">
              <a:lnSpc>
                <a:spcPct val="110000"/>
              </a:lnSpc>
            </a:pPr>
            <a:r>
              <a:rPr lang="zh-CN" altLang="en-US" sz="3100" dirty="0">
                <a:latin typeface="Comic Sans MS" panose="030F0902030302020204" pitchFamily="66" charset="0"/>
                <a:ea typeface="宋体" panose="02010600030101010101" pitchFamily="2" charset="-122"/>
              </a:rPr>
              <a:t>内部排序的过程是一个逐步扩大记录的有序序列的过程。通常在排序的过程中，参与排序的记录序列可划分两个区域：</a:t>
            </a:r>
            <a:r>
              <a:rPr lang="zh-CN" altLang="en-US" sz="3100" dirty="0">
                <a:solidFill>
                  <a:srgbClr val="FF0000"/>
                </a:solidFill>
                <a:latin typeface="Comic Sans MS" panose="030F0902030302020204" pitchFamily="66" charset="0"/>
                <a:ea typeface="宋体" panose="02010600030101010101" pitchFamily="2" charset="-122"/>
              </a:rPr>
              <a:t>有序序列区</a:t>
            </a:r>
            <a:r>
              <a:rPr lang="zh-CN" altLang="en-US" sz="3100" dirty="0">
                <a:latin typeface="Comic Sans MS" panose="030F0902030302020204" pitchFamily="66" charset="0"/>
                <a:ea typeface="宋体" panose="02010600030101010101" pitchFamily="2" charset="-122"/>
              </a:rPr>
              <a:t>和</a:t>
            </a:r>
            <a:r>
              <a:rPr lang="zh-CN" altLang="en-US" sz="3100" dirty="0">
                <a:solidFill>
                  <a:srgbClr val="FF0000"/>
                </a:solidFill>
                <a:latin typeface="Comic Sans MS" panose="030F0902030302020204" pitchFamily="66" charset="0"/>
                <a:ea typeface="宋体" panose="02010600030101010101" pitchFamily="2" charset="-122"/>
              </a:rPr>
              <a:t>无序序列区</a:t>
            </a:r>
            <a:r>
              <a:rPr lang="zh-CN" altLang="en-US" sz="3100" dirty="0">
                <a:latin typeface="Comic Sans MS" panose="030F0902030302020204" pitchFamily="66" charset="0"/>
                <a:ea typeface="宋体" panose="02010600030101010101" pitchFamily="2" charset="-122"/>
              </a:rPr>
              <a:t>，其中有序序列区的的记录已按关键字非递减有序排列。</a:t>
            </a:r>
            <a:endParaRPr lang="zh-CN" altLang="en-US" sz="3100" dirty="0">
              <a:latin typeface="Comic Sans MS" panose="030F0902030302020204" pitchFamily="66" charset="0"/>
              <a:ea typeface="宋体" panose="02010600030101010101" pitchFamily="2" charset="-122"/>
            </a:endParaRPr>
          </a:p>
          <a:p>
            <a:pPr eaLnBrk="1" hangingPunct="1">
              <a:lnSpc>
                <a:spcPct val="110000"/>
              </a:lnSpc>
            </a:pPr>
            <a:r>
              <a:rPr lang="zh-CN" altLang="en-US" sz="3100" dirty="0">
                <a:latin typeface="Comic Sans MS" panose="030F0902030302020204" pitchFamily="66" charset="0"/>
                <a:ea typeface="宋体" panose="02010600030101010101" pitchFamily="2" charset="-122"/>
              </a:rPr>
              <a:t>使有序序列中记录的数目至少增加一个的操作称为</a:t>
            </a:r>
            <a:r>
              <a:rPr lang="zh-CN" altLang="en-US" sz="3100" dirty="0">
                <a:solidFill>
                  <a:srgbClr val="990000"/>
                </a:solidFill>
                <a:latin typeface="Comic Sans MS" panose="030F0902030302020204" pitchFamily="66" charset="0"/>
                <a:ea typeface="宋体" panose="02010600030101010101" pitchFamily="2" charset="-122"/>
              </a:rPr>
              <a:t>一趟排序</a:t>
            </a:r>
            <a:r>
              <a:rPr lang="zh-CN" altLang="en-US" sz="3100" dirty="0">
                <a:latin typeface="Comic Sans MS" panose="030F0902030302020204" pitchFamily="66" charset="0"/>
                <a:ea typeface="宋体" panose="02010600030101010101" pitchFamily="2" charset="-122"/>
              </a:rPr>
              <a:t>。</a:t>
            </a:r>
            <a:endParaRPr lang="zh-CN" altLang="en-US" sz="3100" dirty="0">
              <a:latin typeface="Comic Sans MS" panose="030F0902030302020204" pitchFamily="66"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859A3BA2-D5A3-49BF-8BFC-4D7E20C3FB67}" type="datetime7">
              <a:rPr lang="zh-CN" altLang="en-US"/>
            </a:fld>
            <a:endParaRPr lang="en-US" altLang="zh-CN"/>
          </a:p>
        </p:txBody>
      </p:sp>
      <p:sp>
        <p:nvSpPr>
          <p:cNvPr id="11267" name="灯片编号占位符 5"/>
          <p:cNvSpPr>
            <a:spLocks noGrp="1"/>
          </p:cNvSpPr>
          <p:nvPr>
            <p:ph type="sldNum" sz="quarter" idx="12"/>
          </p:nvPr>
        </p:nvSpPr>
        <p:spPr>
          <a:noFill/>
        </p:spPr>
        <p:txBody>
          <a:bodyPr/>
          <a:lstStyle/>
          <a:p>
            <a:fld id="{39128AC9-4A28-4076-B117-2D5C4D052743}" type="slidenum">
              <a:rPr lang="zh-CN" altLang="en-US"/>
            </a:fld>
            <a:endParaRPr lang="en-US" altLang="zh-CN"/>
          </a:p>
        </p:txBody>
      </p:sp>
      <p:sp>
        <p:nvSpPr>
          <p:cNvPr id="11268"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12.1</a:t>
            </a:r>
            <a:r>
              <a:rPr lang="zh-CN" altLang="en-US" dirty="0">
                <a:ea typeface="宋体" panose="02010600030101010101" pitchFamily="2" charset="-122"/>
              </a:rPr>
              <a:t>排序的基本概念</a:t>
            </a:r>
            <a:endParaRPr lang="en-US" altLang="zh-CN" dirty="0">
              <a:ea typeface="宋体" panose="02010600030101010101" pitchFamily="2" charset="-122"/>
            </a:endParaRPr>
          </a:p>
        </p:txBody>
      </p:sp>
      <p:sp>
        <p:nvSpPr>
          <p:cNvPr id="11269" name="Rectangle 3"/>
          <p:cNvSpPr>
            <a:spLocks noGrp="1" noChangeArrowheads="1"/>
          </p:cNvSpPr>
          <p:nvPr>
            <p:ph type="body" idx="1"/>
          </p:nvPr>
        </p:nvSpPr>
        <p:spPr>
          <a:xfrm>
            <a:off x="457200" y="1214422"/>
            <a:ext cx="8229600" cy="1935163"/>
          </a:xfrm>
        </p:spPr>
        <p:txBody>
          <a:bodyPr/>
          <a:lstStyle/>
          <a:p>
            <a:pPr eaLnBrk="1" hangingPunct="1">
              <a:lnSpc>
                <a:spcPct val="110000"/>
              </a:lnSpc>
            </a:pPr>
            <a:r>
              <a:rPr lang="zh-CN" altLang="en-US" sz="2400" dirty="0">
                <a:latin typeface="华文中宋" panose="02010600040101010101" pitchFamily="2" charset="-122"/>
                <a:ea typeface="华文中宋" panose="02010600040101010101" pitchFamily="2" charset="-122"/>
              </a:rPr>
              <a:t>思想：在排序过程序中，依次从待排序的记录序列中选择出关键字值最小的记录、关键字值次小的记录、</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，并分别有序序列中的第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个位置、第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个位置、</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，最后剩下一个关键字值最大的记录位于序列的最后一个位置，从而使待排序的记录序列成为按关键字值由小到大排列的的有序序列。</a:t>
            </a:r>
            <a:endParaRPr lang="zh-CN" altLang="en-US" sz="2400" dirty="0">
              <a:latin typeface="华文中宋" panose="02010600040101010101" pitchFamily="2" charset="-122"/>
              <a:ea typeface="华文中宋" panose="02010600040101010101" pitchFamily="2" charset="-122"/>
            </a:endParaRPr>
          </a:p>
        </p:txBody>
      </p:sp>
      <p:grpSp>
        <p:nvGrpSpPr>
          <p:cNvPr id="2" name="Group 4"/>
          <p:cNvGrpSpPr/>
          <p:nvPr/>
        </p:nvGrpSpPr>
        <p:grpSpPr bwMode="auto">
          <a:xfrm>
            <a:off x="1435100" y="3786188"/>
            <a:ext cx="6096000" cy="457200"/>
            <a:chOff x="768" y="2160"/>
            <a:chExt cx="3840" cy="288"/>
          </a:xfrm>
        </p:grpSpPr>
        <p:sp>
          <p:nvSpPr>
            <p:cNvPr id="11288" name="Rectangle 5"/>
            <p:cNvSpPr>
              <a:spLocks noChangeArrowheads="1"/>
            </p:cNvSpPr>
            <p:nvPr/>
          </p:nvSpPr>
          <p:spPr bwMode="auto">
            <a:xfrm>
              <a:off x="2496" y="216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9" name="Rectangle 6"/>
            <p:cNvSpPr>
              <a:spLocks noChangeArrowheads="1"/>
            </p:cNvSpPr>
            <p:nvPr/>
          </p:nvSpPr>
          <p:spPr bwMode="auto">
            <a:xfrm>
              <a:off x="768" y="2160"/>
              <a:ext cx="1728"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90" name="Text Box 7"/>
            <p:cNvSpPr txBox="1">
              <a:spLocks noChangeArrowheads="1"/>
            </p:cNvSpPr>
            <p:nvPr/>
          </p:nvSpPr>
          <p:spPr bwMode="auto">
            <a:xfrm>
              <a:off x="865" y="220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91" name="Text Box 8"/>
            <p:cNvSpPr txBox="1">
              <a:spLocks noChangeArrowheads="1"/>
            </p:cNvSpPr>
            <p:nvPr/>
          </p:nvSpPr>
          <p:spPr bwMode="auto">
            <a:xfrm>
              <a:off x="2784" y="2208"/>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R[i..n]</a:t>
              </a:r>
              <a:endParaRPr kumimoji="1" lang="en-US" altLang="zh-CN" sz="2000" b="1">
                <a:latin typeface="Comic Sans MS" panose="030F0902030302020204" pitchFamily="66" charset="0"/>
              </a:endParaRPr>
            </a:p>
          </p:txBody>
        </p:sp>
      </p:grpSp>
      <p:grpSp>
        <p:nvGrpSpPr>
          <p:cNvPr id="3" name="Group 9"/>
          <p:cNvGrpSpPr/>
          <p:nvPr/>
        </p:nvGrpSpPr>
        <p:grpSpPr bwMode="auto">
          <a:xfrm>
            <a:off x="1435100" y="4929188"/>
            <a:ext cx="6096000" cy="457200"/>
            <a:chOff x="768" y="2880"/>
            <a:chExt cx="3840" cy="288"/>
          </a:xfrm>
        </p:grpSpPr>
        <p:sp>
          <p:nvSpPr>
            <p:cNvPr id="11283" name="Rectangle 10"/>
            <p:cNvSpPr>
              <a:spLocks noChangeArrowheads="1"/>
            </p:cNvSpPr>
            <p:nvPr/>
          </p:nvSpPr>
          <p:spPr bwMode="auto">
            <a:xfrm>
              <a:off x="2496" y="288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4" name="Rectangle 11"/>
            <p:cNvSpPr>
              <a:spLocks noChangeArrowheads="1"/>
            </p:cNvSpPr>
            <p:nvPr/>
          </p:nvSpPr>
          <p:spPr bwMode="auto">
            <a:xfrm>
              <a:off x="768" y="2880"/>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5" name="Text Box 12"/>
            <p:cNvSpPr txBox="1">
              <a:spLocks noChangeArrowheads="1"/>
            </p:cNvSpPr>
            <p:nvPr/>
          </p:nvSpPr>
          <p:spPr bwMode="auto">
            <a:xfrm>
              <a:off x="865" y="292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86" name="Line 13"/>
            <p:cNvSpPr>
              <a:spLocks noChangeShapeType="1"/>
            </p:cNvSpPr>
            <p:nvPr/>
          </p:nvSpPr>
          <p:spPr bwMode="auto">
            <a:xfrm>
              <a:off x="3552" y="288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11287" name="Line 14"/>
            <p:cNvSpPr>
              <a:spLocks noChangeShapeType="1"/>
            </p:cNvSpPr>
            <p:nvPr/>
          </p:nvSpPr>
          <p:spPr bwMode="auto">
            <a:xfrm>
              <a:off x="3744" y="288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2527" name="Text Box 15"/>
          <p:cNvSpPr txBox="1">
            <a:spLocks noChangeArrowheads="1"/>
          </p:cNvSpPr>
          <p:nvPr/>
        </p:nvSpPr>
        <p:spPr bwMode="auto">
          <a:xfrm>
            <a:off x="56261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R[j]</a:t>
            </a:r>
            <a:endParaRPr kumimoji="1" lang="en-US" altLang="zh-CN" sz="2000" b="1">
              <a:latin typeface="Comic Sans MS" panose="030F0902030302020204" pitchFamily="66" charset="0"/>
            </a:endParaRPr>
          </a:p>
        </p:txBody>
      </p:sp>
      <p:sp>
        <p:nvSpPr>
          <p:cNvPr id="832528" name="Text Box 16"/>
          <p:cNvSpPr txBox="1">
            <a:spLocks noChangeArrowheads="1"/>
          </p:cNvSpPr>
          <p:nvPr/>
        </p:nvSpPr>
        <p:spPr bwMode="auto">
          <a:xfrm>
            <a:off x="38735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R[i]</a:t>
            </a:r>
            <a:endParaRPr kumimoji="1" lang="en-US" altLang="zh-CN" sz="2000" b="1">
              <a:latin typeface="Comic Sans MS" panose="030F0902030302020204" pitchFamily="66" charset="0"/>
            </a:endParaRPr>
          </a:p>
        </p:txBody>
      </p:sp>
      <p:sp>
        <p:nvSpPr>
          <p:cNvPr id="832529" name="Freeform 17"/>
          <p:cNvSpPr/>
          <p:nvPr/>
        </p:nvSpPr>
        <p:spPr bwMode="auto">
          <a:xfrm>
            <a:off x="4330700" y="5386388"/>
            <a:ext cx="1676400" cy="228600"/>
          </a:xfrm>
          <a:custGeom>
            <a:avLst/>
            <a:gdLst>
              <a:gd name="T0" fmla="*/ 0 w 1056"/>
              <a:gd name="T1" fmla="*/ 0 h 144"/>
              <a:gd name="T2" fmla="*/ 192 w 1056"/>
              <a:gd name="T3" fmla="*/ 96 h 144"/>
              <a:gd name="T4" fmla="*/ 528 w 1056"/>
              <a:gd name="T5" fmla="*/ 144 h 144"/>
              <a:gd name="T6" fmla="*/ 864 w 1056"/>
              <a:gd name="T7" fmla="*/ 96 h 144"/>
              <a:gd name="T8" fmla="*/ 1056 w 1056"/>
              <a:gd name="T9" fmla="*/ 0 h 144"/>
              <a:gd name="T10" fmla="*/ 0 60000 65536"/>
              <a:gd name="T11" fmla="*/ 0 60000 65536"/>
              <a:gd name="T12" fmla="*/ 0 60000 65536"/>
              <a:gd name="T13" fmla="*/ 0 60000 65536"/>
              <a:gd name="T14" fmla="*/ 0 60000 65536"/>
              <a:gd name="T15" fmla="*/ 0 w 1056"/>
              <a:gd name="T16" fmla="*/ 0 h 144"/>
              <a:gd name="T17" fmla="*/ 1056 w 1056"/>
              <a:gd name="T18" fmla="*/ 144 h 144"/>
            </a:gdLst>
            <a:ahLst/>
            <a:cxnLst>
              <a:cxn ang="T10">
                <a:pos x="T0" y="T1"/>
              </a:cxn>
              <a:cxn ang="T11">
                <a:pos x="T2" y="T3"/>
              </a:cxn>
              <a:cxn ang="T12">
                <a:pos x="T4" y="T5"/>
              </a:cxn>
              <a:cxn ang="T13">
                <a:pos x="T6" y="T7"/>
              </a:cxn>
              <a:cxn ang="T14">
                <a:pos x="T8" y="T9"/>
              </a:cxn>
            </a:cxnLst>
            <a:rect l="T15" t="T16" r="T17" b="T18"/>
            <a:pathLst>
              <a:path w="1056" h="144">
                <a:moveTo>
                  <a:pt x="0" y="0"/>
                </a:moveTo>
                <a:cubicBezTo>
                  <a:pt x="52" y="36"/>
                  <a:pt x="104" y="72"/>
                  <a:pt x="192" y="96"/>
                </a:cubicBezTo>
                <a:cubicBezTo>
                  <a:pt x="280" y="120"/>
                  <a:pt x="416" y="144"/>
                  <a:pt x="528" y="144"/>
                </a:cubicBezTo>
                <a:cubicBezTo>
                  <a:pt x="640" y="144"/>
                  <a:pt x="776" y="120"/>
                  <a:pt x="864" y="96"/>
                </a:cubicBezTo>
                <a:cubicBezTo>
                  <a:pt x="952" y="72"/>
                  <a:pt x="1024" y="16"/>
                  <a:pt x="1056" y="0"/>
                </a:cubicBezTo>
              </a:path>
            </a:pathLst>
          </a:custGeom>
          <a:noFill/>
          <a:ln w="19050">
            <a:solidFill>
              <a:schemeClr val="tx1"/>
            </a:solidFill>
            <a:miter lim="800000"/>
            <a:headEnd type="triangle" w="med" len="med"/>
            <a:tailEnd type="triangle" w="med" len="med"/>
          </a:ln>
        </p:spPr>
        <p:txBody>
          <a:bodyPr wrap="none"/>
          <a:lstStyle/>
          <a:p>
            <a:endParaRPr lang="zh-CN" altLang="en-US"/>
          </a:p>
        </p:txBody>
      </p:sp>
      <p:grpSp>
        <p:nvGrpSpPr>
          <p:cNvPr id="4" name="Group 18"/>
          <p:cNvGrpSpPr/>
          <p:nvPr/>
        </p:nvGrpSpPr>
        <p:grpSpPr bwMode="auto">
          <a:xfrm>
            <a:off x="1435100" y="5995988"/>
            <a:ext cx="6096000" cy="457200"/>
            <a:chOff x="768" y="3552"/>
            <a:chExt cx="3840" cy="288"/>
          </a:xfrm>
        </p:grpSpPr>
        <p:sp>
          <p:nvSpPr>
            <p:cNvPr id="11278" name="Rectangle 19"/>
            <p:cNvSpPr>
              <a:spLocks noChangeArrowheads="1"/>
            </p:cNvSpPr>
            <p:nvPr/>
          </p:nvSpPr>
          <p:spPr bwMode="auto">
            <a:xfrm>
              <a:off x="2688" y="3552"/>
              <a:ext cx="1920"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79" name="Rectangle 20"/>
            <p:cNvSpPr>
              <a:spLocks noChangeArrowheads="1"/>
            </p:cNvSpPr>
            <p:nvPr/>
          </p:nvSpPr>
          <p:spPr bwMode="auto">
            <a:xfrm>
              <a:off x="768" y="3552"/>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0" name="Text Box 21"/>
            <p:cNvSpPr txBox="1">
              <a:spLocks noChangeArrowheads="1"/>
            </p:cNvSpPr>
            <p:nvPr/>
          </p:nvSpPr>
          <p:spPr bwMode="auto">
            <a:xfrm>
              <a:off x="865" y="3596"/>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a:t>
              </a:r>
              <a:endParaRPr kumimoji="1" lang="en-US" altLang="zh-CN" sz="2000" b="1">
                <a:latin typeface="Comic Sans MS" panose="030F0902030302020204" pitchFamily="66" charset="0"/>
              </a:endParaRPr>
            </a:p>
          </p:txBody>
        </p:sp>
        <p:sp>
          <p:nvSpPr>
            <p:cNvPr id="11281" name="Text Box 22"/>
            <p:cNvSpPr txBox="1">
              <a:spLocks noChangeArrowheads="1"/>
            </p:cNvSpPr>
            <p:nvPr/>
          </p:nvSpPr>
          <p:spPr bwMode="auto">
            <a:xfrm>
              <a:off x="2784" y="3600"/>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R[i+1..n]</a:t>
              </a:r>
              <a:endParaRPr kumimoji="1" lang="en-US" altLang="zh-CN" sz="2000" b="1">
                <a:latin typeface="Comic Sans MS" panose="030F0902030302020204" pitchFamily="66" charset="0"/>
              </a:endParaRPr>
            </a:p>
          </p:txBody>
        </p:sp>
        <p:sp>
          <p:nvSpPr>
            <p:cNvPr id="11282" name="Line 23"/>
            <p:cNvSpPr>
              <a:spLocks noChangeShapeType="1"/>
            </p:cNvSpPr>
            <p:nvPr/>
          </p:nvSpPr>
          <p:spPr bwMode="auto">
            <a:xfrm>
              <a:off x="2496" y="3552"/>
              <a:ext cx="0" cy="288"/>
            </a:xfrm>
            <a:prstGeom prst="line">
              <a:avLst/>
            </a:prstGeom>
            <a:noFill/>
            <a:ln w="19050" cap="rnd">
              <a:solidFill>
                <a:schemeClr val="tx1"/>
              </a:solidFill>
              <a:prstDash val="sysDot"/>
              <a:miter lim="800000"/>
              <a:tailEnd type="none" w="lg" len="med"/>
            </a:ln>
          </p:spPr>
          <p:txBody>
            <a:bodyPr wrap="none"/>
            <a:lstStyle/>
            <a:p>
              <a:endParaRPr lang="zh-CN" altLang="en-US"/>
            </a:p>
          </p:txBody>
        </p:sp>
      </p:grpSp>
      <p:sp>
        <p:nvSpPr>
          <p:cNvPr id="832536" name="Text Box 24"/>
          <p:cNvSpPr txBox="1">
            <a:spLocks noChangeArrowheads="1"/>
          </p:cNvSpPr>
          <p:nvPr/>
        </p:nvSpPr>
        <p:spPr bwMode="auto">
          <a:xfrm>
            <a:off x="1435100" y="5614988"/>
            <a:ext cx="16002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一趟排序后</a:t>
            </a:r>
            <a:endParaRPr kumimoji="1" lang="zh-CN" altLang="en-US" sz="2000" b="1">
              <a:latin typeface="Comic Sans MS" panose="030F0902030302020204" pitchFamily="66" charset="0"/>
            </a:endParaRPr>
          </a:p>
        </p:txBody>
      </p:sp>
      <p:sp>
        <p:nvSpPr>
          <p:cNvPr id="832537" name="Text Box 25"/>
          <p:cNvSpPr txBox="1">
            <a:spLocks noChangeArrowheads="1"/>
          </p:cNvSpPr>
          <p:nvPr/>
        </p:nvSpPr>
        <p:spPr bwMode="auto">
          <a:xfrm>
            <a:off x="1435100" y="4471988"/>
            <a:ext cx="18288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一趟排序开始</a:t>
            </a:r>
            <a:endParaRPr kumimoji="1" lang="zh-CN" altLang="en-US" sz="20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3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2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25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832529"/>
                                        </p:tgtEl>
                                        <p:attrNameLst>
                                          <p:attrName>style.visibility</p:attrName>
                                        </p:attrNameLst>
                                      </p:cBhvr>
                                      <p:to>
                                        <p:strVal val="visible"/>
                                      </p:to>
                                    </p:set>
                                    <p:anim calcmode="lin" valueType="num">
                                      <p:cBhvr>
                                        <p:cTn id="31" dur="5000" fill="hold"/>
                                        <p:tgtEl>
                                          <p:spTgt spid="832529"/>
                                        </p:tgtEl>
                                        <p:attrNameLst>
                                          <p:attrName>ppt_w</p:attrName>
                                        </p:attrNameLst>
                                      </p:cBhvr>
                                      <p:tavLst>
                                        <p:tav tm="0" fmla="#ppt_w*sin(2.5*pi*$)">
                                          <p:val>
                                            <p:fltVal val="0"/>
                                          </p:val>
                                        </p:tav>
                                        <p:tav tm="100000">
                                          <p:val>
                                            <p:fltVal val="1"/>
                                          </p:val>
                                        </p:tav>
                                      </p:tavLst>
                                    </p:anim>
                                    <p:anim calcmode="lin" valueType="num">
                                      <p:cBhvr>
                                        <p:cTn id="32" dur="5000" fill="hold"/>
                                        <p:tgtEl>
                                          <p:spTgt spid="8325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25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27" grpId="0" autoUpdateAnimBg="0"/>
      <p:bldP spid="832528" grpId="0" autoUpdateAnimBg="0"/>
      <p:bldP spid="832529" grpId="0" animBg="1"/>
      <p:bldP spid="832536" grpId="0" autoUpdateAnimBg="0"/>
      <p:bldP spid="8325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fld id="{2339865C-3944-4997-8AAF-8824AED01BB7}" type="datetime7">
              <a:rPr lang="zh-CN" altLang="en-US"/>
            </a:fld>
            <a:endParaRPr lang="en-US" altLang="zh-CN"/>
          </a:p>
        </p:txBody>
      </p:sp>
      <p:sp>
        <p:nvSpPr>
          <p:cNvPr id="48131" name="灯片编号占位符 5"/>
          <p:cNvSpPr>
            <a:spLocks noGrp="1"/>
          </p:cNvSpPr>
          <p:nvPr>
            <p:ph type="sldNum" sz="quarter" idx="12"/>
          </p:nvPr>
        </p:nvSpPr>
        <p:spPr>
          <a:noFill/>
        </p:spPr>
        <p:txBody>
          <a:bodyPr/>
          <a:lstStyle/>
          <a:p>
            <a:fld id="{F26D69DD-DC29-4E16-932F-7B15DC78E51D}" type="slidenum">
              <a:rPr lang="zh-CN" altLang="en-US"/>
            </a:fld>
            <a:endParaRPr lang="en-US" altLang="zh-CN"/>
          </a:p>
        </p:txBody>
      </p:sp>
      <p:sp>
        <p:nvSpPr>
          <p:cNvPr id="48132"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12.2 </a:t>
            </a:r>
            <a:r>
              <a:rPr lang="zh-CN" altLang="en-US" dirty="0">
                <a:ea typeface="宋体" panose="02010600030101010101" pitchFamily="2" charset="-122"/>
              </a:rPr>
              <a:t>插入排序</a:t>
            </a:r>
            <a:endParaRPr lang="zh-CN" altLang="en-US" dirty="0">
              <a:ea typeface="宋体" panose="02010600030101010101" pitchFamily="2" charset="-122"/>
            </a:endParaRPr>
          </a:p>
        </p:txBody>
      </p:sp>
      <p:sp>
        <p:nvSpPr>
          <p:cNvPr id="48133" name="Rectangle 3"/>
          <p:cNvSpPr>
            <a:spLocks noGrp="1" noChangeArrowheads="1"/>
          </p:cNvSpPr>
          <p:nvPr>
            <p:ph type="body" idx="1"/>
          </p:nvPr>
        </p:nvSpPr>
        <p:spPr>
          <a:xfrm>
            <a:off x="438150" y="1340768"/>
            <a:ext cx="2724150" cy="436563"/>
          </a:xfrm>
        </p:spPr>
        <p:txBody>
          <a:bodyPr/>
          <a:lstStyle/>
          <a:p>
            <a:pPr eaLnBrk="1" hangingPunct="1">
              <a:lnSpc>
                <a:spcPct val="9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直接插入排序</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p:txBody>
      </p:sp>
      <p:sp>
        <p:nvSpPr>
          <p:cNvPr id="854020" name="Text Box 4"/>
          <p:cNvSpPr txBox="1">
            <a:spLocks noChangeArrowheads="1"/>
          </p:cNvSpPr>
          <p:nvPr/>
        </p:nvSpPr>
        <p:spPr bwMode="auto">
          <a:xfrm>
            <a:off x="438150" y="2020888"/>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5"/>
          <p:cNvGrpSpPr/>
          <p:nvPr/>
        </p:nvGrpSpPr>
        <p:grpSpPr bwMode="auto">
          <a:xfrm>
            <a:off x="1733550" y="1944688"/>
            <a:ext cx="7086600" cy="457200"/>
            <a:chOff x="1104" y="864"/>
            <a:chExt cx="4464" cy="288"/>
          </a:xfrm>
        </p:grpSpPr>
        <p:sp>
          <p:nvSpPr>
            <p:cNvPr id="48269" name="Rectangle 6"/>
            <p:cNvSpPr>
              <a:spLocks noChangeArrowheads="1"/>
            </p:cNvSpPr>
            <p:nvPr/>
          </p:nvSpPr>
          <p:spPr bwMode="auto">
            <a:xfrm>
              <a:off x="1584" y="864"/>
              <a:ext cx="480" cy="288"/>
            </a:xfrm>
            <a:prstGeom prst="rect">
              <a:avLst/>
            </a:prstGeom>
            <a:solidFill>
              <a:srgbClr val="FFFF99"/>
            </a:solidFill>
            <a:ln w="19050">
              <a:solidFill>
                <a:schemeClr val="tx1"/>
              </a:solidFill>
              <a:miter lim="800000"/>
              <a:tailEnd type="none" w="lg" len="med"/>
            </a:ln>
          </p:spPr>
          <p:txBody>
            <a:bodyPr wrap="none" anchor="ctr"/>
            <a:lstStyle/>
            <a:p>
              <a:endParaRPr lang="zh-CN" altLang="en-US"/>
            </a:p>
          </p:txBody>
        </p:sp>
        <p:sp>
          <p:nvSpPr>
            <p:cNvPr id="48270" name="Rectangle 7"/>
            <p:cNvSpPr>
              <a:spLocks noChangeArrowheads="1"/>
            </p:cNvSpPr>
            <p:nvPr/>
          </p:nvSpPr>
          <p:spPr bwMode="auto">
            <a:xfrm>
              <a:off x="2064" y="864"/>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71" name="Rectangle 8"/>
            <p:cNvSpPr>
              <a:spLocks noChangeArrowheads="1"/>
            </p:cNvSpPr>
            <p:nvPr/>
          </p:nvSpPr>
          <p:spPr bwMode="auto">
            <a:xfrm>
              <a:off x="1104" y="864"/>
              <a:ext cx="480" cy="288"/>
            </a:xfrm>
            <a:prstGeom prst="rect">
              <a:avLst/>
            </a:prstGeom>
            <a:solidFill>
              <a:srgbClr val="CCFFFF"/>
            </a:solidFill>
            <a:ln w="19050">
              <a:solidFill>
                <a:schemeClr val="tx1"/>
              </a:solidFill>
              <a:miter lim="800000"/>
              <a:tailEnd type="none" w="lg" len="med"/>
            </a:ln>
          </p:spPr>
          <p:txBody>
            <a:bodyPr wrap="none" anchor="ctr"/>
            <a:lstStyle/>
            <a:p>
              <a:endParaRPr lang="zh-CN" altLang="en-US"/>
            </a:p>
          </p:txBody>
        </p:sp>
        <p:sp>
          <p:nvSpPr>
            <p:cNvPr id="48272" name="Text Box 9"/>
            <p:cNvSpPr txBox="1">
              <a:spLocks noChangeArrowheads="1"/>
            </p:cNvSpPr>
            <p:nvPr/>
          </p:nvSpPr>
          <p:spPr bwMode="auto">
            <a:xfrm>
              <a:off x="1680" y="912"/>
              <a:ext cx="33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48273" name="Text Box 10"/>
            <p:cNvSpPr txBox="1">
              <a:spLocks noChangeArrowheads="1"/>
            </p:cNvSpPr>
            <p:nvPr/>
          </p:nvSpPr>
          <p:spPr bwMode="auto">
            <a:xfrm>
              <a:off x="2112"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74" name="Text Box 11"/>
            <p:cNvSpPr txBox="1">
              <a:spLocks noChangeArrowheads="1"/>
            </p:cNvSpPr>
            <p:nvPr/>
          </p:nvSpPr>
          <p:spPr bwMode="auto">
            <a:xfrm>
              <a:off x="2640"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75" name="Text Box 12"/>
            <p:cNvSpPr txBox="1">
              <a:spLocks noChangeArrowheads="1"/>
            </p:cNvSpPr>
            <p:nvPr/>
          </p:nvSpPr>
          <p:spPr bwMode="auto">
            <a:xfrm>
              <a:off x="3120"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76" name="Text Box 13"/>
            <p:cNvSpPr txBox="1">
              <a:spLocks noChangeArrowheads="1"/>
            </p:cNvSpPr>
            <p:nvPr/>
          </p:nvSpPr>
          <p:spPr bwMode="auto">
            <a:xfrm>
              <a:off x="364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77" name="Text Box 14"/>
            <p:cNvSpPr txBox="1">
              <a:spLocks noChangeArrowheads="1"/>
            </p:cNvSpPr>
            <p:nvPr/>
          </p:nvSpPr>
          <p:spPr bwMode="auto">
            <a:xfrm>
              <a:off x="412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78" name="Text Box 15"/>
            <p:cNvSpPr txBox="1">
              <a:spLocks noChangeArrowheads="1"/>
            </p:cNvSpPr>
            <p:nvPr/>
          </p:nvSpPr>
          <p:spPr bwMode="auto">
            <a:xfrm>
              <a:off x="460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79" name="Text Box 16"/>
            <p:cNvSpPr txBox="1">
              <a:spLocks noChangeArrowheads="1"/>
            </p:cNvSpPr>
            <p:nvPr/>
          </p:nvSpPr>
          <p:spPr bwMode="auto">
            <a:xfrm>
              <a:off x="5088" y="90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80" name="Line 17"/>
            <p:cNvSpPr>
              <a:spLocks noChangeShapeType="1"/>
            </p:cNvSpPr>
            <p:nvPr/>
          </p:nvSpPr>
          <p:spPr bwMode="auto">
            <a:xfrm>
              <a:off x="360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1" name="Line 18"/>
            <p:cNvSpPr>
              <a:spLocks noChangeShapeType="1"/>
            </p:cNvSpPr>
            <p:nvPr/>
          </p:nvSpPr>
          <p:spPr bwMode="auto">
            <a:xfrm>
              <a:off x="2592"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2" name="Line 19"/>
            <p:cNvSpPr>
              <a:spLocks noChangeShapeType="1"/>
            </p:cNvSpPr>
            <p:nvPr/>
          </p:nvSpPr>
          <p:spPr bwMode="auto">
            <a:xfrm>
              <a:off x="312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3" name="Line 20"/>
            <p:cNvSpPr>
              <a:spLocks noChangeShapeType="1"/>
            </p:cNvSpPr>
            <p:nvPr/>
          </p:nvSpPr>
          <p:spPr bwMode="auto">
            <a:xfrm>
              <a:off x="408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4" name="Line 21"/>
            <p:cNvSpPr>
              <a:spLocks noChangeShapeType="1"/>
            </p:cNvSpPr>
            <p:nvPr/>
          </p:nvSpPr>
          <p:spPr bwMode="auto">
            <a:xfrm>
              <a:off x="456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5" name="Line 22"/>
            <p:cNvSpPr>
              <a:spLocks noChangeShapeType="1"/>
            </p:cNvSpPr>
            <p:nvPr/>
          </p:nvSpPr>
          <p:spPr bwMode="auto">
            <a:xfrm>
              <a:off x="5040" y="864"/>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54039" name="Text Box 23"/>
          <p:cNvSpPr txBox="1">
            <a:spLocks noChangeArrowheads="1"/>
          </p:cNvSpPr>
          <p:nvPr/>
        </p:nvSpPr>
        <p:spPr bwMode="auto">
          <a:xfrm>
            <a:off x="438150" y="2554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sp>
        <p:nvSpPr>
          <p:cNvPr id="854040" name="Text Box 24"/>
          <p:cNvSpPr txBox="1">
            <a:spLocks noChangeArrowheads="1"/>
          </p:cNvSpPr>
          <p:nvPr/>
        </p:nvSpPr>
        <p:spPr bwMode="auto">
          <a:xfrm>
            <a:off x="438150" y="3163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sp>
        <p:nvSpPr>
          <p:cNvPr id="854041" name="Text Box 25"/>
          <p:cNvSpPr txBox="1">
            <a:spLocks noChangeArrowheads="1"/>
          </p:cNvSpPr>
          <p:nvPr/>
        </p:nvSpPr>
        <p:spPr bwMode="auto">
          <a:xfrm>
            <a:off x="438150" y="37734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sp>
        <p:nvSpPr>
          <p:cNvPr id="854042" name="Text Box 26"/>
          <p:cNvSpPr txBox="1">
            <a:spLocks noChangeArrowheads="1"/>
          </p:cNvSpPr>
          <p:nvPr/>
        </p:nvSpPr>
        <p:spPr bwMode="auto">
          <a:xfrm>
            <a:off x="438150" y="43830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sp>
        <p:nvSpPr>
          <p:cNvPr id="854043" name="Text Box 27"/>
          <p:cNvSpPr txBox="1">
            <a:spLocks noChangeArrowheads="1"/>
          </p:cNvSpPr>
          <p:nvPr/>
        </p:nvSpPr>
        <p:spPr bwMode="auto">
          <a:xfrm>
            <a:off x="438150" y="49926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sp>
        <p:nvSpPr>
          <p:cNvPr id="854044" name="Text Box 28"/>
          <p:cNvSpPr txBox="1">
            <a:spLocks noChangeArrowheads="1"/>
          </p:cNvSpPr>
          <p:nvPr/>
        </p:nvSpPr>
        <p:spPr bwMode="auto">
          <a:xfrm>
            <a:off x="438150" y="5602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sp>
        <p:nvSpPr>
          <p:cNvPr id="854045" name="Text Box 29"/>
          <p:cNvSpPr txBox="1">
            <a:spLocks noChangeArrowheads="1"/>
          </p:cNvSpPr>
          <p:nvPr/>
        </p:nvSpPr>
        <p:spPr bwMode="auto">
          <a:xfrm>
            <a:off x="438150" y="6211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i=8</a:t>
            </a:r>
            <a:endParaRPr kumimoji="1" lang="en-US" altLang="zh-CN" sz="2000" b="1">
              <a:latin typeface="Comic Sans MS" panose="030F0902030302020204" pitchFamily="66" charset="0"/>
            </a:endParaRPr>
          </a:p>
        </p:txBody>
      </p:sp>
      <p:grpSp>
        <p:nvGrpSpPr>
          <p:cNvPr id="3" name="Group 30"/>
          <p:cNvGrpSpPr/>
          <p:nvPr/>
        </p:nvGrpSpPr>
        <p:grpSpPr bwMode="auto">
          <a:xfrm>
            <a:off x="1733550" y="2554288"/>
            <a:ext cx="7086600" cy="457200"/>
            <a:chOff x="960" y="1248"/>
            <a:chExt cx="4464" cy="288"/>
          </a:xfrm>
        </p:grpSpPr>
        <p:sp>
          <p:nvSpPr>
            <p:cNvPr id="48252" name="Rectangle 31"/>
            <p:cNvSpPr>
              <a:spLocks noChangeArrowheads="1"/>
            </p:cNvSpPr>
            <p:nvPr/>
          </p:nvSpPr>
          <p:spPr bwMode="auto">
            <a:xfrm>
              <a:off x="1440" y="1248"/>
              <a:ext cx="1008"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53" name="Rectangle 32"/>
            <p:cNvSpPr>
              <a:spLocks noChangeArrowheads="1"/>
            </p:cNvSpPr>
            <p:nvPr/>
          </p:nvSpPr>
          <p:spPr bwMode="auto">
            <a:xfrm>
              <a:off x="2448" y="1248"/>
              <a:ext cx="29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54" name="Rectangle 33"/>
            <p:cNvSpPr>
              <a:spLocks noChangeArrowheads="1"/>
            </p:cNvSpPr>
            <p:nvPr/>
          </p:nvSpPr>
          <p:spPr bwMode="auto">
            <a:xfrm>
              <a:off x="960" y="124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48255" name="Text Box 34"/>
            <p:cNvSpPr txBox="1">
              <a:spLocks noChangeArrowheads="1"/>
            </p:cNvSpPr>
            <p:nvPr/>
          </p:nvSpPr>
          <p:spPr bwMode="auto">
            <a:xfrm>
              <a:off x="1968"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56" name="Text Box 35"/>
            <p:cNvSpPr txBox="1">
              <a:spLocks noChangeArrowheads="1"/>
            </p:cNvSpPr>
            <p:nvPr/>
          </p:nvSpPr>
          <p:spPr bwMode="auto">
            <a:xfrm>
              <a:off x="2496"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57" name="Text Box 36"/>
            <p:cNvSpPr txBox="1">
              <a:spLocks noChangeArrowheads="1"/>
            </p:cNvSpPr>
            <p:nvPr/>
          </p:nvSpPr>
          <p:spPr bwMode="auto">
            <a:xfrm>
              <a:off x="2976"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58" name="Text Box 37"/>
            <p:cNvSpPr txBox="1">
              <a:spLocks noChangeArrowheads="1"/>
            </p:cNvSpPr>
            <p:nvPr/>
          </p:nvSpPr>
          <p:spPr bwMode="auto">
            <a:xfrm>
              <a:off x="350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59" name="Text Box 38"/>
            <p:cNvSpPr txBox="1">
              <a:spLocks noChangeArrowheads="1"/>
            </p:cNvSpPr>
            <p:nvPr/>
          </p:nvSpPr>
          <p:spPr bwMode="auto">
            <a:xfrm>
              <a:off x="398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60" name="Text Box 39"/>
            <p:cNvSpPr txBox="1">
              <a:spLocks noChangeArrowheads="1"/>
            </p:cNvSpPr>
            <p:nvPr/>
          </p:nvSpPr>
          <p:spPr bwMode="auto">
            <a:xfrm>
              <a:off x="446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61" name="Text Box 40"/>
            <p:cNvSpPr txBox="1">
              <a:spLocks noChangeArrowheads="1"/>
            </p:cNvSpPr>
            <p:nvPr/>
          </p:nvSpPr>
          <p:spPr bwMode="auto">
            <a:xfrm>
              <a:off x="4944" y="129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62" name="Line 41"/>
            <p:cNvSpPr>
              <a:spLocks noChangeShapeType="1"/>
            </p:cNvSpPr>
            <p:nvPr/>
          </p:nvSpPr>
          <p:spPr bwMode="auto">
            <a:xfrm>
              <a:off x="345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3" name="Line 42"/>
            <p:cNvSpPr>
              <a:spLocks noChangeShapeType="1"/>
            </p:cNvSpPr>
            <p:nvPr/>
          </p:nvSpPr>
          <p:spPr bwMode="auto">
            <a:xfrm>
              <a:off x="1920"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4" name="Line 43"/>
            <p:cNvSpPr>
              <a:spLocks noChangeShapeType="1"/>
            </p:cNvSpPr>
            <p:nvPr/>
          </p:nvSpPr>
          <p:spPr bwMode="auto">
            <a:xfrm>
              <a:off x="297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5" name="Line 44"/>
            <p:cNvSpPr>
              <a:spLocks noChangeShapeType="1"/>
            </p:cNvSpPr>
            <p:nvPr/>
          </p:nvSpPr>
          <p:spPr bwMode="auto">
            <a:xfrm>
              <a:off x="393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6" name="Line 45"/>
            <p:cNvSpPr>
              <a:spLocks noChangeShapeType="1"/>
            </p:cNvSpPr>
            <p:nvPr/>
          </p:nvSpPr>
          <p:spPr bwMode="auto">
            <a:xfrm>
              <a:off x="441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7" name="Line 46"/>
            <p:cNvSpPr>
              <a:spLocks noChangeShapeType="1"/>
            </p:cNvSpPr>
            <p:nvPr/>
          </p:nvSpPr>
          <p:spPr bwMode="auto">
            <a:xfrm>
              <a:off x="489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8" name="Text Box 47"/>
            <p:cNvSpPr txBox="1">
              <a:spLocks noChangeArrowheads="1"/>
            </p:cNvSpPr>
            <p:nvPr/>
          </p:nvSpPr>
          <p:spPr bwMode="auto">
            <a:xfrm>
              <a:off x="1488"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grpSp>
      <p:grpSp>
        <p:nvGrpSpPr>
          <p:cNvPr id="4" name="Group 48"/>
          <p:cNvGrpSpPr/>
          <p:nvPr/>
        </p:nvGrpSpPr>
        <p:grpSpPr bwMode="auto">
          <a:xfrm>
            <a:off x="1733550" y="3163888"/>
            <a:ext cx="7086600" cy="457200"/>
            <a:chOff x="960" y="1632"/>
            <a:chExt cx="4464" cy="288"/>
          </a:xfrm>
        </p:grpSpPr>
        <p:sp>
          <p:nvSpPr>
            <p:cNvPr id="48235" name="Rectangle 49"/>
            <p:cNvSpPr>
              <a:spLocks noChangeArrowheads="1"/>
            </p:cNvSpPr>
            <p:nvPr/>
          </p:nvSpPr>
          <p:spPr bwMode="auto">
            <a:xfrm>
              <a:off x="1440" y="1632"/>
              <a:ext cx="153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36" name="Rectangle 50"/>
            <p:cNvSpPr>
              <a:spLocks noChangeArrowheads="1"/>
            </p:cNvSpPr>
            <p:nvPr/>
          </p:nvSpPr>
          <p:spPr bwMode="auto">
            <a:xfrm>
              <a:off x="2976" y="1632"/>
              <a:ext cx="244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37" name="Text Box 51"/>
            <p:cNvSpPr txBox="1">
              <a:spLocks noChangeArrowheads="1"/>
            </p:cNvSpPr>
            <p:nvPr/>
          </p:nvSpPr>
          <p:spPr bwMode="auto">
            <a:xfrm>
              <a:off x="1968"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38" name="Text Box 52"/>
            <p:cNvSpPr txBox="1">
              <a:spLocks noChangeArrowheads="1"/>
            </p:cNvSpPr>
            <p:nvPr/>
          </p:nvSpPr>
          <p:spPr bwMode="auto">
            <a:xfrm>
              <a:off x="2496"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39" name="Text Box 53"/>
            <p:cNvSpPr txBox="1">
              <a:spLocks noChangeArrowheads="1"/>
            </p:cNvSpPr>
            <p:nvPr/>
          </p:nvSpPr>
          <p:spPr bwMode="auto">
            <a:xfrm>
              <a:off x="2976"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40" name="Text Box 54"/>
            <p:cNvSpPr txBox="1">
              <a:spLocks noChangeArrowheads="1"/>
            </p:cNvSpPr>
            <p:nvPr/>
          </p:nvSpPr>
          <p:spPr bwMode="auto">
            <a:xfrm>
              <a:off x="350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41" name="Text Box 55"/>
            <p:cNvSpPr txBox="1">
              <a:spLocks noChangeArrowheads="1"/>
            </p:cNvSpPr>
            <p:nvPr/>
          </p:nvSpPr>
          <p:spPr bwMode="auto">
            <a:xfrm>
              <a:off x="398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42" name="Text Box 56"/>
            <p:cNvSpPr txBox="1">
              <a:spLocks noChangeArrowheads="1"/>
            </p:cNvSpPr>
            <p:nvPr/>
          </p:nvSpPr>
          <p:spPr bwMode="auto">
            <a:xfrm>
              <a:off x="446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43" name="Text Box 57"/>
            <p:cNvSpPr txBox="1">
              <a:spLocks noChangeArrowheads="1"/>
            </p:cNvSpPr>
            <p:nvPr/>
          </p:nvSpPr>
          <p:spPr bwMode="auto">
            <a:xfrm>
              <a:off x="4944" y="1677"/>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44" name="Line 58"/>
            <p:cNvSpPr>
              <a:spLocks noChangeShapeType="1"/>
            </p:cNvSpPr>
            <p:nvPr/>
          </p:nvSpPr>
          <p:spPr bwMode="auto">
            <a:xfrm>
              <a:off x="345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5" name="Line 59"/>
            <p:cNvSpPr>
              <a:spLocks noChangeShapeType="1"/>
            </p:cNvSpPr>
            <p:nvPr/>
          </p:nvSpPr>
          <p:spPr bwMode="auto">
            <a:xfrm>
              <a:off x="1920"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6" name="Line 60"/>
            <p:cNvSpPr>
              <a:spLocks noChangeShapeType="1"/>
            </p:cNvSpPr>
            <p:nvPr/>
          </p:nvSpPr>
          <p:spPr bwMode="auto">
            <a:xfrm>
              <a:off x="2448"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7" name="Line 61"/>
            <p:cNvSpPr>
              <a:spLocks noChangeShapeType="1"/>
            </p:cNvSpPr>
            <p:nvPr/>
          </p:nvSpPr>
          <p:spPr bwMode="auto">
            <a:xfrm>
              <a:off x="393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8" name="Line 62"/>
            <p:cNvSpPr>
              <a:spLocks noChangeShapeType="1"/>
            </p:cNvSpPr>
            <p:nvPr/>
          </p:nvSpPr>
          <p:spPr bwMode="auto">
            <a:xfrm>
              <a:off x="441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9" name="Line 63"/>
            <p:cNvSpPr>
              <a:spLocks noChangeShapeType="1"/>
            </p:cNvSpPr>
            <p:nvPr/>
          </p:nvSpPr>
          <p:spPr bwMode="auto">
            <a:xfrm>
              <a:off x="489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50" name="Text Box 64"/>
            <p:cNvSpPr txBox="1">
              <a:spLocks noChangeArrowheads="1"/>
            </p:cNvSpPr>
            <p:nvPr/>
          </p:nvSpPr>
          <p:spPr bwMode="auto">
            <a:xfrm>
              <a:off x="1488"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51" name="Rectangle 65"/>
            <p:cNvSpPr>
              <a:spLocks noChangeArrowheads="1"/>
            </p:cNvSpPr>
            <p:nvPr/>
          </p:nvSpPr>
          <p:spPr bwMode="auto">
            <a:xfrm>
              <a:off x="960" y="163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grpSp>
      <p:grpSp>
        <p:nvGrpSpPr>
          <p:cNvPr id="5" name="Group 66"/>
          <p:cNvGrpSpPr/>
          <p:nvPr/>
        </p:nvGrpSpPr>
        <p:grpSpPr bwMode="auto">
          <a:xfrm>
            <a:off x="1733550" y="3773488"/>
            <a:ext cx="7086600" cy="457200"/>
            <a:chOff x="960" y="2016"/>
            <a:chExt cx="4464" cy="288"/>
          </a:xfrm>
        </p:grpSpPr>
        <p:sp>
          <p:nvSpPr>
            <p:cNvPr id="48218" name="Rectangle 67"/>
            <p:cNvSpPr>
              <a:spLocks noChangeArrowheads="1"/>
            </p:cNvSpPr>
            <p:nvPr/>
          </p:nvSpPr>
          <p:spPr bwMode="auto">
            <a:xfrm>
              <a:off x="1440" y="2016"/>
              <a:ext cx="201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19" name="Rectangle 68"/>
            <p:cNvSpPr>
              <a:spLocks noChangeArrowheads="1"/>
            </p:cNvSpPr>
            <p:nvPr/>
          </p:nvSpPr>
          <p:spPr bwMode="auto">
            <a:xfrm>
              <a:off x="3456" y="2016"/>
              <a:ext cx="196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20" name="Text Box 69"/>
            <p:cNvSpPr txBox="1">
              <a:spLocks noChangeArrowheads="1"/>
            </p:cNvSpPr>
            <p:nvPr/>
          </p:nvSpPr>
          <p:spPr bwMode="auto">
            <a:xfrm>
              <a:off x="1968"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21" name="Text Box 70"/>
            <p:cNvSpPr txBox="1">
              <a:spLocks noChangeArrowheads="1"/>
            </p:cNvSpPr>
            <p:nvPr/>
          </p:nvSpPr>
          <p:spPr bwMode="auto">
            <a:xfrm>
              <a:off x="2496"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22" name="Text Box 71"/>
            <p:cNvSpPr txBox="1">
              <a:spLocks noChangeArrowheads="1"/>
            </p:cNvSpPr>
            <p:nvPr/>
          </p:nvSpPr>
          <p:spPr bwMode="auto">
            <a:xfrm>
              <a:off x="2976"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23" name="Text Box 72"/>
            <p:cNvSpPr txBox="1">
              <a:spLocks noChangeArrowheads="1"/>
            </p:cNvSpPr>
            <p:nvPr/>
          </p:nvSpPr>
          <p:spPr bwMode="auto">
            <a:xfrm>
              <a:off x="350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24" name="Text Box 73"/>
            <p:cNvSpPr txBox="1">
              <a:spLocks noChangeArrowheads="1"/>
            </p:cNvSpPr>
            <p:nvPr/>
          </p:nvSpPr>
          <p:spPr bwMode="auto">
            <a:xfrm>
              <a:off x="398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25" name="Text Box 74"/>
            <p:cNvSpPr txBox="1">
              <a:spLocks noChangeArrowheads="1"/>
            </p:cNvSpPr>
            <p:nvPr/>
          </p:nvSpPr>
          <p:spPr bwMode="auto">
            <a:xfrm>
              <a:off x="446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26" name="Text Box 75"/>
            <p:cNvSpPr txBox="1">
              <a:spLocks noChangeArrowheads="1"/>
            </p:cNvSpPr>
            <p:nvPr/>
          </p:nvSpPr>
          <p:spPr bwMode="auto">
            <a:xfrm>
              <a:off x="4944" y="2061"/>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27" name="Line 76"/>
            <p:cNvSpPr>
              <a:spLocks noChangeShapeType="1"/>
            </p:cNvSpPr>
            <p:nvPr/>
          </p:nvSpPr>
          <p:spPr bwMode="auto">
            <a:xfrm>
              <a:off x="297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8" name="Line 77"/>
            <p:cNvSpPr>
              <a:spLocks noChangeShapeType="1"/>
            </p:cNvSpPr>
            <p:nvPr/>
          </p:nvSpPr>
          <p:spPr bwMode="auto">
            <a:xfrm>
              <a:off x="1920"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9" name="Line 78"/>
            <p:cNvSpPr>
              <a:spLocks noChangeShapeType="1"/>
            </p:cNvSpPr>
            <p:nvPr/>
          </p:nvSpPr>
          <p:spPr bwMode="auto">
            <a:xfrm>
              <a:off x="2448"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0" name="Line 79"/>
            <p:cNvSpPr>
              <a:spLocks noChangeShapeType="1"/>
            </p:cNvSpPr>
            <p:nvPr/>
          </p:nvSpPr>
          <p:spPr bwMode="auto">
            <a:xfrm>
              <a:off x="393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1" name="Line 80"/>
            <p:cNvSpPr>
              <a:spLocks noChangeShapeType="1"/>
            </p:cNvSpPr>
            <p:nvPr/>
          </p:nvSpPr>
          <p:spPr bwMode="auto">
            <a:xfrm>
              <a:off x="441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2" name="Line 81"/>
            <p:cNvSpPr>
              <a:spLocks noChangeShapeType="1"/>
            </p:cNvSpPr>
            <p:nvPr/>
          </p:nvSpPr>
          <p:spPr bwMode="auto">
            <a:xfrm>
              <a:off x="489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3" name="Text Box 82"/>
            <p:cNvSpPr txBox="1">
              <a:spLocks noChangeArrowheads="1"/>
            </p:cNvSpPr>
            <p:nvPr/>
          </p:nvSpPr>
          <p:spPr bwMode="auto">
            <a:xfrm>
              <a:off x="1488"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34" name="Rectangle 83"/>
            <p:cNvSpPr>
              <a:spLocks noChangeArrowheads="1"/>
            </p:cNvSpPr>
            <p:nvPr/>
          </p:nvSpPr>
          <p:spPr bwMode="auto">
            <a:xfrm>
              <a:off x="960" y="2016"/>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97</a:t>
              </a:r>
              <a:endParaRPr kumimoji="1" lang="en-US" altLang="zh-CN" sz="2000" b="1">
                <a:solidFill>
                  <a:srgbClr val="990000"/>
                </a:solidFill>
                <a:latin typeface="Comic Sans MS" panose="030F0902030302020204" pitchFamily="66" charset="0"/>
              </a:endParaRPr>
            </a:p>
          </p:txBody>
        </p:sp>
      </p:grpSp>
      <p:grpSp>
        <p:nvGrpSpPr>
          <p:cNvPr id="6" name="Group 84"/>
          <p:cNvGrpSpPr/>
          <p:nvPr/>
        </p:nvGrpSpPr>
        <p:grpSpPr bwMode="auto">
          <a:xfrm>
            <a:off x="1733550" y="4383088"/>
            <a:ext cx="7086600" cy="457200"/>
            <a:chOff x="960" y="2400"/>
            <a:chExt cx="4464" cy="288"/>
          </a:xfrm>
        </p:grpSpPr>
        <p:sp>
          <p:nvSpPr>
            <p:cNvPr id="48201" name="Rectangle 85"/>
            <p:cNvSpPr>
              <a:spLocks noChangeArrowheads="1"/>
            </p:cNvSpPr>
            <p:nvPr/>
          </p:nvSpPr>
          <p:spPr bwMode="auto">
            <a:xfrm>
              <a:off x="1440" y="2400"/>
              <a:ext cx="249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02" name="Rectangle 86"/>
            <p:cNvSpPr>
              <a:spLocks noChangeArrowheads="1"/>
            </p:cNvSpPr>
            <p:nvPr/>
          </p:nvSpPr>
          <p:spPr bwMode="auto">
            <a:xfrm>
              <a:off x="3936" y="2400"/>
              <a:ext cx="148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03" name="Text Box 87"/>
            <p:cNvSpPr txBox="1">
              <a:spLocks noChangeArrowheads="1"/>
            </p:cNvSpPr>
            <p:nvPr/>
          </p:nvSpPr>
          <p:spPr bwMode="auto">
            <a:xfrm>
              <a:off x="1968"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04" name="Text Box 88"/>
            <p:cNvSpPr txBox="1">
              <a:spLocks noChangeArrowheads="1"/>
            </p:cNvSpPr>
            <p:nvPr/>
          </p:nvSpPr>
          <p:spPr bwMode="auto">
            <a:xfrm>
              <a:off x="2496"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05" name="Text Box 89"/>
            <p:cNvSpPr txBox="1">
              <a:spLocks noChangeArrowheads="1"/>
            </p:cNvSpPr>
            <p:nvPr/>
          </p:nvSpPr>
          <p:spPr bwMode="auto">
            <a:xfrm>
              <a:off x="2976"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06" name="Text Box 90"/>
            <p:cNvSpPr txBox="1">
              <a:spLocks noChangeArrowheads="1"/>
            </p:cNvSpPr>
            <p:nvPr/>
          </p:nvSpPr>
          <p:spPr bwMode="auto">
            <a:xfrm>
              <a:off x="350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07" name="Text Box 91"/>
            <p:cNvSpPr txBox="1">
              <a:spLocks noChangeArrowheads="1"/>
            </p:cNvSpPr>
            <p:nvPr/>
          </p:nvSpPr>
          <p:spPr bwMode="auto">
            <a:xfrm>
              <a:off x="398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8" name="Text Box 92"/>
            <p:cNvSpPr txBox="1">
              <a:spLocks noChangeArrowheads="1"/>
            </p:cNvSpPr>
            <p:nvPr/>
          </p:nvSpPr>
          <p:spPr bwMode="auto">
            <a:xfrm>
              <a:off x="446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09" name="Text Box 93"/>
            <p:cNvSpPr txBox="1">
              <a:spLocks noChangeArrowheads="1"/>
            </p:cNvSpPr>
            <p:nvPr/>
          </p:nvSpPr>
          <p:spPr bwMode="auto">
            <a:xfrm>
              <a:off x="4944" y="2445"/>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10" name="Line 94"/>
            <p:cNvSpPr>
              <a:spLocks noChangeShapeType="1"/>
            </p:cNvSpPr>
            <p:nvPr/>
          </p:nvSpPr>
          <p:spPr bwMode="auto">
            <a:xfrm>
              <a:off x="297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1" name="Line 95"/>
            <p:cNvSpPr>
              <a:spLocks noChangeShapeType="1"/>
            </p:cNvSpPr>
            <p:nvPr/>
          </p:nvSpPr>
          <p:spPr bwMode="auto">
            <a:xfrm>
              <a:off x="192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2" name="Line 96"/>
            <p:cNvSpPr>
              <a:spLocks noChangeShapeType="1"/>
            </p:cNvSpPr>
            <p:nvPr/>
          </p:nvSpPr>
          <p:spPr bwMode="auto">
            <a:xfrm>
              <a:off x="2448"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3" name="Line 97"/>
            <p:cNvSpPr>
              <a:spLocks noChangeShapeType="1"/>
            </p:cNvSpPr>
            <p:nvPr/>
          </p:nvSpPr>
          <p:spPr bwMode="auto">
            <a:xfrm>
              <a:off x="345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4" name="Line 98"/>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5" name="Line 99"/>
            <p:cNvSpPr>
              <a:spLocks noChangeShapeType="1"/>
            </p:cNvSpPr>
            <p:nvPr/>
          </p:nvSpPr>
          <p:spPr bwMode="auto">
            <a:xfrm>
              <a:off x="489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6" name="Text Box 100"/>
            <p:cNvSpPr txBox="1">
              <a:spLocks noChangeArrowheads="1"/>
            </p:cNvSpPr>
            <p:nvPr/>
          </p:nvSpPr>
          <p:spPr bwMode="auto">
            <a:xfrm>
              <a:off x="1488"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17" name="Rectangle 101"/>
            <p:cNvSpPr>
              <a:spLocks noChangeArrowheads="1"/>
            </p:cNvSpPr>
            <p:nvPr/>
          </p:nvSpPr>
          <p:spPr bwMode="auto">
            <a:xfrm>
              <a:off x="960" y="2400"/>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grpSp>
      <p:grpSp>
        <p:nvGrpSpPr>
          <p:cNvPr id="7" name="Group 102"/>
          <p:cNvGrpSpPr/>
          <p:nvPr/>
        </p:nvGrpSpPr>
        <p:grpSpPr bwMode="auto">
          <a:xfrm>
            <a:off x="1733550" y="4992688"/>
            <a:ext cx="7086600" cy="457200"/>
            <a:chOff x="960" y="2784"/>
            <a:chExt cx="4464" cy="288"/>
          </a:xfrm>
        </p:grpSpPr>
        <p:sp>
          <p:nvSpPr>
            <p:cNvPr id="48184" name="Rectangle 103"/>
            <p:cNvSpPr>
              <a:spLocks noChangeArrowheads="1"/>
            </p:cNvSpPr>
            <p:nvPr/>
          </p:nvSpPr>
          <p:spPr bwMode="auto">
            <a:xfrm>
              <a:off x="1440" y="2784"/>
              <a:ext cx="297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85" name="Rectangle 104"/>
            <p:cNvSpPr>
              <a:spLocks noChangeArrowheads="1"/>
            </p:cNvSpPr>
            <p:nvPr/>
          </p:nvSpPr>
          <p:spPr bwMode="auto">
            <a:xfrm>
              <a:off x="4416" y="2784"/>
              <a:ext cx="100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86" name="Text Box 105"/>
            <p:cNvSpPr txBox="1">
              <a:spLocks noChangeArrowheads="1"/>
            </p:cNvSpPr>
            <p:nvPr/>
          </p:nvSpPr>
          <p:spPr bwMode="auto">
            <a:xfrm>
              <a:off x="249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87" name="Text Box 106"/>
            <p:cNvSpPr txBox="1">
              <a:spLocks noChangeArrowheads="1"/>
            </p:cNvSpPr>
            <p:nvPr/>
          </p:nvSpPr>
          <p:spPr bwMode="auto">
            <a:xfrm>
              <a:off x="2016"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88" name="Text Box 107"/>
            <p:cNvSpPr txBox="1">
              <a:spLocks noChangeArrowheads="1"/>
            </p:cNvSpPr>
            <p:nvPr/>
          </p:nvSpPr>
          <p:spPr bwMode="auto">
            <a:xfrm>
              <a:off x="297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89" name="Text Box 108"/>
            <p:cNvSpPr txBox="1">
              <a:spLocks noChangeArrowheads="1"/>
            </p:cNvSpPr>
            <p:nvPr/>
          </p:nvSpPr>
          <p:spPr bwMode="auto">
            <a:xfrm>
              <a:off x="350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90" name="Text Box 109"/>
            <p:cNvSpPr txBox="1">
              <a:spLocks noChangeArrowheads="1"/>
            </p:cNvSpPr>
            <p:nvPr/>
          </p:nvSpPr>
          <p:spPr bwMode="auto">
            <a:xfrm>
              <a:off x="398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91" name="Text Box 110"/>
            <p:cNvSpPr txBox="1">
              <a:spLocks noChangeArrowheads="1"/>
            </p:cNvSpPr>
            <p:nvPr/>
          </p:nvSpPr>
          <p:spPr bwMode="auto">
            <a:xfrm>
              <a:off x="446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92" name="Text Box 111"/>
            <p:cNvSpPr txBox="1">
              <a:spLocks noChangeArrowheads="1"/>
            </p:cNvSpPr>
            <p:nvPr/>
          </p:nvSpPr>
          <p:spPr bwMode="auto">
            <a:xfrm>
              <a:off x="4944" y="282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93" name="Line 112"/>
            <p:cNvSpPr>
              <a:spLocks noChangeShapeType="1"/>
            </p:cNvSpPr>
            <p:nvPr/>
          </p:nvSpPr>
          <p:spPr bwMode="auto">
            <a:xfrm>
              <a:off x="297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4" name="Line 113"/>
            <p:cNvSpPr>
              <a:spLocks noChangeShapeType="1"/>
            </p:cNvSpPr>
            <p:nvPr/>
          </p:nvSpPr>
          <p:spPr bwMode="auto">
            <a:xfrm>
              <a:off x="192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5" name="Line 114"/>
            <p:cNvSpPr>
              <a:spLocks noChangeShapeType="1"/>
            </p:cNvSpPr>
            <p:nvPr/>
          </p:nvSpPr>
          <p:spPr bwMode="auto">
            <a:xfrm>
              <a:off x="2448"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6" name="Line 115"/>
            <p:cNvSpPr>
              <a:spLocks noChangeShapeType="1"/>
            </p:cNvSpPr>
            <p:nvPr/>
          </p:nvSpPr>
          <p:spPr bwMode="auto">
            <a:xfrm>
              <a:off x="345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7" name="Line 116"/>
            <p:cNvSpPr>
              <a:spLocks noChangeShapeType="1"/>
            </p:cNvSpPr>
            <p:nvPr/>
          </p:nvSpPr>
          <p:spPr bwMode="auto">
            <a:xfrm>
              <a:off x="393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8" name="Line 117"/>
            <p:cNvSpPr>
              <a:spLocks noChangeShapeType="1"/>
            </p:cNvSpPr>
            <p:nvPr/>
          </p:nvSpPr>
          <p:spPr bwMode="auto">
            <a:xfrm>
              <a:off x="489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9" name="Text Box 118"/>
            <p:cNvSpPr txBox="1">
              <a:spLocks noChangeArrowheads="1"/>
            </p:cNvSpPr>
            <p:nvPr/>
          </p:nvSpPr>
          <p:spPr bwMode="auto">
            <a:xfrm>
              <a:off x="1488"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0" name="Rectangle 119"/>
            <p:cNvSpPr>
              <a:spLocks noChangeArrowheads="1"/>
            </p:cNvSpPr>
            <p:nvPr/>
          </p:nvSpPr>
          <p:spPr bwMode="auto">
            <a:xfrm>
              <a:off x="960" y="2784"/>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13</a:t>
              </a:r>
              <a:endParaRPr kumimoji="1" lang="en-US" altLang="zh-CN" sz="2000" b="1">
                <a:solidFill>
                  <a:srgbClr val="990000"/>
                </a:solidFill>
                <a:latin typeface="Comic Sans MS" panose="030F0902030302020204" pitchFamily="66" charset="0"/>
              </a:endParaRPr>
            </a:p>
          </p:txBody>
        </p:sp>
      </p:grpSp>
      <p:grpSp>
        <p:nvGrpSpPr>
          <p:cNvPr id="8" name="Group 120"/>
          <p:cNvGrpSpPr/>
          <p:nvPr/>
        </p:nvGrpSpPr>
        <p:grpSpPr bwMode="auto">
          <a:xfrm>
            <a:off x="1733550" y="5602288"/>
            <a:ext cx="7086600" cy="457200"/>
            <a:chOff x="960" y="3168"/>
            <a:chExt cx="4464" cy="288"/>
          </a:xfrm>
        </p:grpSpPr>
        <p:sp>
          <p:nvSpPr>
            <p:cNvPr id="48167" name="Rectangle 121"/>
            <p:cNvSpPr>
              <a:spLocks noChangeArrowheads="1"/>
            </p:cNvSpPr>
            <p:nvPr/>
          </p:nvSpPr>
          <p:spPr bwMode="auto">
            <a:xfrm>
              <a:off x="1440" y="3168"/>
              <a:ext cx="345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68" name="Rectangle 122"/>
            <p:cNvSpPr>
              <a:spLocks noChangeArrowheads="1"/>
            </p:cNvSpPr>
            <p:nvPr/>
          </p:nvSpPr>
          <p:spPr bwMode="auto">
            <a:xfrm>
              <a:off x="4896" y="3168"/>
              <a:ext cx="5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69" name="Text Box 123"/>
            <p:cNvSpPr txBox="1">
              <a:spLocks noChangeArrowheads="1"/>
            </p:cNvSpPr>
            <p:nvPr/>
          </p:nvSpPr>
          <p:spPr bwMode="auto">
            <a:xfrm>
              <a:off x="3024"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70" name="Text Box 124"/>
            <p:cNvSpPr txBox="1">
              <a:spLocks noChangeArrowheads="1"/>
            </p:cNvSpPr>
            <p:nvPr/>
          </p:nvSpPr>
          <p:spPr bwMode="auto">
            <a:xfrm>
              <a:off x="2016"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71" name="Text Box 125"/>
            <p:cNvSpPr txBox="1">
              <a:spLocks noChangeArrowheads="1"/>
            </p:cNvSpPr>
            <p:nvPr/>
          </p:nvSpPr>
          <p:spPr bwMode="auto">
            <a:xfrm>
              <a:off x="2496"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72" name="Text Box 126"/>
            <p:cNvSpPr txBox="1">
              <a:spLocks noChangeArrowheads="1"/>
            </p:cNvSpPr>
            <p:nvPr/>
          </p:nvSpPr>
          <p:spPr bwMode="auto">
            <a:xfrm>
              <a:off x="350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73" name="Text Box 127"/>
            <p:cNvSpPr txBox="1">
              <a:spLocks noChangeArrowheads="1"/>
            </p:cNvSpPr>
            <p:nvPr/>
          </p:nvSpPr>
          <p:spPr bwMode="auto">
            <a:xfrm>
              <a:off x="398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74" name="Text Box 128"/>
            <p:cNvSpPr txBox="1">
              <a:spLocks noChangeArrowheads="1"/>
            </p:cNvSpPr>
            <p:nvPr/>
          </p:nvSpPr>
          <p:spPr bwMode="auto">
            <a:xfrm>
              <a:off x="446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75" name="Text Box 129"/>
            <p:cNvSpPr txBox="1">
              <a:spLocks noChangeArrowheads="1"/>
            </p:cNvSpPr>
            <p:nvPr/>
          </p:nvSpPr>
          <p:spPr bwMode="auto">
            <a:xfrm>
              <a:off x="4944" y="321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76" name="Line 130"/>
            <p:cNvSpPr>
              <a:spLocks noChangeShapeType="1"/>
            </p:cNvSpPr>
            <p:nvPr/>
          </p:nvSpPr>
          <p:spPr bwMode="auto">
            <a:xfrm>
              <a:off x="297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7" name="Line 131"/>
            <p:cNvSpPr>
              <a:spLocks noChangeShapeType="1"/>
            </p:cNvSpPr>
            <p:nvPr/>
          </p:nvSpPr>
          <p:spPr bwMode="auto">
            <a:xfrm>
              <a:off x="192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8" name="Line 132"/>
            <p:cNvSpPr>
              <a:spLocks noChangeShapeType="1"/>
            </p:cNvSpPr>
            <p:nvPr/>
          </p:nvSpPr>
          <p:spPr bwMode="auto">
            <a:xfrm>
              <a:off x="2448"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9" name="Line 133"/>
            <p:cNvSpPr>
              <a:spLocks noChangeShapeType="1"/>
            </p:cNvSpPr>
            <p:nvPr/>
          </p:nvSpPr>
          <p:spPr bwMode="auto">
            <a:xfrm>
              <a:off x="345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0" name="Line 134"/>
            <p:cNvSpPr>
              <a:spLocks noChangeShapeType="1"/>
            </p:cNvSpPr>
            <p:nvPr/>
          </p:nvSpPr>
          <p:spPr bwMode="auto">
            <a:xfrm>
              <a:off x="393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1" name="Line 135"/>
            <p:cNvSpPr>
              <a:spLocks noChangeShapeType="1"/>
            </p:cNvSpPr>
            <p:nvPr/>
          </p:nvSpPr>
          <p:spPr bwMode="auto">
            <a:xfrm>
              <a:off x="44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2" name="Text Box 136"/>
            <p:cNvSpPr txBox="1">
              <a:spLocks noChangeArrowheads="1"/>
            </p:cNvSpPr>
            <p:nvPr/>
          </p:nvSpPr>
          <p:spPr bwMode="auto">
            <a:xfrm>
              <a:off x="1488"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83" name="Rectangle 137"/>
            <p:cNvSpPr>
              <a:spLocks noChangeArrowheads="1"/>
            </p:cNvSpPr>
            <p:nvPr/>
          </p:nvSpPr>
          <p:spPr bwMode="auto">
            <a:xfrm>
              <a:off x="960" y="316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27</a:t>
              </a:r>
              <a:endParaRPr kumimoji="1" lang="en-US" altLang="zh-CN" sz="2000" b="1">
                <a:solidFill>
                  <a:srgbClr val="990000"/>
                </a:solidFill>
                <a:latin typeface="Comic Sans MS" panose="030F0902030302020204" pitchFamily="66" charset="0"/>
              </a:endParaRPr>
            </a:p>
          </p:txBody>
        </p:sp>
      </p:grpSp>
      <p:grpSp>
        <p:nvGrpSpPr>
          <p:cNvPr id="9" name="Group 138"/>
          <p:cNvGrpSpPr/>
          <p:nvPr/>
        </p:nvGrpSpPr>
        <p:grpSpPr bwMode="auto">
          <a:xfrm>
            <a:off x="1733550" y="6211888"/>
            <a:ext cx="7086600" cy="457200"/>
            <a:chOff x="960" y="3552"/>
            <a:chExt cx="4464" cy="288"/>
          </a:xfrm>
        </p:grpSpPr>
        <p:sp>
          <p:nvSpPr>
            <p:cNvPr id="48150" name="Rectangle 139"/>
            <p:cNvSpPr>
              <a:spLocks noChangeArrowheads="1"/>
            </p:cNvSpPr>
            <p:nvPr/>
          </p:nvSpPr>
          <p:spPr bwMode="auto">
            <a:xfrm>
              <a:off x="1440" y="3552"/>
              <a:ext cx="3984"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51" name="Text Box 140"/>
            <p:cNvSpPr txBox="1">
              <a:spLocks noChangeArrowheads="1"/>
            </p:cNvSpPr>
            <p:nvPr/>
          </p:nvSpPr>
          <p:spPr bwMode="auto">
            <a:xfrm>
              <a:off x="3024"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52" name="Text Box 141"/>
            <p:cNvSpPr txBox="1">
              <a:spLocks noChangeArrowheads="1"/>
            </p:cNvSpPr>
            <p:nvPr/>
          </p:nvSpPr>
          <p:spPr bwMode="auto">
            <a:xfrm>
              <a:off x="2016"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53" name="Text Box 142"/>
            <p:cNvSpPr txBox="1">
              <a:spLocks noChangeArrowheads="1"/>
            </p:cNvSpPr>
            <p:nvPr/>
          </p:nvSpPr>
          <p:spPr bwMode="auto">
            <a:xfrm>
              <a:off x="2496"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54" name="Text Box 143"/>
            <p:cNvSpPr txBox="1">
              <a:spLocks noChangeArrowheads="1"/>
            </p:cNvSpPr>
            <p:nvPr/>
          </p:nvSpPr>
          <p:spPr bwMode="auto">
            <a:xfrm>
              <a:off x="494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55" name="Text Box 144"/>
            <p:cNvSpPr txBox="1">
              <a:spLocks noChangeArrowheads="1"/>
            </p:cNvSpPr>
            <p:nvPr/>
          </p:nvSpPr>
          <p:spPr bwMode="auto">
            <a:xfrm>
              <a:off x="398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56" name="Text Box 145"/>
            <p:cNvSpPr txBox="1">
              <a:spLocks noChangeArrowheads="1"/>
            </p:cNvSpPr>
            <p:nvPr/>
          </p:nvSpPr>
          <p:spPr bwMode="auto">
            <a:xfrm>
              <a:off x="446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57" name="Text Box 146"/>
            <p:cNvSpPr txBox="1">
              <a:spLocks noChangeArrowheads="1"/>
            </p:cNvSpPr>
            <p:nvPr/>
          </p:nvSpPr>
          <p:spPr bwMode="auto">
            <a:xfrm>
              <a:off x="3504" y="3600"/>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58" name="Line 147"/>
            <p:cNvSpPr>
              <a:spLocks noChangeShapeType="1"/>
            </p:cNvSpPr>
            <p:nvPr/>
          </p:nvSpPr>
          <p:spPr bwMode="auto">
            <a:xfrm>
              <a:off x="297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59" name="Line 148"/>
            <p:cNvSpPr>
              <a:spLocks noChangeShapeType="1"/>
            </p:cNvSpPr>
            <p:nvPr/>
          </p:nvSpPr>
          <p:spPr bwMode="auto">
            <a:xfrm>
              <a:off x="192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0" name="Line 149"/>
            <p:cNvSpPr>
              <a:spLocks noChangeShapeType="1"/>
            </p:cNvSpPr>
            <p:nvPr/>
          </p:nvSpPr>
          <p:spPr bwMode="auto">
            <a:xfrm>
              <a:off x="2448"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1" name="Line 150"/>
            <p:cNvSpPr>
              <a:spLocks noChangeShapeType="1"/>
            </p:cNvSpPr>
            <p:nvPr/>
          </p:nvSpPr>
          <p:spPr bwMode="auto">
            <a:xfrm>
              <a:off x="345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2" name="Line 151"/>
            <p:cNvSpPr>
              <a:spLocks noChangeShapeType="1"/>
            </p:cNvSpPr>
            <p:nvPr/>
          </p:nvSpPr>
          <p:spPr bwMode="auto">
            <a:xfrm>
              <a:off x="393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3" name="Line 152"/>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4" name="Text Box 153"/>
            <p:cNvSpPr txBox="1">
              <a:spLocks noChangeArrowheads="1"/>
            </p:cNvSpPr>
            <p:nvPr/>
          </p:nvSpPr>
          <p:spPr bwMode="auto">
            <a:xfrm>
              <a:off x="1488"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65" name="Rectangle 154"/>
            <p:cNvSpPr>
              <a:spLocks noChangeArrowheads="1"/>
            </p:cNvSpPr>
            <p:nvPr/>
          </p:nvSpPr>
          <p:spPr bwMode="auto">
            <a:xfrm>
              <a:off x="960" y="355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2</a:t>
              </a:r>
              <a:endParaRPr kumimoji="1" lang="en-US" altLang="zh-CN" sz="2000" b="1">
                <a:solidFill>
                  <a:srgbClr val="990000"/>
                </a:solidFill>
                <a:latin typeface="Comic Sans MS" panose="030F0902030302020204" pitchFamily="66" charset="0"/>
              </a:endParaRPr>
            </a:p>
          </p:txBody>
        </p:sp>
        <p:sp>
          <p:nvSpPr>
            <p:cNvPr id="48166" name="Line 155"/>
            <p:cNvSpPr>
              <a:spLocks noChangeShapeType="1"/>
            </p:cNvSpPr>
            <p:nvPr/>
          </p:nvSpPr>
          <p:spPr bwMode="auto">
            <a:xfrm>
              <a:off x="4896" y="3552"/>
              <a:ext cx="0" cy="288"/>
            </a:xfrm>
            <a:prstGeom prst="line">
              <a:avLst/>
            </a:prstGeom>
            <a:noFill/>
            <a:ln w="19050">
              <a:solidFill>
                <a:schemeClr val="tx1"/>
              </a:solidFill>
              <a:miter lim="800000"/>
              <a:tailEnd type="none" w="lg" len="me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 calcmode="lin" valueType="num">
                                      <p:cBhvr additive="base">
                                        <p:cTn id="7" dur="500" fill="hold"/>
                                        <p:tgtEl>
                                          <p:spTgt spid="854020"/>
                                        </p:tgtEl>
                                        <p:attrNameLst>
                                          <p:attrName>ppt_x</p:attrName>
                                        </p:attrNameLst>
                                      </p:cBhvr>
                                      <p:tavLst>
                                        <p:tav tm="0">
                                          <p:val>
                                            <p:strVal val="0-#ppt_w/2"/>
                                          </p:val>
                                        </p:tav>
                                        <p:tav tm="100000">
                                          <p:val>
                                            <p:strVal val="#ppt_x"/>
                                          </p:val>
                                        </p:tav>
                                      </p:tavLst>
                                    </p:anim>
                                    <p:anim calcmode="lin" valueType="num">
                                      <p:cBhvr additive="base">
                                        <p:cTn id="8" dur="500" fill="hold"/>
                                        <p:tgtEl>
                                          <p:spTgt spid="854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39"/>
                                        </p:tgtEl>
                                        <p:attrNameLst>
                                          <p:attrName>style.visibility</p:attrName>
                                        </p:attrNameLst>
                                      </p:cBhvr>
                                      <p:to>
                                        <p:strVal val="visible"/>
                                      </p:to>
                                    </p:set>
                                    <p:anim calcmode="lin" valueType="num">
                                      <p:cBhvr additive="base">
                                        <p:cTn id="19" dur="500" fill="hold"/>
                                        <p:tgtEl>
                                          <p:spTgt spid="854039"/>
                                        </p:tgtEl>
                                        <p:attrNameLst>
                                          <p:attrName>ppt_x</p:attrName>
                                        </p:attrNameLst>
                                      </p:cBhvr>
                                      <p:tavLst>
                                        <p:tav tm="0">
                                          <p:val>
                                            <p:strVal val="0-#ppt_w/2"/>
                                          </p:val>
                                        </p:tav>
                                        <p:tav tm="100000">
                                          <p:val>
                                            <p:strVal val="#ppt_x"/>
                                          </p:val>
                                        </p:tav>
                                      </p:tavLst>
                                    </p:anim>
                                    <p:anim calcmode="lin" valueType="num">
                                      <p:cBhvr additive="base">
                                        <p:cTn id="20" dur="500" fill="hold"/>
                                        <p:tgtEl>
                                          <p:spTgt spid="85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4040"/>
                                        </p:tgtEl>
                                        <p:attrNameLst>
                                          <p:attrName>style.visibility</p:attrName>
                                        </p:attrNameLst>
                                      </p:cBhvr>
                                      <p:to>
                                        <p:strVal val="visible"/>
                                      </p:to>
                                    </p:set>
                                    <p:anim calcmode="lin" valueType="num">
                                      <p:cBhvr additive="base">
                                        <p:cTn id="31" dur="500" fill="hold"/>
                                        <p:tgtEl>
                                          <p:spTgt spid="854040"/>
                                        </p:tgtEl>
                                        <p:attrNameLst>
                                          <p:attrName>ppt_x</p:attrName>
                                        </p:attrNameLst>
                                      </p:cBhvr>
                                      <p:tavLst>
                                        <p:tav tm="0">
                                          <p:val>
                                            <p:strVal val="0-#ppt_w/2"/>
                                          </p:val>
                                        </p:tav>
                                        <p:tav tm="100000">
                                          <p:val>
                                            <p:strVal val="#ppt_x"/>
                                          </p:val>
                                        </p:tav>
                                      </p:tavLst>
                                    </p:anim>
                                    <p:anim calcmode="lin" valueType="num">
                                      <p:cBhvr additive="base">
                                        <p:cTn id="32" dur="500" fill="hold"/>
                                        <p:tgtEl>
                                          <p:spTgt spid="8540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4041"/>
                                        </p:tgtEl>
                                        <p:attrNameLst>
                                          <p:attrName>style.visibility</p:attrName>
                                        </p:attrNameLst>
                                      </p:cBhvr>
                                      <p:to>
                                        <p:strVal val="visible"/>
                                      </p:to>
                                    </p:set>
                                    <p:anim calcmode="lin" valueType="num">
                                      <p:cBhvr additive="base">
                                        <p:cTn id="43" dur="500" fill="hold"/>
                                        <p:tgtEl>
                                          <p:spTgt spid="854041"/>
                                        </p:tgtEl>
                                        <p:attrNameLst>
                                          <p:attrName>ppt_x</p:attrName>
                                        </p:attrNameLst>
                                      </p:cBhvr>
                                      <p:tavLst>
                                        <p:tav tm="0">
                                          <p:val>
                                            <p:strVal val="0-#ppt_w/2"/>
                                          </p:val>
                                        </p:tav>
                                        <p:tav tm="100000">
                                          <p:val>
                                            <p:strVal val="#ppt_x"/>
                                          </p:val>
                                        </p:tav>
                                      </p:tavLst>
                                    </p:anim>
                                    <p:anim calcmode="lin" valueType="num">
                                      <p:cBhvr additive="base">
                                        <p:cTn id="44" dur="500" fill="hold"/>
                                        <p:tgtEl>
                                          <p:spTgt spid="8540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4042"/>
                                        </p:tgtEl>
                                        <p:attrNameLst>
                                          <p:attrName>style.visibility</p:attrName>
                                        </p:attrNameLst>
                                      </p:cBhvr>
                                      <p:to>
                                        <p:strVal val="visible"/>
                                      </p:to>
                                    </p:set>
                                    <p:anim calcmode="lin" valueType="num">
                                      <p:cBhvr additive="base">
                                        <p:cTn id="55" dur="500" fill="hold"/>
                                        <p:tgtEl>
                                          <p:spTgt spid="854042"/>
                                        </p:tgtEl>
                                        <p:attrNameLst>
                                          <p:attrName>ppt_x</p:attrName>
                                        </p:attrNameLst>
                                      </p:cBhvr>
                                      <p:tavLst>
                                        <p:tav tm="0">
                                          <p:val>
                                            <p:strVal val="0-#ppt_w/2"/>
                                          </p:val>
                                        </p:tav>
                                        <p:tav tm="100000">
                                          <p:val>
                                            <p:strVal val="#ppt_x"/>
                                          </p:val>
                                        </p:tav>
                                      </p:tavLst>
                                    </p:anim>
                                    <p:anim calcmode="lin" valueType="num">
                                      <p:cBhvr additive="base">
                                        <p:cTn id="56" dur="500" fill="hold"/>
                                        <p:tgtEl>
                                          <p:spTgt spid="8540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4043"/>
                                        </p:tgtEl>
                                        <p:attrNameLst>
                                          <p:attrName>style.visibility</p:attrName>
                                        </p:attrNameLst>
                                      </p:cBhvr>
                                      <p:to>
                                        <p:strVal val="visible"/>
                                      </p:to>
                                    </p:set>
                                    <p:anim calcmode="lin" valueType="num">
                                      <p:cBhvr additive="base">
                                        <p:cTn id="67" dur="500" fill="hold"/>
                                        <p:tgtEl>
                                          <p:spTgt spid="854043"/>
                                        </p:tgtEl>
                                        <p:attrNameLst>
                                          <p:attrName>ppt_x</p:attrName>
                                        </p:attrNameLst>
                                      </p:cBhvr>
                                      <p:tavLst>
                                        <p:tav tm="0">
                                          <p:val>
                                            <p:strVal val="0-#ppt_w/2"/>
                                          </p:val>
                                        </p:tav>
                                        <p:tav tm="100000">
                                          <p:val>
                                            <p:strVal val="#ppt_x"/>
                                          </p:val>
                                        </p:tav>
                                      </p:tavLst>
                                    </p:anim>
                                    <p:anim calcmode="lin" valueType="num">
                                      <p:cBhvr additive="base">
                                        <p:cTn id="68" dur="500" fill="hold"/>
                                        <p:tgtEl>
                                          <p:spTgt spid="85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1+#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54044"/>
                                        </p:tgtEl>
                                        <p:attrNameLst>
                                          <p:attrName>style.visibility</p:attrName>
                                        </p:attrNameLst>
                                      </p:cBhvr>
                                      <p:to>
                                        <p:strVal val="visible"/>
                                      </p:to>
                                    </p:set>
                                    <p:anim calcmode="lin" valueType="num">
                                      <p:cBhvr additive="base">
                                        <p:cTn id="79" dur="500" fill="hold"/>
                                        <p:tgtEl>
                                          <p:spTgt spid="854044"/>
                                        </p:tgtEl>
                                        <p:attrNameLst>
                                          <p:attrName>ppt_x</p:attrName>
                                        </p:attrNameLst>
                                      </p:cBhvr>
                                      <p:tavLst>
                                        <p:tav tm="0">
                                          <p:val>
                                            <p:strVal val="0-#ppt_w/2"/>
                                          </p:val>
                                        </p:tav>
                                        <p:tav tm="100000">
                                          <p:val>
                                            <p:strVal val="#ppt_x"/>
                                          </p:val>
                                        </p:tav>
                                      </p:tavLst>
                                    </p:anim>
                                    <p:anim calcmode="lin" valueType="num">
                                      <p:cBhvr additive="base">
                                        <p:cTn id="80" dur="500" fill="hold"/>
                                        <p:tgtEl>
                                          <p:spTgt spid="85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54045"/>
                                        </p:tgtEl>
                                        <p:attrNameLst>
                                          <p:attrName>style.visibility</p:attrName>
                                        </p:attrNameLst>
                                      </p:cBhvr>
                                      <p:to>
                                        <p:strVal val="visible"/>
                                      </p:to>
                                    </p:set>
                                    <p:anim calcmode="lin" valueType="num">
                                      <p:cBhvr additive="base">
                                        <p:cTn id="91" dur="500" fill="hold"/>
                                        <p:tgtEl>
                                          <p:spTgt spid="854045"/>
                                        </p:tgtEl>
                                        <p:attrNameLst>
                                          <p:attrName>ppt_x</p:attrName>
                                        </p:attrNameLst>
                                      </p:cBhvr>
                                      <p:tavLst>
                                        <p:tav tm="0">
                                          <p:val>
                                            <p:strVal val="0-#ppt_w/2"/>
                                          </p:val>
                                        </p:tav>
                                        <p:tav tm="100000">
                                          <p:val>
                                            <p:strVal val="#ppt_x"/>
                                          </p:val>
                                        </p:tav>
                                      </p:tavLst>
                                    </p:anim>
                                    <p:anim calcmode="lin" valueType="num">
                                      <p:cBhvr additive="base">
                                        <p:cTn id="92" dur="500" fill="hold"/>
                                        <p:tgtEl>
                                          <p:spTgt spid="85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1+#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autoUpdateAnimBg="0"/>
      <p:bldP spid="854039" grpId="0" autoUpdateAnimBg="0"/>
      <p:bldP spid="854040" grpId="0" autoUpdateAnimBg="0"/>
      <p:bldP spid="854041" grpId="0" autoUpdateAnimBg="0"/>
      <p:bldP spid="854042" grpId="0" autoUpdateAnimBg="0"/>
      <p:bldP spid="854043" grpId="0" autoUpdateAnimBg="0"/>
      <p:bldP spid="854044" grpId="0" autoUpdateAnimBg="0"/>
      <p:bldP spid="854045" grpId="0" autoUpdateAnimBg="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17011</Words>
  <Application>WPS 演示</Application>
  <PresentationFormat>全屏显示(4:3)</PresentationFormat>
  <Paragraphs>2589</Paragraphs>
  <Slides>63</Slides>
  <Notes>13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63</vt:i4>
      </vt:variant>
    </vt:vector>
  </HeadingPairs>
  <TitlesOfParts>
    <vt:vector size="89" baseType="lpstr">
      <vt:lpstr>Arial</vt:lpstr>
      <vt:lpstr>方正书宋_GBK</vt:lpstr>
      <vt:lpstr>Wingdings</vt:lpstr>
      <vt:lpstr>宋体</vt:lpstr>
      <vt:lpstr>宋体-简</vt:lpstr>
      <vt:lpstr>Times New Roman</vt:lpstr>
      <vt:lpstr>Webdings</vt:lpstr>
      <vt:lpstr>华文中宋</vt:lpstr>
      <vt:lpstr>Comic Sans MS</vt:lpstr>
      <vt:lpstr>Courier New</vt:lpstr>
      <vt:lpstr>微软雅黑</vt:lpstr>
      <vt:lpstr>汉仪旗黑</vt:lpstr>
      <vt:lpstr>Tahoma</vt:lpstr>
      <vt:lpstr>黑体</vt:lpstr>
      <vt:lpstr>黑体-简</vt:lpstr>
      <vt:lpstr>隶书</vt:lpstr>
      <vt:lpstr>报隶-简</vt:lpstr>
      <vt:lpstr>楷体_GB2312</vt:lpstr>
      <vt:lpstr>Symbol</vt:lpstr>
      <vt:lpstr>Arial Unicode MS</vt:lpstr>
      <vt:lpstr>汉仪楷体简</vt:lpstr>
      <vt:lpstr>宋体</vt:lpstr>
      <vt:lpstr>华文宋体</vt:lpstr>
      <vt:lpstr>华文仿宋</vt:lpstr>
      <vt:lpstr>Kingsoft Sign</vt:lpstr>
      <vt:lpstr>Watermark</vt:lpstr>
      <vt:lpstr>CH12 内部排序</vt:lpstr>
      <vt:lpstr>12.1 排序的基本概念</vt:lpstr>
      <vt:lpstr>12.1 排序的基本概念</vt:lpstr>
      <vt:lpstr>12.1 排序的基本概念</vt:lpstr>
      <vt:lpstr>12.1排序的基本概念</vt:lpstr>
      <vt:lpstr>12.1排序的基本概念</vt:lpstr>
      <vt:lpstr>12.1排序的基本概念</vt:lpstr>
      <vt:lpstr>12.1排序的基本概念</vt:lpstr>
      <vt:lpstr>12.2 插入排序</vt:lpstr>
      <vt:lpstr>12.2折半插入排序</vt:lpstr>
      <vt:lpstr>PowerPoint 演示文稿</vt:lpstr>
      <vt:lpstr>PowerPoint 演示文稿</vt:lpstr>
      <vt:lpstr>PowerPoint 演示文稿</vt:lpstr>
      <vt:lpstr>12.3 交换排序</vt:lpstr>
      <vt:lpstr>PowerPoint 演示文稿</vt:lpstr>
      <vt:lpstr>一次划分的具体过程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 选择排序</vt:lpstr>
      <vt:lpstr>12.4 堆排序</vt:lpstr>
      <vt:lpstr>12.4 最大堆的插入</vt:lpstr>
      <vt:lpstr>12.4  最大堆的删除</vt:lpstr>
      <vt:lpstr>12.4  最大堆的初始化 </vt:lpstr>
      <vt:lpstr>12.4  最大堆的初始化 </vt:lpstr>
      <vt:lpstr>12.4  堆排序</vt:lpstr>
      <vt:lpstr>12.4  堆排序</vt:lpstr>
      <vt:lpstr>12.5 归并排序</vt:lpstr>
      <vt:lpstr>归并排序的例子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2-路归并排序</vt:lpstr>
      <vt:lpstr>归并排序的算法评价</vt:lpstr>
      <vt:lpstr>12.6 分配排序和基数排序</vt:lpstr>
      <vt:lpstr>12.6 箱子排序</vt:lpstr>
      <vt:lpstr>12.6 箱子排序</vt:lpstr>
      <vt:lpstr>12.6 箱子排序</vt:lpstr>
      <vt:lpstr>12.6 箱子排序</vt:lpstr>
      <vt:lpstr>12.6 箱子排序</vt:lpstr>
      <vt:lpstr>12.6 箱子排序</vt:lpstr>
      <vt:lpstr>12.6 箱子排序</vt:lpstr>
      <vt:lpstr>3.8.1 Bin Sort</vt:lpstr>
      <vt:lpstr>12.6 箱子排序</vt:lpstr>
      <vt:lpstr>12.6 箱子排序</vt:lpstr>
      <vt:lpstr>12.6 基数排序</vt:lpstr>
      <vt:lpstr>12.6 基数排序</vt:lpstr>
      <vt:lpstr>12.6 基数排序</vt:lpstr>
      <vt:lpstr>12.6 基数排序</vt:lpstr>
      <vt:lpstr>12.6 基数排序</vt:lpstr>
      <vt:lpstr>12.7 排序算法总结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kevin</cp:lastModifiedBy>
  <cp:revision>156</cp:revision>
  <dcterms:created xsi:type="dcterms:W3CDTF">2021-12-22T04:14:49Z</dcterms:created>
  <dcterms:modified xsi:type="dcterms:W3CDTF">2021-12-22T04:14:49Z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y fmtid="{D5CDD505-2E9C-101B-9397-08002B2CF9AE}" pid="3" name="ICV">
    <vt:lpwstr>328ACB1D062443E98B7735F81655AB3D</vt:lpwstr>
  </property>
</Properties>
</file>