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4"/>
  </p:notesMasterIdLst>
  <p:sldIdLst>
    <p:sldId id="267" r:id="rId4"/>
    <p:sldId id="297" r:id="rId5"/>
    <p:sldId id="269" r:id="rId6"/>
    <p:sldId id="280" r:id="rId7"/>
    <p:sldId id="279" r:id="rId8"/>
    <p:sldId id="258" r:id="rId9"/>
    <p:sldId id="261" r:id="rId10"/>
    <p:sldId id="301" r:id="rId11"/>
    <p:sldId id="259" r:id="rId12"/>
    <p:sldId id="265" r:id="rId13"/>
    <p:sldId id="262" r:id="rId14"/>
    <p:sldId id="299" r:id="rId15"/>
    <p:sldId id="260" r:id="rId16"/>
    <p:sldId id="298" r:id="rId17"/>
    <p:sldId id="263" r:id="rId18"/>
    <p:sldId id="289" r:id="rId19"/>
    <p:sldId id="290" r:id="rId20"/>
    <p:sldId id="300" r:id="rId21"/>
    <p:sldId id="292" r:id="rId22"/>
    <p:sldId id="291" r:id="rId23"/>
    <p:sldId id="305" r:id="rId25"/>
    <p:sldId id="306" r:id="rId26"/>
    <p:sldId id="304" r:id="rId27"/>
    <p:sldId id="303" r:id="rId28"/>
    <p:sldId id="307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86" y="-78"/>
      </p:cViewPr>
      <p:guideLst>
        <p:guide orient="horz" pos="1620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b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 Rounded MT Bold" charset="0"/>
                <a:ea typeface="黑体" panose="02010609060101010101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371600" y="2914650"/>
            <a:ext cx="6400800" cy="89892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0" lvl="0" indent="0" algn="ctr">
              <a:buNone/>
              <a:defRPr>
                <a:solidFill>
                  <a:schemeClr val="bg1"/>
                </a:solidFill>
                <a:latin typeface="Arial Rounded MT Bold" charset="0"/>
                <a:ea typeface="黑体" panose="02010609060101010101" charset="-122"/>
              </a:defRPr>
            </a:lvl1pPr>
            <a:lvl2pPr marL="342900" lvl="1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lvl="2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lvl="3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lvl="4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05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05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05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09321-8310-4914-AB23-059BD70C4D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41FF-B8E3-48D9-830E-3FAC5FE7F9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122170"/>
            <a:ext cx="6400800" cy="898922"/>
          </a:xfrm>
          <a:noFill/>
        </p:spPr>
        <p:txBody>
          <a:bodyPr>
            <a:normAutofit fontScale="62500"/>
          </a:bodyPr>
          <a:lstStyle/>
          <a:p>
            <a:endParaRPr lang="zh-CN" altLang="en-US" sz="4400" dirty="0" smtClean="0">
              <a:solidFill>
                <a:srgbClr val="FFFF00"/>
              </a:solidFill>
            </a:endParaRPr>
          </a:p>
          <a:p>
            <a:r>
              <a:rPr lang="zh-CN" altLang="en-US" sz="4800" dirty="0" smtClean="0">
                <a:solidFill>
                  <a:srgbClr val="FFFF00"/>
                </a:solidFill>
              </a:rPr>
              <a:t>面向过程与面向对象</a:t>
            </a:r>
            <a:endParaRPr lang="en-US" altLang="zh-CN" sz="4400" dirty="0" smtClean="0">
              <a:solidFill>
                <a:srgbClr val="FFFF00"/>
              </a:solidFill>
            </a:endParaRPr>
          </a:p>
          <a:p>
            <a:endParaRPr lang="en-US" altLang="zh-CN" sz="4400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</a:t>
            </a:r>
            <a:endParaRPr lang="en-US" altLang="zh-CN" dirty="0" smtClean="0"/>
          </a:p>
          <a:p>
            <a:r>
              <a:rPr lang="en-US" altLang="zh-CN" sz="4000" dirty="0" smtClean="0">
                <a:solidFill>
                  <a:srgbClr val="FFFF00"/>
                </a:solidFill>
              </a:rPr>
              <a:t>                                                           </a:t>
            </a:r>
            <a:endParaRPr lang="zh-CN" altLang="en-US" sz="40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内容占位符 3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" name="图片 10" descr="工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598805"/>
            <a:ext cx="8473440" cy="400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对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583565"/>
            <a:ext cx="7700010" cy="417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285" y="1710929"/>
            <a:ext cx="8229600" cy="857250"/>
          </a:xfrm>
        </p:spPr>
        <p:txBody>
          <a:bodyPr>
            <a:normAutofit/>
          </a:bodyPr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程序中</a:t>
            </a:r>
            <a:r>
              <a:rPr lang="en-US" altLang="zh-CN"/>
              <a:t>,</a:t>
            </a:r>
            <a:br>
              <a:rPr lang="en-US" altLang="zh-CN"/>
            </a:br>
            <a:r>
              <a:rPr lang="zh-CN" altLang="en-US"/>
              <a:t>我们如何称呼他们呢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buNone/>
            </a:pPr>
            <a:endParaRPr lang="en-US" altLang="zh-CN" dirty="0" smtClean="0"/>
          </a:p>
          <a:p>
            <a:pPr latinLnBrk="1">
              <a:buNone/>
            </a:pPr>
            <a:endParaRPr lang="en-US" altLang="zh-CN" dirty="0" smtClean="0"/>
          </a:p>
          <a:p>
            <a:pPr latinLnBrk="1">
              <a:buNone/>
            </a:pPr>
            <a:endParaRPr lang="en-US" altLang="zh-CN" dirty="0" smtClean="0"/>
          </a:p>
          <a:p>
            <a:pPr latinLnBrk="1">
              <a:buNone/>
            </a:pPr>
            <a:r>
              <a:rPr lang="en-US" altLang="zh-CN" dirty="0" smtClean="0"/>
              <a:t>                                  </a:t>
            </a:r>
            <a:endParaRPr lang="zh-CN" altLang="en-US" dirty="0"/>
          </a:p>
        </p:txBody>
      </p:sp>
      <p:pic>
        <p:nvPicPr>
          <p:cNvPr id="6" name="图片 5" descr="定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520700"/>
            <a:ext cx="7969885" cy="4245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015" y="1924924"/>
            <a:ext cx="8229600" cy="857250"/>
          </a:xfrm>
        </p:spPr>
        <p:txBody>
          <a:bodyPr/>
          <a:p>
            <a:r>
              <a:rPr lang="zh-CN" altLang="en-US"/>
              <a:t>面向对象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1054735"/>
            <a:ext cx="5118735" cy="2281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1308735"/>
            <a:ext cx="7679055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202055"/>
            <a:ext cx="8888730" cy="22586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" y="1118235"/>
            <a:ext cx="909510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" y="1052830"/>
            <a:ext cx="9066530" cy="303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97924"/>
            <a:ext cx="8229600" cy="857250"/>
          </a:xfrm>
        </p:spPr>
        <p:txBody>
          <a:bodyPr/>
          <a:p>
            <a:r>
              <a:rPr lang="zh-CN" altLang="en-US"/>
              <a:t>面向过程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" y="1019175"/>
            <a:ext cx="8976995" cy="29203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798195"/>
            <a:ext cx="8978265" cy="34347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43280" y="2887980"/>
            <a:ext cx="8223250" cy="1193165"/>
          </a:xfrm>
        </p:spPr>
        <p:txBody>
          <a:bodyPr>
            <a:normAutofit fontScale="90000"/>
          </a:bodyPr>
          <a:p>
            <a:r>
              <a:rPr lang="zh-CN" altLang="en-US" sz="3200">
                <a:latin typeface="+mj-ea"/>
                <a:cs typeface="+mj-ea"/>
              </a:rPr>
              <a:t>特斯拉</a:t>
            </a:r>
            <a:r>
              <a:rPr lang="en-US" altLang="zh-CN" sz="3200">
                <a:latin typeface="+mj-ea"/>
                <a:cs typeface="+mj-ea"/>
              </a:rPr>
              <a:t>model_S</a:t>
            </a:r>
            <a:br>
              <a:rPr lang="en-US" altLang="zh-CN" sz="3200">
                <a:latin typeface="+mj-ea"/>
                <a:cs typeface="+mj-ea"/>
              </a:rPr>
            </a:br>
            <a:r>
              <a:rPr lang="zh-CN" altLang="en-US" sz="3200">
                <a:latin typeface="+mj-ea"/>
                <a:cs typeface="+mj-ea"/>
              </a:rPr>
              <a:t>是</a:t>
            </a:r>
            <a:r>
              <a:rPr sz="3200">
                <a:latin typeface="+mj-ea"/>
                <a:cs typeface="+mj-ea"/>
              </a:rPr>
              <a:t>传统左右开门,回归经典</a:t>
            </a:r>
            <a:r>
              <a:rPr lang="en-US" altLang="zh-CN" sz="3200">
                <a:latin typeface="+mj-ea"/>
                <a:cs typeface="+mj-ea"/>
              </a:rPr>
              <a:t>,</a:t>
            </a:r>
            <a:br>
              <a:rPr lang="en-US" altLang="zh-CN" sz="3200">
                <a:latin typeface="+mj-ea"/>
                <a:cs typeface="+mj-ea"/>
              </a:rPr>
            </a:br>
            <a:r>
              <a:rPr sz="3200">
                <a:latin typeface="+mj-ea"/>
                <a:cs typeface="+mj-ea"/>
              </a:rPr>
              <a:t>是油动力车,但耗油量较少</a:t>
            </a:r>
            <a:endParaRPr sz="3200">
              <a:latin typeface="+mj-ea"/>
              <a:cs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720340" y="517525"/>
            <a:ext cx="6262370" cy="181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olidFill>
                  <a:schemeClr val="bg1"/>
                </a:solidFill>
                <a:uFillTx/>
              </a:rPr>
              <a:t>特斯拉</a:t>
            </a:r>
            <a:r>
              <a:rPr lang="en-US" altLang="zh-CN" sz="3200">
                <a:solidFill>
                  <a:schemeClr val="bg1"/>
                </a:solidFill>
                <a:uFillTx/>
              </a:rPr>
              <a:t>model_X</a:t>
            </a:r>
            <a:endParaRPr lang="en-US" altLang="zh-CN" sz="3200">
              <a:solidFill>
                <a:schemeClr val="bg1"/>
              </a:solidFill>
              <a:uFillTx/>
            </a:endParaRPr>
          </a:p>
          <a:p>
            <a:r>
              <a:rPr lang="zh-CN" altLang="en-US" sz="3200">
                <a:solidFill>
                  <a:schemeClr val="bg1"/>
                </a:solidFill>
                <a:uFillTx/>
              </a:rPr>
              <a:t>是鹰翼门</a:t>
            </a:r>
            <a:r>
              <a:rPr lang="en-US" altLang="zh-CN" sz="3200">
                <a:solidFill>
                  <a:schemeClr val="bg1"/>
                </a:solidFill>
                <a:uFillTx/>
              </a:rPr>
              <a:t>,</a:t>
            </a:r>
            <a:r>
              <a:rPr lang="zh-CN" altLang="en-US" sz="3200">
                <a:solidFill>
                  <a:schemeClr val="bg1"/>
                </a:solidFill>
                <a:uFillTx/>
              </a:rPr>
              <a:t>门像鹰的翅膀上下开合</a:t>
            </a:r>
            <a:r>
              <a:rPr lang="en-US" altLang="zh-CN" sz="3200">
                <a:solidFill>
                  <a:schemeClr val="bg1"/>
                </a:solidFill>
                <a:uFillTx/>
              </a:rPr>
              <a:t>,</a:t>
            </a:r>
            <a:endParaRPr lang="en-US" altLang="zh-CN" sz="3200">
              <a:solidFill>
                <a:schemeClr val="bg1"/>
              </a:solidFill>
              <a:uFillTx/>
            </a:endParaRPr>
          </a:p>
          <a:p>
            <a:r>
              <a:rPr lang="zh-CN" altLang="en-US" sz="3200">
                <a:solidFill>
                  <a:schemeClr val="bg1"/>
                </a:solidFill>
                <a:uFillTx/>
              </a:rPr>
              <a:t>是新能源电动力车</a:t>
            </a:r>
            <a:r>
              <a:rPr lang="en-US" altLang="zh-CN" sz="3200">
                <a:solidFill>
                  <a:schemeClr val="bg1"/>
                </a:solidFill>
                <a:uFillTx/>
              </a:rPr>
              <a:t>,</a:t>
            </a:r>
            <a:r>
              <a:rPr lang="zh-CN" altLang="en-US" sz="3200">
                <a:solidFill>
                  <a:schemeClr val="bg1"/>
                </a:solidFill>
                <a:uFillTx/>
              </a:rPr>
              <a:t>节能环保</a:t>
            </a:r>
            <a:endParaRPr lang="zh-CN" altLang="en-US" sz="3200">
              <a:solidFill>
                <a:schemeClr val="bg1"/>
              </a:solidFill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517525"/>
            <a:ext cx="2397125" cy="194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2723515"/>
            <a:ext cx="2890520" cy="15220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169545"/>
            <a:ext cx="8921750" cy="4803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0" y="2578100"/>
            <a:ext cx="4606290" cy="1207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81915"/>
            <a:ext cx="8874760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267335" y="3110865"/>
            <a:ext cx="8229600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755650"/>
            <a:ext cx="8051165" cy="3507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" name="内容占位符 3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269875"/>
            <a:ext cx="8942705" cy="4618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" name="内容占位符 3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311785"/>
            <a:ext cx="8963025" cy="455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" name="内容占位符 3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315595"/>
            <a:ext cx="8304530" cy="449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" name="内容占位符 3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 descr="找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499110"/>
            <a:ext cx="8378825" cy="4239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			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	   	</a:t>
            </a:r>
            <a:r>
              <a:rPr lang="zh-CN" altLang="en-US" sz="5400">
                <a:sym typeface="+mn-ea"/>
              </a:rPr>
              <a:t>冷静一下兄弟</a:t>
            </a:r>
            <a:r>
              <a:rPr lang="en-US" altLang="zh-CN" sz="5400">
                <a:sym typeface="+mn-ea"/>
              </a:rPr>
              <a:t>!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工厂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372110"/>
            <a:ext cx="8364220" cy="4098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" name="图片 10" descr="车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436245"/>
            <a:ext cx="6508115" cy="438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时间革命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Rounded MT Bold"/>
        <a:ea typeface="黑体"/>
        <a:cs typeface=""/>
      </a:majorFont>
      <a:minorFont>
        <a:latin typeface="Arial Rounded MT Bold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张文广</Template>
  <TotalTime>0</TotalTime>
  <Words>259</Words>
  <Application>WPS 演示</Application>
  <PresentationFormat>全屏显示(16:9)</PresentationFormat>
  <Paragraphs>27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Arial Unicode MS</vt:lpstr>
      <vt:lpstr>Franklin Gothic Medium</vt:lpstr>
      <vt:lpstr>黑体</vt:lpstr>
      <vt:lpstr>隶书</vt:lpstr>
      <vt:lpstr>Times New Roman</vt:lpstr>
      <vt:lpstr>Arial Black</vt:lpstr>
      <vt:lpstr>Arial Rounded MT Bold</vt:lpstr>
      <vt:lpstr>MS UI Gothic</vt:lpstr>
      <vt:lpstr>华文细黑</vt:lpstr>
      <vt:lpstr>自定义设计方案</vt:lpstr>
      <vt:lpstr>时间革命</vt:lpstr>
      <vt:lpstr>PowerPoint 演示文稿</vt:lpstr>
      <vt:lpstr>面向过程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在python程序中, 我们如何称呼他们呢?</vt:lpstr>
      <vt:lpstr>PowerPoint 演示文稿</vt:lpstr>
      <vt:lpstr>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特斯拉model_S 是传统左右开门,回归经典, 是油动力车,但耗油量较少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wangwen</cp:lastModifiedBy>
  <cp:revision>28</cp:revision>
  <dcterms:created xsi:type="dcterms:W3CDTF">2018-10-17T08:16:00Z</dcterms:created>
  <dcterms:modified xsi:type="dcterms:W3CDTF">2019-04-03T23:31:11Z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