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305" r:id="rId6"/>
    <p:sldId id="306" r:id="rId7"/>
    <p:sldId id="307" r:id="rId8"/>
    <p:sldId id="308" r:id="rId9"/>
    <p:sldId id="309" r:id="rId10"/>
    <p:sldId id="28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779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0" y="6710183"/>
            <a:ext cx="12192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4099" name="文本框 50"/>
          <p:cNvSpPr txBox="1">
            <a:spLocks noChangeArrowheads="1"/>
          </p:cNvSpPr>
          <p:nvPr/>
        </p:nvSpPr>
        <p:spPr bwMode="auto">
          <a:xfrm>
            <a:off x="4068476" y="4737963"/>
            <a:ext cx="37235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作者：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jamon/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菩提</a:t>
            </a:r>
            <a:endParaRPr lang="zh-CN" altLang="en-US" sz="240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100" name="文本框 51"/>
          <p:cNvSpPr txBox="1">
            <a:spLocks noChangeArrowheads="1"/>
          </p:cNvSpPr>
          <p:nvPr/>
        </p:nvSpPr>
        <p:spPr bwMode="auto">
          <a:xfrm>
            <a:off x="4068563" y="5408004"/>
            <a:ext cx="39989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时间：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2019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05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日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390140" y="1238885"/>
            <a:ext cx="7874000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5" b="1" dirty="0">
                <a:solidFill>
                  <a:schemeClr val="bg1"/>
                </a:solidFill>
                <a:latin typeface="+mn-ea"/>
                <a:ea typeface="+mn-ea"/>
              </a:rPr>
              <a:t>Python</a:t>
            </a:r>
            <a:r>
              <a:rPr lang="zh-CN" altLang="en-US" sz="5335" b="1" dirty="0">
                <a:solidFill>
                  <a:schemeClr val="bg1"/>
                </a:solidFill>
                <a:latin typeface="+mn-ea"/>
                <a:ea typeface="+mn-ea"/>
              </a:rPr>
              <a:t>程序猿后台</a:t>
            </a:r>
            <a:r>
              <a:rPr lang="zh-CN" altLang="en-US" sz="5335" b="1" dirty="0">
                <a:solidFill>
                  <a:schemeClr val="bg1"/>
                </a:solidFill>
                <a:latin typeface="+mn-ea"/>
                <a:ea typeface="+mn-ea"/>
              </a:rPr>
              <a:t>杂谈</a:t>
            </a:r>
            <a:endParaRPr lang="zh-CN" altLang="en-US" sz="5335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一、优化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787" y="1416473"/>
            <a:ext cx="5889413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规范化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性能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体系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一、优化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规范化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8048" y="1224280"/>
            <a:ext cx="987806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编码风格：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代码是否符合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PEP8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规范？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多人开发时编程风格是否统一，比如同意含义变量名称不同，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mysql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等操作方式是否一致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流程规范：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测试是否充分，有没有规范化的流程和记录？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代码集成和服务上线是否有相应流程并严格执行？研发人员是否随意上线？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上线是否有操作流程记录和相应的结果记录？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一、优化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性能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8048" y="1224280"/>
            <a:ext cx="9878060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en-US" sz="24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当前系统是否存在潜在的性能瓶颈？比如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CPU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是否经常处于超负载状态？内存是否接近占满？产生性能瓶颈的原因在哪？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数据库架构是否合理？扩展性强不强？能适应接下来一年业务需求的增长和变化吗？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是否有负载均衡？有没有必要引入分库分表分片等措施的空间？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当前服务器资源利用是否充分？存不存在服务器某部分资源处于大量空闲状态？可否合并和迁移部分服务资源？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一、优化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体系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8048" y="1224280"/>
            <a:ext cx="987806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en-US" sz="2400">
                <a:latin typeface="楷体" panose="02010609060101010101" charset="-122"/>
                <a:ea typeface="楷体" panose="02010609060101010101" charset="-122"/>
              </a:rPr>
              <a:t> 1.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是否有监控系统和预警系统？有没有保障监控和预警系统自身的可靠性？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监控的延迟是多少？能否做到实时响应，出现问题时第一时间通知相关负责人？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系统中是否存在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单点故障隐患？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权限管理是松散还是严谨？有多少人可以登录正式服和测试服，他们分别又具备什么样的权限？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各关键数据备份机制是否齐全？有没有实时热备和定期冷备？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故障恢复的流程文档是否存在？各部分出现问题后到恢复正常的时间周期多长？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5600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二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、如何解决线上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未知问题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032510" y="1416685"/>
            <a:ext cx="9784715" cy="575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判断是否能够快速找到问题原因（</a:t>
            </a: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分钟内）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若不能则先启动备用服务或回滚至安全代码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确保线上服务正常后，再回过头继续跟踪问题原因；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找到该问题解决办法并修复</a:t>
            </a:r>
            <a:r>
              <a:rPr lang="en-US" altLang="zh-CN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bug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5600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二、如何解决线上未知问题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960755" y="1165225"/>
            <a:ext cx="942657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尽可能预防同类问题再次出现，完善业务代码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如果下次再出现类似问题，如何快速跟踪定位（监控、预警、预先日志埋点，定开关，流程文档，自动化等）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7. </a:t>
            </a: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完善后的新代码上线；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8. </a:t>
            </a: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若该问题对用户或客户造成了损失或可能被感知，通知用户或客户；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>
              <a:buClrTx/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9. </a:t>
            </a: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问题总结，记录相应文档，团队内部分享；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buClrTx/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554110" y="1047393"/>
            <a:ext cx="7522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n-ea"/>
                <a:ea typeface="+mn-ea"/>
              </a:rPr>
              <a:t>感谢大家的聆听</a:t>
            </a:r>
            <a:endParaRPr lang="zh-CN" altLang="en-US" sz="8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3555" y="4121785"/>
            <a:ext cx="65144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^_^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WPS Writer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微软雅黑 Light</vt:lpstr>
      <vt:lpstr>Calibri</vt:lpstr>
      <vt:lpstr>楷体</vt:lpstr>
      <vt:lpstr>Wingdings</vt:lpstr>
      <vt:lpstr>Helvetica Neue</vt:lpstr>
      <vt:lpstr>SimSun</vt:lpstr>
      <vt:lpstr>HYShuSongErKW</vt:lpstr>
      <vt:lpstr>微软雅黑</vt:lpstr>
      <vt:lpstr>HYQiHeiKW</vt:lpstr>
      <vt:lpstr/>
      <vt:lpstr>Arial Unicode MS</vt:lpstr>
      <vt:lpstr>PingFang SC</vt:lpstr>
      <vt:lpstr>HYKaiTiKW</vt:lpstr>
      <vt:lpstr>Calibri Light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jamon</dc:creator>
  <cp:lastModifiedBy>jamon</cp:lastModifiedBy>
  <cp:revision>30</cp:revision>
  <dcterms:created xsi:type="dcterms:W3CDTF">2019-05-16T00:13:54Z</dcterms:created>
  <dcterms:modified xsi:type="dcterms:W3CDTF">2019-05-16T00:13:54Z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