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2" r:id="rId6"/>
    <p:sldId id="273" r:id="rId7"/>
    <p:sldId id="280" r:id="rId8"/>
    <p:sldId id="281" r:id="rId9"/>
    <p:sldId id="283" r:id="rId10"/>
    <p:sldId id="284" r:id="rId11"/>
    <p:sldId id="282" r:id="rId12"/>
    <p:sldId id="267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（5分钟）" id="{E51481FA-7153-4520-8AAE-7F7F74FB6327}">
          <p14:sldIdLst>
            <p14:sldId id="257"/>
            <p14:sldId id="259"/>
          </p14:sldIdLst>
        </p14:section>
        <p14:section name="三、知识点部分（100分钟）" id="{AD83DBD8-9D58-4DF3-B473-03C8A892CC39}">
          <p14:sldIdLst>
            <p14:sldId id="260"/>
          </p14:sldIdLst>
        </p14:section>
        <p14:section name="1-canvas 的概念" id="{4C832947-2092-B242-8FF3-4D96B6007803}">
          <p14:sldIdLst>
            <p14:sldId id="272"/>
            <p14:sldId id="273"/>
            <p14:sldId id="280"/>
          </p14:sldIdLst>
        </p14:section>
        <p14:section name="2-canvas 上下文对象的概念" id="{B7D5C882-39DB-4992-B5C3-311FDDDCB968}">
          <p14:sldIdLst>
            <p14:sldId id="281"/>
            <p14:sldId id="283"/>
            <p14:sldId id="284"/>
          </p14:sldIdLst>
        </p14:section>
        <p14:section name="3-canvas 的兼容性" id="{B1006F53-166D-40D1-B2CE-EEB1170C6500}">
          <p14:sldIdLst>
            <p14:sldId id="282"/>
          </p14:sldIdLst>
        </p14:section>
        <p14:section name="注意事项" id="{AE3B4469-8CBD-4D65-BF6E-BC8E1AA2C949}">
          <p14:sldIdLst>
            <p14:sldId id="267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5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C97E11-EC30-464B-8B05-CD8D017211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8568" y="445249"/>
            <a:ext cx="1225232" cy="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3F590C-DD68-4C54-83E4-3687953A186F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获取了上下文对象后，如何用它画画？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颜色</a:t>
            </a:r>
            <a:endParaRPr lang="en-US" altLang="zh-CN"/>
          </a:p>
          <a:p>
            <a:r>
              <a:rPr lang="zh-CN" altLang="en-US"/>
              <a:t>形状</a:t>
            </a:r>
            <a:endParaRPr lang="en-US" altLang="zh-CN"/>
          </a:p>
          <a:p>
            <a:r>
              <a:rPr lang="zh-CN" altLang="en-US"/>
              <a:t>绘图方法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BE8110-6936-42C1-B019-424B3929B442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4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兼容性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兼容</a:t>
            </a:r>
            <a:r>
              <a:rPr lang="en-US" altLang="zh-CN"/>
              <a:t>ie9 </a:t>
            </a:r>
            <a:r>
              <a:rPr lang="zh-CN" altLang="en-US"/>
              <a:t>及其以上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26" name="Picture 2" descr="图片描述">
            <a:extLst>
              <a:ext uri="{FF2B5EF4-FFF2-40B4-BE49-F238E27FC236}">
                <a16:creationId xmlns:a16="http://schemas.microsoft.com/office/drawing/2014/main" id="{8B6DE0F1-788F-4A7A-8D93-7DE6358C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1569"/>
            <a:ext cx="7620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D6CF67-DCFC-429A-972E-5193F1318DDE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的尺寸有极限值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的尺寸过大，其中的图像不会显示。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的尺寸尽量控制在</a:t>
            </a:r>
            <a:r>
              <a:rPr lang="en-US" altLang="zh-CN"/>
              <a:t>4000 </a:t>
            </a:r>
            <a:r>
              <a:rPr lang="zh-CN" altLang="en-US"/>
              <a:t>以内。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具体极限值因浏览器、平台不同而不同。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71709F-B6A4-4265-8F0B-C9F6DA4059B6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在不同浏览器和平台上的极限值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Chrome:</a:t>
            </a:r>
            <a:br>
              <a:rPr lang="en-US" altLang="zh-CN"/>
            </a:br>
            <a:r>
              <a:rPr lang="en-US" altLang="zh-CN" dirty="0"/>
              <a:t>Maximum height/width: 32,767 pixels</a:t>
            </a:r>
            <a:br>
              <a:rPr lang="en-US" altLang="zh-CN"/>
            </a:br>
            <a:r>
              <a:rPr lang="en-US" altLang="zh-CN" dirty="0"/>
              <a:t>Maximum area: 268,435,456 pixels (e.g., 16,384 x </a:t>
            </a:r>
            <a:r>
              <a:rPr lang="en-US" altLang="zh-CN"/>
              <a:t>16,384)</a:t>
            </a:r>
          </a:p>
          <a:p>
            <a:r>
              <a:rPr lang="en-US" altLang="zh-CN"/>
              <a:t>Firefox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Maximum height/width: 32,767 pixels</a:t>
            </a:r>
            <a:br>
              <a:rPr lang="en-US" altLang="zh-CN" dirty="0"/>
            </a:br>
            <a:r>
              <a:rPr lang="en-US" altLang="zh-CN" dirty="0"/>
              <a:t>Maximum area: 472,907,776 pixels (e.g., 22,528 x 20,992)</a:t>
            </a:r>
          </a:p>
          <a:p>
            <a:r>
              <a:rPr lang="en-US" altLang="zh-CN" dirty="0"/>
              <a:t>IE:</a:t>
            </a:r>
            <a:br>
              <a:rPr lang="en-US" altLang="zh-CN" dirty="0"/>
            </a:br>
            <a:r>
              <a:rPr lang="en-US" altLang="zh-CN" dirty="0"/>
              <a:t>Maximum height/width: 8,192 pixels</a:t>
            </a:r>
            <a:br>
              <a:rPr lang="en-US" altLang="zh-CN" dirty="0"/>
            </a:br>
            <a:r>
              <a:rPr lang="en-US" altLang="zh-CN" dirty="0"/>
              <a:t>Maximum area: N/A</a:t>
            </a:r>
          </a:p>
          <a:p>
            <a:r>
              <a:rPr lang="en-US" altLang="zh-CN" dirty="0"/>
              <a:t>IE Mobile and WeiXin:</a:t>
            </a:r>
            <a:br>
              <a:rPr lang="en-US" altLang="zh-CN" dirty="0"/>
            </a:br>
            <a:r>
              <a:rPr lang="en-US" altLang="zh-CN" dirty="0"/>
              <a:t>Maximum height/width: 4,096 pixels</a:t>
            </a:r>
            <a:br>
              <a:rPr lang="en-US" altLang="zh-CN" dirty="0"/>
            </a:br>
            <a:r>
              <a:rPr lang="en-US" altLang="zh-CN" dirty="0"/>
              <a:t>Maximum area: N/A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48CFBA-8DDC-4D63-8F4B-F29A769CF42B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A352-1354-4838-A1D3-4E2283F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D3F3-22CF-4038-88AD-A2401A3D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 dirty="0" err="1"/>
              <a:t>webstorm</a:t>
            </a:r>
            <a:r>
              <a:rPr lang="en-US" altLang="zh-CN"/>
              <a:t> </a:t>
            </a:r>
            <a:r>
              <a:rPr lang="zh-CN" altLang="en-US"/>
              <a:t>开发工具，若没有，</a:t>
            </a:r>
            <a:r>
              <a:rPr lang="en-US" altLang="zh-CN"/>
              <a:t>vscode </a:t>
            </a:r>
            <a:r>
              <a:rPr lang="zh-CN" altLang="en-US"/>
              <a:t>亦可。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live-server</a:t>
            </a:r>
            <a:r>
              <a:rPr lang="zh-CN" altLang="en-US"/>
              <a:t>，用于启服务，安装方法 </a:t>
            </a:r>
            <a:r>
              <a:rPr lang="en-US" altLang="zh-CN" dirty="0"/>
              <a:t>npm i -</a:t>
            </a:r>
            <a:r>
              <a:rPr lang="en-US" altLang="zh-CN"/>
              <a:t>g live-server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需掌握</a:t>
            </a:r>
            <a:r>
              <a:rPr lang="en-US" altLang="zh-CN"/>
              <a:t>es6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 的基础知识。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非必须准备，但推荐准备的一项：把我们初中学的三角函数再看一遍。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C198AD-3949-46CD-B91F-4C2CF6A2068A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对canvas 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的概念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有一个整体认知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理解canvas 的绘图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方式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23AFD3-F92D-4B89-BF37-15DCA0B2009F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上下文对象的概念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的兼容性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9A97E5-4B4E-4E55-AEC2-B4C33DE1F292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我们为什么要学</a:t>
            </a:r>
            <a:r>
              <a:rPr lang="en-US" altLang="zh-CN"/>
              <a:t>canvas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我们可以使用</a:t>
            </a:r>
            <a:r>
              <a:rPr lang="en-US" altLang="zh-CN"/>
              <a:t>canvas </a:t>
            </a:r>
            <a:r>
              <a:rPr lang="zh-CN" altLang="en-US"/>
              <a:t>绘制复杂图形，处理图像，开发游戏，做动画，处理视频</a:t>
            </a:r>
            <a:r>
              <a:rPr lang="en-US" altLang="zh-CN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DD5B3-DB41-4B01-8DB3-C5FB1406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04" y="2566931"/>
            <a:ext cx="3415552" cy="4764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4CC063-26B6-43D7-91C3-264E97CBDB07}"/>
              </a:ext>
            </a:extLst>
          </p:cNvPr>
          <p:cNvSpPr/>
          <p:nvPr/>
        </p:nvSpPr>
        <p:spPr>
          <a:xfrm>
            <a:off x="838200" y="258752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div+css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14EFD8B-AEB3-43D1-8222-FAEB352335A4}"/>
              </a:ext>
            </a:extLst>
          </p:cNvPr>
          <p:cNvSpPr/>
          <p:nvPr/>
        </p:nvSpPr>
        <p:spPr>
          <a:xfrm>
            <a:off x="1935622" y="2749913"/>
            <a:ext cx="252011" cy="1248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6B825-1CDE-4E41-9288-9056338F8D83}"/>
              </a:ext>
            </a:extLst>
          </p:cNvPr>
          <p:cNvSpPr/>
          <p:nvPr/>
        </p:nvSpPr>
        <p:spPr>
          <a:xfrm>
            <a:off x="838200" y="4099970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canvas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A8FE199-BBFE-43A8-8A28-20C7DC98A0C3}"/>
              </a:ext>
            </a:extLst>
          </p:cNvPr>
          <p:cNvSpPr/>
          <p:nvPr/>
        </p:nvSpPr>
        <p:spPr>
          <a:xfrm>
            <a:off x="1935622" y="4262354"/>
            <a:ext cx="252011" cy="1248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413121-C53C-47C0-A5AC-4DCFE919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267" y="3962818"/>
            <a:ext cx="3171825" cy="7239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BE7E772-352C-4C21-A405-6D43E9DE9D9D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是什么？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广义：</a:t>
            </a:r>
            <a:r>
              <a:rPr lang="en-US" altLang="zh-CN"/>
              <a:t>h5 </a:t>
            </a:r>
            <a:r>
              <a:rPr lang="zh-CN" altLang="en-US"/>
              <a:t>新增</a:t>
            </a:r>
            <a:r>
              <a:rPr lang="en-US" altLang="zh-CN"/>
              <a:t>canvas 2d </a:t>
            </a:r>
            <a:r>
              <a:rPr lang="zh-CN" altLang="en-US"/>
              <a:t>绘图功能</a:t>
            </a:r>
          </a:p>
          <a:p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</a:t>
            </a:r>
            <a:r>
              <a:rPr lang="en-US" altLang="zh-CN"/>
              <a:t>: </a:t>
            </a:r>
          </a:p>
          <a:p>
            <a:pPr lvl="1"/>
            <a:r>
              <a:rPr lang="en-US" altLang="zh-CN"/>
              <a:t>canvas </a:t>
            </a:r>
            <a:r>
              <a:rPr lang="zh-CN" altLang="en-US"/>
              <a:t>是</a:t>
            </a:r>
            <a:r>
              <a:rPr lang="en-US" altLang="zh-CN"/>
              <a:t>html </a:t>
            </a:r>
            <a:r>
              <a:rPr lang="zh-CN" altLang="en-US"/>
              <a:t>标签</a:t>
            </a:r>
            <a:endParaRPr lang="en-US" altLang="zh-CN"/>
          </a:p>
          <a:p>
            <a:pPr lvl="1"/>
            <a:r>
              <a:rPr lang="zh-CN" altLang="en-US"/>
              <a:t>我们需要用</a:t>
            </a:r>
            <a:r>
              <a:rPr lang="en-US" altLang="zh-CN"/>
              <a:t>js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里绘制图形</a:t>
            </a:r>
            <a:endParaRPr lang="en-US" altLang="zh-CN"/>
          </a:p>
          <a:p>
            <a:pPr lvl="1"/>
            <a:r>
              <a:rPr lang="en-US" altLang="zh-CN"/>
              <a:t>canvas</a:t>
            </a:r>
            <a:r>
              <a:rPr lang="zh-CN" altLang="en-US"/>
              <a:t>可以理解为一张画布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CE3AF-C61F-4495-906F-FE168CCD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89" y="1470777"/>
            <a:ext cx="4716507" cy="47061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41E7D4-FDD9-434D-B8A1-4D83CEAC5B6A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</a:t>
            </a:r>
            <a:r>
              <a:rPr lang="en-US" altLang="zh-CN"/>
              <a:t>canvas </a:t>
            </a:r>
            <a:r>
              <a:rPr lang="zh-CN" altLang="en-US"/>
              <a:t>的尺寸？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设置</a:t>
            </a:r>
            <a:r>
              <a:rPr lang="en-US" altLang="zh-CN"/>
              <a:t>canvas dom </a:t>
            </a:r>
            <a:r>
              <a:rPr lang="zh-CN" altLang="en-US"/>
              <a:t>元素的 </a:t>
            </a:r>
            <a:r>
              <a:rPr lang="en-US" altLang="zh-CN"/>
              <a:t>width height </a:t>
            </a:r>
            <a:r>
              <a:rPr lang="zh-CN" altLang="en-US"/>
              <a:t>属性。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注意：不要使用</a:t>
            </a:r>
            <a:r>
              <a:rPr lang="en-US" altLang="zh-CN"/>
              <a:t>css </a:t>
            </a:r>
            <a:r>
              <a:rPr lang="zh-CN" altLang="en-US"/>
              <a:t>设置</a:t>
            </a:r>
            <a:r>
              <a:rPr lang="en-US" altLang="zh-CN"/>
              <a:t>canvas </a:t>
            </a:r>
            <a:r>
              <a:rPr lang="zh-CN" altLang="en-US"/>
              <a:t>尺寸。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9BF5D-1074-4AFD-94A6-8D61C0E9B118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上下文对象是什么？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796076-77A8-4BCB-9CDC-CC76DB64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6025"/>
            <a:ext cx="4971817" cy="49609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6D2841-E452-4D8C-B420-A7D03F4AA24E}"/>
              </a:ext>
            </a:extLst>
          </p:cNvPr>
          <p:cNvSpPr/>
          <p:nvPr/>
        </p:nvSpPr>
        <p:spPr>
          <a:xfrm>
            <a:off x="6096000" y="3824369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A5E3"/>
                </a:solidFill>
              </a:rPr>
              <a:t>canvas </a:t>
            </a:r>
            <a:r>
              <a:rPr lang="zh-CN" altLang="en-US" b="1">
                <a:solidFill>
                  <a:srgbClr val="00A5E3"/>
                </a:solidFill>
              </a:rPr>
              <a:t>上下文对象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E2CEB4-D880-46EB-A831-FE841667B986}"/>
              </a:ext>
            </a:extLst>
          </p:cNvPr>
          <p:cNvSpPr/>
          <p:nvPr/>
        </p:nvSpPr>
        <p:spPr>
          <a:xfrm>
            <a:off x="5225875" y="1573649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canvas </a:t>
            </a:r>
            <a:r>
              <a:rPr lang="zh-CN" altLang="en-US" b="1"/>
              <a:t>画布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D78ED4-4CE8-4253-B884-DFC8B76763B6}"/>
              </a:ext>
            </a:extLst>
          </p:cNvPr>
          <p:cNvCxnSpPr>
            <a:cxnSpLocks/>
          </p:cNvCxnSpPr>
          <p:nvPr/>
        </p:nvCxnSpPr>
        <p:spPr>
          <a:xfrm flipH="1">
            <a:off x="3631963" y="1942981"/>
            <a:ext cx="1593912" cy="545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E3B24F-8701-4D77-A8AF-46D069E7FDC9}"/>
              </a:ext>
            </a:extLst>
          </p:cNvPr>
          <p:cNvCxnSpPr>
            <a:cxnSpLocks/>
          </p:cNvCxnSpPr>
          <p:nvPr/>
        </p:nvCxnSpPr>
        <p:spPr>
          <a:xfrm flipH="1">
            <a:off x="5409489" y="4193701"/>
            <a:ext cx="686511" cy="670457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C21D3B5-88EC-49ED-B99F-5B2EF031083F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如何获取</a:t>
            </a:r>
            <a:r>
              <a:rPr lang="en-US" altLang="zh-CN"/>
              <a:t>canvas </a:t>
            </a:r>
            <a:r>
              <a:rPr lang="zh-CN" altLang="en-US"/>
              <a:t>上下文对象？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zh-CN" altLang="en-US">
                <a:solidFill>
                  <a:srgbClr val="000000"/>
                </a:solidFill>
                <a:sym typeface="Helvetica"/>
              </a:rPr>
              <a:t>获取上下文对象的方法：</a:t>
            </a:r>
            <a:r>
              <a:rPr kumimoji="0" lang="en-US" altLang="zh-CN">
                <a:solidFill>
                  <a:srgbClr val="000000"/>
                </a:solidFill>
                <a:sym typeface="Helvetica"/>
              </a:rPr>
              <a:t>canvas.getContext(‘2d’)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9D01F8-0FB2-47A1-A85C-94804C140415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050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1894</TotalTime>
  <Words>370</Words>
  <Application>Microsoft Office PowerPoint</Application>
  <PresentationFormat>宽屏</PresentationFormat>
  <Paragraphs>49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主题1</vt:lpstr>
      <vt:lpstr>canvas概述</vt:lpstr>
      <vt:lpstr>课前准备</vt:lpstr>
      <vt:lpstr>课堂目标</vt:lpstr>
      <vt:lpstr>知识点综述</vt:lpstr>
      <vt:lpstr>我们为什么要学canvas？</vt:lpstr>
      <vt:lpstr>canvas 是什么？</vt:lpstr>
      <vt:lpstr>如何设置canvas 的尺寸？</vt:lpstr>
      <vt:lpstr>canvas 上下文对象是什么？</vt:lpstr>
      <vt:lpstr>如何获取canvas 上下文对象？</vt:lpstr>
      <vt:lpstr>获取了上下文对象后，如何用它画画？</vt:lpstr>
      <vt:lpstr>canvas 兼容性</vt:lpstr>
      <vt:lpstr>canvas 的尺寸有极限值</vt:lpstr>
      <vt:lpstr>canvas 在不同浏览器和平台上的极限值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285</cp:revision>
  <dcterms:created xsi:type="dcterms:W3CDTF">2019-05-19T07:46:27Z</dcterms:created>
  <dcterms:modified xsi:type="dcterms:W3CDTF">2020-01-02T12:42:49Z</dcterms:modified>
</cp:coreProperties>
</file>