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272" r:id="rId5"/>
    <p:sldId id="273" r:id="rId6"/>
    <p:sldId id="261" r:id="rId7"/>
    <p:sldId id="274" r:id="rId8"/>
    <p:sldId id="275" r:id="rId9"/>
    <p:sldId id="262" r:id="rId10"/>
    <p:sldId id="266" r:id="rId11"/>
    <p:sldId id="28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canvas 坐标系和栅格" id="{4C832947-2092-B242-8FF3-4D96B6007803}">
          <p14:sldIdLst>
            <p14:sldId id="272"/>
          </p14:sldIdLst>
        </p14:section>
        <p14:section name="2-canvas 的绘图形式 - 矩形" id="{6D6BDED6-C05D-44D6-8F02-8AC4D30F58C5}">
          <p14:sldIdLst>
            <p14:sldId id="273"/>
          </p14:sldIdLst>
        </p14:section>
        <p14:section name="3-canvas 的绘图形式 - 路径" id="{2221626E-0862-4A63-ACFB-48809009CAE5}">
          <p14:sldIdLst>
            <p14:sldId id="261"/>
            <p14:sldId id="274"/>
            <p14:sldId id="275"/>
            <p14:sldId id="262"/>
            <p14:sldId id="266"/>
            <p14:sldId id="281"/>
          </p14:sldIdLst>
        </p14:section>
        <p14:section name="总结" id="{AE3B4469-8CBD-4D65-BF6E-BC8E1AA2C949}">
          <p14:sldIdLst>
            <p14:sldId id="267"/>
            <p14:sldId id="268"/>
          </p14:sldIdLst>
        </p14:section>
        <p14:section name="案例" id="{53B9D617-9879-4947-A1DB-073DC7B477F0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6764" autoAdjust="0"/>
  </p:normalViewPr>
  <p:slideViewPr>
    <p:cSldViewPr snapToGrid="0">
      <p:cViewPr varScale="1">
        <p:scale>
          <a:sx n="97" d="100"/>
          <a:sy n="97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82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C97E11-EC30-464B-8B05-CD8D017211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8568" y="445249"/>
            <a:ext cx="1225232" cy="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绘制图形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0540E4-9286-4922-9473-C4E99939AEF0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二次贝塞尔曲线</a:t>
            </a:r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30D4CE00-4AC8-4C54-83D9-EB7FC34C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842" y="1695361"/>
            <a:ext cx="3289469" cy="346727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BF3392-5226-4644-99D3-EC2FFF4632CD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三次贝塞尔曲线</a:t>
            </a:r>
          </a:p>
        </p:txBody>
      </p:sp>
      <p:pic>
        <p:nvPicPr>
          <p:cNvPr id="7" name="图像" descr="图像">
            <a:extLst>
              <a:ext uri="{FF2B5EF4-FFF2-40B4-BE49-F238E27FC236}">
                <a16:creationId xmlns:a16="http://schemas.microsoft.com/office/drawing/2014/main" id="{AC2B709B-1DC8-42F0-A7E4-53B4C2DE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136" y="1858582"/>
            <a:ext cx="5575587" cy="273064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CDEB6E-C1B0-4F14-B3FF-B3CCE73FBF51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2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路径的绘图原理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F5B55F-FB10-4538-BB73-B0A8EA25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7" y="1216025"/>
            <a:ext cx="8533245" cy="4960938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2CB563-DAA4-42BC-8105-BFFF6B14D8FB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7073-0C52-48A4-BEEA-695A65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路径和子路径的概念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EB867-F528-4107-8AC4-D6270FD6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路径：</a:t>
            </a:r>
          </a:p>
          <a:p>
            <a:pPr lvl="1" indent="-285750"/>
            <a:r>
              <a:rPr lang="zh-CN" altLang="en-US"/>
              <a:t>路径是子路径的集合</a:t>
            </a:r>
          </a:p>
          <a:p>
            <a:pPr lvl="1" indent="-285750"/>
            <a:r>
              <a:rPr lang="zh-CN" altLang="en-US"/>
              <a:t>一个上下文对象同时只有一个路径，想要绘制新的路径，就要把当前路径置空。</a:t>
            </a:r>
          </a:p>
          <a:p>
            <a:pPr lvl="1" indent="-285750"/>
            <a:r>
              <a:rPr lang="en-US" altLang="zh-CN"/>
              <a:t>beginPath() </a:t>
            </a:r>
            <a:r>
              <a:rPr lang="zh-CN" altLang="en-US"/>
              <a:t>方法当前路径置空，也就是将路径恢复到默认状态，让之后绘制的路径不受以前路径的影响。</a:t>
            </a:r>
            <a:endParaRPr lang="en-US" altLang="zh-CN"/>
          </a:p>
          <a:p>
            <a:pPr marL="400050" lvl="1" indent="0">
              <a:buNone/>
            </a:pPr>
            <a:endParaRPr lang="zh-CN" altLang="en-US"/>
          </a:p>
          <a:p>
            <a:r>
              <a:rPr lang="zh-CN" altLang="en-US"/>
              <a:t>子路径：</a:t>
            </a:r>
          </a:p>
          <a:p>
            <a:pPr lvl="1" indent="-285750"/>
            <a:r>
              <a:rPr lang="zh-CN" altLang="en-US"/>
              <a:t>子路径是一条只有一个起点的、连续不断开的线</a:t>
            </a:r>
          </a:p>
          <a:p>
            <a:pPr lvl="1" indent="-285750"/>
            <a:r>
              <a:rPr lang="en-US" altLang="zh-CN"/>
              <a:t>moveTo(x,y)  </a:t>
            </a:r>
            <a:r>
              <a:rPr lang="zh-CN" altLang="en-US"/>
              <a:t>是设置路径起点的方法，也是创建一条新的子路径的方法</a:t>
            </a:r>
          </a:p>
          <a:p>
            <a:pPr lvl="1" indent="-285750"/>
            <a:r>
              <a:rPr lang="zh-CN" altLang="en-US"/>
              <a:t>路径里的第一条子路径可以无需设置起点，它的起点默认是子路径中的第一个点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rect(x,y,w,h) </a:t>
            </a:r>
            <a:r>
              <a:rPr lang="zh-CN" altLang="en-US"/>
              <a:t>绘制路径时，会具备</a:t>
            </a:r>
            <a:r>
              <a:rPr lang="en-US" altLang="zh-CN"/>
              <a:t>moveTo() </a:t>
            </a:r>
            <a:r>
              <a:rPr lang="zh-CN" altLang="en-US"/>
              <a:t>功能。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4718A9-D580-4D27-954B-D580AA820F02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2BDD-A390-48E8-8F12-4F6319A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1E84E-8D3F-40AB-8B07-1F45D616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知识点：</a:t>
            </a:r>
            <a:r>
              <a:rPr lang="en-US" altLang="zh-CN"/>
              <a:t>fillRect(),strokeRect(),clearRect(), lineTo(),arc(),bezierCurverTo()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D7C7F-E537-4C03-A0E3-C015084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42" y="1874958"/>
            <a:ext cx="4323515" cy="43020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984CD5B-3B4F-4A99-BA36-4D3282A5F802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5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2B61-02DE-46A2-87DB-BB40EFB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水滴</a:t>
            </a:r>
          </a:p>
        </p:txBody>
      </p:sp>
      <p:pic>
        <p:nvPicPr>
          <p:cNvPr id="4" name="l3jMvXiCevoL9MUP.png!thumbnail.png" descr="l3jMvXiCevoL9MUP.png!thumbnail.png">
            <a:extLst>
              <a:ext uri="{FF2B5EF4-FFF2-40B4-BE49-F238E27FC236}">
                <a16:creationId xmlns:a16="http://schemas.microsoft.com/office/drawing/2014/main" id="{574EBF44-D31F-4C14-A592-161E9F25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59" y="1216025"/>
            <a:ext cx="9437882" cy="49609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525353-6C37-4A9A-8B5F-7150C3B21C1B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坐标系和栅格。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能够熟练绘制</a:t>
            </a:r>
            <a:r>
              <a:rPr lang="en-US" altLang="zh-CN"/>
              <a:t>canvas </a:t>
            </a:r>
            <a:r>
              <a:rPr lang="zh-CN" altLang="en-US"/>
              <a:t>图形。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F1AA03-F174-45ED-9606-35B0B4B893EA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坐标系和栅格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矩形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路径</a:t>
            </a:r>
          </a:p>
          <a:p>
            <a:pPr marL="0" indent="0">
              <a:buNone/>
            </a:pPr>
            <a:endParaRPr lang="en-US" altLang="zh-CN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554095-5AEA-4BAC-858C-379612877178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canvas </a:t>
            </a:r>
            <a:r>
              <a:rPr lang="zh-CN" altLang="en-US"/>
              <a:t>坐标系？什么栅格？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A191A3-2D4E-4CEC-815E-A6EB0E1A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27" y="1176269"/>
            <a:ext cx="5209873" cy="4960938"/>
          </a:xfr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83673D4-EDBB-4F19-A808-189288A70D8A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4839031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canvas </a:t>
            </a:r>
            <a:r>
              <a:rPr lang="zh-CN" altLang="en-US"/>
              <a:t>坐标系就是右图的</a:t>
            </a:r>
            <a:r>
              <a:rPr lang="en-US" altLang="zh-CN"/>
              <a:t>x,y </a:t>
            </a:r>
            <a:r>
              <a:rPr lang="zh-CN" altLang="en-US"/>
              <a:t>轴，轴上有刻度，</a:t>
            </a:r>
            <a:r>
              <a:rPr lang="en-US" altLang="zh-CN"/>
              <a:t>x </a:t>
            </a:r>
            <a:r>
              <a:rPr lang="zh-CN" altLang="en-US"/>
              <a:t>轴越往右越大，</a:t>
            </a:r>
            <a:r>
              <a:rPr lang="en-US" altLang="zh-CN"/>
              <a:t>y </a:t>
            </a:r>
            <a:r>
              <a:rPr lang="zh-CN" altLang="en-US"/>
              <a:t>轴越往下越大，因此零点在左上角，这和</a:t>
            </a:r>
            <a:r>
              <a:rPr lang="en-US" altLang="zh-CN"/>
              <a:t>html </a:t>
            </a:r>
            <a:r>
              <a:rPr lang="zh-CN" altLang="en-US"/>
              <a:t>的坐标系是一样的。</a:t>
            </a:r>
            <a:endParaRPr lang="en-US" altLang="zh-CN"/>
          </a:p>
          <a:p>
            <a:r>
              <a:rPr lang="zh-CN" altLang="en-US"/>
              <a:t>栅格就是右图的</a:t>
            </a:r>
            <a:r>
              <a:rPr lang="en-US" altLang="zh-CN"/>
              <a:t>4 </a:t>
            </a:r>
            <a:r>
              <a:rPr lang="zh-CN" altLang="en-US"/>
              <a:t>个格子，每一个格子就是一个像素，像素具有</a:t>
            </a:r>
            <a:r>
              <a:rPr lang="en-US" altLang="zh-CN"/>
              <a:t>rgba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像素的数量等于</a:t>
            </a:r>
            <a:r>
              <a:rPr lang="en-US" altLang="zh-CN"/>
              <a:t>canvas </a:t>
            </a:r>
            <a:r>
              <a:rPr lang="zh-CN" altLang="en-US"/>
              <a:t>的宽度乘以高度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16CD92-B7FD-410E-9FA7-58B60CB0A436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矩形的绘制方法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填充矩形方法：</a:t>
            </a:r>
            <a:r>
              <a:rPr lang="en-US" altLang="zh-CN"/>
              <a:t>fillRect(x,y,w,h)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描边矩形方法：</a:t>
            </a:r>
            <a:r>
              <a:rPr lang="en-US" altLang="zh-CN"/>
              <a:t>strokeRect(x,y,w,h)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清理矩形方法：</a:t>
            </a:r>
            <a:r>
              <a:rPr lang="en-US" altLang="zh-CN"/>
              <a:t>clearRect(x,y,w,h)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49199E-481D-4349-B753-4DD0610F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0335"/>
            <a:ext cx="8953500" cy="2228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D9ED42-09AF-485A-BC95-9E1700C23FDF}"/>
              </a:ext>
            </a:extLst>
          </p:cNvPr>
          <p:cNvSpPr/>
          <p:nvPr/>
        </p:nvSpPr>
        <p:spPr>
          <a:xfrm>
            <a:off x="1510691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填充矩形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498BB-B903-4010-8355-9DFD83048CE1}"/>
              </a:ext>
            </a:extLst>
          </p:cNvPr>
          <p:cNvSpPr/>
          <p:nvPr/>
        </p:nvSpPr>
        <p:spPr>
          <a:xfrm>
            <a:off x="4760952" y="49890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描边矩形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EF2D1A-B9B0-4203-A7FD-6F66538793D4}"/>
              </a:ext>
            </a:extLst>
          </p:cNvPr>
          <p:cNvSpPr/>
          <p:nvPr/>
        </p:nvSpPr>
        <p:spPr>
          <a:xfrm>
            <a:off x="8057376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清理矩形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8DEFA2-C511-46B0-A845-DC3ECD6036EA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绘制路径的步骤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开始建立路径：</a:t>
            </a:r>
            <a:r>
              <a:rPr lang="en-US" altLang="zh-CN"/>
              <a:t>beginPath()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向</a:t>
            </a:r>
            <a:r>
              <a:rPr lang="zh-CN" altLang="en-US">
                <a:solidFill>
                  <a:srgbClr val="FF0000"/>
                </a:solidFill>
              </a:rPr>
              <a:t>路径集合</a:t>
            </a:r>
            <a:r>
              <a:rPr lang="zh-CN" altLang="en-US"/>
              <a:t>中添加子路径：</a:t>
            </a:r>
          </a:p>
          <a:p>
            <a:pPr marL="0" indent="0">
              <a:buNone/>
            </a:pPr>
            <a:r>
              <a:rPr lang="en-US" altLang="zh-CN"/>
              <a:t>   [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   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显示路径：填充</a:t>
            </a:r>
            <a:r>
              <a:rPr lang="en-US" altLang="zh-CN"/>
              <a:t>fill() </a:t>
            </a:r>
            <a:r>
              <a:rPr lang="zh-CN" altLang="en-US"/>
              <a:t>，描边</a:t>
            </a:r>
            <a:r>
              <a:rPr lang="en-US" altLang="zh-CN"/>
              <a:t>stroke()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16C9A2-C54B-42B6-A0FE-31A7B82DC7B6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子路径的形状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直线：</a:t>
            </a:r>
            <a:r>
              <a:rPr lang="en-US" altLang="zh-CN"/>
              <a:t>lineTo(x,y); lineTo(x,y); lineTo(x,y);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圆弧：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切线圆弧：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二次贝塞尔曲线：</a:t>
            </a:r>
            <a:r>
              <a:rPr lang="en-US" altLang="zh-CN"/>
              <a:t>quadraticCurverTo(cpx1,cpy1,x,y)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三次贝塞尔曲线：</a:t>
            </a:r>
            <a:r>
              <a:rPr lang="en-US" altLang="zh-CN"/>
              <a:t>bezierCurverTo(cpx1,cpy1,cpx2,cpy2,x,y)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矩形：</a:t>
            </a:r>
            <a:r>
              <a:rPr lang="en-US" altLang="zh-CN"/>
              <a:t>rect(x,y,w,h)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4CDF41-2C74-45A2-B5BD-E59EF65CA335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75FAB8-38F3-4DA8-A84A-26368379FD25}"/>
              </a:ext>
            </a:extLst>
          </p:cNvPr>
          <p:cNvSpPr/>
          <p:nvPr/>
        </p:nvSpPr>
        <p:spPr>
          <a:xfrm>
            <a:off x="10084965" y="3201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圆弧 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9092E838-062D-4DB9-9007-68CD632C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21" y="1384708"/>
            <a:ext cx="4753158" cy="459658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76C0F96-BAC3-4042-9AD1-C56758B0FB38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6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B10B-74C4-4112-92F0-4AE53B94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切线圆弧 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D7E489-E51D-4628-B05A-239C5278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413" y="1364589"/>
            <a:ext cx="5082980" cy="3467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14E5DC9-A512-4FA8-B8D6-ED62CD2DC2D9}"/>
              </a:ext>
            </a:extLst>
          </p:cNvPr>
          <p:cNvSpPr/>
          <p:nvPr/>
        </p:nvSpPr>
        <p:spPr>
          <a:xfrm>
            <a:off x="9932565" y="167780"/>
            <a:ext cx="1879134" cy="95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526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1936</TotalTime>
  <Words>616</Words>
  <Application>Microsoft Office PowerPoint</Application>
  <PresentationFormat>宽屏</PresentationFormat>
  <Paragraphs>62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Helvetica Neue</vt:lpstr>
      <vt:lpstr>等线</vt:lpstr>
      <vt:lpstr>Microsoft YaHei</vt:lpstr>
      <vt:lpstr>Microsoft YaHei</vt:lpstr>
      <vt:lpstr>Arial</vt:lpstr>
      <vt:lpstr>主题1</vt:lpstr>
      <vt:lpstr>canvas 绘制图形</vt:lpstr>
      <vt:lpstr>课堂目标</vt:lpstr>
      <vt:lpstr>知识点综述</vt:lpstr>
      <vt:lpstr>什么是canvas 坐标系？什么栅格？</vt:lpstr>
      <vt:lpstr>矩形的绘制方法</vt:lpstr>
      <vt:lpstr>绘制路径的步骤</vt:lpstr>
      <vt:lpstr>子路径的形状</vt:lpstr>
      <vt:lpstr>圆弧 arc(x,y,半径，开始弧度，结束弧度，方向)</vt:lpstr>
      <vt:lpstr>切线圆弧 arcTo(x1,y1,x2,y2,半径)</vt:lpstr>
      <vt:lpstr>二次贝塞尔曲线</vt:lpstr>
      <vt:lpstr>三次贝塞尔曲线</vt:lpstr>
      <vt:lpstr>路径的绘图原理</vt:lpstr>
      <vt:lpstr>路径和子路径的概念</vt:lpstr>
      <vt:lpstr>机器人</vt:lpstr>
      <vt:lpstr>水滴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281</cp:revision>
  <dcterms:created xsi:type="dcterms:W3CDTF">2019-05-19T07:46:27Z</dcterms:created>
  <dcterms:modified xsi:type="dcterms:W3CDTF">2020-01-02T13:48:33Z</dcterms:modified>
</cp:coreProperties>
</file>