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737"/>
  </p:normalViewPr>
  <p:slideViewPr>
    <p:cSldViewPr snapToGrid="0" snapToObjects="1">
      <p:cViewPr varScale="1">
        <p:scale>
          <a:sx n="192" d="100"/>
          <a:sy n="192" d="100"/>
        </p:scale>
        <p:origin x="4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3D220-080D-7A41-A1F2-4E4934552C05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9DF9-0DEE-6F4F-B9EB-6EA00DE6B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20C86-B431-4D9D-B92F-B6B4CDD6477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16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A33D-9C1C-D547-B7D2-191E3F434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0C466-83AB-6A43-9D2C-9F356E2B1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CAC9-A5FE-904A-94C1-7A3809FE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82D3A-04E1-4243-9440-CA3F183E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55DA7-13F8-9543-BE33-85717267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63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55F5-08FF-AE45-AA52-475500F8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8DC70-EDFD-4145-8A01-A9BB85A374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4677-68C1-2443-BEA5-5C9A500C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A13CD-ABAC-7049-BDD1-E3987DF3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50BC-186A-0741-8AAF-83A9BB91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5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A0FB40-36A6-8D42-9223-253A0C8F9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DB16E-972A-2649-834E-B5B6B1669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4DDC0-15D4-D146-9B7D-4737DFED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7DC65-B421-E941-9D12-944E8E6A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5443F-F04D-FA44-B20B-D41B5037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5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E00E-84A8-1443-9543-9C5C45F5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C4EE5-8305-284C-8218-7CA0A87C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39E41-DF2C-4745-91B3-3EB096F2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914B-E754-BE41-910D-3F936F0B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3274C-A9D7-A54E-9F24-3324A84C3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571C-DA9A-A042-8A7A-00F99D806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A2C89-FB6E-BE4C-A1EC-06DED99E3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62295-F616-084D-89F9-2274DFB2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5EC6-43D3-0F45-A6A9-7999E792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9C8C-C0AF-704C-8F61-8FD6609B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0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0406-51ED-094E-8F7C-9FFBEDF4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4566-094B-3A42-A9D2-4F2C4ABE8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6C27C-34CC-C441-9930-E93989BD7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6C9F1-5C5C-344D-92D6-93E6FFE5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5E066-1398-2444-A942-804DCC7FD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F7FE7-88A9-E340-85E5-0D3E519A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4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1182-DE95-F14D-A6EE-7475D8DA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E53F9-7DDE-8146-A794-DD4EC4905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A0BB-039F-8341-9296-D2DC54B46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F3E5DA-2300-C04D-A0FC-FB19C085E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190-E66F-EA46-8FEA-82DD8004B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0A2E8-35B7-4447-88CF-E30B9A39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AAEFE-8817-704D-BF59-F5AD3A7DF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B8A4C-3783-C348-93B9-3DD8F476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5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935B-9022-4C48-B0D7-031D6192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68FB8-CA58-D14F-A808-CEFFE766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20095-1CBF-6046-881E-C2B01871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87E6D9-8C3E-C149-8C44-1B3F1406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75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D8087-B9A8-5C40-8043-8777247EF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05076-0D39-C04B-BC02-B30BFF9E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A89CA-EF10-914B-A63D-3345896E6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58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7087-535C-E248-A45C-706EFE441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1792-AD22-D944-886C-ED88A3255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A447-D649-E04C-99D3-8B17487E3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3383E-829C-3B42-A9E4-45311416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5B1D8-727C-C844-B129-00D59E77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5DFF5-90CD-6142-B735-6D903A5B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0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7FA8-A585-8040-8EF6-9ACE4460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67F46-40B6-2942-89EC-C2C684DD7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29023-F734-CA42-BC62-7DEE8433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140ED-B1FE-9642-B1D9-912B1F19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C22F5-9197-E349-AF5D-5ECF264A2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3D118-D580-524B-8227-E69861B2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66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2F6B82-1ED3-CE46-A03B-A39AE16C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C7897-8D8C-294C-8D9E-F9BA73B7A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1AE5C-511F-0F47-99CE-F6C01780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E7B2-F875-7944-8034-CDBAAF4F6F34}" type="datetimeFigureOut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9123D-526E-0D41-B1ED-0CEC1EEAF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FA964-A159-4F47-858B-D02F7890A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D2AAB-815A-AE45-B56A-7ECDEA478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A31AF-5D3D-48D2-93B4-F60A80E36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7696" y="1122363"/>
            <a:ext cx="9387840" cy="146843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PCCS: Processor-Centric Contention Slowdown Model for Heterogeneous System-on-chips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36505-C640-4211-B77F-6E946D5A8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91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Yuanchao Xu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Mehmet 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Belviranili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Xipeng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Jeffrey Vetter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DF0A1C-AB6F-4728-8B4A-5D00BBDF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FF6B7B6-595F-408B-AA88-41FA1CB51C2E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7" name="Picture 6" descr="A picture containing drawing, stop, sign, red&#10;&#10;Description automatically generated">
            <a:extLst>
              <a:ext uri="{FF2B5EF4-FFF2-40B4-BE49-F238E27FC236}">
                <a16:creationId xmlns:a16="http://schemas.microsoft.com/office/drawing/2014/main" id="{75D1EB38-E187-467D-B8F2-FE7D461C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363" y="4568426"/>
            <a:ext cx="2279475" cy="1097525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6A659921-CB9E-3446-A715-B03B19F02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338" y="4401294"/>
            <a:ext cx="1331844" cy="157116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6191A4A-D6D4-AB4F-BF79-DED237F189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03715" y="4716584"/>
            <a:ext cx="3332922" cy="80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86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8AF3-5759-3C41-98AD-BAFFB1F6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Heterogenous System-on-Chips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84CDC-82A8-014F-A147-69A08C5AB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55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26</Words>
  <Application>Microsoft Macintosh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PCCS: Processor-Centric Contention Slowdown Model for Heterogeneous System-on-chips</vt:lpstr>
      <vt:lpstr>Heterogenous System-on-Chips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Yuanchao Xu</dc:creator>
  <cp:lastModifiedBy>Yuanchao Xu</cp:lastModifiedBy>
  <cp:revision>7</cp:revision>
  <dcterms:created xsi:type="dcterms:W3CDTF">2021-09-16T19:00:55Z</dcterms:created>
  <dcterms:modified xsi:type="dcterms:W3CDTF">2021-09-16T20:36:07Z</dcterms:modified>
</cp:coreProperties>
</file>