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35"/>
  </p:notesMasterIdLst>
  <p:sldIdLst>
    <p:sldId id="256" r:id="rId2"/>
    <p:sldId id="303" r:id="rId3"/>
    <p:sldId id="312" r:id="rId4"/>
    <p:sldId id="390" r:id="rId5"/>
    <p:sldId id="362" r:id="rId6"/>
    <p:sldId id="363" r:id="rId7"/>
    <p:sldId id="391" r:id="rId8"/>
    <p:sldId id="311" r:id="rId9"/>
    <p:sldId id="278" r:id="rId10"/>
    <p:sldId id="365" r:id="rId11"/>
    <p:sldId id="366" r:id="rId12"/>
    <p:sldId id="367" r:id="rId13"/>
    <p:sldId id="368" r:id="rId14"/>
    <p:sldId id="370" r:id="rId15"/>
    <p:sldId id="371" r:id="rId16"/>
    <p:sldId id="373" r:id="rId17"/>
    <p:sldId id="372" r:id="rId18"/>
    <p:sldId id="396" r:id="rId19"/>
    <p:sldId id="374" r:id="rId20"/>
    <p:sldId id="376" r:id="rId21"/>
    <p:sldId id="392" r:id="rId22"/>
    <p:sldId id="394" r:id="rId23"/>
    <p:sldId id="395" r:id="rId24"/>
    <p:sldId id="380" r:id="rId25"/>
    <p:sldId id="381" r:id="rId26"/>
    <p:sldId id="397" r:id="rId27"/>
    <p:sldId id="383" r:id="rId28"/>
    <p:sldId id="384" r:id="rId29"/>
    <p:sldId id="398" r:id="rId30"/>
    <p:sldId id="399" r:id="rId31"/>
    <p:sldId id="327" r:id="rId32"/>
    <p:sldId id="352" r:id="rId33"/>
    <p:sldId id="30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61ABB9-5E8B-4B10-8626-87D6D646025E}">
          <p14:sldIdLst>
            <p14:sldId id="256"/>
            <p14:sldId id="303"/>
            <p14:sldId id="312"/>
            <p14:sldId id="390"/>
            <p14:sldId id="362"/>
            <p14:sldId id="363"/>
            <p14:sldId id="391"/>
            <p14:sldId id="311"/>
            <p14:sldId id="278"/>
            <p14:sldId id="365"/>
            <p14:sldId id="366"/>
            <p14:sldId id="367"/>
            <p14:sldId id="368"/>
            <p14:sldId id="370"/>
            <p14:sldId id="371"/>
            <p14:sldId id="373"/>
            <p14:sldId id="372"/>
            <p14:sldId id="396"/>
            <p14:sldId id="374"/>
            <p14:sldId id="376"/>
            <p14:sldId id="392"/>
            <p14:sldId id="394"/>
            <p14:sldId id="395"/>
            <p14:sldId id="380"/>
            <p14:sldId id="381"/>
            <p14:sldId id="397"/>
            <p14:sldId id="383"/>
            <p14:sldId id="384"/>
            <p14:sldId id="398"/>
            <p14:sldId id="399"/>
            <p14:sldId id="327"/>
            <p14:sldId id="352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C55A11"/>
    <a:srgbClr val="2F5597"/>
    <a:srgbClr val="375C1D"/>
    <a:srgbClr val="4F812D"/>
    <a:srgbClr val="646B5F"/>
    <a:srgbClr val="DAE3F3"/>
    <a:srgbClr val="ED7D31"/>
    <a:srgbClr val="C0504D"/>
    <a:srgbClr val="317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308BF-A177-40C0-82B5-6746B7321E38}" v="93" dt="2020-03-02T07:38:05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 Yuanchao" userId="ad78827f8dee5d25" providerId="LiveId" clId="{9E1308BF-A177-40C0-82B5-6746B7321E38}"/>
    <pc:docChg chg="undo custSel addSld delSld modSld sldOrd addSection delSection modSection">
      <pc:chgData name="Xu Yuanchao" userId="ad78827f8dee5d25" providerId="LiveId" clId="{9E1308BF-A177-40C0-82B5-6746B7321E38}" dt="2020-03-02T07:38:21.912" v="5697" actId="1076"/>
      <pc:docMkLst>
        <pc:docMk/>
      </pc:docMkLst>
      <pc:sldChg chg="modSp mod">
        <pc:chgData name="Xu Yuanchao" userId="ad78827f8dee5d25" providerId="LiveId" clId="{9E1308BF-A177-40C0-82B5-6746B7321E38}" dt="2020-03-02T04:35:23.133" v="9" actId="14100"/>
        <pc:sldMkLst>
          <pc:docMk/>
          <pc:sldMk cId="1708979186" sldId="256"/>
        </pc:sldMkLst>
        <pc:spChg chg="mod">
          <ac:chgData name="Xu Yuanchao" userId="ad78827f8dee5d25" providerId="LiveId" clId="{9E1308BF-A177-40C0-82B5-6746B7321E38}" dt="2020-03-02T04:35:23.133" v="9" actId="14100"/>
          <ac:spMkLst>
            <pc:docMk/>
            <pc:sldMk cId="1708979186" sldId="256"/>
            <ac:spMk id="2" creationId="{198A31AF-5D3D-48D2-93B4-F60A80E36343}"/>
          </ac:spMkLst>
        </pc:spChg>
        <pc:spChg chg="mod">
          <ac:chgData name="Xu Yuanchao" userId="ad78827f8dee5d25" providerId="LiveId" clId="{9E1308BF-A177-40C0-82B5-6746B7321E38}" dt="2020-03-02T04:35:11.756" v="5" actId="2711"/>
          <ac:spMkLst>
            <pc:docMk/>
            <pc:sldMk cId="1708979186" sldId="256"/>
            <ac:spMk id="3" creationId="{5EF36505-C640-4211-B77F-6E946D5A8E1B}"/>
          </ac:spMkLst>
        </pc:spChg>
      </pc:sldChg>
      <pc:sldChg chg="addSp delSp modSp add mod">
        <pc:chgData name="Xu Yuanchao" userId="ad78827f8dee5d25" providerId="LiveId" clId="{9E1308BF-A177-40C0-82B5-6746B7321E38}" dt="2020-03-02T04:49:40.203" v="156" actId="2711"/>
        <pc:sldMkLst>
          <pc:docMk/>
          <pc:sldMk cId="3559365143" sldId="257"/>
        </pc:sldMkLst>
        <pc:spChg chg="mod">
          <ac:chgData name="Xu Yuanchao" userId="ad78827f8dee5d25" providerId="LiveId" clId="{9E1308BF-A177-40C0-82B5-6746B7321E38}" dt="2020-03-02T04:49:40.203" v="156" actId="2711"/>
          <ac:spMkLst>
            <pc:docMk/>
            <pc:sldMk cId="3559365143" sldId="257"/>
            <ac:spMk id="2" creationId="{B1D2E8B5-F664-45DE-917D-0C6C7C5471A2}"/>
          </ac:spMkLst>
        </pc:spChg>
        <pc:spChg chg="add del mod">
          <ac:chgData name="Xu Yuanchao" userId="ad78827f8dee5d25" providerId="LiveId" clId="{9E1308BF-A177-40C0-82B5-6746B7321E38}" dt="2020-03-02T04:48:56.085" v="154" actId="20577"/>
          <ac:spMkLst>
            <pc:docMk/>
            <pc:sldMk cId="3559365143" sldId="257"/>
            <ac:spMk id="3" creationId="{4875E4F4-AF4E-43A6-9DFE-BCB47673F543}"/>
          </ac:spMkLst>
        </pc:spChg>
        <pc:spChg chg="add mod">
          <ac:chgData name="Xu Yuanchao" userId="ad78827f8dee5d25" providerId="LiveId" clId="{9E1308BF-A177-40C0-82B5-6746B7321E38}" dt="2020-03-02T04:48:37.808" v="146" actId="1076"/>
          <ac:spMkLst>
            <pc:docMk/>
            <pc:sldMk cId="3559365143" sldId="257"/>
            <ac:spMk id="4" creationId="{24766BB5-B7AA-4BF6-8718-BCCCAFAF4989}"/>
          </ac:spMkLst>
        </pc:spChg>
        <pc:spChg chg="add del">
          <ac:chgData name="Xu Yuanchao" userId="ad78827f8dee5d25" providerId="LiveId" clId="{9E1308BF-A177-40C0-82B5-6746B7321E38}" dt="2020-03-02T04:45:49.044" v="60"/>
          <ac:spMkLst>
            <pc:docMk/>
            <pc:sldMk cId="3559365143" sldId="257"/>
            <ac:spMk id="5" creationId="{9E1B36B2-7A5E-47B2-B27A-7842B90B5AD7}"/>
          </ac:spMkLst>
        </pc:spChg>
        <pc:picChg chg="add del mod">
          <ac:chgData name="Xu Yuanchao" userId="ad78827f8dee5d25" providerId="LiveId" clId="{9E1308BF-A177-40C0-82B5-6746B7321E38}" dt="2020-03-02T04:46:45.811" v="65"/>
          <ac:picMkLst>
            <pc:docMk/>
            <pc:sldMk cId="3559365143" sldId="257"/>
            <ac:picMk id="7" creationId="{FCEC02A4-3786-4285-B548-4C059E75E8D8}"/>
          </ac:picMkLst>
        </pc:picChg>
        <pc:picChg chg="add mod">
          <ac:chgData name="Xu Yuanchao" userId="ad78827f8dee5d25" providerId="LiveId" clId="{9E1308BF-A177-40C0-82B5-6746B7321E38}" dt="2020-03-02T04:48:33.755" v="145" actId="1076"/>
          <ac:picMkLst>
            <pc:docMk/>
            <pc:sldMk cId="3559365143" sldId="257"/>
            <ac:picMk id="9" creationId="{8E6A8C0A-F64E-441B-8A5A-3EBF84B6625C}"/>
          </ac:picMkLst>
        </pc:picChg>
      </pc:sldChg>
      <pc:sldChg chg="add del">
        <pc:chgData name="Xu Yuanchao" userId="ad78827f8dee5d25" providerId="LiveId" clId="{9E1308BF-A177-40C0-82B5-6746B7321E38}" dt="2020-03-02T04:49:45.858" v="158" actId="47"/>
        <pc:sldMkLst>
          <pc:docMk/>
          <pc:sldMk cId="2844323788" sldId="258"/>
        </pc:sldMkLst>
      </pc:sldChg>
      <pc:sldChg chg="modSp add mod">
        <pc:chgData name="Xu Yuanchao" userId="ad78827f8dee5d25" providerId="LiveId" clId="{9E1308BF-A177-40C0-82B5-6746B7321E38}" dt="2020-03-02T04:57:03.110" v="375" actId="14100"/>
        <pc:sldMkLst>
          <pc:docMk/>
          <pc:sldMk cId="3133029179" sldId="259"/>
        </pc:sldMkLst>
        <pc:spChg chg="mod">
          <ac:chgData name="Xu Yuanchao" userId="ad78827f8dee5d25" providerId="LiveId" clId="{9E1308BF-A177-40C0-82B5-6746B7321E38}" dt="2020-03-02T04:57:03.110" v="375" actId="14100"/>
          <ac:spMkLst>
            <pc:docMk/>
            <pc:sldMk cId="3133029179" sldId="259"/>
            <ac:spMk id="3" creationId="{4875E4F4-AF4E-43A6-9DFE-BCB47673F543}"/>
          </ac:spMkLst>
        </pc:spChg>
      </pc:sldChg>
      <pc:sldChg chg="modSp add del mod">
        <pc:chgData name="Xu Yuanchao" userId="ad78827f8dee5d25" providerId="LiveId" clId="{9E1308BF-A177-40C0-82B5-6746B7321E38}" dt="2020-03-02T04:57:44.915" v="409" actId="47"/>
        <pc:sldMkLst>
          <pc:docMk/>
          <pc:sldMk cId="2960064793" sldId="260"/>
        </pc:sldMkLst>
        <pc:spChg chg="mod">
          <ac:chgData name="Xu Yuanchao" userId="ad78827f8dee5d25" providerId="LiveId" clId="{9E1308BF-A177-40C0-82B5-6746B7321E38}" dt="2020-03-02T04:57:41.609" v="407" actId="20577"/>
          <ac:spMkLst>
            <pc:docMk/>
            <pc:sldMk cId="2960064793" sldId="260"/>
            <ac:spMk id="2" creationId="{6A2D090F-D452-41A4-A3A9-B37450620AED}"/>
          </ac:spMkLst>
        </pc:spChg>
      </pc:sldChg>
      <pc:sldChg chg="delSp modSp add del mod">
        <pc:chgData name="Xu Yuanchao" userId="ad78827f8dee5d25" providerId="LiveId" clId="{9E1308BF-A177-40C0-82B5-6746B7321E38}" dt="2020-03-02T05:28:40.224" v="1144" actId="47"/>
        <pc:sldMkLst>
          <pc:docMk/>
          <pc:sldMk cId="2012364541" sldId="261"/>
        </pc:sldMkLst>
        <pc:spChg chg="mod">
          <ac:chgData name="Xu Yuanchao" userId="ad78827f8dee5d25" providerId="LiveId" clId="{9E1308BF-A177-40C0-82B5-6746B7321E38}" dt="2020-03-02T04:59:05.910" v="434" actId="313"/>
          <ac:spMkLst>
            <pc:docMk/>
            <pc:sldMk cId="2012364541" sldId="261"/>
            <ac:spMk id="2" creationId="{B1D2E8B5-F664-45DE-917D-0C6C7C5471A2}"/>
          </ac:spMkLst>
        </pc:spChg>
        <pc:spChg chg="mod">
          <ac:chgData name="Xu Yuanchao" userId="ad78827f8dee5d25" providerId="LiveId" clId="{9E1308BF-A177-40C0-82B5-6746B7321E38}" dt="2020-03-02T05:17:23.925" v="1095" actId="27636"/>
          <ac:spMkLst>
            <pc:docMk/>
            <pc:sldMk cId="2012364541" sldId="261"/>
            <ac:spMk id="3" creationId="{4875E4F4-AF4E-43A6-9DFE-BCB47673F543}"/>
          </ac:spMkLst>
        </pc:spChg>
        <pc:spChg chg="del mod">
          <ac:chgData name="Xu Yuanchao" userId="ad78827f8dee5d25" providerId="LiveId" clId="{9E1308BF-A177-40C0-82B5-6746B7321E38}" dt="2020-03-02T04:59:13.407" v="437" actId="478"/>
          <ac:spMkLst>
            <pc:docMk/>
            <pc:sldMk cId="2012364541" sldId="261"/>
            <ac:spMk id="4" creationId="{24766BB5-B7AA-4BF6-8718-BCCCAFAF4989}"/>
          </ac:spMkLst>
        </pc:spChg>
        <pc:picChg chg="del">
          <ac:chgData name="Xu Yuanchao" userId="ad78827f8dee5d25" providerId="LiveId" clId="{9E1308BF-A177-40C0-82B5-6746B7321E38}" dt="2020-03-02T04:59:12.009" v="435" actId="478"/>
          <ac:picMkLst>
            <pc:docMk/>
            <pc:sldMk cId="2012364541" sldId="261"/>
            <ac:picMk id="9" creationId="{8E6A8C0A-F64E-441B-8A5A-3EBF84B6625C}"/>
          </ac:picMkLst>
        </pc:picChg>
      </pc:sldChg>
      <pc:sldChg chg="addSp delSp modSp add mod ord">
        <pc:chgData name="Xu Yuanchao" userId="ad78827f8dee5d25" providerId="LiveId" clId="{9E1308BF-A177-40C0-82B5-6746B7321E38}" dt="2020-03-02T05:29:40.497" v="1177"/>
        <pc:sldMkLst>
          <pc:docMk/>
          <pc:sldMk cId="2474596441" sldId="262"/>
        </pc:sldMkLst>
        <pc:spChg chg="mod">
          <ac:chgData name="Xu Yuanchao" userId="ad78827f8dee5d25" providerId="LiveId" clId="{9E1308BF-A177-40C0-82B5-6746B7321E38}" dt="2020-03-02T05:22:15.818" v="1140" actId="1076"/>
          <ac:spMkLst>
            <pc:docMk/>
            <pc:sldMk cId="2474596441" sldId="262"/>
            <ac:spMk id="2" creationId="{B1D2E8B5-F664-45DE-917D-0C6C7C5471A2}"/>
          </ac:spMkLst>
        </pc:spChg>
        <pc:spChg chg="mod">
          <ac:chgData name="Xu Yuanchao" userId="ad78827f8dee5d25" providerId="LiveId" clId="{9E1308BF-A177-40C0-82B5-6746B7321E38}" dt="2020-03-02T05:23:00.377" v="1142" actId="1076"/>
          <ac:spMkLst>
            <pc:docMk/>
            <pc:sldMk cId="2474596441" sldId="262"/>
            <ac:spMk id="3" creationId="{4875E4F4-AF4E-43A6-9DFE-BCB47673F543}"/>
          </ac:spMkLst>
        </pc:spChg>
        <pc:spChg chg="add del">
          <ac:chgData name="Xu Yuanchao" userId="ad78827f8dee5d25" providerId="LiveId" clId="{9E1308BF-A177-40C0-82B5-6746B7321E38}" dt="2020-03-02T05:29:40.497" v="1177"/>
          <ac:spMkLst>
            <pc:docMk/>
            <pc:sldMk cId="2474596441" sldId="262"/>
            <ac:spMk id="4" creationId="{E8EDBB15-C0A6-4ECA-8D0C-2507F23D6A6D}"/>
          </ac:spMkLst>
        </pc:spChg>
      </pc:sldChg>
      <pc:sldChg chg="addSp modSp add mod">
        <pc:chgData name="Xu Yuanchao" userId="ad78827f8dee5d25" providerId="LiveId" clId="{9E1308BF-A177-40C0-82B5-6746B7321E38}" dt="2020-03-02T05:43:12.422" v="2246" actId="20577"/>
        <pc:sldMkLst>
          <pc:docMk/>
          <pc:sldMk cId="461241763" sldId="263"/>
        </pc:sldMkLst>
        <pc:spChg chg="mod">
          <ac:chgData name="Xu Yuanchao" userId="ad78827f8dee5d25" providerId="LiveId" clId="{9E1308BF-A177-40C0-82B5-6746B7321E38}" dt="2020-03-02T05:36:18.248" v="1647" actId="20577"/>
          <ac:spMkLst>
            <pc:docMk/>
            <pc:sldMk cId="461241763" sldId="263"/>
            <ac:spMk id="2" creationId="{B1D2E8B5-F664-45DE-917D-0C6C7C5471A2}"/>
          </ac:spMkLst>
        </pc:spChg>
        <pc:spChg chg="mod">
          <ac:chgData name="Xu Yuanchao" userId="ad78827f8dee5d25" providerId="LiveId" clId="{9E1308BF-A177-40C0-82B5-6746B7321E38}" dt="2020-03-02T05:40:33.063" v="2028" actId="1076"/>
          <ac:spMkLst>
            <pc:docMk/>
            <pc:sldMk cId="461241763" sldId="263"/>
            <ac:spMk id="3" creationId="{4875E4F4-AF4E-43A6-9DFE-BCB47673F543}"/>
          </ac:spMkLst>
        </pc:spChg>
        <pc:spChg chg="add mod">
          <ac:chgData name="Xu Yuanchao" userId="ad78827f8dee5d25" providerId="LiveId" clId="{9E1308BF-A177-40C0-82B5-6746B7321E38}" dt="2020-03-02T05:40:33.063" v="2028" actId="1076"/>
          <ac:spMkLst>
            <pc:docMk/>
            <pc:sldMk cId="461241763" sldId="263"/>
            <ac:spMk id="4" creationId="{1CCB62F8-065F-4BE9-874E-D9EDC7DE8104}"/>
          </ac:spMkLst>
        </pc:spChg>
        <pc:spChg chg="add mod">
          <ac:chgData name="Xu Yuanchao" userId="ad78827f8dee5d25" providerId="LiveId" clId="{9E1308BF-A177-40C0-82B5-6746B7321E38}" dt="2020-03-02T05:40:44.729" v="2032" actId="1076"/>
          <ac:spMkLst>
            <pc:docMk/>
            <pc:sldMk cId="461241763" sldId="263"/>
            <ac:spMk id="5" creationId="{2D23E878-439B-4AA6-8820-C4F60ECA00EA}"/>
          </ac:spMkLst>
        </pc:spChg>
        <pc:spChg chg="add mod">
          <ac:chgData name="Xu Yuanchao" userId="ad78827f8dee5d25" providerId="LiveId" clId="{9E1308BF-A177-40C0-82B5-6746B7321E38}" dt="2020-03-02T05:40:33.063" v="2028" actId="1076"/>
          <ac:spMkLst>
            <pc:docMk/>
            <pc:sldMk cId="461241763" sldId="263"/>
            <ac:spMk id="6" creationId="{0F6F76A0-98B6-4487-B5E1-ECDDABDAAD82}"/>
          </ac:spMkLst>
        </pc:spChg>
        <pc:spChg chg="add mod">
          <ac:chgData name="Xu Yuanchao" userId="ad78827f8dee5d25" providerId="LiveId" clId="{9E1308BF-A177-40C0-82B5-6746B7321E38}" dt="2020-03-02T05:40:33.063" v="2028" actId="1076"/>
          <ac:spMkLst>
            <pc:docMk/>
            <pc:sldMk cId="461241763" sldId="263"/>
            <ac:spMk id="7" creationId="{A586FCDB-56D5-4356-A710-485D17F8C095}"/>
          </ac:spMkLst>
        </pc:spChg>
        <pc:spChg chg="add mod">
          <ac:chgData name="Xu Yuanchao" userId="ad78827f8dee5d25" providerId="LiveId" clId="{9E1308BF-A177-40C0-82B5-6746B7321E38}" dt="2020-03-02T05:40:33.063" v="2028" actId="1076"/>
          <ac:spMkLst>
            <pc:docMk/>
            <pc:sldMk cId="461241763" sldId="263"/>
            <ac:spMk id="8" creationId="{926B3B44-BC84-43E5-9A4C-2DC9384A62A3}"/>
          </ac:spMkLst>
        </pc:spChg>
        <pc:spChg chg="add mod">
          <ac:chgData name="Xu Yuanchao" userId="ad78827f8dee5d25" providerId="LiveId" clId="{9E1308BF-A177-40C0-82B5-6746B7321E38}" dt="2020-03-02T05:43:12.422" v="2246" actId="20577"/>
          <ac:spMkLst>
            <pc:docMk/>
            <pc:sldMk cId="461241763" sldId="263"/>
            <ac:spMk id="9" creationId="{021E930B-770F-4779-854E-FBEC3742F1E8}"/>
          </ac:spMkLst>
        </pc:spChg>
      </pc:sldChg>
      <pc:sldChg chg="add del">
        <pc:chgData name="Xu Yuanchao" userId="ad78827f8dee5d25" providerId="LiveId" clId="{9E1308BF-A177-40C0-82B5-6746B7321E38}" dt="2020-03-02T05:17:29.523" v="1100"/>
        <pc:sldMkLst>
          <pc:docMk/>
          <pc:sldMk cId="3064215596" sldId="263"/>
        </pc:sldMkLst>
      </pc:sldChg>
      <pc:sldChg chg="add del">
        <pc:chgData name="Xu Yuanchao" userId="ad78827f8dee5d25" providerId="LiveId" clId="{9E1308BF-A177-40C0-82B5-6746B7321E38}" dt="2020-03-02T05:34:04.761" v="1415" actId="47"/>
        <pc:sldMkLst>
          <pc:docMk/>
          <pc:sldMk cId="2202738721" sldId="264"/>
        </pc:sldMkLst>
      </pc:sldChg>
      <pc:sldChg chg="addSp modSp add mod">
        <pc:chgData name="Xu Yuanchao" userId="ad78827f8dee5d25" providerId="LiveId" clId="{9E1308BF-A177-40C0-82B5-6746B7321E38}" dt="2020-03-02T07:01:11.305" v="4609" actId="2711"/>
        <pc:sldMkLst>
          <pc:docMk/>
          <pc:sldMk cId="2696098380" sldId="264"/>
        </pc:sldMkLst>
        <pc:spChg chg="mod">
          <ac:chgData name="Xu Yuanchao" userId="ad78827f8dee5d25" providerId="LiveId" clId="{9E1308BF-A177-40C0-82B5-6746B7321E38}" dt="2020-03-02T06:56:40.961" v="4297" actId="2711"/>
          <ac:spMkLst>
            <pc:docMk/>
            <pc:sldMk cId="2696098380" sldId="264"/>
            <ac:spMk id="2" creationId="{DADF27E0-F10E-46C4-AF39-0B87896D2100}"/>
          </ac:spMkLst>
        </pc:spChg>
        <pc:spChg chg="mod">
          <ac:chgData name="Xu Yuanchao" userId="ad78827f8dee5d25" providerId="LiveId" clId="{9E1308BF-A177-40C0-82B5-6746B7321E38}" dt="2020-03-02T06:57:52.592" v="4364" actId="5793"/>
          <ac:spMkLst>
            <pc:docMk/>
            <pc:sldMk cId="2696098380" sldId="264"/>
            <ac:spMk id="3" creationId="{663C565C-3EB0-4704-8F93-BAC43426E0E4}"/>
          </ac:spMkLst>
        </pc:spChg>
        <pc:spChg chg="add mod">
          <ac:chgData name="Xu Yuanchao" userId="ad78827f8dee5d25" providerId="LiveId" clId="{9E1308BF-A177-40C0-82B5-6746B7321E38}" dt="2020-03-02T06:57:57.977" v="4366" actId="1076"/>
          <ac:spMkLst>
            <pc:docMk/>
            <pc:sldMk cId="2696098380" sldId="264"/>
            <ac:spMk id="4" creationId="{2A74CA22-375D-40F4-AD71-43E487B02768}"/>
          </ac:spMkLst>
        </pc:spChg>
        <pc:spChg chg="add mod">
          <ac:chgData name="Xu Yuanchao" userId="ad78827f8dee5d25" providerId="LiveId" clId="{9E1308BF-A177-40C0-82B5-6746B7321E38}" dt="2020-03-02T06:58:21.352" v="4403" actId="1076"/>
          <ac:spMkLst>
            <pc:docMk/>
            <pc:sldMk cId="2696098380" sldId="264"/>
            <ac:spMk id="5" creationId="{DAD22B05-CC5E-476F-B8A4-2D5E514BF5B7}"/>
          </ac:spMkLst>
        </pc:spChg>
        <pc:spChg chg="add mod">
          <ac:chgData name="Xu Yuanchao" userId="ad78827f8dee5d25" providerId="LiveId" clId="{9E1308BF-A177-40C0-82B5-6746B7321E38}" dt="2020-03-02T06:59:09.482" v="4506" actId="20577"/>
          <ac:spMkLst>
            <pc:docMk/>
            <pc:sldMk cId="2696098380" sldId="264"/>
            <ac:spMk id="6" creationId="{E29BA0A6-2DEF-49ED-825D-FD99F77C56D2}"/>
          </ac:spMkLst>
        </pc:spChg>
        <pc:spChg chg="add mod">
          <ac:chgData name="Xu Yuanchao" userId="ad78827f8dee5d25" providerId="LiveId" clId="{9E1308BF-A177-40C0-82B5-6746B7321E38}" dt="2020-03-02T07:01:11.305" v="4609" actId="2711"/>
          <ac:spMkLst>
            <pc:docMk/>
            <pc:sldMk cId="2696098380" sldId="264"/>
            <ac:spMk id="7" creationId="{01E9AC0A-3D5A-4A00-8BB2-1F45C9E66203}"/>
          </ac:spMkLst>
        </pc:spChg>
      </pc:sldChg>
      <pc:sldChg chg="addSp delSp modSp add mod">
        <pc:chgData name="Xu Yuanchao" userId="ad78827f8dee5d25" providerId="LiveId" clId="{9E1308BF-A177-40C0-82B5-6746B7321E38}" dt="2020-03-02T06:11:30.680" v="3078" actId="1076"/>
        <pc:sldMkLst>
          <pc:docMk/>
          <pc:sldMk cId="2189876772" sldId="265"/>
        </pc:sldMkLst>
        <pc:spChg chg="mod">
          <ac:chgData name="Xu Yuanchao" userId="ad78827f8dee5d25" providerId="LiveId" clId="{9E1308BF-A177-40C0-82B5-6746B7321E38}" dt="2020-03-02T06:04:30.098" v="3000" actId="1076"/>
          <ac:spMkLst>
            <pc:docMk/>
            <pc:sldMk cId="2189876772" sldId="265"/>
            <ac:spMk id="2" creationId="{B1D2E8B5-F664-45DE-917D-0C6C7C5471A2}"/>
          </ac:spMkLst>
        </pc:spChg>
        <pc:spChg chg="del">
          <ac:chgData name="Xu Yuanchao" userId="ad78827f8dee5d25" providerId="LiveId" clId="{9E1308BF-A177-40C0-82B5-6746B7321E38}" dt="2020-03-02T05:50:14.164" v="2308" actId="478"/>
          <ac:spMkLst>
            <pc:docMk/>
            <pc:sldMk cId="2189876772" sldId="265"/>
            <ac:spMk id="3" creationId="{4875E4F4-AF4E-43A6-9DFE-BCB47673F543}"/>
          </ac:spMkLst>
        </pc:spChg>
        <pc:spChg chg="del">
          <ac:chgData name="Xu Yuanchao" userId="ad78827f8dee5d25" providerId="LiveId" clId="{9E1308BF-A177-40C0-82B5-6746B7321E38}" dt="2020-03-02T05:50:10.102" v="2305" actId="478"/>
          <ac:spMkLst>
            <pc:docMk/>
            <pc:sldMk cId="2189876772" sldId="265"/>
            <ac:spMk id="4" creationId="{1CCB62F8-065F-4BE9-874E-D9EDC7DE8104}"/>
          </ac:spMkLst>
        </pc:spChg>
        <pc:spChg chg="del mod">
          <ac:chgData name="Xu Yuanchao" userId="ad78827f8dee5d25" providerId="LiveId" clId="{9E1308BF-A177-40C0-82B5-6746B7321E38}" dt="2020-03-02T05:50:11.540" v="2307" actId="478"/>
          <ac:spMkLst>
            <pc:docMk/>
            <pc:sldMk cId="2189876772" sldId="265"/>
            <ac:spMk id="5" creationId="{2D23E878-439B-4AA6-8820-C4F60ECA00EA}"/>
          </ac:spMkLst>
        </pc:spChg>
        <pc:spChg chg="del">
          <ac:chgData name="Xu Yuanchao" userId="ad78827f8dee5d25" providerId="LiveId" clId="{9E1308BF-A177-40C0-82B5-6746B7321E38}" dt="2020-03-02T05:50:10.102" v="2305" actId="478"/>
          <ac:spMkLst>
            <pc:docMk/>
            <pc:sldMk cId="2189876772" sldId="265"/>
            <ac:spMk id="6" creationId="{0F6F76A0-98B6-4487-B5E1-ECDDABDAAD82}"/>
          </ac:spMkLst>
        </pc:spChg>
        <pc:spChg chg="del">
          <ac:chgData name="Xu Yuanchao" userId="ad78827f8dee5d25" providerId="LiveId" clId="{9E1308BF-A177-40C0-82B5-6746B7321E38}" dt="2020-03-02T05:50:10.102" v="2305" actId="478"/>
          <ac:spMkLst>
            <pc:docMk/>
            <pc:sldMk cId="2189876772" sldId="265"/>
            <ac:spMk id="7" creationId="{A586FCDB-56D5-4356-A710-485D17F8C095}"/>
          </ac:spMkLst>
        </pc:spChg>
        <pc:spChg chg="del">
          <ac:chgData name="Xu Yuanchao" userId="ad78827f8dee5d25" providerId="LiveId" clId="{9E1308BF-A177-40C0-82B5-6746B7321E38}" dt="2020-03-02T05:50:10.102" v="2305" actId="478"/>
          <ac:spMkLst>
            <pc:docMk/>
            <pc:sldMk cId="2189876772" sldId="265"/>
            <ac:spMk id="8" creationId="{926B3B44-BC84-43E5-9A4C-2DC9384A62A3}"/>
          </ac:spMkLst>
        </pc:spChg>
        <pc:spChg chg="del">
          <ac:chgData name="Xu Yuanchao" userId="ad78827f8dee5d25" providerId="LiveId" clId="{9E1308BF-A177-40C0-82B5-6746B7321E38}" dt="2020-03-02T05:50:10.102" v="2305" actId="478"/>
          <ac:spMkLst>
            <pc:docMk/>
            <pc:sldMk cId="2189876772" sldId="265"/>
            <ac:spMk id="9" creationId="{021E930B-770F-4779-854E-FBEC3742F1E8}"/>
          </ac:spMkLst>
        </pc:spChg>
        <pc:spChg chg="add del mod">
          <ac:chgData name="Xu Yuanchao" userId="ad78827f8dee5d25" providerId="LiveId" clId="{9E1308BF-A177-40C0-82B5-6746B7321E38}" dt="2020-03-02T05:54:59.962" v="2437" actId="478"/>
          <ac:spMkLst>
            <pc:docMk/>
            <pc:sldMk cId="2189876772" sldId="265"/>
            <ac:spMk id="11" creationId="{091D5D50-185B-492D-824B-1B6B413AF661}"/>
          </ac:spMkLst>
        </pc:spChg>
        <pc:spChg chg="add del mod">
          <ac:chgData name="Xu Yuanchao" userId="ad78827f8dee5d25" providerId="LiveId" clId="{9E1308BF-A177-40C0-82B5-6746B7321E38}" dt="2020-03-02T05:55:02.330" v="2438" actId="478"/>
          <ac:spMkLst>
            <pc:docMk/>
            <pc:sldMk cId="2189876772" sldId="265"/>
            <ac:spMk id="17" creationId="{74681EC7-BBE3-48CF-BA34-1D5E797A853C}"/>
          </ac:spMkLst>
        </pc:spChg>
        <pc:spChg chg="add mod">
          <ac:chgData name="Xu Yuanchao" userId="ad78827f8dee5d25" providerId="LiveId" clId="{9E1308BF-A177-40C0-82B5-6746B7321E38}" dt="2020-03-02T06:11:30.680" v="3078" actId="1076"/>
          <ac:spMkLst>
            <pc:docMk/>
            <pc:sldMk cId="2189876772" sldId="265"/>
            <ac:spMk id="18" creationId="{1298F527-D62E-49FE-8527-DDCFE9D876AC}"/>
          </ac:spMkLst>
        </pc:spChg>
        <pc:spChg chg="add del mod">
          <ac:chgData name="Xu Yuanchao" userId="ad78827f8dee5d25" providerId="LiveId" clId="{9E1308BF-A177-40C0-82B5-6746B7321E38}" dt="2020-03-02T05:55:43.586" v="2460" actId="478"/>
          <ac:spMkLst>
            <pc:docMk/>
            <pc:sldMk cId="2189876772" sldId="265"/>
            <ac:spMk id="19" creationId="{88B02A39-D07E-48FA-8FAA-9A4B62D75A0F}"/>
          </ac:spMkLst>
        </pc:spChg>
        <pc:spChg chg="add mod">
          <ac:chgData name="Xu Yuanchao" userId="ad78827f8dee5d25" providerId="LiveId" clId="{9E1308BF-A177-40C0-82B5-6746B7321E38}" dt="2020-03-02T06:11:30.680" v="3078" actId="1076"/>
          <ac:spMkLst>
            <pc:docMk/>
            <pc:sldMk cId="2189876772" sldId="265"/>
            <ac:spMk id="20" creationId="{312A05E2-BC66-4EA9-B112-DB5B128AEFBB}"/>
          </ac:spMkLst>
        </pc:spChg>
        <pc:spChg chg="add mod">
          <ac:chgData name="Xu Yuanchao" userId="ad78827f8dee5d25" providerId="LiveId" clId="{9E1308BF-A177-40C0-82B5-6746B7321E38}" dt="2020-03-02T06:11:30.680" v="3078" actId="1076"/>
          <ac:spMkLst>
            <pc:docMk/>
            <pc:sldMk cId="2189876772" sldId="265"/>
            <ac:spMk id="22" creationId="{28AAB9D0-DA39-4DFD-A4AC-DFCC658E3195}"/>
          </ac:spMkLst>
        </pc:spChg>
        <pc:spChg chg="add mod">
          <ac:chgData name="Xu Yuanchao" userId="ad78827f8dee5d25" providerId="LiveId" clId="{9E1308BF-A177-40C0-82B5-6746B7321E38}" dt="2020-03-02T06:05:35.724" v="3026" actId="14100"/>
          <ac:spMkLst>
            <pc:docMk/>
            <pc:sldMk cId="2189876772" sldId="265"/>
            <ac:spMk id="23" creationId="{206447A8-EF78-4F9B-A6AF-9F1E2BE1DD8B}"/>
          </ac:spMkLst>
        </pc:spChg>
        <pc:spChg chg="add mod">
          <ac:chgData name="Xu Yuanchao" userId="ad78827f8dee5d25" providerId="LiveId" clId="{9E1308BF-A177-40C0-82B5-6746B7321E38}" dt="2020-03-02T06:11:30.680" v="3078" actId="1076"/>
          <ac:spMkLst>
            <pc:docMk/>
            <pc:sldMk cId="2189876772" sldId="265"/>
            <ac:spMk id="24" creationId="{76B3B27C-2DFD-449C-A3D5-A87F8199D8DC}"/>
          </ac:spMkLst>
        </pc:spChg>
        <pc:graphicFrameChg chg="add mod modGraphic">
          <ac:chgData name="Xu Yuanchao" userId="ad78827f8dee5d25" providerId="LiveId" clId="{9E1308BF-A177-40C0-82B5-6746B7321E38}" dt="2020-03-02T06:11:30.680" v="3078" actId="1076"/>
          <ac:graphicFrameMkLst>
            <pc:docMk/>
            <pc:sldMk cId="2189876772" sldId="265"/>
            <ac:graphicFrameMk id="12" creationId="{C5B20B08-7659-4D40-9C32-DFF5F2CF8ABD}"/>
          </ac:graphicFrameMkLst>
        </pc:graphicFrameChg>
        <pc:graphicFrameChg chg="add mod modGraphic">
          <ac:chgData name="Xu Yuanchao" userId="ad78827f8dee5d25" providerId="LiveId" clId="{9E1308BF-A177-40C0-82B5-6746B7321E38}" dt="2020-03-02T06:11:30.680" v="3078" actId="1076"/>
          <ac:graphicFrameMkLst>
            <pc:docMk/>
            <pc:sldMk cId="2189876772" sldId="265"/>
            <ac:graphicFrameMk id="14" creationId="{2EC3206D-DE72-451C-B28C-015F733278C8}"/>
          </ac:graphicFrameMkLst>
        </pc:graphicFrameChg>
        <pc:graphicFrameChg chg="add mod modGraphic">
          <ac:chgData name="Xu Yuanchao" userId="ad78827f8dee5d25" providerId="LiveId" clId="{9E1308BF-A177-40C0-82B5-6746B7321E38}" dt="2020-03-02T06:11:30.680" v="3078" actId="1076"/>
          <ac:graphicFrameMkLst>
            <pc:docMk/>
            <pc:sldMk cId="2189876772" sldId="265"/>
            <ac:graphicFrameMk id="15" creationId="{556D9FE5-89C2-48F9-9C4D-B9D07AC2DE3A}"/>
          </ac:graphicFrameMkLst>
        </pc:graphicFrameChg>
        <pc:graphicFrameChg chg="add mod modGraphic">
          <ac:chgData name="Xu Yuanchao" userId="ad78827f8dee5d25" providerId="LiveId" clId="{9E1308BF-A177-40C0-82B5-6746B7321E38}" dt="2020-03-02T06:11:30.680" v="3078" actId="1076"/>
          <ac:graphicFrameMkLst>
            <pc:docMk/>
            <pc:sldMk cId="2189876772" sldId="265"/>
            <ac:graphicFrameMk id="21" creationId="{63569B5C-24AB-4153-A72B-91F3E079A355}"/>
          </ac:graphicFrameMkLst>
        </pc:graphicFrameChg>
      </pc:sldChg>
      <pc:sldChg chg="modSp add mod">
        <pc:chgData name="Xu Yuanchao" userId="ad78827f8dee5d25" providerId="LiveId" clId="{9E1308BF-A177-40C0-82B5-6746B7321E38}" dt="2020-03-02T06:35:38.724" v="4020" actId="20577"/>
        <pc:sldMkLst>
          <pc:docMk/>
          <pc:sldMk cId="3370859093" sldId="266"/>
        </pc:sldMkLst>
        <pc:spChg chg="mod">
          <ac:chgData name="Xu Yuanchao" userId="ad78827f8dee5d25" providerId="LiveId" clId="{9E1308BF-A177-40C0-82B5-6746B7321E38}" dt="2020-03-02T06:30:51.415" v="3680" actId="20577"/>
          <ac:spMkLst>
            <pc:docMk/>
            <pc:sldMk cId="3370859093" sldId="266"/>
            <ac:spMk id="2" creationId="{E488FF57-0D70-4EC1-A6B7-EA95186876EF}"/>
          </ac:spMkLst>
        </pc:spChg>
        <pc:spChg chg="mod">
          <ac:chgData name="Xu Yuanchao" userId="ad78827f8dee5d25" providerId="LiveId" clId="{9E1308BF-A177-40C0-82B5-6746B7321E38}" dt="2020-03-02T06:35:38.724" v="4020" actId="20577"/>
          <ac:spMkLst>
            <pc:docMk/>
            <pc:sldMk cId="3370859093" sldId="266"/>
            <ac:spMk id="3" creationId="{5DDECF5B-5004-48DC-B9F9-CC79091310E3}"/>
          </ac:spMkLst>
        </pc:spChg>
      </pc:sldChg>
      <pc:sldChg chg="addSp delSp modSp add mod">
        <pc:chgData name="Xu Yuanchao" userId="ad78827f8dee5d25" providerId="LiveId" clId="{9E1308BF-A177-40C0-82B5-6746B7321E38}" dt="2020-03-02T06:55:04.792" v="4152" actId="1076"/>
        <pc:sldMkLst>
          <pc:docMk/>
          <pc:sldMk cId="1666023581" sldId="267"/>
        </pc:sldMkLst>
        <pc:spChg chg="mod">
          <ac:chgData name="Xu Yuanchao" userId="ad78827f8dee5d25" providerId="LiveId" clId="{9E1308BF-A177-40C0-82B5-6746B7321E38}" dt="2020-03-02T06:32:41.729" v="3862" actId="20577"/>
          <ac:spMkLst>
            <pc:docMk/>
            <pc:sldMk cId="1666023581" sldId="267"/>
            <ac:spMk id="2" creationId="{E488FF57-0D70-4EC1-A6B7-EA95186876EF}"/>
          </ac:spMkLst>
        </pc:spChg>
        <pc:spChg chg="mod">
          <ac:chgData name="Xu Yuanchao" userId="ad78827f8dee5d25" providerId="LiveId" clId="{9E1308BF-A177-40C0-82B5-6746B7321E38}" dt="2020-03-02T06:46:59.295" v="4025" actId="1076"/>
          <ac:spMkLst>
            <pc:docMk/>
            <pc:sldMk cId="1666023581" sldId="267"/>
            <ac:spMk id="3" creationId="{5DDECF5B-5004-48DC-B9F9-CC79091310E3}"/>
          </ac:spMkLst>
        </pc:spChg>
        <pc:spChg chg="add del mod">
          <ac:chgData name="Xu Yuanchao" userId="ad78827f8dee5d25" providerId="LiveId" clId="{9E1308BF-A177-40C0-82B5-6746B7321E38}" dt="2020-03-02T06:53:23.787" v="4055" actId="11529"/>
          <ac:spMkLst>
            <pc:docMk/>
            <pc:sldMk cId="1666023581" sldId="267"/>
            <ac:spMk id="14" creationId="{019458AC-73E2-4FC3-8787-0BD983A0ABF1}"/>
          </ac:spMkLst>
        </pc:spChg>
        <pc:spChg chg="add mod">
          <ac:chgData name="Xu Yuanchao" userId="ad78827f8dee5d25" providerId="LiveId" clId="{9E1308BF-A177-40C0-82B5-6746B7321E38}" dt="2020-03-02T06:55:04.792" v="4152" actId="1076"/>
          <ac:spMkLst>
            <pc:docMk/>
            <pc:sldMk cId="1666023581" sldId="267"/>
            <ac:spMk id="15" creationId="{769F2F7F-5856-42E2-83DC-CF5A3F63DBB1}"/>
          </ac:spMkLst>
        </pc:spChg>
        <pc:graphicFrameChg chg="add del mod">
          <ac:chgData name="Xu Yuanchao" userId="ad78827f8dee5d25" providerId="LiveId" clId="{9E1308BF-A177-40C0-82B5-6746B7321E38}" dt="2020-03-02T06:47:02.994" v="4026" actId="478"/>
          <ac:graphicFrameMkLst>
            <pc:docMk/>
            <pc:sldMk cId="1666023581" sldId="267"/>
            <ac:graphicFrameMk id="4" creationId="{6A51014E-7266-4E97-A1E0-7E1599FB1C87}"/>
          </ac:graphicFrameMkLst>
        </pc:graphicFrameChg>
        <pc:graphicFrameChg chg="add mod modGraphic">
          <ac:chgData name="Xu Yuanchao" userId="ad78827f8dee5d25" providerId="LiveId" clId="{9E1308BF-A177-40C0-82B5-6746B7321E38}" dt="2020-03-02T06:52:25.754" v="4043" actId="1076"/>
          <ac:graphicFrameMkLst>
            <pc:docMk/>
            <pc:sldMk cId="1666023581" sldId="267"/>
            <ac:graphicFrameMk id="11" creationId="{EC5A073A-8DDB-47FE-9B39-50F7BDB7D89A}"/>
          </ac:graphicFrameMkLst>
        </pc:graphicFrameChg>
        <pc:graphicFrameChg chg="add mod modGraphic">
          <ac:chgData name="Xu Yuanchao" userId="ad78827f8dee5d25" providerId="LiveId" clId="{9E1308BF-A177-40C0-82B5-6746B7321E38}" dt="2020-03-02T06:52:39.540" v="4047" actId="1076"/>
          <ac:graphicFrameMkLst>
            <pc:docMk/>
            <pc:sldMk cId="1666023581" sldId="267"/>
            <ac:graphicFrameMk id="13" creationId="{AEE87B82-317F-438D-B357-936D9BAF7638}"/>
          </ac:graphicFrameMkLst>
        </pc:graphicFrameChg>
        <pc:picChg chg="add del mod">
          <ac:chgData name="Xu Yuanchao" userId="ad78827f8dee5d25" providerId="LiveId" clId="{9E1308BF-A177-40C0-82B5-6746B7321E38}" dt="2020-03-02T06:47:17.642" v="4028" actId="478"/>
          <ac:picMkLst>
            <pc:docMk/>
            <pc:sldMk cId="1666023581" sldId="267"/>
            <ac:picMk id="6" creationId="{09989F50-312A-4F07-B8DE-42CEB7EA0A7B}"/>
          </ac:picMkLst>
        </pc:picChg>
        <pc:picChg chg="add del mod">
          <ac:chgData name="Xu Yuanchao" userId="ad78827f8dee5d25" providerId="LiveId" clId="{9E1308BF-A177-40C0-82B5-6746B7321E38}" dt="2020-03-02T06:51:43.899" v="4035" actId="478"/>
          <ac:picMkLst>
            <pc:docMk/>
            <pc:sldMk cId="1666023581" sldId="267"/>
            <ac:picMk id="8" creationId="{D126C3E5-8AA1-45D4-BAFC-EBCDBF4B55FA}"/>
          </ac:picMkLst>
        </pc:picChg>
        <pc:picChg chg="add mod">
          <ac:chgData name="Xu Yuanchao" userId="ad78827f8dee5d25" providerId="LiveId" clId="{9E1308BF-A177-40C0-82B5-6746B7321E38}" dt="2020-03-02T06:55:01.741" v="4151" actId="1076"/>
          <ac:picMkLst>
            <pc:docMk/>
            <pc:sldMk cId="1666023581" sldId="267"/>
            <ac:picMk id="10" creationId="{1F1BDC0B-153B-4BB0-88A2-3FAB94F59861}"/>
          </ac:picMkLst>
        </pc:picChg>
      </pc:sldChg>
      <pc:sldChg chg="addSp delSp modSp add mod">
        <pc:chgData name="Xu Yuanchao" userId="ad78827f8dee5d25" providerId="LiveId" clId="{9E1308BF-A177-40C0-82B5-6746B7321E38}" dt="2020-03-02T07:04:45.420" v="4763" actId="20577"/>
        <pc:sldMkLst>
          <pc:docMk/>
          <pc:sldMk cId="320684041" sldId="268"/>
        </pc:sldMkLst>
        <pc:spChg chg="mod">
          <ac:chgData name="Xu Yuanchao" userId="ad78827f8dee5d25" providerId="LiveId" clId="{9E1308BF-A177-40C0-82B5-6746B7321E38}" dt="2020-03-02T07:01:21.184" v="4620" actId="20577"/>
          <ac:spMkLst>
            <pc:docMk/>
            <pc:sldMk cId="320684041" sldId="268"/>
            <ac:spMk id="2" creationId="{AF71D77E-4CEA-4632-AFC6-4486DE529DD2}"/>
          </ac:spMkLst>
        </pc:spChg>
        <pc:spChg chg="mod">
          <ac:chgData name="Xu Yuanchao" userId="ad78827f8dee5d25" providerId="LiveId" clId="{9E1308BF-A177-40C0-82B5-6746B7321E38}" dt="2020-03-02T07:04:45.420" v="4763" actId="20577"/>
          <ac:spMkLst>
            <pc:docMk/>
            <pc:sldMk cId="320684041" sldId="268"/>
            <ac:spMk id="3" creationId="{E4E9F5B6-F6C3-4DD1-8952-FD1B5F5C86F3}"/>
          </ac:spMkLst>
        </pc:spChg>
        <pc:picChg chg="add del mod">
          <ac:chgData name="Xu Yuanchao" userId="ad78827f8dee5d25" providerId="LiveId" clId="{9E1308BF-A177-40C0-82B5-6746B7321E38}" dt="2020-03-02T07:02:45.860" v="4627" actId="478"/>
          <ac:picMkLst>
            <pc:docMk/>
            <pc:sldMk cId="320684041" sldId="268"/>
            <ac:picMk id="5" creationId="{F0477600-E10C-4FEF-B901-CA99176B320A}"/>
          </ac:picMkLst>
        </pc:picChg>
        <pc:picChg chg="add mod">
          <ac:chgData name="Xu Yuanchao" userId="ad78827f8dee5d25" providerId="LiveId" clId="{9E1308BF-A177-40C0-82B5-6746B7321E38}" dt="2020-03-02T07:04:00.616" v="4665" actId="1076"/>
          <ac:picMkLst>
            <pc:docMk/>
            <pc:sldMk cId="320684041" sldId="268"/>
            <ac:picMk id="7" creationId="{4AF3744E-C126-400C-829F-07B9468C4F77}"/>
          </ac:picMkLst>
        </pc:picChg>
      </pc:sldChg>
      <pc:sldChg chg="addSp delSp modSp add mod">
        <pc:chgData name="Xu Yuanchao" userId="ad78827f8dee5d25" providerId="LiveId" clId="{9E1308BF-A177-40C0-82B5-6746B7321E38}" dt="2020-03-02T07:38:21.912" v="5697" actId="1076"/>
        <pc:sldMkLst>
          <pc:docMk/>
          <pc:sldMk cId="2392244352" sldId="269"/>
        </pc:sldMkLst>
        <pc:spChg chg="mod">
          <ac:chgData name="Xu Yuanchao" userId="ad78827f8dee5d25" providerId="LiveId" clId="{9E1308BF-A177-40C0-82B5-6746B7321E38}" dt="2020-03-02T07:08:39.003" v="4924" actId="2711"/>
          <ac:spMkLst>
            <pc:docMk/>
            <pc:sldMk cId="2392244352" sldId="269"/>
            <ac:spMk id="2" creationId="{0B889AFC-4054-45FC-8DE1-34F729B67D9F}"/>
          </ac:spMkLst>
        </pc:spChg>
        <pc:spChg chg="del">
          <ac:chgData name="Xu Yuanchao" userId="ad78827f8dee5d25" providerId="LiveId" clId="{9E1308BF-A177-40C0-82B5-6746B7321E38}" dt="2020-03-02T07:08:58.483" v="4925" actId="478"/>
          <ac:spMkLst>
            <pc:docMk/>
            <pc:sldMk cId="2392244352" sldId="269"/>
            <ac:spMk id="3" creationId="{BB6E8A01-520E-4836-92FD-8A51223A9290}"/>
          </ac:spMkLst>
        </pc:spChg>
        <pc:spChg chg="add mod">
          <ac:chgData name="Xu Yuanchao" userId="ad78827f8dee5d25" providerId="LiveId" clId="{9E1308BF-A177-40C0-82B5-6746B7321E38}" dt="2020-03-02T07:38:21.912" v="5697" actId="1076"/>
          <ac:spMkLst>
            <pc:docMk/>
            <pc:sldMk cId="2392244352" sldId="269"/>
            <ac:spMk id="7" creationId="{059C6CC9-A1D9-42A2-8A39-BEC13ECFAE28}"/>
          </ac:spMkLst>
        </pc:spChg>
        <pc:spChg chg="add">
          <ac:chgData name="Xu Yuanchao" userId="ad78827f8dee5d25" providerId="LiveId" clId="{9E1308BF-A177-40C0-82B5-6746B7321E38}" dt="2020-03-02T07:08:58.877" v="4926"/>
          <ac:spMkLst>
            <pc:docMk/>
            <pc:sldMk cId="2392244352" sldId="269"/>
            <ac:spMk id="8" creationId="{0B9DDF6D-E5C1-4B0D-97AB-28ED2C634140}"/>
          </ac:spMkLst>
        </pc:spChg>
        <pc:spChg chg="add mod">
          <ac:chgData name="Xu Yuanchao" userId="ad78827f8dee5d25" providerId="LiveId" clId="{9E1308BF-A177-40C0-82B5-6746B7321E38}" dt="2020-03-02T07:38:19.932" v="5696" actId="1076"/>
          <ac:spMkLst>
            <pc:docMk/>
            <pc:sldMk cId="2392244352" sldId="269"/>
            <ac:spMk id="10" creationId="{DAF2A109-4AC6-4522-A32F-ABD6A1EB5165}"/>
          </ac:spMkLst>
        </pc:spChg>
        <pc:spChg chg="add del">
          <ac:chgData name="Xu Yuanchao" userId="ad78827f8dee5d25" providerId="LiveId" clId="{9E1308BF-A177-40C0-82B5-6746B7321E38}" dt="2020-03-02T07:38:15.195" v="5694" actId="478"/>
          <ac:spMkLst>
            <pc:docMk/>
            <pc:sldMk cId="2392244352" sldId="269"/>
            <ac:spMk id="11" creationId="{F91527FA-069D-449D-9CB1-2FD192409555}"/>
          </ac:spMkLst>
        </pc:spChg>
        <pc:graphicFrameChg chg="add">
          <ac:chgData name="Xu Yuanchao" userId="ad78827f8dee5d25" providerId="LiveId" clId="{9E1308BF-A177-40C0-82B5-6746B7321E38}" dt="2020-03-02T07:08:58.877" v="4926"/>
          <ac:graphicFrameMkLst>
            <pc:docMk/>
            <pc:sldMk cId="2392244352" sldId="269"/>
            <ac:graphicFrameMk id="4" creationId="{1E8973DF-AAF2-438B-9C08-C1C83D22AA08}"/>
          </ac:graphicFrameMkLst>
        </pc:graphicFrameChg>
        <pc:graphicFrameChg chg="add">
          <ac:chgData name="Xu Yuanchao" userId="ad78827f8dee5d25" providerId="LiveId" clId="{9E1308BF-A177-40C0-82B5-6746B7321E38}" dt="2020-03-02T07:08:58.877" v="4926"/>
          <ac:graphicFrameMkLst>
            <pc:docMk/>
            <pc:sldMk cId="2392244352" sldId="269"/>
            <ac:graphicFrameMk id="5" creationId="{FE186B32-9D59-4FF4-B10E-9C67CDC425E1}"/>
          </ac:graphicFrameMkLst>
        </pc:graphicFrameChg>
        <pc:graphicFrameChg chg="add">
          <ac:chgData name="Xu Yuanchao" userId="ad78827f8dee5d25" providerId="LiveId" clId="{9E1308BF-A177-40C0-82B5-6746B7321E38}" dt="2020-03-02T07:08:58.877" v="4926"/>
          <ac:graphicFrameMkLst>
            <pc:docMk/>
            <pc:sldMk cId="2392244352" sldId="269"/>
            <ac:graphicFrameMk id="6" creationId="{207FE883-F86D-4631-BE5B-697AB5498711}"/>
          </ac:graphicFrameMkLst>
        </pc:graphicFrameChg>
        <pc:graphicFrameChg chg="add mod">
          <ac:chgData name="Xu Yuanchao" userId="ad78827f8dee5d25" providerId="LiveId" clId="{9E1308BF-A177-40C0-82B5-6746B7321E38}" dt="2020-03-02T07:38:19.932" v="5696" actId="1076"/>
          <ac:graphicFrameMkLst>
            <pc:docMk/>
            <pc:sldMk cId="2392244352" sldId="269"/>
            <ac:graphicFrameMk id="9" creationId="{CD82DD14-897B-478D-A861-51535DD23AD1}"/>
          </ac:graphicFrameMkLst>
        </pc:graphicFrameChg>
      </pc:sldChg>
      <pc:sldChg chg="delSp modSp add mod">
        <pc:chgData name="Xu Yuanchao" userId="ad78827f8dee5d25" providerId="LiveId" clId="{9E1308BF-A177-40C0-82B5-6746B7321E38}" dt="2020-03-02T07:08:10.969" v="4872" actId="14100"/>
        <pc:sldMkLst>
          <pc:docMk/>
          <pc:sldMk cId="1999582940" sldId="270"/>
        </pc:sldMkLst>
        <pc:spChg chg="mod">
          <ac:chgData name="Xu Yuanchao" userId="ad78827f8dee5d25" providerId="LiveId" clId="{9E1308BF-A177-40C0-82B5-6746B7321E38}" dt="2020-03-02T07:08:10.969" v="4872" actId="14100"/>
          <ac:spMkLst>
            <pc:docMk/>
            <pc:sldMk cId="1999582940" sldId="270"/>
            <ac:spMk id="2" creationId="{198A31AF-5D3D-48D2-93B4-F60A80E36343}"/>
          </ac:spMkLst>
        </pc:spChg>
        <pc:spChg chg="del mod">
          <ac:chgData name="Xu Yuanchao" userId="ad78827f8dee5d25" providerId="LiveId" clId="{9E1308BF-A177-40C0-82B5-6746B7321E38}" dt="2020-03-02T07:07:40.072" v="4790" actId="478"/>
          <ac:spMkLst>
            <pc:docMk/>
            <pc:sldMk cId="1999582940" sldId="270"/>
            <ac:spMk id="3" creationId="{5EF36505-C640-4211-B77F-6E946D5A8E1B}"/>
          </ac:spMkLst>
        </pc:spChg>
      </pc:sldChg>
      <pc:sldChg chg="modSp add mod">
        <pc:chgData name="Xu Yuanchao" userId="ad78827f8dee5d25" providerId="LiveId" clId="{9E1308BF-A177-40C0-82B5-6746B7321E38}" dt="2020-03-02T07:22:03.571" v="5692" actId="20577"/>
        <pc:sldMkLst>
          <pc:docMk/>
          <pc:sldMk cId="1418448634" sldId="271"/>
        </pc:sldMkLst>
        <pc:spChg chg="mod">
          <ac:chgData name="Xu Yuanchao" userId="ad78827f8dee5d25" providerId="LiveId" clId="{9E1308BF-A177-40C0-82B5-6746B7321E38}" dt="2020-03-02T07:13:32.401" v="4938" actId="2711"/>
          <ac:spMkLst>
            <pc:docMk/>
            <pc:sldMk cId="1418448634" sldId="271"/>
            <ac:spMk id="2" creationId="{B43CF73F-D0FD-4E21-853C-DC43FEFC6037}"/>
          </ac:spMkLst>
        </pc:spChg>
        <pc:spChg chg="mod">
          <ac:chgData name="Xu Yuanchao" userId="ad78827f8dee5d25" providerId="LiveId" clId="{9E1308BF-A177-40C0-82B5-6746B7321E38}" dt="2020-03-02T07:22:03.571" v="5692" actId="20577"/>
          <ac:spMkLst>
            <pc:docMk/>
            <pc:sldMk cId="1418448634" sldId="271"/>
            <ac:spMk id="3" creationId="{BA5A79EC-FBA9-4E23-A0B7-4F3744079847}"/>
          </ac:spMkLst>
        </pc:spChg>
      </pc:sldChg>
      <pc:sldChg chg="add">
        <pc:chgData name="Xu Yuanchao" userId="ad78827f8dee5d25" providerId="LiveId" clId="{9E1308BF-A177-40C0-82B5-6746B7321E38}" dt="2020-03-02T07:38:05.184" v="5693"/>
        <pc:sldMkLst>
          <pc:docMk/>
          <pc:sldMk cId="3368671958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E1FF1-1B39-4713-9DEF-C081CEF29C51}" type="datetimeFigureOut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20C86-B431-4D9D-B92F-B6B4CDD64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6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057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memory.  many pages</a:t>
            </a:r>
          </a:p>
          <a:p>
            <a:endParaRPr lang="en-US" dirty="0"/>
          </a:p>
          <a:p>
            <a:r>
              <a:rPr lang="en-US" dirty="0"/>
              <a:t>tag with </a:t>
            </a:r>
            <a:r>
              <a:rPr lang="en-US" dirty="0" err="1"/>
              <a:t>pyhsical</a:t>
            </a:r>
            <a:r>
              <a:rPr lang="en-US" dirty="0"/>
              <a:t> </a:t>
            </a:r>
            <a:r>
              <a:rPr lang="en-US" dirty="0" err="1"/>
              <a:t>kesp</a:t>
            </a:r>
            <a:endParaRPr lang="en-US" dirty="0"/>
          </a:p>
          <a:p>
            <a:endParaRPr lang="en-US" dirty="0"/>
          </a:p>
          <a:p>
            <a:r>
              <a:rPr lang="en-US" dirty="0"/>
              <a:t>thread private PKRU register </a:t>
            </a:r>
            <a:r>
              <a:rPr lang="en-US" dirty="0" err="1"/>
              <a:t>recordes</a:t>
            </a:r>
            <a:r>
              <a:rPr lang="en-US" dirty="0"/>
              <a:t> the permission of </a:t>
            </a:r>
            <a:r>
              <a:rPr lang="en-US" dirty="0" err="1"/>
              <a:t>pkeys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thread give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2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thread on access pages belong to </a:t>
            </a:r>
            <a:r>
              <a:rPr lang="en-US" dirty="0" err="1"/>
              <a:t>pkeys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dirty="0"/>
              <a:t>min page, </a:t>
            </a:r>
            <a:r>
              <a:rPr lang="en-US" dirty="0" err="1"/>
              <a:t>pkey</a:t>
            </a:r>
            <a:endParaRPr lang="en-US" dirty="0"/>
          </a:p>
          <a:p>
            <a:endParaRPr lang="en-US" dirty="0"/>
          </a:p>
          <a:p>
            <a:r>
              <a:rPr lang="en-US" dirty="0"/>
              <a:t>success when </a:t>
            </a:r>
            <a:r>
              <a:rPr lang="en-US" dirty="0" err="1"/>
              <a:t>minmum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dirty="0" err="1"/>
              <a:t>thred</a:t>
            </a:r>
            <a:r>
              <a:rPr lang="en-US" dirty="0"/>
              <a:t> 2 wants </a:t>
            </a:r>
          </a:p>
          <a:p>
            <a:endParaRPr lang="en-US" dirty="0"/>
          </a:p>
          <a:p>
            <a:r>
              <a:rPr lang="en-US" dirty="0"/>
              <a:t>after access,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008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37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detal</a:t>
            </a:r>
            <a:r>
              <a:rPr lang="en-US" dirty="0"/>
              <a:t> about MPK</a:t>
            </a:r>
          </a:p>
          <a:p>
            <a:endParaRPr lang="en-US" dirty="0"/>
          </a:p>
          <a:p>
            <a:r>
              <a:rPr lang="en-US" dirty="0"/>
              <a:t>to tag the memory pages, all of these pages for a domain need to be tagged</a:t>
            </a:r>
          </a:p>
          <a:p>
            <a:endParaRPr lang="en-US" dirty="0"/>
          </a:p>
          <a:p>
            <a:r>
              <a:rPr lang="en-US" dirty="0"/>
              <a:t>Then, when an access to one of these pages, TLB will load the PTE from page table with the </a:t>
            </a:r>
            <a:r>
              <a:rPr lang="en-US" dirty="0" err="1"/>
              <a:t>pkey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that, the </a:t>
            </a:r>
            <a:r>
              <a:rPr lang="en-US" dirty="0" err="1"/>
              <a:t>pkyes</a:t>
            </a:r>
            <a:r>
              <a:rPr lang="en-US" dirty="0"/>
              <a:t> is used to index the permission in </a:t>
            </a:r>
            <a:r>
              <a:rPr lang="en-US" dirty="0" err="1"/>
              <a:t>PKRu</a:t>
            </a:r>
            <a:r>
              <a:rPr lang="en-US" dirty="0"/>
              <a:t> register</a:t>
            </a:r>
          </a:p>
          <a:p>
            <a:endParaRPr lang="en-US" dirty="0"/>
          </a:p>
          <a:p>
            <a:r>
              <a:rPr lang="en-US" dirty="0" err="1"/>
              <a:t>acctually</a:t>
            </a:r>
            <a:r>
              <a:rPr lang="en-US" dirty="0"/>
              <a:t> the second permission is the </a:t>
            </a:r>
            <a:r>
              <a:rPr lang="en-US" dirty="0" err="1"/>
              <a:t>pkey</a:t>
            </a:r>
            <a:r>
              <a:rPr lang="en-US" dirty="0"/>
              <a:t> 1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2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inef</a:t>
            </a:r>
            <a:r>
              <a:rPr lang="en-US" dirty="0"/>
              <a:t> is f</a:t>
            </a:r>
          </a:p>
          <a:p>
            <a:endParaRPr lang="en-US" dirty="0"/>
          </a:p>
          <a:p>
            <a:r>
              <a:rPr lang="en-US" dirty="0"/>
              <a:t>when a PMO </a:t>
            </a:r>
            <a:r>
              <a:rPr lang="en-US" dirty="0" err="1"/>
              <a:t>alraedy</a:t>
            </a:r>
            <a:r>
              <a:rPr lang="en-US" dirty="0"/>
              <a:t> occupy the </a:t>
            </a:r>
            <a:r>
              <a:rPr lang="en-US" dirty="0" err="1"/>
              <a:t>pkey</a:t>
            </a:r>
            <a:r>
              <a:rPr lang="en-US" dirty="0"/>
              <a:t> and we wants to </a:t>
            </a:r>
            <a:r>
              <a:rPr lang="en-US" dirty="0" err="1"/>
              <a:t>assing</a:t>
            </a:r>
            <a:r>
              <a:rPr lang="en-US" dirty="0"/>
              <a:t> this </a:t>
            </a:r>
            <a:r>
              <a:rPr lang="en-US" dirty="0" err="1"/>
              <a:t>pkey</a:t>
            </a:r>
            <a:r>
              <a:rPr lang="en-US" dirty="0"/>
              <a:t> to another PMO.</a:t>
            </a:r>
          </a:p>
          <a:p>
            <a:endParaRPr lang="en-US" dirty="0"/>
          </a:p>
          <a:p>
            <a:r>
              <a:rPr lang="en-US" dirty="0"/>
              <a:t>we need to </a:t>
            </a:r>
            <a:r>
              <a:rPr lang="en-US" dirty="0" err="1"/>
              <a:t>clcean</a:t>
            </a:r>
            <a:r>
              <a:rPr lang="en-US" dirty="0"/>
              <a:t> ,set </a:t>
            </a:r>
          </a:p>
          <a:p>
            <a:endParaRPr lang="en-US" dirty="0"/>
          </a:p>
          <a:p>
            <a:r>
              <a:rPr lang="en-US" dirty="0" err="1"/>
              <a:t>permisison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TLB stores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679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038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254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basiclly</a:t>
            </a:r>
            <a:r>
              <a:rPr lang="en-US" dirty="0"/>
              <a:t> need to clean and set </a:t>
            </a:r>
            <a:r>
              <a:rPr lang="en-US" dirty="0" err="1"/>
              <a:t>pkeys</a:t>
            </a:r>
            <a:r>
              <a:rPr lang="en-US" dirty="0"/>
              <a:t> to finish the remapping in page table level</a:t>
            </a:r>
          </a:p>
          <a:p>
            <a:endParaRPr lang="en-US" dirty="0"/>
          </a:p>
          <a:p>
            <a:r>
              <a:rPr lang="en-US" dirty="0" err="1"/>
              <a:t>consetive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993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9603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595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traditional memory </a:t>
            </a:r>
            <a:r>
              <a:rPr lang="en-US" dirty="0" err="1"/>
              <a:t>hirachy</a:t>
            </a:r>
            <a:r>
              <a:rPr lang="en-US" dirty="0"/>
              <a:t>. DRAM provide fast data access but the data in the dram is </a:t>
            </a:r>
            <a:r>
              <a:rPr lang="en-US" dirty="0" err="1"/>
              <a:t>volital</a:t>
            </a:r>
            <a:r>
              <a:rPr lang="en-US" dirty="0"/>
              <a:t> . Disk can keep data persistent but </a:t>
            </a:r>
            <a:r>
              <a:rPr lang="en-US" dirty="0" err="1"/>
              <a:t>accesing</a:t>
            </a:r>
            <a:r>
              <a:rPr lang="en-US" dirty="0"/>
              <a:t> Disk is slow.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966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work flow of our MPK </a:t>
            </a:r>
            <a:r>
              <a:rPr lang="en-US" dirty="0" err="1"/>
              <a:t>virtulization</a:t>
            </a:r>
            <a:r>
              <a:rPr lang="en-US" dirty="0"/>
              <a:t> design</a:t>
            </a:r>
          </a:p>
          <a:p>
            <a:endParaRPr lang="en-US" dirty="0"/>
          </a:p>
          <a:p>
            <a:r>
              <a:rPr lang="en-US" dirty="0"/>
              <a:t>Memory access to PMO 20, it </a:t>
            </a:r>
            <a:r>
              <a:rPr lang="en-US" dirty="0" err="1"/>
              <a:t>carrys</a:t>
            </a:r>
            <a:r>
              <a:rPr lang="en-US" dirty="0"/>
              <a:t> the virtual address.</a:t>
            </a:r>
          </a:p>
          <a:p>
            <a:endParaRPr lang="en-US" dirty="0"/>
          </a:p>
          <a:p>
            <a:r>
              <a:rPr lang="en-US" dirty="0"/>
              <a:t>When TLB miss, will </a:t>
            </a:r>
            <a:r>
              <a:rPr lang="en-US" dirty="0" err="1"/>
              <a:t>chenge</a:t>
            </a:r>
            <a:r>
              <a:rPr lang="en-US" dirty="0"/>
              <a:t> in parallel</a:t>
            </a:r>
          </a:p>
          <a:p>
            <a:endParaRPr lang="en-US" dirty="0"/>
          </a:p>
          <a:p>
            <a:r>
              <a:rPr lang="en-US" dirty="0"/>
              <a:t>in the domain </a:t>
            </a:r>
            <a:r>
              <a:rPr lang="en-US" dirty="0" err="1"/>
              <a:t>tra</a:t>
            </a:r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then the evicted </a:t>
            </a:r>
            <a:r>
              <a:rPr lang="en-US" dirty="0" err="1"/>
              <a:t>pkye</a:t>
            </a:r>
            <a:r>
              <a:rPr lang="en-US" dirty="0"/>
              <a:t> is selected.</a:t>
            </a:r>
          </a:p>
          <a:p>
            <a:endParaRPr lang="en-US" dirty="0"/>
          </a:p>
          <a:p>
            <a:r>
              <a:rPr lang="en-US" dirty="0"/>
              <a:t>we need to store the permission from PKRU register to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73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back the content of PMO 1 or domain 1 to the in memory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472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that the VA of PMO 20 access is used to obtain the </a:t>
            </a:r>
            <a:r>
              <a:rPr lang="en-US" dirty="0" err="1"/>
              <a:t>imformation</a:t>
            </a:r>
            <a:r>
              <a:rPr lang="en-US" dirty="0"/>
              <a:t> of PMO20. </a:t>
            </a:r>
          </a:p>
          <a:p>
            <a:endParaRPr lang="en-US" dirty="0"/>
          </a:p>
          <a:p>
            <a:r>
              <a:rPr lang="en-US" dirty="0"/>
              <a:t>these </a:t>
            </a:r>
            <a:r>
              <a:rPr lang="en-US" dirty="0" err="1"/>
              <a:t>infor</a:t>
            </a:r>
            <a:r>
              <a:rPr lang="en-US" dirty="0"/>
              <a:t> will update the entry to map the </a:t>
            </a:r>
            <a:r>
              <a:rPr lang="en-US" dirty="0" err="1"/>
              <a:t>pkey</a:t>
            </a:r>
            <a:r>
              <a:rPr lang="en-US" dirty="0"/>
              <a:t> 1 to domain 20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073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887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that, the permission of domain 20 will update </a:t>
            </a:r>
            <a:r>
              <a:rPr lang="en-US" dirty="0" err="1"/>
              <a:t>pkey</a:t>
            </a:r>
            <a:r>
              <a:rPr lang="en-US" dirty="0"/>
              <a:t> 1 permission.</a:t>
            </a:r>
          </a:p>
          <a:p>
            <a:endParaRPr lang="en-US" dirty="0"/>
          </a:p>
          <a:p>
            <a:r>
              <a:rPr lang="en-US" dirty="0"/>
              <a:t>Then the </a:t>
            </a:r>
            <a:r>
              <a:rPr lang="en-US" dirty="0" err="1"/>
              <a:t>pkeys</a:t>
            </a:r>
            <a:r>
              <a:rPr lang="en-US" dirty="0"/>
              <a:t> 1 will added  to PTE obtained from page table. The composed entry will be put into the TLB.</a:t>
            </a:r>
          </a:p>
          <a:p>
            <a:endParaRPr lang="en-US" dirty="0"/>
          </a:p>
          <a:p>
            <a:r>
              <a:rPr lang="en-US" dirty="0"/>
              <a:t>This the access will get the </a:t>
            </a:r>
            <a:r>
              <a:rPr lang="en-US" dirty="0" err="1"/>
              <a:t>pkyes</a:t>
            </a:r>
            <a:r>
              <a:rPr lang="en-US" dirty="0"/>
              <a:t> from TLB and use the </a:t>
            </a:r>
            <a:r>
              <a:rPr lang="en-US" dirty="0" err="1"/>
              <a:t>PKyes</a:t>
            </a:r>
            <a:r>
              <a:rPr lang="en-US" dirty="0"/>
              <a:t> to index the permission in PKRU register to get the </a:t>
            </a:r>
            <a:r>
              <a:rPr lang="en-US" dirty="0" err="1"/>
              <a:t>pkeys</a:t>
            </a:r>
            <a:r>
              <a:rPr lang="en-US" dirty="0"/>
              <a:t> permission.</a:t>
            </a:r>
          </a:p>
          <a:p>
            <a:endParaRPr lang="en-US" dirty="0"/>
          </a:p>
          <a:p>
            <a:r>
              <a:rPr lang="en-US" dirty="0"/>
              <a:t>All the logic of TLB hit doesn't change . For TLB hits it keeps the </a:t>
            </a:r>
            <a:r>
              <a:rPr lang="en-US" dirty="0" err="1"/>
              <a:t>promissing</a:t>
            </a:r>
            <a:r>
              <a:rPr lang="en-US" dirty="0"/>
              <a:t> feature provided by </a:t>
            </a:r>
            <a:r>
              <a:rPr lang="en-US" dirty="0" err="1"/>
              <a:t>defualt</a:t>
            </a:r>
            <a:r>
              <a:rPr lang="en-US" dirty="0"/>
              <a:t> MPK. no runtime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33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introduce .</a:t>
            </a:r>
          </a:p>
          <a:p>
            <a:endParaRPr lang="en-US" dirty="0"/>
          </a:p>
          <a:p>
            <a:r>
              <a:rPr lang="en-US" dirty="0"/>
              <a:t>further TLB invalidations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9963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the </a:t>
            </a:r>
            <a:r>
              <a:rPr lang="en-US" dirty="0" err="1"/>
              <a:t>inefficcy</a:t>
            </a:r>
            <a:r>
              <a:rPr lang="en-US" dirty="0"/>
              <a:t> of TLB invalidation,</a:t>
            </a:r>
          </a:p>
          <a:p>
            <a:endParaRPr lang="en-US" dirty="0"/>
          </a:p>
          <a:p>
            <a:r>
              <a:rPr lang="en-US" dirty="0"/>
              <a:t>it is the logic</a:t>
            </a:r>
          </a:p>
          <a:p>
            <a:endParaRPr lang="en-US" dirty="0"/>
          </a:p>
          <a:p>
            <a:r>
              <a:rPr lang="en-US" dirty="0" err="1"/>
              <a:t>reasong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same mapping, index represent 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27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mapping the </a:t>
            </a:r>
            <a:r>
              <a:rPr lang="en-US" dirty="0" err="1"/>
              <a:t>pkey</a:t>
            </a:r>
            <a:r>
              <a:rPr lang="en-US" dirty="0"/>
              <a:t> 5 from PMO X to PMO Y</a:t>
            </a:r>
          </a:p>
          <a:p>
            <a:endParaRPr lang="en-US" dirty="0"/>
          </a:p>
          <a:p>
            <a:r>
              <a:rPr lang="en-US" dirty="0"/>
              <a:t>The thread 0 holds the old mapping PMO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02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all threads holds the same mapping. TLB invalidations are needed for all threads TLBs</a:t>
            </a:r>
          </a:p>
          <a:p>
            <a:endParaRPr lang="en-US" dirty="0"/>
          </a:p>
          <a:p>
            <a:r>
              <a:rPr lang="en-US" dirty="0"/>
              <a:t>our idea is to use the buffer to </a:t>
            </a:r>
            <a:r>
              <a:rPr lang="en-US" dirty="0" err="1"/>
              <a:t>repalce</a:t>
            </a:r>
            <a:r>
              <a:rPr lang="en-US" dirty="0"/>
              <a:t> the key mapping to avoid TLB invalidations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441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work flow of domain </a:t>
            </a:r>
            <a:r>
              <a:rPr lang="en-US" dirty="0" err="1"/>
              <a:t>virtuzation</a:t>
            </a:r>
            <a:r>
              <a:rPr lang="en-US" dirty="0"/>
              <a:t> is following</a:t>
            </a:r>
          </a:p>
          <a:p>
            <a:endParaRPr lang="en-US" dirty="0"/>
          </a:p>
          <a:p>
            <a:r>
              <a:rPr lang="en-US" dirty="0"/>
              <a:t>for the PMO 20 access that carry the virtual address </a:t>
            </a:r>
          </a:p>
          <a:p>
            <a:endParaRPr lang="en-US" dirty="0"/>
          </a:p>
          <a:p>
            <a:r>
              <a:rPr lang="en-US" dirty="0"/>
              <a:t>TLB misses , till </a:t>
            </a:r>
            <a:r>
              <a:rPr lang="en-US" dirty="0" err="1"/>
              <a:t>wil</a:t>
            </a:r>
            <a:r>
              <a:rPr lang="en-US" dirty="0"/>
              <a:t> </a:t>
            </a:r>
            <a:r>
              <a:rPr lang="en-US" dirty="0" err="1"/>
              <a:t>lchage</a:t>
            </a:r>
            <a:r>
              <a:rPr lang="en-US" dirty="0"/>
              <a:t> both page table and domain table. </a:t>
            </a:r>
          </a:p>
          <a:p>
            <a:r>
              <a:rPr lang="en-US" dirty="0"/>
              <a:t>the domain table is used to obtain the domain id from the virtual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666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persisent</a:t>
            </a:r>
            <a:r>
              <a:rPr lang="en-US" dirty="0"/>
              <a:t> memory is </a:t>
            </a:r>
            <a:r>
              <a:rPr lang="en-US" dirty="0" err="1"/>
              <a:t>origninzed</a:t>
            </a:r>
            <a:r>
              <a:rPr lang="en-US" dirty="0"/>
              <a:t> as PMOs. They are stored in the physical address space.</a:t>
            </a:r>
          </a:p>
          <a:p>
            <a:endParaRPr lang="en-US" dirty="0"/>
          </a:p>
          <a:p>
            <a:r>
              <a:rPr lang="en-US" dirty="0"/>
              <a:t>Attach system that </a:t>
            </a:r>
            <a:r>
              <a:rPr lang="en-US" dirty="0" err="1"/>
              <a:t>mmap</a:t>
            </a:r>
            <a:r>
              <a:rPr lang="en-US" dirty="0"/>
              <a:t> PMO to the process address space by </a:t>
            </a:r>
            <a:r>
              <a:rPr lang="en-US" dirty="0" err="1"/>
              <a:t>initaliing</a:t>
            </a:r>
            <a:r>
              <a:rPr lang="en-US" dirty="0"/>
              <a:t> PTEs.  Process use </a:t>
            </a:r>
            <a:r>
              <a:rPr lang="en-US" dirty="0" err="1"/>
              <a:t>ld</a:t>
            </a:r>
            <a:r>
              <a:rPr lang="en-US" dirty="0"/>
              <a:t> /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r>
              <a:rPr lang="en-US" dirty="0"/>
              <a:t>Detach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0587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that the PTE will add the domain ID and the new PTE will be put into </a:t>
            </a:r>
            <a:r>
              <a:rPr lang="en-US" dirty="0" err="1"/>
              <a:t>exnted</a:t>
            </a:r>
            <a:r>
              <a:rPr lang="en-US" dirty="0"/>
              <a:t> TLB. </a:t>
            </a:r>
          </a:p>
          <a:p>
            <a:endParaRPr lang="en-US" dirty="0"/>
          </a:p>
          <a:p>
            <a:r>
              <a:rPr lang="en-US" dirty="0"/>
              <a:t>Then the access will obtain the domain ID from TLB. the domain ID is </a:t>
            </a:r>
            <a:r>
              <a:rPr lang="en-US" dirty="0" err="1"/>
              <a:t>ued</a:t>
            </a:r>
            <a:r>
              <a:rPr lang="en-US" dirty="0"/>
              <a:t> to check the permission TLB and </a:t>
            </a:r>
            <a:r>
              <a:rPr lang="en-US" dirty="0" err="1"/>
              <a:t>tnres</a:t>
            </a:r>
            <a:r>
              <a:rPr lang="en-US" dirty="0"/>
              <a:t> are </a:t>
            </a:r>
            <a:r>
              <a:rPr lang="en-US" dirty="0" err="1"/>
              <a:t>backedup</a:t>
            </a:r>
            <a:r>
              <a:rPr lang="en-US" dirty="0"/>
              <a:t> with a in memory  permission table</a:t>
            </a:r>
          </a:p>
          <a:p>
            <a:endParaRPr lang="en-US" dirty="0"/>
          </a:p>
          <a:p>
            <a:r>
              <a:rPr lang="en-US" dirty="0"/>
              <a:t>e permission TLB will give the permission from the domain ID and not found domain ID will be </a:t>
            </a:r>
            <a:r>
              <a:rPr lang="en-US" dirty="0" err="1"/>
              <a:t>repated</a:t>
            </a:r>
            <a:r>
              <a:rPr lang="en-US" dirty="0"/>
              <a:t> as </a:t>
            </a:r>
            <a:r>
              <a:rPr lang="en-US" dirty="0" err="1"/>
              <a:t>inaccessble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that, the domain permission  is obtained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265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106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will present microbenchmark </a:t>
            </a:r>
            <a:r>
              <a:rPr lang="en-US" dirty="0" err="1"/>
              <a:t>resuts</a:t>
            </a:r>
            <a:r>
              <a:rPr lang="en-US" dirty="0"/>
              <a:t>. </a:t>
            </a:r>
            <a:r>
              <a:rPr lang="en-US" dirty="0" err="1"/>
              <a:t>eans</a:t>
            </a:r>
            <a:r>
              <a:rPr lang="en-US" dirty="0"/>
              <a:t> the number of active PMOs</a:t>
            </a:r>
          </a:p>
          <a:p>
            <a:endParaRPr lang="en-US" dirty="0"/>
          </a:p>
          <a:p>
            <a:r>
              <a:rPr lang="en-US" dirty="0" err="1"/>
              <a:t>yxais</a:t>
            </a:r>
            <a:r>
              <a:rPr lang="en-US" dirty="0"/>
              <a:t> is the </a:t>
            </a:r>
            <a:r>
              <a:rPr lang="en-US" dirty="0" err="1"/>
              <a:t>ovehread</a:t>
            </a:r>
            <a:r>
              <a:rPr lang="en-US" dirty="0"/>
              <a:t> compared to no protection program.</a:t>
            </a:r>
          </a:p>
          <a:p>
            <a:endParaRPr lang="en-US" dirty="0"/>
          </a:p>
          <a:p>
            <a:r>
              <a:rPr lang="en-US" dirty="0"/>
              <a:t>ideal </a:t>
            </a:r>
            <a:r>
              <a:rPr lang="en-US" dirty="0" err="1"/>
              <a:t>vritual</a:t>
            </a:r>
            <a:r>
              <a:rPr lang="en-US" dirty="0"/>
              <a:t> means we assume there is no overhead of the </a:t>
            </a:r>
            <a:r>
              <a:rPr lang="en-US" dirty="0" err="1"/>
              <a:t>virtulzation</a:t>
            </a:r>
            <a:r>
              <a:rPr lang="en-US" dirty="0"/>
              <a:t>, it is the </a:t>
            </a:r>
            <a:r>
              <a:rPr lang="en-US" dirty="0" err="1"/>
              <a:t>unrealict</a:t>
            </a:r>
            <a:r>
              <a:rPr lang="en-US" dirty="0"/>
              <a:t> lower bound of the </a:t>
            </a:r>
            <a:r>
              <a:rPr lang="en-US" dirty="0" err="1"/>
              <a:t>virtulization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the dot line is soft. </a:t>
            </a:r>
            <a:r>
              <a:rPr lang="en-US" dirty="0" err="1"/>
              <a:t>subsitencail</a:t>
            </a:r>
            <a:r>
              <a:rPr lang="en-US" dirty="0"/>
              <a:t> for 32 PMOs</a:t>
            </a:r>
          </a:p>
          <a:p>
            <a:endParaRPr lang="en-US" dirty="0"/>
          </a:p>
          <a:p>
            <a:r>
              <a:rPr lang="en-US" dirty="0"/>
              <a:t>the dash line is the </a:t>
            </a:r>
            <a:r>
              <a:rPr lang="en-US" dirty="0" err="1"/>
              <a:t>hardw</a:t>
            </a:r>
            <a:r>
              <a:rPr lang="en-US" dirty="0"/>
              <a:t> MPK </a:t>
            </a:r>
            <a:r>
              <a:rPr lang="en-US" dirty="0" err="1"/>
              <a:t>virtlza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2371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62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 -&gt; Here is an example</a:t>
            </a:r>
          </a:p>
          <a:p>
            <a:endParaRPr lang="en-US" dirty="0"/>
          </a:p>
          <a:p>
            <a:r>
              <a:rPr lang="en-US" dirty="0"/>
              <a:t>There are two PMOs in the PAS. Thread 1 invokes the attach system call to </a:t>
            </a:r>
            <a:r>
              <a:rPr lang="en-US" dirty="0" err="1"/>
              <a:t>mmap</a:t>
            </a:r>
            <a:r>
              <a:rPr lang="en-US" dirty="0"/>
              <a:t> PMO1 to the process address space. </a:t>
            </a:r>
          </a:p>
          <a:p>
            <a:r>
              <a:rPr lang="en-US" dirty="0"/>
              <a:t>Thread 2 from the same process also invokes the attach system calls to </a:t>
            </a:r>
            <a:r>
              <a:rPr lang="en-US" dirty="0" err="1"/>
              <a:t>mmap</a:t>
            </a:r>
            <a:r>
              <a:rPr lang="en-US" dirty="0"/>
              <a:t> PMO2 to the address space.</a:t>
            </a:r>
          </a:p>
          <a:p>
            <a:r>
              <a:rPr lang="en-US" dirty="0"/>
              <a:t>The thread 2 may use the bugs of the </a:t>
            </a:r>
            <a:r>
              <a:rPr lang="en-US" dirty="0" err="1"/>
              <a:t>vulenrbility</a:t>
            </a:r>
            <a:r>
              <a:rPr lang="en-US" dirty="0"/>
              <a:t> to </a:t>
            </a:r>
            <a:r>
              <a:rPr lang="en-US" dirty="0" err="1"/>
              <a:t>currpt</a:t>
            </a:r>
            <a:r>
              <a:rPr lang="en-US" dirty="0"/>
              <a:t> the data in PMO 2</a:t>
            </a:r>
          </a:p>
          <a:p>
            <a:r>
              <a:rPr lang="en-US" dirty="0"/>
              <a:t>After the termination of the process. The </a:t>
            </a:r>
            <a:r>
              <a:rPr lang="en-US" dirty="0" err="1"/>
              <a:t>cupprted</a:t>
            </a:r>
            <a:r>
              <a:rPr lang="en-US" dirty="0"/>
              <a:t> data is still there. The </a:t>
            </a:r>
            <a:r>
              <a:rPr lang="en-US" dirty="0" err="1"/>
              <a:t>curroptin</a:t>
            </a:r>
            <a:r>
              <a:rPr lang="en-US" dirty="0"/>
              <a:t> is </a:t>
            </a:r>
            <a:r>
              <a:rPr lang="en-US" dirty="0" err="1"/>
              <a:t>persisetnt</a:t>
            </a:r>
            <a:r>
              <a:rPr lang="en-US" dirty="0"/>
              <a:t> and it will be </a:t>
            </a:r>
            <a:r>
              <a:rPr lang="en-US" dirty="0" err="1"/>
              <a:t>propogated</a:t>
            </a:r>
            <a:r>
              <a:rPr lang="en-US" dirty="0"/>
              <a:t> to all future usage</a:t>
            </a:r>
          </a:p>
          <a:p>
            <a:endParaRPr lang="en-US" dirty="0"/>
          </a:p>
          <a:p>
            <a:r>
              <a:rPr lang="en-US" dirty="0"/>
              <a:t>We proposed to improve the security by using intra-process </a:t>
            </a:r>
            <a:r>
              <a:rPr lang="en-US" dirty="0" err="1"/>
              <a:t>isoltaion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183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intra-process isolation will </a:t>
            </a:r>
            <a:r>
              <a:rPr lang="en-US" dirty="0" err="1"/>
              <a:t>saperate</a:t>
            </a:r>
            <a:r>
              <a:rPr lang="en-US" dirty="0"/>
              <a:t> the process address space into several </a:t>
            </a:r>
            <a:r>
              <a:rPr lang="en-US" dirty="0" err="1"/>
              <a:t>partions</a:t>
            </a:r>
            <a:r>
              <a:rPr lang="en-US" dirty="0"/>
              <a:t>. In the example, we </a:t>
            </a:r>
            <a:r>
              <a:rPr lang="en-US" dirty="0" err="1"/>
              <a:t>speart</a:t>
            </a:r>
            <a:r>
              <a:rPr lang="en-US" dirty="0"/>
              <a:t> it into two parts.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8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PMO =&gt; domain</a:t>
            </a:r>
          </a:p>
          <a:p>
            <a:endParaRPr lang="en-US" dirty="0"/>
          </a:p>
          <a:p>
            <a:r>
              <a:rPr lang="en-US" dirty="0"/>
              <a:t>PM =&gt; many domains</a:t>
            </a:r>
          </a:p>
          <a:p>
            <a:endParaRPr lang="en-US" dirty="0"/>
          </a:p>
          <a:p>
            <a:r>
              <a:rPr lang="en-US" dirty="0"/>
              <a:t>runtime time domain-&gt;</a:t>
            </a:r>
            <a:r>
              <a:rPr lang="en-US" dirty="0" err="1"/>
              <a:t>pkeys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9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Howerever</a:t>
            </a:r>
            <a:r>
              <a:rPr lang="en-US" dirty="0"/>
              <a:t>, server application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frequent remapping from domains to </a:t>
            </a:r>
            <a:r>
              <a:rPr lang="en-US" dirty="0" err="1"/>
              <a:t>pkeys</a:t>
            </a:r>
            <a:r>
              <a:rPr lang="en-US" dirty="0"/>
              <a:t> </a:t>
            </a:r>
            <a:r>
              <a:rPr lang="en-US" dirty="0" err="1"/>
              <a:t>subsential</a:t>
            </a:r>
            <a:r>
              <a:rPr lang="en-US" dirty="0"/>
              <a:t> overhead</a:t>
            </a:r>
          </a:p>
          <a:p>
            <a:endParaRPr lang="en-US" dirty="0"/>
          </a:p>
          <a:p>
            <a:r>
              <a:rPr lang="en-US" dirty="0"/>
              <a:t>two </a:t>
            </a:r>
            <a:r>
              <a:rPr lang="en-US" dirty="0" err="1"/>
              <a:t>effcietn</a:t>
            </a:r>
            <a:r>
              <a:rPr lang="en-US" dirty="0"/>
              <a:t> scalability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126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53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6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4291-74A8-429B-9A62-B628125E18F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5038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4291-74A8-429B-9A62-B628125E18F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0253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4291-74A8-429B-9A62-B628125E18F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76687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4291-74A8-429B-9A62-B628125E18F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090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4291-74A8-429B-9A62-B628125E18F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17233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4291-74A8-429B-9A62-B628125E18F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473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4291-74A8-429B-9A62-B628125E18F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2238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4291-74A8-429B-9A62-B628125E18F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6986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4291-74A8-429B-9A62-B628125E18F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2703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4291-74A8-429B-9A62-B628125E18F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676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4291-74A8-429B-9A62-B628125E18F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0478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1B54291-74A8-429B-9A62-B628125E18F1}" type="datetime1">
              <a:rPr lang="zh-CN" altLang="en-US" smtClean="0"/>
              <a:t>2020/5/16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B7B6-595F-408B-AA88-41FA1CB51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42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31AF-5D3D-48D2-93B4-F60A80E36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696" y="1122363"/>
            <a:ext cx="9387840" cy="1468437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Hardware-Based Domain Virtualization for Intra-Process Isolation of Persistent Memory Objects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6505-C640-4211-B77F-6E946D5A8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391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Yuanchao Xu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ChenCheng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Ye, Yan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Solihin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Xipeng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DF0A1C-AB6F-4728-8B4A-5D00BBD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AE80CD4-E8CE-41D7-A43D-FE5173D1C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889" y="4682387"/>
            <a:ext cx="4188029" cy="1000223"/>
          </a:xfrm>
          <a:prstGeom prst="rect">
            <a:avLst/>
          </a:prstGeom>
        </p:spPr>
      </p:pic>
      <p:pic>
        <p:nvPicPr>
          <p:cNvPr id="7" name="Picture 6" descr="A picture containing drawing, stop, sign, red&#10;&#10;Description automatically generated">
            <a:extLst>
              <a:ext uri="{FF2B5EF4-FFF2-40B4-BE49-F238E27FC236}">
                <a16:creationId xmlns:a16="http://schemas.microsoft.com/office/drawing/2014/main" id="{75D1EB38-E187-467D-B8F2-FE7D461CD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989" y="4638112"/>
            <a:ext cx="2279475" cy="1097525"/>
          </a:xfrm>
          <a:prstGeom prst="rect">
            <a:avLst/>
          </a:prstGeom>
        </p:spPr>
      </p:pic>
      <p:pic>
        <p:nvPicPr>
          <p:cNvPr id="6" name="图片 5" descr="图片包含 游戏机, 食物, 画&#10;&#10;描述已自动生成">
            <a:extLst>
              <a:ext uri="{FF2B5EF4-FFF2-40B4-BE49-F238E27FC236}">
                <a16:creationId xmlns:a16="http://schemas.microsoft.com/office/drawing/2014/main" id="{D79B5202-CE41-413A-828D-853F3C64EF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20" y="4516176"/>
            <a:ext cx="1850897" cy="133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7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Intel Memory Protection Keys (MPK)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1D2395-6CC4-47CC-985C-0E83F6D79C8C}"/>
              </a:ext>
            </a:extLst>
          </p:cNvPr>
          <p:cNvSpPr/>
          <p:nvPr/>
        </p:nvSpPr>
        <p:spPr>
          <a:xfrm>
            <a:off x="1173696" y="2050276"/>
            <a:ext cx="3322104" cy="208357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ADACF06-10A2-4370-88BB-3CA1CBAEB276}"/>
              </a:ext>
            </a:extLst>
          </p:cNvPr>
          <p:cNvSpPr txBox="1">
            <a:spLocks/>
          </p:cNvSpPr>
          <p:nvPr/>
        </p:nvSpPr>
        <p:spPr>
          <a:xfrm>
            <a:off x="2206857" y="1526495"/>
            <a:ext cx="1255781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Memory 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7">
            <a:extLst>
              <a:ext uri="{FF2B5EF4-FFF2-40B4-BE49-F238E27FC236}">
                <a16:creationId xmlns:a16="http://schemas.microsoft.com/office/drawing/2014/main" id="{4855E4F0-DA1F-4D22-8CAA-1A4E11F10C6F}"/>
              </a:ext>
            </a:extLst>
          </p:cNvPr>
          <p:cNvSpPr/>
          <p:nvPr/>
        </p:nvSpPr>
        <p:spPr>
          <a:xfrm>
            <a:off x="1407303" y="2673350"/>
            <a:ext cx="1215247" cy="43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7">
            <a:extLst>
              <a:ext uri="{FF2B5EF4-FFF2-40B4-BE49-F238E27FC236}">
                <a16:creationId xmlns:a16="http://schemas.microsoft.com/office/drawing/2014/main" id="{54D3FEBD-1107-434D-B7EB-FC34BCDA0E34}"/>
              </a:ext>
            </a:extLst>
          </p:cNvPr>
          <p:cNvSpPr/>
          <p:nvPr/>
        </p:nvSpPr>
        <p:spPr>
          <a:xfrm>
            <a:off x="1407302" y="3175093"/>
            <a:ext cx="1215247" cy="43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F8C84729-A972-44A4-8DF5-0638A2F23CFA}"/>
              </a:ext>
            </a:extLst>
          </p:cNvPr>
          <p:cNvSpPr/>
          <p:nvPr/>
        </p:nvSpPr>
        <p:spPr>
          <a:xfrm>
            <a:off x="3229753" y="2659119"/>
            <a:ext cx="1215247" cy="43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BF07AE27-AD30-4579-B2B4-58E28E145E13}"/>
              </a:ext>
            </a:extLst>
          </p:cNvPr>
          <p:cNvSpPr/>
          <p:nvPr/>
        </p:nvSpPr>
        <p:spPr>
          <a:xfrm>
            <a:off x="3229752" y="3485838"/>
            <a:ext cx="1215247" cy="43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1FD88A-188A-428A-9F95-02C14B8A07E9}"/>
              </a:ext>
            </a:extLst>
          </p:cNvPr>
          <p:cNvSpPr/>
          <p:nvPr/>
        </p:nvSpPr>
        <p:spPr>
          <a:xfrm>
            <a:off x="1289050" y="2203450"/>
            <a:ext cx="1447800" cy="151764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3DD942B-BF25-42B5-9225-D2A5EB450459}"/>
              </a:ext>
            </a:extLst>
          </p:cNvPr>
          <p:cNvSpPr txBox="1">
            <a:spLocks/>
          </p:cNvSpPr>
          <p:nvPr/>
        </p:nvSpPr>
        <p:spPr>
          <a:xfrm>
            <a:off x="1481069" y="2275229"/>
            <a:ext cx="1255781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1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表格 39">
            <a:extLst>
              <a:ext uri="{FF2B5EF4-FFF2-40B4-BE49-F238E27FC236}">
                <a16:creationId xmlns:a16="http://schemas.microsoft.com/office/drawing/2014/main" id="{9E4FA42C-44A4-4D40-B0FE-829F6E9D2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53586"/>
              </p:ext>
            </p:extLst>
          </p:nvPr>
        </p:nvGraphicFramePr>
        <p:xfrm>
          <a:off x="907522" y="5198571"/>
          <a:ext cx="4210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028">
                  <a:extLst>
                    <a:ext uri="{9D8B030D-6E8A-4147-A177-3AD203B41FA5}">
                      <a16:colId xmlns:a16="http://schemas.microsoft.com/office/drawing/2014/main" val="380251719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776406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PKey</a:t>
                      </a:r>
                      <a:r>
                        <a:rPr lang="en-US" altLang="zh-CN" dirty="0"/>
                        <a:t> 1 Permission (--)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49224"/>
                  </a:ext>
                </a:extLst>
              </a:tr>
            </a:tbl>
          </a:graphicData>
        </a:graphic>
      </p:graphicFrame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8A1418A-3B70-48A0-83C6-3E608AC481CC}"/>
              </a:ext>
            </a:extLst>
          </p:cNvPr>
          <p:cNvSpPr txBox="1">
            <a:spLocks/>
          </p:cNvSpPr>
          <p:nvPr/>
        </p:nvSpPr>
        <p:spPr>
          <a:xfrm>
            <a:off x="1481069" y="4675566"/>
            <a:ext cx="2679700" cy="370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Thread 1 PKRU Register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43">
            <a:extLst>
              <a:ext uri="{FF2B5EF4-FFF2-40B4-BE49-F238E27FC236}">
                <a16:creationId xmlns:a16="http://schemas.microsoft.com/office/drawing/2014/main" id="{48C17966-C7E1-4043-A979-75BF994E7096}"/>
              </a:ext>
            </a:extLst>
          </p:cNvPr>
          <p:cNvSpPr/>
          <p:nvPr/>
        </p:nvSpPr>
        <p:spPr>
          <a:xfrm>
            <a:off x="6169495" y="3199124"/>
            <a:ext cx="1811094" cy="411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</a:t>
            </a:r>
            <a:endParaRPr lang="zh-CN" altLang="en-US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7140D25-571C-4008-A010-499B3256229A}"/>
              </a:ext>
            </a:extLst>
          </p:cNvPr>
          <p:cNvSpPr txBox="1">
            <a:spLocks/>
          </p:cNvSpPr>
          <p:nvPr/>
        </p:nvSpPr>
        <p:spPr>
          <a:xfrm>
            <a:off x="5787134" y="3921590"/>
            <a:ext cx="2575816" cy="3578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WRPKRU (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1, RW)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9AA07143-BE46-406C-926D-48D4676E5812}"/>
              </a:ext>
            </a:extLst>
          </p:cNvPr>
          <p:cNvCxnSpPr>
            <a:stCxn id="42" idx="2"/>
          </p:cNvCxnSpPr>
          <p:nvPr/>
        </p:nvCxnSpPr>
        <p:spPr>
          <a:xfrm flipH="1">
            <a:off x="4133850" y="4279469"/>
            <a:ext cx="2941192" cy="9191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表格 39">
            <a:extLst>
              <a:ext uri="{FF2B5EF4-FFF2-40B4-BE49-F238E27FC236}">
                <a16:creationId xmlns:a16="http://schemas.microsoft.com/office/drawing/2014/main" id="{E611CE3C-D5D5-4E4D-8F99-A92A2D5CC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20362"/>
              </p:ext>
            </p:extLst>
          </p:nvPr>
        </p:nvGraphicFramePr>
        <p:xfrm>
          <a:off x="907522" y="5985510"/>
          <a:ext cx="4210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028">
                  <a:extLst>
                    <a:ext uri="{9D8B030D-6E8A-4147-A177-3AD203B41FA5}">
                      <a16:colId xmlns:a16="http://schemas.microsoft.com/office/drawing/2014/main" val="380251719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776406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PKey</a:t>
                      </a:r>
                      <a:r>
                        <a:rPr lang="en-US" altLang="zh-CN" dirty="0"/>
                        <a:t> 1 Permission (--)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49224"/>
                  </a:ext>
                </a:extLst>
              </a:tr>
            </a:tbl>
          </a:graphicData>
        </a:graphic>
      </p:graphicFrame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9EADA775-C857-44A0-B8B1-F0CB7DADC02C}"/>
              </a:ext>
            </a:extLst>
          </p:cNvPr>
          <p:cNvSpPr txBox="1">
            <a:spLocks/>
          </p:cNvSpPr>
          <p:nvPr/>
        </p:nvSpPr>
        <p:spPr>
          <a:xfrm>
            <a:off x="1454150" y="5554867"/>
            <a:ext cx="2679700" cy="370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Thread 2 PKRU Register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117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4" grpId="0" animBg="1"/>
      <p:bldP spid="36" grpId="0"/>
      <p:bldP spid="38" grpId="0"/>
      <p:bldP spid="41" grpId="0" animBg="1"/>
      <p:bldP spid="42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Intel Memory Protection Keys (MPK)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1D2395-6CC4-47CC-985C-0E83F6D79C8C}"/>
              </a:ext>
            </a:extLst>
          </p:cNvPr>
          <p:cNvSpPr/>
          <p:nvPr/>
        </p:nvSpPr>
        <p:spPr>
          <a:xfrm>
            <a:off x="1173696" y="2050276"/>
            <a:ext cx="3322104" cy="208357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ADACF06-10A2-4370-88BB-3CA1CBAEB276}"/>
              </a:ext>
            </a:extLst>
          </p:cNvPr>
          <p:cNvSpPr txBox="1">
            <a:spLocks/>
          </p:cNvSpPr>
          <p:nvPr/>
        </p:nvSpPr>
        <p:spPr>
          <a:xfrm>
            <a:off x="2206857" y="1526495"/>
            <a:ext cx="1255781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Memory 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7">
            <a:extLst>
              <a:ext uri="{FF2B5EF4-FFF2-40B4-BE49-F238E27FC236}">
                <a16:creationId xmlns:a16="http://schemas.microsoft.com/office/drawing/2014/main" id="{4855E4F0-DA1F-4D22-8CAA-1A4E11F10C6F}"/>
              </a:ext>
            </a:extLst>
          </p:cNvPr>
          <p:cNvSpPr/>
          <p:nvPr/>
        </p:nvSpPr>
        <p:spPr>
          <a:xfrm>
            <a:off x="1407303" y="2673350"/>
            <a:ext cx="1215247" cy="43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7">
            <a:extLst>
              <a:ext uri="{FF2B5EF4-FFF2-40B4-BE49-F238E27FC236}">
                <a16:creationId xmlns:a16="http://schemas.microsoft.com/office/drawing/2014/main" id="{54D3FEBD-1107-434D-B7EB-FC34BCDA0E34}"/>
              </a:ext>
            </a:extLst>
          </p:cNvPr>
          <p:cNvSpPr/>
          <p:nvPr/>
        </p:nvSpPr>
        <p:spPr>
          <a:xfrm>
            <a:off x="1407302" y="3175093"/>
            <a:ext cx="1215247" cy="43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F8C84729-A972-44A4-8DF5-0638A2F23CFA}"/>
              </a:ext>
            </a:extLst>
          </p:cNvPr>
          <p:cNvSpPr/>
          <p:nvPr/>
        </p:nvSpPr>
        <p:spPr>
          <a:xfrm>
            <a:off x="3229753" y="2659119"/>
            <a:ext cx="1215247" cy="43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BF07AE27-AD30-4579-B2B4-58E28E145E13}"/>
              </a:ext>
            </a:extLst>
          </p:cNvPr>
          <p:cNvSpPr/>
          <p:nvPr/>
        </p:nvSpPr>
        <p:spPr>
          <a:xfrm>
            <a:off x="3229752" y="3485838"/>
            <a:ext cx="1215247" cy="43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1FD88A-188A-428A-9F95-02C14B8A07E9}"/>
              </a:ext>
            </a:extLst>
          </p:cNvPr>
          <p:cNvSpPr/>
          <p:nvPr/>
        </p:nvSpPr>
        <p:spPr>
          <a:xfrm>
            <a:off x="1289050" y="2203450"/>
            <a:ext cx="1447800" cy="151764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3DD942B-BF25-42B5-9225-D2A5EB450459}"/>
              </a:ext>
            </a:extLst>
          </p:cNvPr>
          <p:cNvSpPr txBox="1">
            <a:spLocks/>
          </p:cNvSpPr>
          <p:nvPr/>
        </p:nvSpPr>
        <p:spPr>
          <a:xfrm>
            <a:off x="1481069" y="2275229"/>
            <a:ext cx="1255781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1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表格 39">
            <a:extLst>
              <a:ext uri="{FF2B5EF4-FFF2-40B4-BE49-F238E27FC236}">
                <a16:creationId xmlns:a16="http://schemas.microsoft.com/office/drawing/2014/main" id="{9E4FA42C-44A4-4D40-B0FE-829F6E9D2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85717"/>
              </p:ext>
            </p:extLst>
          </p:nvPr>
        </p:nvGraphicFramePr>
        <p:xfrm>
          <a:off x="907522" y="5198571"/>
          <a:ext cx="4210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028">
                  <a:extLst>
                    <a:ext uri="{9D8B030D-6E8A-4147-A177-3AD203B41FA5}">
                      <a16:colId xmlns:a16="http://schemas.microsoft.com/office/drawing/2014/main" val="380251719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776406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PKey</a:t>
                      </a:r>
                      <a:r>
                        <a:rPr lang="en-US" altLang="zh-CN" dirty="0"/>
                        <a:t> 1 Permission (RW)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49224"/>
                  </a:ext>
                </a:extLst>
              </a:tr>
            </a:tbl>
          </a:graphicData>
        </a:graphic>
      </p:graphicFrame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7140D25-571C-4008-A010-499B3256229A}"/>
              </a:ext>
            </a:extLst>
          </p:cNvPr>
          <p:cNvSpPr txBox="1">
            <a:spLocks/>
          </p:cNvSpPr>
          <p:nvPr/>
        </p:nvSpPr>
        <p:spPr>
          <a:xfrm>
            <a:off x="5787134" y="3921590"/>
            <a:ext cx="2988566" cy="3578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WRPKRU (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1, --)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F7759C-ED27-4855-AD7F-D07F50A1DA24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736851" y="3251201"/>
            <a:ext cx="3432644" cy="153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形 19" descr="复选标记">
            <a:extLst>
              <a:ext uri="{FF2B5EF4-FFF2-40B4-BE49-F238E27FC236}">
                <a16:creationId xmlns:a16="http://schemas.microsoft.com/office/drawing/2014/main" id="{5EA532ED-C9F2-4400-B3F2-67984A25A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5747" y="3040242"/>
            <a:ext cx="304799" cy="304799"/>
          </a:xfrm>
          <a:prstGeom prst="rect">
            <a:avLst/>
          </a:prstGeom>
        </p:spPr>
      </p:pic>
      <p:graphicFrame>
        <p:nvGraphicFramePr>
          <p:cNvPr id="22" name="表格 39">
            <a:extLst>
              <a:ext uri="{FF2B5EF4-FFF2-40B4-BE49-F238E27FC236}">
                <a16:creationId xmlns:a16="http://schemas.microsoft.com/office/drawing/2014/main" id="{459C5A5D-13DC-4416-AB40-D1ACE244C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33174"/>
              </p:ext>
            </p:extLst>
          </p:nvPr>
        </p:nvGraphicFramePr>
        <p:xfrm>
          <a:off x="907522" y="5985510"/>
          <a:ext cx="4210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028">
                  <a:extLst>
                    <a:ext uri="{9D8B030D-6E8A-4147-A177-3AD203B41FA5}">
                      <a16:colId xmlns:a16="http://schemas.microsoft.com/office/drawing/2014/main" val="380251719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776406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PKey</a:t>
                      </a:r>
                      <a:r>
                        <a:rPr lang="en-US" altLang="zh-CN" dirty="0"/>
                        <a:t> 1 Permission (--)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49224"/>
                  </a:ext>
                </a:extLst>
              </a:tr>
            </a:tbl>
          </a:graphicData>
        </a:graphic>
      </p:graphicFrame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5208593-A85C-467F-A1CE-E21CCF5D9B92}"/>
              </a:ext>
            </a:extLst>
          </p:cNvPr>
          <p:cNvSpPr txBox="1">
            <a:spLocks/>
          </p:cNvSpPr>
          <p:nvPr/>
        </p:nvSpPr>
        <p:spPr>
          <a:xfrm>
            <a:off x="1454150" y="5554867"/>
            <a:ext cx="2679700" cy="370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Thread 2 PKRU Register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0C274CE-7465-4610-930E-0D69BE621D09}"/>
              </a:ext>
            </a:extLst>
          </p:cNvPr>
          <p:cNvSpPr txBox="1">
            <a:spLocks/>
          </p:cNvSpPr>
          <p:nvPr/>
        </p:nvSpPr>
        <p:spPr>
          <a:xfrm>
            <a:off x="1481069" y="4675566"/>
            <a:ext cx="2679700" cy="370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Thread 1 PKRU Register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5" name="Rectangle: Rounded Corners 43">
            <a:extLst>
              <a:ext uri="{FF2B5EF4-FFF2-40B4-BE49-F238E27FC236}">
                <a16:creationId xmlns:a16="http://schemas.microsoft.com/office/drawing/2014/main" id="{482AE186-4F7D-4FD4-8A0A-C13420178923}"/>
              </a:ext>
            </a:extLst>
          </p:cNvPr>
          <p:cNvSpPr/>
          <p:nvPr/>
        </p:nvSpPr>
        <p:spPr>
          <a:xfrm>
            <a:off x="6169495" y="3199124"/>
            <a:ext cx="1811094" cy="411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</a:t>
            </a:r>
            <a:endParaRPr lang="zh-CN" alt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FDFC94D7-8CD4-4453-A3F7-25ECB2310BBA}"/>
              </a:ext>
            </a:extLst>
          </p:cNvPr>
          <p:cNvSpPr txBox="1">
            <a:spLocks/>
          </p:cNvSpPr>
          <p:nvPr/>
        </p:nvSpPr>
        <p:spPr>
          <a:xfrm>
            <a:off x="4495800" y="2572317"/>
            <a:ext cx="4173983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Min(Page permission, </a:t>
            </a:r>
            <a:r>
              <a:rPr lang="en-US" altLang="zh-CN" sz="2000" dirty="0" err="1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permission)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43">
            <a:extLst>
              <a:ext uri="{FF2B5EF4-FFF2-40B4-BE49-F238E27FC236}">
                <a16:creationId xmlns:a16="http://schemas.microsoft.com/office/drawing/2014/main" id="{C62C26DF-F271-4C3E-9E70-DABF9662A477}"/>
              </a:ext>
            </a:extLst>
          </p:cNvPr>
          <p:cNvSpPr/>
          <p:nvPr/>
        </p:nvSpPr>
        <p:spPr>
          <a:xfrm>
            <a:off x="6168355" y="5534426"/>
            <a:ext cx="1811094" cy="411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2</a:t>
            </a:r>
            <a:endParaRPr lang="zh-CN" altLang="en-US" dirty="0"/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9FC2521-DCBE-477D-8405-AA394DF57975}"/>
              </a:ext>
            </a:extLst>
          </p:cNvPr>
          <p:cNvSpPr txBox="1">
            <a:spLocks/>
          </p:cNvSpPr>
          <p:nvPr/>
        </p:nvSpPr>
        <p:spPr>
          <a:xfrm>
            <a:off x="5198146" y="4949272"/>
            <a:ext cx="4173983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Page permission ^ </a:t>
            </a:r>
            <a:r>
              <a:rPr lang="en-US" altLang="zh-CN" sz="2000" dirty="0" err="1">
                <a:solidFill>
                  <a:srgbClr val="FF0000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r>
              <a:rPr lang="en-US" altLang="zh-CN" sz="2000" dirty="0">
                <a:solidFill>
                  <a:srgbClr val="FF0000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permission</a:t>
            </a:r>
            <a:endParaRPr lang="zh-CN" altLang="en-US" sz="2000" dirty="0">
              <a:solidFill>
                <a:srgbClr val="FF0000"/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乘号 39">
            <a:extLst>
              <a:ext uri="{FF2B5EF4-FFF2-40B4-BE49-F238E27FC236}">
                <a16:creationId xmlns:a16="http://schemas.microsoft.com/office/drawing/2014/main" id="{EA3A3AC1-AAC8-4079-A98F-8929B9F74728}"/>
              </a:ext>
            </a:extLst>
          </p:cNvPr>
          <p:cNvSpPr/>
          <p:nvPr/>
        </p:nvSpPr>
        <p:spPr>
          <a:xfrm>
            <a:off x="6821492" y="4634149"/>
            <a:ext cx="363048" cy="32385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554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3" grpId="0"/>
      <p:bldP spid="35" grpId="0" animBg="1"/>
      <p:bldP spid="39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Intel Memory Protection Keys (MPK)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1D2395-6CC4-47CC-985C-0E83F6D79C8C}"/>
              </a:ext>
            </a:extLst>
          </p:cNvPr>
          <p:cNvSpPr/>
          <p:nvPr/>
        </p:nvSpPr>
        <p:spPr>
          <a:xfrm>
            <a:off x="1173696" y="2050276"/>
            <a:ext cx="3322104" cy="208357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ADACF06-10A2-4370-88BB-3CA1CBAEB276}"/>
              </a:ext>
            </a:extLst>
          </p:cNvPr>
          <p:cNvSpPr txBox="1">
            <a:spLocks/>
          </p:cNvSpPr>
          <p:nvPr/>
        </p:nvSpPr>
        <p:spPr>
          <a:xfrm>
            <a:off x="2206857" y="1526495"/>
            <a:ext cx="1255781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Memory 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7">
            <a:extLst>
              <a:ext uri="{FF2B5EF4-FFF2-40B4-BE49-F238E27FC236}">
                <a16:creationId xmlns:a16="http://schemas.microsoft.com/office/drawing/2014/main" id="{4855E4F0-DA1F-4D22-8CAA-1A4E11F10C6F}"/>
              </a:ext>
            </a:extLst>
          </p:cNvPr>
          <p:cNvSpPr/>
          <p:nvPr/>
        </p:nvSpPr>
        <p:spPr>
          <a:xfrm>
            <a:off x="1407303" y="2673350"/>
            <a:ext cx="1215247" cy="43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7">
            <a:extLst>
              <a:ext uri="{FF2B5EF4-FFF2-40B4-BE49-F238E27FC236}">
                <a16:creationId xmlns:a16="http://schemas.microsoft.com/office/drawing/2014/main" id="{54D3FEBD-1107-434D-B7EB-FC34BCDA0E34}"/>
              </a:ext>
            </a:extLst>
          </p:cNvPr>
          <p:cNvSpPr/>
          <p:nvPr/>
        </p:nvSpPr>
        <p:spPr>
          <a:xfrm>
            <a:off x="1407302" y="3175093"/>
            <a:ext cx="1215247" cy="43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F8C84729-A972-44A4-8DF5-0638A2F23CFA}"/>
              </a:ext>
            </a:extLst>
          </p:cNvPr>
          <p:cNvSpPr/>
          <p:nvPr/>
        </p:nvSpPr>
        <p:spPr>
          <a:xfrm>
            <a:off x="3229753" y="2659119"/>
            <a:ext cx="1215247" cy="43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BF07AE27-AD30-4579-B2B4-58E28E145E13}"/>
              </a:ext>
            </a:extLst>
          </p:cNvPr>
          <p:cNvSpPr/>
          <p:nvPr/>
        </p:nvSpPr>
        <p:spPr>
          <a:xfrm>
            <a:off x="3229752" y="3485838"/>
            <a:ext cx="1215247" cy="43575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71FD88A-188A-428A-9F95-02C14B8A07E9}"/>
              </a:ext>
            </a:extLst>
          </p:cNvPr>
          <p:cNvSpPr/>
          <p:nvPr/>
        </p:nvSpPr>
        <p:spPr>
          <a:xfrm>
            <a:off x="1289050" y="2203450"/>
            <a:ext cx="1447800" cy="1517649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3DD942B-BF25-42B5-9225-D2A5EB450459}"/>
              </a:ext>
            </a:extLst>
          </p:cNvPr>
          <p:cNvSpPr txBox="1">
            <a:spLocks/>
          </p:cNvSpPr>
          <p:nvPr/>
        </p:nvSpPr>
        <p:spPr>
          <a:xfrm>
            <a:off x="1481069" y="2275229"/>
            <a:ext cx="1255781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1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表格 39">
            <a:extLst>
              <a:ext uri="{FF2B5EF4-FFF2-40B4-BE49-F238E27FC236}">
                <a16:creationId xmlns:a16="http://schemas.microsoft.com/office/drawing/2014/main" id="{9E4FA42C-44A4-4D40-B0FE-829F6E9D2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133520"/>
              </p:ext>
            </p:extLst>
          </p:nvPr>
        </p:nvGraphicFramePr>
        <p:xfrm>
          <a:off x="907522" y="5198571"/>
          <a:ext cx="4210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028">
                  <a:extLst>
                    <a:ext uri="{9D8B030D-6E8A-4147-A177-3AD203B41FA5}">
                      <a16:colId xmlns:a16="http://schemas.microsoft.com/office/drawing/2014/main" val="380251719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776406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PKey</a:t>
                      </a:r>
                      <a:r>
                        <a:rPr lang="en-US" altLang="zh-CN" dirty="0"/>
                        <a:t> 1 Permission (--)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49224"/>
                  </a:ext>
                </a:extLst>
              </a:tr>
            </a:tbl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0F7759C-ED27-4855-AD7F-D07F50A1DA2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2736851" y="3251201"/>
            <a:ext cx="3432644" cy="1537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乘号 17">
            <a:extLst>
              <a:ext uri="{FF2B5EF4-FFF2-40B4-BE49-F238E27FC236}">
                <a16:creationId xmlns:a16="http://schemas.microsoft.com/office/drawing/2014/main" id="{0C350E85-127B-47D8-BC1C-20EF83E5B962}"/>
              </a:ext>
            </a:extLst>
          </p:cNvPr>
          <p:cNvSpPr/>
          <p:nvPr/>
        </p:nvSpPr>
        <p:spPr>
          <a:xfrm>
            <a:off x="5265742" y="3013168"/>
            <a:ext cx="363048" cy="32385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: Rounded Corners 43">
            <a:extLst>
              <a:ext uri="{FF2B5EF4-FFF2-40B4-BE49-F238E27FC236}">
                <a16:creationId xmlns:a16="http://schemas.microsoft.com/office/drawing/2014/main" id="{E2836591-C2C6-4D75-B179-6978A9A19D6F}"/>
              </a:ext>
            </a:extLst>
          </p:cNvPr>
          <p:cNvSpPr/>
          <p:nvPr/>
        </p:nvSpPr>
        <p:spPr>
          <a:xfrm>
            <a:off x="6169495" y="3199124"/>
            <a:ext cx="1811094" cy="411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</a:t>
            </a:r>
            <a:endParaRPr lang="zh-CN" altLang="en-US" dirty="0"/>
          </a:p>
        </p:txBody>
      </p:sp>
      <p:graphicFrame>
        <p:nvGraphicFramePr>
          <p:cNvPr id="21" name="表格 39">
            <a:extLst>
              <a:ext uri="{FF2B5EF4-FFF2-40B4-BE49-F238E27FC236}">
                <a16:creationId xmlns:a16="http://schemas.microsoft.com/office/drawing/2014/main" id="{17D19FE4-5232-4FB2-BFB8-36BDF28D7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200036"/>
              </p:ext>
            </p:extLst>
          </p:nvPr>
        </p:nvGraphicFramePr>
        <p:xfrm>
          <a:off x="907522" y="5985510"/>
          <a:ext cx="4210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0028">
                  <a:extLst>
                    <a:ext uri="{9D8B030D-6E8A-4147-A177-3AD203B41FA5}">
                      <a16:colId xmlns:a16="http://schemas.microsoft.com/office/drawing/2014/main" val="3802517198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776406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PKey</a:t>
                      </a:r>
                      <a:r>
                        <a:rPr lang="en-US" altLang="zh-CN" dirty="0"/>
                        <a:t> 1 Permission (--)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49224"/>
                  </a:ext>
                </a:extLst>
              </a:tr>
            </a:tbl>
          </a:graphicData>
        </a:graphic>
      </p:graphicFrame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AB73F10-5160-4AC3-B19B-6AAD1FEF2D03}"/>
              </a:ext>
            </a:extLst>
          </p:cNvPr>
          <p:cNvSpPr txBox="1">
            <a:spLocks/>
          </p:cNvSpPr>
          <p:nvPr/>
        </p:nvSpPr>
        <p:spPr>
          <a:xfrm>
            <a:off x="1454150" y="5554867"/>
            <a:ext cx="2679700" cy="3708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Thread 2 PKRU Register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147FE2E-68AB-490C-870B-DF6CCF9051E8}"/>
              </a:ext>
            </a:extLst>
          </p:cNvPr>
          <p:cNvSpPr txBox="1">
            <a:spLocks/>
          </p:cNvSpPr>
          <p:nvPr/>
        </p:nvSpPr>
        <p:spPr>
          <a:xfrm>
            <a:off x="1481069" y="4675566"/>
            <a:ext cx="2679700" cy="3708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Thread 1 PKRU Register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429566E-1FA6-47CF-A02C-86F250D61240}"/>
              </a:ext>
            </a:extLst>
          </p:cNvPr>
          <p:cNvSpPr txBox="1">
            <a:spLocks/>
          </p:cNvSpPr>
          <p:nvPr/>
        </p:nvSpPr>
        <p:spPr>
          <a:xfrm>
            <a:off x="4495800" y="2572317"/>
            <a:ext cx="4173983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Page permission ^ </a:t>
            </a:r>
            <a:r>
              <a:rPr lang="en-US" altLang="zh-CN" sz="2000" dirty="0" err="1">
                <a:solidFill>
                  <a:srgbClr val="FF0000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r>
              <a:rPr lang="en-US" altLang="zh-CN" sz="2000" dirty="0">
                <a:solidFill>
                  <a:srgbClr val="FF0000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permission</a:t>
            </a:r>
            <a:endParaRPr lang="zh-CN" altLang="en-US" sz="2000" dirty="0">
              <a:solidFill>
                <a:srgbClr val="FF0000"/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6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>
            <a:extLst>
              <a:ext uri="{FF2B5EF4-FFF2-40B4-BE49-F238E27FC236}">
                <a16:creationId xmlns:a16="http://schemas.microsoft.com/office/drawing/2014/main" id="{B435E42E-EE57-4D4B-84F4-48A943419F29}"/>
              </a:ext>
            </a:extLst>
          </p:cNvPr>
          <p:cNvSpPr/>
          <p:nvPr/>
        </p:nvSpPr>
        <p:spPr>
          <a:xfrm>
            <a:off x="1467194" y="3002230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6DBDBCD-3596-40FD-BC71-2E4FCA3BDEFB}"/>
              </a:ext>
            </a:extLst>
          </p:cNvPr>
          <p:cNvSpPr/>
          <p:nvPr/>
        </p:nvSpPr>
        <p:spPr>
          <a:xfrm>
            <a:off x="1467194" y="3334235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78EA6A-58C0-436B-8AAF-B3A626AA363D}"/>
              </a:ext>
            </a:extLst>
          </p:cNvPr>
          <p:cNvSpPr/>
          <p:nvPr/>
        </p:nvSpPr>
        <p:spPr>
          <a:xfrm>
            <a:off x="1467194" y="3625660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24890F5-5335-4538-83B4-98361FD2152A}"/>
              </a:ext>
            </a:extLst>
          </p:cNvPr>
          <p:cNvSpPr/>
          <p:nvPr/>
        </p:nvSpPr>
        <p:spPr>
          <a:xfrm>
            <a:off x="1467194" y="3915145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78FD832-8BFD-427F-9D3E-61B0B727B219}"/>
              </a:ext>
            </a:extLst>
          </p:cNvPr>
          <p:cNvSpPr/>
          <p:nvPr/>
        </p:nvSpPr>
        <p:spPr>
          <a:xfrm>
            <a:off x="1467194" y="4252380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Intel MPK Workflow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29F27F1-F859-451D-A380-79DA54555259}"/>
              </a:ext>
            </a:extLst>
          </p:cNvPr>
          <p:cNvSpPr txBox="1">
            <a:spLocks/>
          </p:cNvSpPr>
          <p:nvPr/>
        </p:nvSpPr>
        <p:spPr>
          <a:xfrm>
            <a:off x="1015999" y="1975189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Page Table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A62B65-6D18-40A6-8868-3E944A195797}"/>
              </a:ext>
            </a:extLst>
          </p:cNvPr>
          <p:cNvSpPr/>
          <p:nvPr/>
        </p:nvSpPr>
        <p:spPr>
          <a:xfrm>
            <a:off x="554736" y="2467494"/>
            <a:ext cx="2271014" cy="2614385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3B7C60-D98F-4E11-9BD4-B80F2302AAE9}"/>
              </a:ext>
            </a:extLst>
          </p:cNvPr>
          <p:cNvSpPr/>
          <p:nvPr/>
        </p:nvSpPr>
        <p:spPr>
          <a:xfrm>
            <a:off x="1466940" y="267522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A147E6-6453-4F1F-A39C-202A5B700F8A}"/>
              </a:ext>
            </a:extLst>
          </p:cNvPr>
          <p:cNvSpPr/>
          <p:nvPr/>
        </p:nvSpPr>
        <p:spPr>
          <a:xfrm>
            <a:off x="841629" y="2678380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PFN 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8E0456-7DB9-49B4-9258-C757A260A4A6}"/>
              </a:ext>
            </a:extLst>
          </p:cNvPr>
          <p:cNvSpPr/>
          <p:nvPr/>
        </p:nvSpPr>
        <p:spPr>
          <a:xfrm>
            <a:off x="1470421" y="2986156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04C67B-75AF-4BD1-AF97-E664FA0755CF}"/>
              </a:ext>
            </a:extLst>
          </p:cNvPr>
          <p:cNvSpPr/>
          <p:nvPr/>
        </p:nvSpPr>
        <p:spPr>
          <a:xfrm>
            <a:off x="841629" y="3003423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A6E4496-277A-4CC9-B066-2C799AF81D0D}"/>
              </a:ext>
            </a:extLst>
          </p:cNvPr>
          <p:cNvSpPr/>
          <p:nvPr/>
        </p:nvSpPr>
        <p:spPr>
          <a:xfrm>
            <a:off x="1470421" y="331816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3A2660-2CCD-462A-B968-74517791C354}"/>
              </a:ext>
            </a:extLst>
          </p:cNvPr>
          <p:cNvSpPr/>
          <p:nvPr/>
        </p:nvSpPr>
        <p:spPr>
          <a:xfrm>
            <a:off x="841629" y="3335428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FA6CF09-063E-418D-BBB4-39288E9360C6}"/>
              </a:ext>
            </a:extLst>
          </p:cNvPr>
          <p:cNvSpPr/>
          <p:nvPr/>
        </p:nvSpPr>
        <p:spPr>
          <a:xfrm>
            <a:off x="1470421" y="3609586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10DEE10-A235-4D31-897C-BD6645692EA4}"/>
              </a:ext>
            </a:extLst>
          </p:cNvPr>
          <p:cNvSpPr/>
          <p:nvPr/>
        </p:nvSpPr>
        <p:spPr>
          <a:xfrm>
            <a:off x="841629" y="3626853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102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B9A3D7A-8205-4E9C-80D5-7B791EEA16E2}"/>
              </a:ext>
            </a:extLst>
          </p:cNvPr>
          <p:cNvSpPr/>
          <p:nvPr/>
        </p:nvSpPr>
        <p:spPr>
          <a:xfrm>
            <a:off x="1470421" y="389907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831C903-2835-44E8-BBC3-7200D1291605}"/>
              </a:ext>
            </a:extLst>
          </p:cNvPr>
          <p:cNvSpPr/>
          <p:nvPr/>
        </p:nvSpPr>
        <p:spPr>
          <a:xfrm>
            <a:off x="841629" y="3916338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103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0C19CA6-AA2F-49AA-8912-C992F3D9769E}"/>
              </a:ext>
            </a:extLst>
          </p:cNvPr>
          <p:cNvSpPr/>
          <p:nvPr/>
        </p:nvSpPr>
        <p:spPr>
          <a:xfrm>
            <a:off x="1470421" y="4236306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E853BA5-0375-4417-9F48-AD72444841F4}"/>
              </a:ext>
            </a:extLst>
          </p:cNvPr>
          <p:cNvSpPr/>
          <p:nvPr/>
        </p:nvSpPr>
        <p:spPr>
          <a:xfrm>
            <a:off x="841629" y="4253573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104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599CC13-80E7-4964-A182-4B081B7B0A59}"/>
              </a:ext>
            </a:extLst>
          </p:cNvPr>
          <p:cNvSpPr/>
          <p:nvPr/>
        </p:nvSpPr>
        <p:spPr>
          <a:xfrm>
            <a:off x="1470421" y="456111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CC6B41C-D1D9-4C2F-8A5B-29D95600F421}"/>
              </a:ext>
            </a:extLst>
          </p:cNvPr>
          <p:cNvSpPr/>
          <p:nvPr/>
        </p:nvSpPr>
        <p:spPr>
          <a:xfrm>
            <a:off x="841629" y="4578378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7C3EC9CA-81BB-4C77-B826-73B458294721}"/>
              </a:ext>
            </a:extLst>
          </p:cNvPr>
          <p:cNvSpPr txBox="1">
            <a:spLocks/>
          </p:cNvSpPr>
          <p:nvPr/>
        </p:nvSpPr>
        <p:spPr>
          <a:xfrm>
            <a:off x="5423787" y="1975189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8" name="Rectangle: Rounded Corners 43">
            <a:extLst>
              <a:ext uri="{FF2B5EF4-FFF2-40B4-BE49-F238E27FC236}">
                <a16:creationId xmlns:a16="http://schemas.microsoft.com/office/drawing/2014/main" id="{0CA7B8E5-F8E4-47AF-ABF2-2FD28939D4C6}"/>
              </a:ext>
            </a:extLst>
          </p:cNvPr>
          <p:cNvSpPr/>
          <p:nvPr/>
        </p:nvSpPr>
        <p:spPr>
          <a:xfrm>
            <a:off x="4898353" y="4972832"/>
            <a:ext cx="1811094" cy="411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Access to 100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6986E77-D5D5-42BC-AF26-2767D3E18BFA}"/>
              </a:ext>
            </a:extLst>
          </p:cNvPr>
          <p:cNvSpPr/>
          <p:nvPr/>
        </p:nvSpPr>
        <p:spPr>
          <a:xfrm>
            <a:off x="4641850" y="2477538"/>
            <a:ext cx="2324100" cy="208357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ECE21F1-6FDC-4FF0-8EF9-6C5B7D840E12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5803900" y="4561111"/>
            <a:ext cx="0" cy="4117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F2D5C4F8-887C-4077-8A53-103FAF6BE43C}"/>
              </a:ext>
            </a:extLst>
          </p:cNvPr>
          <p:cNvSpPr/>
          <p:nvPr/>
        </p:nvSpPr>
        <p:spPr>
          <a:xfrm>
            <a:off x="5507916" y="2560475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5E74A28-0D56-47A8-AE51-6B044C8E44BA}"/>
              </a:ext>
            </a:extLst>
          </p:cNvPr>
          <p:cNvSpPr/>
          <p:nvPr/>
        </p:nvSpPr>
        <p:spPr>
          <a:xfrm>
            <a:off x="4881554" y="2561971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PFN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3764C66-DCE9-4463-B79D-58F53DAD8245}"/>
              </a:ext>
            </a:extLst>
          </p:cNvPr>
          <p:cNvSpPr/>
          <p:nvPr/>
        </p:nvSpPr>
        <p:spPr>
          <a:xfrm>
            <a:off x="5507916" y="2884325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851228F-A48B-42AD-AF29-B676FCCB7EC6}"/>
              </a:ext>
            </a:extLst>
          </p:cNvPr>
          <p:cNvSpPr/>
          <p:nvPr/>
        </p:nvSpPr>
        <p:spPr>
          <a:xfrm>
            <a:off x="4881554" y="2885821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F503D9C-B956-4B8D-AC89-8BD84C650499}"/>
              </a:ext>
            </a:extLst>
          </p:cNvPr>
          <p:cNvCxnSpPr>
            <a:cxnSpLocks/>
          </p:cNvCxnSpPr>
          <p:nvPr/>
        </p:nvCxnSpPr>
        <p:spPr>
          <a:xfrm>
            <a:off x="6965950" y="3930912"/>
            <a:ext cx="30480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ontent Placeholder 2">
            <a:extLst>
              <a:ext uri="{FF2B5EF4-FFF2-40B4-BE49-F238E27FC236}">
                <a16:creationId xmlns:a16="http://schemas.microsoft.com/office/drawing/2014/main" id="{87CCBB41-C63A-473D-93D9-4DE93ED0D390}"/>
              </a:ext>
            </a:extLst>
          </p:cNvPr>
          <p:cNvSpPr txBox="1">
            <a:spLocks/>
          </p:cNvSpPr>
          <p:nvPr/>
        </p:nvSpPr>
        <p:spPr>
          <a:xfrm>
            <a:off x="7167645" y="3505975"/>
            <a:ext cx="1627047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r>
              <a:rPr lang="en-US" altLang="zh-CN" sz="2000" dirty="0">
                <a:latin typeface="Sitka Banner" panose="02000505000000020004" pitchFamily="2" charset="0"/>
                <a:cs typeface="Times New Roman" panose="02020603050405020304" pitchFamily="18" charset="0"/>
              </a:rPr>
              <a:t> (1)</a:t>
            </a:r>
            <a:endParaRPr lang="zh-CN" altLang="en-US" sz="20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A19789D-4A8D-45C8-B99D-06DED324333A}"/>
              </a:ext>
            </a:extLst>
          </p:cNvPr>
          <p:cNvCxnSpPr>
            <a:cxnSpLocks/>
          </p:cNvCxnSpPr>
          <p:nvPr/>
        </p:nvCxnSpPr>
        <p:spPr>
          <a:xfrm flipV="1">
            <a:off x="10007600" y="3215524"/>
            <a:ext cx="0" cy="725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表格 39">
            <a:extLst>
              <a:ext uri="{FF2B5EF4-FFF2-40B4-BE49-F238E27FC236}">
                <a16:creationId xmlns:a16="http://schemas.microsoft.com/office/drawing/2014/main" id="{E972158F-15CC-4571-8CE4-A6BE12168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044092"/>
              </p:ext>
            </p:extLst>
          </p:nvPr>
        </p:nvGraphicFramePr>
        <p:xfrm>
          <a:off x="7779276" y="2853690"/>
          <a:ext cx="4210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224">
                  <a:extLst>
                    <a:ext uri="{9D8B030D-6E8A-4147-A177-3AD203B41FA5}">
                      <a16:colId xmlns:a16="http://schemas.microsoft.com/office/drawing/2014/main" val="380251719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776406827"/>
                    </a:ext>
                  </a:extLst>
                </a:gridCol>
                <a:gridCol w="813854">
                  <a:extLst>
                    <a:ext uri="{9D8B030D-6E8A-4147-A177-3AD203B41FA5}">
                      <a16:colId xmlns:a16="http://schemas.microsoft.com/office/drawing/2014/main" val="3768560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PKey</a:t>
                      </a:r>
                      <a:r>
                        <a:rPr lang="en-US" altLang="zh-CN" dirty="0"/>
                        <a:t> 0 Perm.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PKey</a:t>
                      </a:r>
                      <a:r>
                        <a:rPr lang="en-US" altLang="zh-CN" dirty="0"/>
                        <a:t> 1 Perm.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49224"/>
                  </a:ext>
                </a:extLst>
              </a:tr>
            </a:tbl>
          </a:graphicData>
        </a:graphic>
      </p:graphicFrame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A3E51DE9-63BC-462E-83C3-5746D9454DA2}"/>
              </a:ext>
            </a:extLst>
          </p:cNvPr>
          <p:cNvSpPr txBox="1">
            <a:spLocks/>
          </p:cNvSpPr>
          <p:nvPr/>
        </p:nvSpPr>
        <p:spPr>
          <a:xfrm>
            <a:off x="8928043" y="1999877"/>
            <a:ext cx="2381308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PKRU Register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94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46" grpId="0" animBg="1"/>
      <p:bldP spid="47" grpId="0" animBg="1"/>
      <p:bldP spid="48" grpId="0" animBg="1"/>
      <p:bldP spid="48" grpId="1" animBg="1"/>
      <p:bldP spid="50" grpId="0" animBg="1"/>
      <p:bldP spid="52" grpId="0" animBg="1"/>
      <p:bldP spid="52" grpId="1" animBg="1"/>
      <p:bldP spid="53" grpId="0" animBg="1"/>
      <p:bldP spid="54" grpId="0" animBg="1"/>
      <p:bldP spid="54" grpId="1" animBg="1"/>
      <p:bldP spid="55" grpId="0" animBg="1"/>
      <p:bldP spid="61" grpId="0" animBg="1"/>
      <p:bldP spid="61" grpId="1" animBg="1"/>
      <p:bldP spid="63" grpId="0" animBg="1"/>
      <p:bldP spid="64" grpId="0" animBg="1"/>
      <p:bldP spid="64" grpId="1" animBg="1"/>
      <p:bldP spid="67" grpId="0" animBg="1"/>
      <p:bldP spid="68" grpId="0" animBg="1"/>
      <p:bldP spid="71" grpId="0" animBg="1"/>
      <p:bldP spid="87" grpId="0"/>
      <p:bldP spid="88" grpId="0" animBg="1"/>
      <p:bldP spid="89" grpId="0" animBg="1"/>
      <p:bldP spid="91" grpId="0" animBg="1"/>
      <p:bldP spid="92" grpId="0" animBg="1"/>
      <p:bldP spid="93" grpId="0" animBg="1"/>
      <p:bldP spid="94" grpId="0" animBg="1"/>
      <p:bldP spid="96" grpId="0"/>
      <p:bldP spid="1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>
            <a:extLst>
              <a:ext uri="{FF2B5EF4-FFF2-40B4-BE49-F238E27FC236}">
                <a16:creationId xmlns:a16="http://schemas.microsoft.com/office/drawing/2014/main" id="{B435E42E-EE57-4D4B-84F4-48A943419F29}"/>
              </a:ext>
            </a:extLst>
          </p:cNvPr>
          <p:cNvSpPr/>
          <p:nvPr/>
        </p:nvSpPr>
        <p:spPr>
          <a:xfrm>
            <a:off x="1351994" y="3328218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6DBDBCD-3596-40FD-BC71-2E4FCA3BDEFB}"/>
              </a:ext>
            </a:extLst>
          </p:cNvPr>
          <p:cNvSpPr/>
          <p:nvPr/>
        </p:nvSpPr>
        <p:spPr>
          <a:xfrm>
            <a:off x="1351994" y="3660223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778EA6A-58C0-436B-8AAF-B3A626AA363D}"/>
              </a:ext>
            </a:extLst>
          </p:cNvPr>
          <p:cNvSpPr/>
          <p:nvPr/>
        </p:nvSpPr>
        <p:spPr>
          <a:xfrm>
            <a:off x="1351994" y="3951648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24890F5-5335-4538-83B4-98361FD2152A}"/>
              </a:ext>
            </a:extLst>
          </p:cNvPr>
          <p:cNvSpPr/>
          <p:nvPr/>
        </p:nvSpPr>
        <p:spPr>
          <a:xfrm>
            <a:off x="1351994" y="4241133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78FD832-8BFD-427F-9D3E-61B0B727B219}"/>
              </a:ext>
            </a:extLst>
          </p:cNvPr>
          <p:cNvSpPr/>
          <p:nvPr/>
        </p:nvSpPr>
        <p:spPr>
          <a:xfrm>
            <a:off x="1345644" y="4572018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Inefficiency of Software Virtualization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29F27F1-F859-451D-A380-79DA54555259}"/>
              </a:ext>
            </a:extLst>
          </p:cNvPr>
          <p:cNvSpPr txBox="1">
            <a:spLocks/>
          </p:cNvSpPr>
          <p:nvPr/>
        </p:nvSpPr>
        <p:spPr>
          <a:xfrm>
            <a:off x="1015999" y="1975189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Page Table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3A62B65-6D18-40A6-8868-3E944A195797}"/>
              </a:ext>
            </a:extLst>
          </p:cNvPr>
          <p:cNvSpPr/>
          <p:nvPr/>
        </p:nvSpPr>
        <p:spPr>
          <a:xfrm>
            <a:off x="554735" y="2467494"/>
            <a:ext cx="3858515" cy="320623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93B7C60-D98F-4E11-9BD4-B80F2302AAE9}"/>
              </a:ext>
            </a:extLst>
          </p:cNvPr>
          <p:cNvSpPr/>
          <p:nvPr/>
        </p:nvSpPr>
        <p:spPr>
          <a:xfrm>
            <a:off x="1351994" y="3004368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9A147E6-6453-4F1F-A39C-202A5B700F8A}"/>
              </a:ext>
            </a:extLst>
          </p:cNvPr>
          <p:cNvSpPr/>
          <p:nvPr/>
        </p:nvSpPr>
        <p:spPr>
          <a:xfrm>
            <a:off x="735157" y="3004368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PFN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404C67B-75AF-4BD1-AF97-E664FA0755CF}"/>
              </a:ext>
            </a:extLst>
          </p:cNvPr>
          <p:cNvSpPr/>
          <p:nvPr/>
        </p:nvSpPr>
        <p:spPr>
          <a:xfrm>
            <a:off x="735157" y="3341603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3A2660-2CCD-462A-B968-74517791C354}"/>
              </a:ext>
            </a:extLst>
          </p:cNvPr>
          <p:cNvSpPr/>
          <p:nvPr/>
        </p:nvSpPr>
        <p:spPr>
          <a:xfrm>
            <a:off x="735157" y="3673608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10DEE10-A235-4D31-897C-BD6645692EA4}"/>
              </a:ext>
            </a:extLst>
          </p:cNvPr>
          <p:cNvSpPr/>
          <p:nvPr/>
        </p:nvSpPr>
        <p:spPr>
          <a:xfrm>
            <a:off x="735157" y="3965033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102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831C903-2835-44E8-BBC3-7200D1291605}"/>
              </a:ext>
            </a:extLst>
          </p:cNvPr>
          <p:cNvSpPr/>
          <p:nvPr/>
        </p:nvSpPr>
        <p:spPr>
          <a:xfrm>
            <a:off x="735157" y="4254518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103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E853BA5-0375-4417-9F48-AD72444841F4}"/>
              </a:ext>
            </a:extLst>
          </p:cNvPr>
          <p:cNvSpPr/>
          <p:nvPr/>
        </p:nvSpPr>
        <p:spPr>
          <a:xfrm>
            <a:off x="735157" y="4591753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104</a:t>
            </a:r>
            <a:endParaRPr lang="zh-CN" altLang="en-US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599CC13-80E7-4964-A182-4B081B7B0A59}"/>
              </a:ext>
            </a:extLst>
          </p:cNvPr>
          <p:cNvSpPr/>
          <p:nvPr/>
        </p:nvSpPr>
        <p:spPr>
          <a:xfrm>
            <a:off x="1351994" y="4903858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CC6B41C-D1D9-4C2F-8A5B-29D95600F421}"/>
              </a:ext>
            </a:extLst>
          </p:cNvPr>
          <p:cNvSpPr/>
          <p:nvPr/>
        </p:nvSpPr>
        <p:spPr>
          <a:xfrm>
            <a:off x="735157" y="4903858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7C3EC9CA-81BB-4C77-B826-73B458294721}"/>
              </a:ext>
            </a:extLst>
          </p:cNvPr>
          <p:cNvSpPr txBox="1">
            <a:spLocks/>
          </p:cNvSpPr>
          <p:nvPr/>
        </p:nvSpPr>
        <p:spPr>
          <a:xfrm>
            <a:off x="5695138" y="1975489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6986E77-D5D5-42BC-AF26-2767D3E18BFA}"/>
              </a:ext>
            </a:extLst>
          </p:cNvPr>
          <p:cNvSpPr/>
          <p:nvPr/>
        </p:nvSpPr>
        <p:spPr>
          <a:xfrm>
            <a:off x="4913201" y="2477838"/>
            <a:ext cx="2324100" cy="2083573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2D5C4F8-887C-4077-8A53-103FAF6BE43C}"/>
              </a:ext>
            </a:extLst>
          </p:cNvPr>
          <p:cNvSpPr/>
          <p:nvPr/>
        </p:nvSpPr>
        <p:spPr>
          <a:xfrm>
            <a:off x="5897396" y="259974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5E74A28-0D56-47A8-AE51-6B044C8E44BA}"/>
              </a:ext>
            </a:extLst>
          </p:cNvPr>
          <p:cNvSpPr/>
          <p:nvPr/>
        </p:nvSpPr>
        <p:spPr>
          <a:xfrm>
            <a:off x="5271900" y="2605425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PFN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3764C66-DCE9-4463-B79D-58F53DAD8245}"/>
              </a:ext>
            </a:extLst>
          </p:cNvPr>
          <p:cNvSpPr/>
          <p:nvPr/>
        </p:nvSpPr>
        <p:spPr>
          <a:xfrm>
            <a:off x="5897396" y="292359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5851228F-A48B-42AD-AF29-B676FCCB7EC6}"/>
              </a:ext>
            </a:extLst>
          </p:cNvPr>
          <p:cNvSpPr/>
          <p:nvPr/>
        </p:nvSpPr>
        <p:spPr>
          <a:xfrm>
            <a:off x="5271900" y="2929275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graphicFrame>
        <p:nvGraphicFramePr>
          <p:cNvPr id="101" name="表格 39">
            <a:extLst>
              <a:ext uri="{FF2B5EF4-FFF2-40B4-BE49-F238E27FC236}">
                <a16:creationId xmlns:a16="http://schemas.microsoft.com/office/drawing/2014/main" id="{E972158F-15CC-4571-8CE4-A6BE12168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459046"/>
              </p:ext>
            </p:extLst>
          </p:nvPr>
        </p:nvGraphicFramePr>
        <p:xfrm>
          <a:off x="7779276" y="2853690"/>
          <a:ext cx="421057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224">
                  <a:extLst>
                    <a:ext uri="{9D8B030D-6E8A-4147-A177-3AD203B41FA5}">
                      <a16:colId xmlns:a16="http://schemas.microsoft.com/office/drawing/2014/main" val="380251719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776406827"/>
                    </a:ext>
                  </a:extLst>
                </a:gridCol>
                <a:gridCol w="813854">
                  <a:extLst>
                    <a:ext uri="{9D8B030D-6E8A-4147-A177-3AD203B41FA5}">
                      <a16:colId xmlns:a16="http://schemas.microsoft.com/office/drawing/2014/main" val="3768560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Pkey</a:t>
                      </a:r>
                      <a:r>
                        <a:rPr lang="en-US" altLang="zh-CN" dirty="0"/>
                        <a:t> 0 Perm.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Pkey</a:t>
                      </a:r>
                      <a:r>
                        <a:rPr lang="en-US" altLang="zh-CN" dirty="0"/>
                        <a:t> 1 Perm.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49224"/>
                  </a:ext>
                </a:extLst>
              </a:tr>
            </a:tbl>
          </a:graphicData>
        </a:graphic>
      </p:graphicFrame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A3E51DE9-63BC-462E-83C3-5746D9454DA2}"/>
              </a:ext>
            </a:extLst>
          </p:cNvPr>
          <p:cNvSpPr txBox="1">
            <a:spLocks/>
          </p:cNvSpPr>
          <p:nvPr/>
        </p:nvSpPr>
        <p:spPr>
          <a:xfrm>
            <a:off x="8928043" y="1999877"/>
            <a:ext cx="2381308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PKRU Register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12F1486-C257-4C6B-8FC9-9010D84FA5BA}"/>
              </a:ext>
            </a:extLst>
          </p:cNvPr>
          <p:cNvSpPr txBox="1">
            <a:spLocks/>
          </p:cNvSpPr>
          <p:nvPr/>
        </p:nvSpPr>
        <p:spPr>
          <a:xfrm>
            <a:off x="959436" y="2570985"/>
            <a:ext cx="114706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1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EC57E77-5029-4141-89D0-D7CE423B7142}"/>
              </a:ext>
            </a:extLst>
          </p:cNvPr>
          <p:cNvSpPr txBox="1">
            <a:spLocks/>
          </p:cNvSpPr>
          <p:nvPr/>
        </p:nvSpPr>
        <p:spPr>
          <a:xfrm>
            <a:off x="2895282" y="2570985"/>
            <a:ext cx="114706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2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B91CDAA-2D7A-48E9-BD1A-5D2E63C518CA}"/>
              </a:ext>
            </a:extLst>
          </p:cNvPr>
          <p:cNvSpPr/>
          <p:nvPr/>
        </p:nvSpPr>
        <p:spPr>
          <a:xfrm>
            <a:off x="5897396" y="326139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85FBDF-FEB4-4254-AFC7-D56D41122FAC}"/>
              </a:ext>
            </a:extLst>
          </p:cNvPr>
          <p:cNvSpPr/>
          <p:nvPr/>
        </p:nvSpPr>
        <p:spPr>
          <a:xfrm>
            <a:off x="5271900" y="3267075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103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2E64434-AE3B-4BB1-9496-B4F3BC657640}"/>
              </a:ext>
            </a:extLst>
          </p:cNvPr>
          <p:cNvSpPr/>
          <p:nvPr/>
        </p:nvSpPr>
        <p:spPr>
          <a:xfrm>
            <a:off x="3297444" y="3322213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9B65FF-DE8C-4890-A145-1B0BE94E902C}"/>
              </a:ext>
            </a:extLst>
          </p:cNvPr>
          <p:cNvSpPr/>
          <p:nvPr/>
        </p:nvSpPr>
        <p:spPr>
          <a:xfrm>
            <a:off x="3297444" y="3654218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46D9409-EC7C-4C9F-955E-0492C70CBE59}"/>
              </a:ext>
            </a:extLst>
          </p:cNvPr>
          <p:cNvSpPr/>
          <p:nvPr/>
        </p:nvSpPr>
        <p:spPr>
          <a:xfrm>
            <a:off x="3297444" y="3945643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D3B76DC-8CC5-4439-AEFB-9DA5379766FA}"/>
              </a:ext>
            </a:extLst>
          </p:cNvPr>
          <p:cNvSpPr/>
          <p:nvPr/>
        </p:nvSpPr>
        <p:spPr>
          <a:xfrm>
            <a:off x="3297444" y="4235128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24C540E-C51B-4C19-8840-77A3E10D2028}"/>
              </a:ext>
            </a:extLst>
          </p:cNvPr>
          <p:cNvSpPr/>
          <p:nvPr/>
        </p:nvSpPr>
        <p:spPr>
          <a:xfrm>
            <a:off x="3298831" y="4565490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A3235B6-C74C-4B0D-96CA-737C38C71C46}"/>
              </a:ext>
            </a:extLst>
          </p:cNvPr>
          <p:cNvSpPr/>
          <p:nvPr/>
        </p:nvSpPr>
        <p:spPr>
          <a:xfrm>
            <a:off x="3298831" y="2997840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A2942D7A-1F9C-49CF-9E42-D4952754A17F}"/>
              </a:ext>
            </a:extLst>
          </p:cNvPr>
          <p:cNvSpPr/>
          <p:nvPr/>
        </p:nvSpPr>
        <p:spPr>
          <a:xfrm>
            <a:off x="2675409" y="3001601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PFN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3063A60-C4AC-4A2E-BD16-932E0FCF79CE}"/>
              </a:ext>
            </a:extLst>
          </p:cNvPr>
          <p:cNvSpPr/>
          <p:nvPr/>
        </p:nvSpPr>
        <p:spPr>
          <a:xfrm>
            <a:off x="2675409" y="3338836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2EA42F0-2557-42AC-95F7-B380893BA6B5}"/>
              </a:ext>
            </a:extLst>
          </p:cNvPr>
          <p:cNvSpPr/>
          <p:nvPr/>
        </p:nvSpPr>
        <p:spPr>
          <a:xfrm>
            <a:off x="2675409" y="3670841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292589B-1BEF-4B9C-AEB7-47ABDA73D291}"/>
              </a:ext>
            </a:extLst>
          </p:cNvPr>
          <p:cNvSpPr/>
          <p:nvPr/>
        </p:nvSpPr>
        <p:spPr>
          <a:xfrm>
            <a:off x="2675409" y="3962266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202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C020577-D2F5-4046-AEDE-C4166292D111}"/>
              </a:ext>
            </a:extLst>
          </p:cNvPr>
          <p:cNvSpPr/>
          <p:nvPr/>
        </p:nvSpPr>
        <p:spPr>
          <a:xfrm>
            <a:off x="2675409" y="4251751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203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96CE1C5-CA9D-4C9D-B87E-CDF689609791}"/>
              </a:ext>
            </a:extLst>
          </p:cNvPr>
          <p:cNvSpPr/>
          <p:nvPr/>
        </p:nvSpPr>
        <p:spPr>
          <a:xfrm>
            <a:off x="2675409" y="4588986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204</a:t>
            </a:r>
            <a:endParaRPr lang="zh-CN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3E9621AE-0009-40DE-86DC-F3D738DEDE5A}"/>
              </a:ext>
            </a:extLst>
          </p:cNvPr>
          <p:cNvSpPr/>
          <p:nvPr/>
        </p:nvSpPr>
        <p:spPr>
          <a:xfrm>
            <a:off x="3298831" y="4897330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527739A-12D2-429E-B27F-954C4623F376}"/>
              </a:ext>
            </a:extLst>
          </p:cNvPr>
          <p:cNvSpPr/>
          <p:nvPr/>
        </p:nvSpPr>
        <p:spPr>
          <a:xfrm>
            <a:off x="2675409" y="4901091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C8E0456-7DB9-49B4-9258-C757A260A4A6}"/>
              </a:ext>
            </a:extLst>
          </p:cNvPr>
          <p:cNvSpPr/>
          <p:nvPr/>
        </p:nvSpPr>
        <p:spPr>
          <a:xfrm>
            <a:off x="3311382" y="3291333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A6E4496-277A-4CC9-B066-2C799AF81D0D}"/>
              </a:ext>
            </a:extLst>
          </p:cNvPr>
          <p:cNvSpPr/>
          <p:nvPr/>
        </p:nvSpPr>
        <p:spPr>
          <a:xfrm>
            <a:off x="3311382" y="3623338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FA6CF09-063E-418D-BBB4-39288E9360C6}"/>
              </a:ext>
            </a:extLst>
          </p:cNvPr>
          <p:cNvSpPr/>
          <p:nvPr/>
        </p:nvSpPr>
        <p:spPr>
          <a:xfrm>
            <a:off x="3311382" y="3914763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5B9A3D7A-8205-4E9C-80D5-7B791EEA16E2}"/>
              </a:ext>
            </a:extLst>
          </p:cNvPr>
          <p:cNvSpPr/>
          <p:nvPr/>
        </p:nvSpPr>
        <p:spPr>
          <a:xfrm>
            <a:off x="3311382" y="4204248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0C19CA6-AA2F-49AA-8912-C992F3D9769E}"/>
              </a:ext>
            </a:extLst>
          </p:cNvPr>
          <p:cNvSpPr/>
          <p:nvPr/>
        </p:nvSpPr>
        <p:spPr>
          <a:xfrm>
            <a:off x="3311382" y="4541483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9" name="Rectangle: Rounded Corners 43">
            <a:extLst>
              <a:ext uri="{FF2B5EF4-FFF2-40B4-BE49-F238E27FC236}">
                <a16:creationId xmlns:a16="http://schemas.microsoft.com/office/drawing/2014/main" id="{DA7726B2-7E36-4909-A454-62A37D40FD84}"/>
              </a:ext>
            </a:extLst>
          </p:cNvPr>
          <p:cNvSpPr/>
          <p:nvPr/>
        </p:nvSpPr>
        <p:spPr>
          <a:xfrm>
            <a:off x="554735" y="1451931"/>
            <a:ext cx="1880301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Clean </a:t>
            </a:r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351F300-8172-455A-A3F2-BF118D264563}"/>
              </a:ext>
            </a:extLst>
          </p:cNvPr>
          <p:cNvSpPr/>
          <p:nvPr/>
        </p:nvSpPr>
        <p:spPr>
          <a:xfrm>
            <a:off x="1351994" y="332481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4DBD628-6CA4-4B64-9F54-239A3939027A}"/>
              </a:ext>
            </a:extLst>
          </p:cNvPr>
          <p:cNvSpPr/>
          <p:nvPr/>
        </p:nvSpPr>
        <p:spPr>
          <a:xfrm>
            <a:off x="1351994" y="3656816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F2BD8DA-6C1B-46DD-8F61-9559E1EB1775}"/>
              </a:ext>
            </a:extLst>
          </p:cNvPr>
          <p:cNvSpPr/>
          <p:nvPr/>
        </p:nvSpPr>
        <p:spPr>
          <a:xfrm>
            <a:off x="1351994" y="394824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95C9BB11-EFF6-4EB7-A85C-B081761758D2}"/>
              </a:ext>
            </a:extLst>
          </p:cNvPr>
          <p:cNvSpPr/>
          <p:nvPr/>
        </p:nvSpPr>
        <p:spPr>
          <a:xfrm>
            <a:off x="1351994" y="4237726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30445CD-70D6-4BA9-907D-A57663D667F2}"/>
              </a:ext>
            </a:extLst>
          </p:cNvPr>
          <p:cNvSpPr/>
          <p:nvPr/>
        </p:nvSpPr>
        <p:spPr>
          <a:xfrm>
            <a:off x="1351994" y="457496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76" name="Rectangle: Rounded Corners 43">
            <a:extLst>
              <a:ext uri="{FF2B5EF4-FFF2-40B4-BE49-F238E27FC236}">
                <a16:creationId xmlns:a16="http://schemas.microsoft.com/office/drawing/2014/main" id="{34F0884E-D686-47ED-AD80-DB9957C7F3CC}"/>
              </a:ext>
            </a:extLst>
          </p:cNvPr>
          <p:cNvSpPr/>
          <p:nvPr/>
        </p:nvSpPr>
        <p:spPr>
          <a:xfrm>
            <a:off x="2582194" y="1449363"/>
            <a:ext cx="1880301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</a:t>
            </a:r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77" name="Rectangle: Rounded Corners 43">
            <a:extLst>
              <a:ext uri="{FF2B5EF4-FFF2-40B4-BE49-F238E27FC236}">
                <a16:creationId xmlns:a16="http://schemas.microsoft.com/office/drawing/2014/main" id="{24030714-4B45-4FC7-A35F-06EE403E4F84}"/>
              </a:ext>
            </a:extLst>
          </p:cNvPr>
          <p:cNvSpPr/>
          <p:nvPr/>
        </p:nvSpPr>
        <p:spPr>
          <a:xfrm>
            <a:off x="8445735" y="1416407"/>
            <a:ext cx="3345924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 and restore permissions</a:t>
            </a:r>
            <a:endParaRPr lang="zh-CN" altLang="en-US" dirty="0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4963AC67-99C1-48C3-985C-15D303922C1B}"/>
              </a:ext>
            </a:extLst>
          </p:cNvPr>
          <p:cNvCxnSpPr>
            <a:cxnSpLocks/>
          </p:cNvCxnSpPr>
          <p:nvPr/>
        </p:nvCxnSpPr>
        <p:spPr>
          <a:xfrm flipV="1">
            <a:off x="10458450" y="3213025"/>
            <a:ext cx="0" cy="7251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E980768A-D184-4EEA-AF68-0175E132A84C}"/>
              </a:ext>
            </a:extLst>
          </p:cNvPr>
          <p:cNvCxnSpPr>
            <a:cxnSpLocks/>
          </p:cNvCxnSpPr>
          <p:nvPr/>
        </p:nvCxnSpPr>
        <p:spPr>
          <a:xfrm>
            <a:off x="9994900" y="3213025"/>
            <a:ext cx="0" cy="7216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1C9A0F98-B3CD-4F56-9D38-1748C3E936A6}"/>
              </a:ext>
            </a:extLst>
          </p:cNvPr>
          <p:cNvSpPr txBox="1">
            <a:spLocks/>
          </p:cNvSpPr>
          <p:nvPr/>
        </p:nvSpPr>
        <p:spPr>
          <a:xfrm>
            <a:off x="8257518" y="3373274"/>
            <a:ext cx="1627047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Sitka Banner" panose="02000505000000020004" pitchFamily="2" charset="0"/>
                <a:cs typeface="Times New Roman" panose="02020603050405020304" pitchFamily="18" charset="0"/>
              </a:rPr>
              <a:t>PMO 1 Perm.</a:t>
            </a:r>
            <a:endParaRPr lang="zh-CN" altLang="en-US" sz="20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E15E4EC9-06D2-47E5-A9AD-6750C4159080}"/>
              </a:ext>
            </a:extLst>
          </p:cNvPr>
          <p:cNvSpPr txBox="1">
            <a:spLocks/>
          </p:cNvSpPr>
          <p:nvPr/>
        </p:nvSpPr>
        <p:spPr>
          <a:xfrm>
            <a:off x="10516710" y="3390531"/>
            <a:ext cx="1627047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Sitka Banner" panose="02000505000000020004" pitchFamily="2" charset="0"/>
                <a:cs typeface="Times New Roman" panose="02020603050405020304" pitchFamily="18" charset="0"/>
              </a:rPr>
              <a:t>PMO 2 Perm.</a:t>
            </a:r>
            <a:endParaRPr lang="zh-CN" altLang="en-US" sz="20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98" name="Rectangle: Rounded Corners 43">
            <a:extLst>
              <a:ext uri="{FF2B5EF4-FFF2-40B4-BE49-F238E27FC236}">
                <a16:creationId xmlns:a16="http://schemas.microsoft.com/office/drawing/2014/main" id="{12D6FDD1-09D8-48F0-A785-70C0D165B25C}"/>
              </a:ext>
            </a:extLst>
          </p:cNvPr>
          <p:cNvSpPr/>
          <p:nvPr/>
        </p:nvSpPr>
        <p:spPr>
          <a:xfrm>
            <a:off x="4609653" y="1424130"/>
            <a:ext cx="3345924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TLB invalidations</a:t>
            </a:r>
            <a:endParaRPr lang="zh-CN" altLang="en-US" dirty="0"/>
          </a:p>
        </p:txBody>
      </p:sp>
      <p:sp>
        <p:nvSpPr>
          <p:cNvPr id="99" name="Rectangle: Rounded Corners 43">
            <a:extLst>
              <a:ext uri="{FF2B5EF4-FFF2-40B4-BE49-F238E27FC236}">
                <a16:creationId xmlns:a16="http://schemas.microsoft.com/office/drawing/2014/main" id="{153DB84A-C1BF-4D94-B275-FCE7924EC460}"/>
              </a:ext>
            </a:extLst>
          </p:cNvPr>
          <p:cNvSpPr/>
          <p:nvPr/>
        </p:nvSpPr>
        <p:spPr>
          <a:xfrm>
            <a:off x="2895282" y="5621757"/>
            <a:ext cx="7093839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All steps are needed when access evicted domain/PMO!</a:t>
            </a:r>
            <a:endParaRPr lang="zh-CN" altLang="en-US" sz="2400" dirty="0"/>
          </a:p>
        </p:txBody>
      </p:sp>
      <p:sp>
        <p:nvSpPr>
          <p:cNvPr id="100" name="Rectangle: Rounded Corners 43">
            <a:extLst>
              <a:ext uri="{FF2B5EF4-FFF2-40B4-BE49-F238E27FC236}">
                <a16:creationId xmlns:a16="http://schemas.microsoft.com/office/drawing/2014/main" id="{ACEF1177-518B-47BB-A75E-CF97FD1EAF10}"/>
              </a:ext>
            </a:extLst>
          </p:cNvPr>
          <p:cNvSpPr/>
          <p:nvPr/>
        </p:nvSpPr>
        <p:spPr>
          <a:xfrm>
            <a:off x="2435036" y="6212259"/>
            <a:ext cx="8081673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~4000 cycles, 1 eviction per 1000 instructions ~ 400% overhead</a:t>
            </a:r>
            <a:endParaRPr lang="zh-CN" altLang="en-US" sz="24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DFB25BB-DC88-45C8-9128-6B93698ED854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6912864" y="3039110"/>
            <a:ext cx="8664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09EAC26B-7B98-41C4-BA69-0EA22BB937B7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9884565" y="2590410"/>
            <a:ext cx="0" cy="263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41AA2139-6544-4D75-8113-D7EA7E5A9EF6}"/>
              </a:ext>
            </a:extLst>
          </p:cNvPr>
          <p:cNvSpPr txBox="1">
            <a:spLocks/>
          </p:cNvSpPr>
          <p:nvPr/>
        </p:nvSpPr>
        <p:spPr>
          <a:xfrm>
            <a:off x="8362080" y="2458529"/>
            <a:ext cx="1627047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Sitka Banner" panose="02000505000000020004" pitchFamily="2" charset="0"/>
                <a:cs typeface="Times New Roman" panose="02020603050405020304" pitchFamily="18" charset="0"/>
              </a:rPr>
              <a:t>PMO 2 Perm.</a:t>
            </a:r>
            <a:endParaRPr lang="zh-CN" altLang="en-US" sz="20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135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4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9" grpId="0" animBg="1"/>
      <p:bldP spid="51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5" grpId="0" animBg="1"/>
      <p:bldP spid="66" grpId="0" animBg="1"/>
      <p:bldP spid="48" grpId="0" animBg="1"/>
      <p:bldP spid="48" grpId="1" animBg="1"/>
      <p:bldP spid="52" grpId="0" animBg="1"/>
      <p:bldP spid="52" grpId="1" animBg="1"/>
      <p:bldP spid="54" grpId="0" animBg="1"/>
      <p:bldP spid="54" grpId="1" animBg="1"/>
      <p:bldP spid="61" grpId="0" animBg="1"/>
      <p:bldP spid="61" grpId="1" animBg="1"/>
      <p:bldP spid="64" grpId="0" animBg="1"/>
      <p:bldP spid="64" grpId="1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0" grpId="0"/>
      <p:bldP spid="81" grpId="0"/>
      <p:bldP spid="98" grpId="0" animBg="1"/>
      <p:bldP spid="99" grpId="0" animBg="1"/>
      <p:bldP spid="100" grpId="0" animBg="1"/>
      <p:bldP spid="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Two Hardware Virtualization Design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69" name="Rectangle: Rounded Corners 43">
            <a:extLst>
              <a:ext uri="{FF2B5EF4-FFF2-40B4-BE49-F238E27FC236}">
                <a16:creationId xmlns:a16="http://schemas.microsoft.com/office/drawing/2014/main" id="{DA7726B2-7E36-4909-A454-62A37D40FD84}"/>
              </a:ext>
            </a:extLst>
          </p:cNvPr>
          <p:cNvSpPr/>
          <p:nvPr/>
        </p:nvSpPr>
        <p:spPr>
          <a:xfrm>
            <a:off x="554736" y="3012394"/>
            <a:ext cx="1880301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Clean </a:t>
            </a:r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76" name="Rectangle: Rounded Corners 43">
            <a:extLst>
              <a:ext uri="{FF2B5EF4-FFF2-40B4-BE49-F238E27FC236}">
                <a16:creationId xmlns:a16="http://schemas.microsoft.com/office/drawing/2014/main" id="{34F0884E-D686-47ED-AD80-DB9957C7F3CC}"/>
              </a:ext>
            </a:extLst>
          </p:cNvPr>
          <p:cNvSpPr/>
          <p:nvPr/>
        </p:nvSpPr>
        <p:spPr>
          <a:xfrm>
            <a:off x="2582195" y="3009826"/>
            <a:ext cx="1880301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</a:t>
            </a:r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77" name="Rectangle: Rounded Corners 43">
            <a:extLst>
              <a:ext uri="{FF2B5EF4-FFF2-40B4-BE49-F238E27FC236}">
                <a16:creationId xmlns:a16="http://schemas.microsoft.com/office/drawing/2014/main" id="{24030714-4B45-4FC7-A35F-06EE403E4F84}"/>
              </a:ext>
            </a:extLst>
          </p:cNvPr>
          <p:cNvSpPr/>
          <p:nvPr/>
        </p:nvSpPr>
        <p:spPr>
          <a:xfrm>
            <a:off x="8445736" y="2976870"/>
            <a:ext cx="3345924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 and restore permissions</a:t>
            </a:r>
            <a:endParaRPr lang="zh-CN" altLang="en-US" dirty="0"/>
          </a:p>
        </p:txBody>
      </p:sp>
      <p:sp>
        <p:nvSpPr>
          <p:cNvPr id="98" name="Rectangle: Rounded Corners 43">
            <a:extLst>
              <a:ext uri="{FF2B5EF4-FFF2-40B4-BE49-F238E27FC236}">
                <a16:creationId xmlns:a16="http://schemas.microsoft.com/office/drawing/2014/main" id="{12D6FDD1-09D8-48F0-A785-70C0D165B25C}"/>
              </a:ext>
            </a:extLst>
          </p:cNvPr>
          <p:cNvSpPr/>
          <p:nvPr/>
        </p:nvSpPr>
        <p:spPr>
          <a:xfrm>
            <a:off x="4609654" y="2984593"/>
            <a:ext cx="3345924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TLB invalidations</a:t>
            </a:r>
            <a:endParaRPr lang="zh-CN" altLang="en-US" dirty="0"/>
          </a:p>
        </p:txBody>
      </p:sp>
      <p:sp>
        <p:nvSpPr>
          <p:cNvPr id="109" name="Rectangle: Rounded Corners 43">
            <a:extLst>
              <a:ext uri="{FF2B5EF4-FFF2-40B4-BE49-F238E27FC236}">
                <a16:creationId xmlns:a16="http://schemas.microsoft.com/office/drawing/2014/main" id="{F876B443-EA34-4656-879D-260931571A34}"/>
              </a:ext>
            </a:extLst>
          </p:cNvPr>
          <p:cNvSpPr/>
          <p:nvPr/>
        </p:nvSpPr>
        <p:spPr>
          <a:xfrm>
            <a:off x="862211" y="3877312"/>
            <a:ext cx="3439967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MPK Virtualization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380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6" grpId="0" animBg="1"/>
      <p:bldP spid="1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Two Hardware Virtualization Design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69" name="Rectangle: Rounded Corners 43">
            <a:extLst>
              <a:ext uri="{FF2B5EF4-FFF2-40B4-BE49-F238E27FC236}">
                <a16:creationId xmlns:a16="http://schemas.microsoft.com/office/drawing/2014/main" id="{DA7726B2-7E36-4909-A454-62A37D40FD84}"/>
              </a:ext>
            </a:extLst>
          </p:cNvPr>
          <p:cNvSpPr/>
          <p:nvPr/>
        </p:nvSpPr>
        <p:spPr>
          <a:xfrm>
            <a:off x="554736" y="3012394"/>
            <a:ext cx="1880301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Clean </a:t>
            </a:r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76" name="Rectangle: Rounded Corners 43">
            <a:extLst>
              <a:ext uri="{FF2B5EF4-FFF2-40B4-BE49-F238E27FC236}">
                <a16:creationId xmlns:a16="http://schemas.microsoft.com/office/drawing/2014/main" id="{34F0884E-D686-47ED-AD80-DB9957C7F3CC}"/>
              </a:ext>
            </a:extLst>
          </p:cNvPr>
          <p:cNvSpPr/>
          <p:nvPr/>
        </p:nvSpPr>
        <p:spPr>
          <a:xfrm>
            <a:off x="2582195" y="3009826"/>
            <a:ext cx="1880301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</a:t>
            </a:r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77" name="Rectangle: Rounded Corners 43">
            <a:extLst>
              <a:ext uri="{FF2B5EF4-FFF2-40B4-BE49-F238E27FC236}">
                <a16:creationId xmlns:a16="http://schemas.microsoft.com/office/drawing/2014/main" id="{24030714-4B45-4FC7-A35F-06EE403E4F84}"/>
              </a:ext>
            </a:extLst>
          </p:cNvPr>
          <p:cNvSpPr/>
          <p:nvPr/>
        </p:nvSpPr>
        <p:spPr>
          <a:xfrm>
            <a:off x="8445736" y="2976870"/>
            <a:ext cx="3345924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 and restore permissions</a:t>
            </a:r>
            <a:endParaRPr lang="zh-CN" altLang="en-US" dirty="0"/>
          </a:p>
        </p:txBody>
      </p:sp>
      <p:sp>
        <p:nvSpPr>
          <p:cNvPr id="98" name="Rectangle: Rounded Corners 43">
            <a:extLst>
              <a:ext uri="{FF2B5EF4-FFF2-40B4-BE49-F238E27FC236}">
                <a16:creationId xmlns:a16="http://schemas.microsoft.com/office/drawing/2014/main" id="{12D6FDD1-09D8-48F0-A785-70C0D165B25C}"/>
              </a:ext>
            </a:extLst>
          </p:cNvPr>
          <p:cNvSpPr/>
          <p:nvPr/>
        </p:nvSpPr>
        <p:spPr>
          <a:xfrm>
            <a:off x="4609654" y="2984593"/>
            <a:ext cx="3345924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TLB invalidations</a:t>
            </a:r>
            <a:endParaRPr lang="zh-CN" altLang="en-US" dirty="0"/>
          </a:p>
        </p:txBody>
      </p:sp>
      <p:sp>
        <p:nvSpPr>
          <p:cNvPr id="109" name="Rectangle: Rounded Corners 43">
            <a:extLst>
              <a:ext uri="{FF2B5EF4-FFF2-40B4-BE49-F238E27FC236}">
                <a16:creationId xmlns:a16="http://schemas.microsoft.com/office/drawing/2014/main" id="{F876B443-EA34-4656-879D-260931571A34}"/>
              </a:ext>
            </a:extLst>
          </p:cNvPr>
          <p:cNvSpPr/>
          <p:nvPr/>
        </p:nvSpPr>
        <p:spPr>
          <a:xfrm>
            <a:off x="1257756" y="4302762"/>
            <a:ext cx="6409480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Domain Virtualization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0402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6" grpId="0" animBg="1"/>
      <p:bldP spid="98" grpId="0" animBg="1"/>
      <p:bldP spid="10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MPK Virtualization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0F0BC0C0-A395-45FF-8320-B6EFE871EB83}"/>
              </a:ext>
            </a:extLst>
          </p:cNvPr>
          <p:cNvSpPr txBox="1">
            <a:spLocks/>
          </p:cNvSpPr>
          <p:nvPr/>
        </p:nvSpPr>
        <p:spPr>
          <a:xfrm>
            <a:off x="9278237" y="1673224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7B1E8C22-DEFA-4794-9DF8-CA512F3F76AD}"/>
              </a:ext>
            </a:extLst>
          </p:cNvPr>
          <p:cNvSpPr txBox="1">
            <a:spLocks/>
          </p:cNvSpPr>
          <p:nvPr/>
        </p:nvSpPr>
        <p:spPr>
          <a:xfrm>
            <a:off x="10446610" y="1679575"/>
            <a:ext cx="1745390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PKRU Register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F8FAFEA3-3266-44E6-AF88-83211E382770}"/>
              </a:ext>
            </a:extLst>
          </p:cNvPr>
          <p:cNvCxnSpPr>
            <a:cxnSpLocks/>
          </p:cNvCxnSpPr>
          <p:nvPr/>
        </p:nvCxnSpPr>
        <p:spPr>
          <a:xfrm>
            <a:off x="7918450" y="1855787"/>
            <a:ext cx="12890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D0D903C-161F-43B7-B76B-B59C1776639D}"/>
              </a:ext>
            </a:extLst>
          </p:cNvPr>
          <p:cNvCxnSpPr>
            <a:cxnSpLocks/>
          </p:cNvCxnSpPr>
          <p:nvPr/>
        </p:nvCxnSpPr>
        <p:spPr>
          <a:xfrm>
            <a:off x="9950450" y="1855787"/>
            <a:ext cx="3755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5235077-EB73-48FD-8A93-273052E258EC}"/>
              </a:ext>
            </a:extLst>
          </p:cNvPr>
          <p:cNvSpPr/>
          <p:nvPr/>
        </p:nvSpPr>
        <p:spPr>
          <a:xfrm>
            <a:off x="1276290" y="331126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CE1137-0436-4C62-A8A6-2E555F57AC05}"/>
              </a:ext>
            </a:extLst>
          </p:cNvPr>
          <p:cNvSpPr/>
          <p:nvPr/>
        </p:nvSpPr>
        <p:spPr>
          <a:xfrm>
            <a:off x="1276290" y="3643266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181DE3-0FE9-48D4-A3AA-64A106AACFA5}"/>
              </a:ext>
            </a:extLst>
          </p:cNvPr>
          <p:cNvSpPr/>
          <p:nvPr/>
        </p:nvSpPr>
        <p:spPr>
          <a:xfrm>
            <a:off x="1276290" y="393469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0639EC-9AD6-4A9C-B198-5BD387783955}"/>
              </a:ext>
            </a:extLst>
          </p:cNvPr>
          <p:cNvSpPr/>
          <p:nvPr/>
        </p:nvSpPr>
        <p:spPr>
          <a:xfrm>
            <a:off x="1276290" y="4224176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8F90009-5D58-48D1-8E92-4D93B5B4A4D9}"/>
              </a:ext>
            </a:extLst>
          </p:cNvPr>
          <p:cNvSpPr/>
          <p:nvPr/>
        </p:nvSpPr>
        <p:spPr>
          <a:xfrm>
            <a:off x="1269940" y="455506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2286261-E90F-449C-BC13-3162962CF129}"/>
              </a:ext>
            </a:extLst>
          </p:cNvPr>
          <p:cNvSpPr txBox="1">
            <a:spLocks/>
          </p:cNvSpPr>
          <p:nvPr/>
        </p:nvSpPr>
        <p:spPr>
          <a:xfrm>
            <a:off x="983438" y="1647249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Page Table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9B27CC-C3AD-4DFB-9D88-1EC261703AED}"/>
              </a:ext>
            </a:extLst>
          </p:cNvPr>
          <p:cNvSpPr/>
          <p:nvPr/>
        </p:nvSpPr>
        <p:spPr>
          <a:xfrm>
            <a:off x="554735" y="2467494"/>
            <a:ext cx="3858515" cy="320623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DCFC9E-FF74-4EC3-A826-5F1814EF7D50}"/>
              </a:ext>
            </a:extLst>
          </p:cNvPr>
          <p:cNvSpPr/>
          <p:nvPr/>
        </p:nvSpPr>
        <p:spPr>
          <a:xfrm>
            <a:off x="1271084" y="297942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4DBA5A-D3BA-41A2-BFDE-C73E65E49C1D}"/>
              </a:ext>
            </a:extLst>
          </p:cNvPr>
          <p:cNvSpPr/>
          <p:nvPr/>
        </p:nvSpPr>
        <p:spPr>
          <a:xfrm>
            <a:off x="642044" y="2994232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PFN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ED18AD-2059-47C7-A20B-C4445209B463}"/>
              </a:ext>
            </a:extLst>
          </p:cNvPr>
          <p:cNvSpPr/>
          <p:nvPr/>
        </p:nvSpPr>
        <p:spPr>
          <a:xfrm>
            <a:off x="642044" y="3331467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203DA78-41DA-4B04-AA2F-830A68EC023D}"/>
              </a:ext>
            </a:extLst>
          </p:cNvPr>
          <p:cNvSpPr/>
          <p:nvPr/>
        </p:nvSpPr>
        <p:spPr>
          <a:xfrm>
            <a:off x="642044" y="3663472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ED8FDC-D465-4C38-BA7A-3C9218A34C98}"/>
              </a:ext>
            </a:extLst>
          </p:cNvPr>
          <p:cNvSpPr/>
          <p:nvPr/>
        </p:nvSpPr>
        <p:spPr>
          <a:xfrm>
            <a:off x="642044" y="3954897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B3DA8C-7C74-4663-815A-8C4B535D0DB3}"/>
              </a:ext>
            </a:extLst>
          </p:cNvPr>
          <p:cNvSpPr/>
          <p:nvPr/>
        </p:nvSpPr>
        <p:spPr>
          <a:xfrm>
            <a:off x="642044" y="4244382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197ED25-E15D-4DEB-AFEE-F848B2EDBF5C}"/>
              </a:ext>
            </a:extLst>
          </p:cNvPr>
          <p:cNvSpPr/>
          <p:nvPr/>
        </p:nvSpPr>
        <p:spPr>
          <a:xfrm>
            <a:off x="642044" y="4581617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F085290-0BDD-426B-92B2-26D86F31B6F4}"/>
              </a:ext>
            </a:extLst>
          </p:cNvPr>
          <p:cNvSpPr/>
          <p:nvPr/>
        </p:nvSpPr>
        <p:spPr>
          <a:xfrm>
            <a:off x="1271084" y="487891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E420552-EE19-4F14-B44F-0F878C9EE478}"/>
              </a:ext>
            </a:extLst>
          </p:cNvPr>
          <p:cNvSpPr/>
          <p:nvPr/>
        </p:nvSpPr>
        <p:spPr>
          <a:xfrm>
            <a:off x="642044" y="4893722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59189DB-4688-4D1E-B423-4AA1D3D423BB}"/>
              </a:ext>
            </a:extLst>
          </p:cNvPr>
          <p:cNvSpPr txBox="1">
            <a:spLocks/>
          </p:cNvSpPr>
          <p:nvPr/>
        </p:nvSpPr>
        <p:spPr>
          <a:xfrm>
            <a:off x="959436" y="2570985"/>
            <a:ext cx="114706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1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ADA7DB4-09B3-4400-A760-271AC07591D1}"/>
              </a:ext>
            </a:extLst>
          </p:cNvPr>
          <p:cNvSpPr txBox="1">
            <a:spLocks/>
          </p:cNvSpPr>
          <p:nvPr/>
        </p:nvSpPr>
        <p:spPr>
          <a:xfrm>
            <a:off x="2895282" y="2570985"/>
            <a:ext cx="114706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2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13DA47D-3F5A-4E71-9BCE-45156040B4CA}"/>
              </a:ext>
            </a:extLst>
          </p:cNvPr>
          <p:cNvSpPr/>
          <p:nvPr/>
        </p:nvSpPr>
        <p:spPr>
          <a:xfrm>
            <a:off x="3269425" y="329231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8210BD7-8DA8-4E4F-8CA2-2501930EB9E6}"/>
              </a:ext>
            </a:extLst>
          </p:cNvPr>
          <p:cNvSpPr/>
          <p:nvPr/>
        </p:nvSpPr>
        <p:spPr>
          <a:xfrm>
            <a:off x="3269425" y="362431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A84933-73A0-464E-A036-C31BB6E2FD7F}"/>
              </a:ext>
            </a:extLst>
          </p:cNvPr>
          <p:cNvSpPr/>
          <p:nvPr/>
        </p:nvSpPr>
        <p:spPr>
          <a:xfrm>
            <a:off x="3269425" y="391574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A0E4F6A-29B7-4D3F-AE24-419A9ED024D8}"/>
              </a:ext>
            </a:extLst>
          </p:cNvPr>
          <p:cNvSpPr/>
          <p:nvPr/>
        </p:nvSpPr>
        <p:spPr>
          <a:xfrm>
            <a:off x="3269425" y="420522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4F19CC7-A0E4-42C8-97E3-109610B28FED}"/>
              </a:ext>
            </a:extLst>
          </p:cNvPr>
          <p:cNvSpPr/>
          <p:nvPr/>
        </p:nvSpPr>
        <p:spPr>
          <a:xfrm>
            <a:off x="3263075" y="453611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4A55A95-9803-4A8A-89AA-7A7FB61BCF1A}"/>
              </a:ext>
            </a:extLst>
          </p:cNvPr>
          <p:cNvSpPr/>
          <p:nvPr/>
        </p:nvSpPr>
        <p:spPr>
          <a:xfrm>
            <a:off x="3269425" y="296846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B3B28F3-7336-4FA7-9A31-6CFB8795BA0B}"/>
              </a:ext>
            </a:extLst>
          </p:cNvPr>
          <p:cNvSpPr/>
          <p:nvPr/>
        </p:nvSpPr>
        <p:spPr>
          <a:xfrm>
            <a:off x="2702952" y="2977956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PFN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C75B4D4-09B6-44AC-BE01-0A32BECB2F81}"/>
              </a:ext>
            </a:extLst>
          </p:cNvPr>
          <p:cNvSpPr/>
          <p:nvPr/>
        </p:nvSpPr>
        <p:spPr>
          <a:xfrm>
            <a:off x="2696602" y="3299864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CD87BE-C4DC-46EA-8AE3-ED52638D1800}"/>
              </a:ext>
            </a:extLst>
          </p:cNvPr>
          <p:cNvSpPr/>
          <p:nvPr/>
        </p:nvSpPr>
        <p:spPr>
          <a:xfrm>
            <a:off x="2696602" y="363186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DCD18D-EEC8-47EF-A9BA-5E84567B7F7C}"/>
              </a:ext>
            </a:extLst>
          </p:cNvPr>
          <p:cNvSpPr/>
          <p:nvPr/>
        </p:nvSpPr>
        <p:spPr>
          <a:xfrm>
            <a:off x="2696602" y="3923294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DC741D3-C96D-49A2-AB94-7A6A3390541C}"/>
              </a:ext>
            </a:extLst>
          </p:cNvPr>
          <p:cNvSpPr/>
          <p:nvPr/>
        </p:nvSpPr>
        <p:spPr>
          <a:xfrm>
            <a:off x="2696602" y="421277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203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D21BA60-662A-4D5F-A8E7-18768DEC6E5D}"/>
              </a:ext>
            </a:extLst>
          </p:cNvPr>
          <p:cNvSpPr/>
          <p:nvPr/>
        </p:nvSpPr>
        <p:spPr>
          <a:xfrm>
            <a:off x="2696602" y="4550014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204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EDCEA39-EECF-4216-8B35-19C0A2F8FAD1}"/>
              </a:ext>
            </a:extLst>
          </p:cNvPr>
          <p:cNvSpPr/>
          <p:nvPr/>
        </p:nvSpPr>
        <p:spPr>
          <a:xfrm>
            <a:off x="3269425" y="486811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E3C8D9-6C4C-4A3A-A12C-3F74D40F187B}"/>
              </a:ext>
            </a:extLst>
          </p:cNvPr>
          <p:cNvSpPr/>
          <p:nvPr/>
        </p:nvSpPr>
        <p:spPr>
          <a:xfrm>
            <a:off x="2696602" y="486211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EB6EB2-927D-4FA2-96E0-BCC0E8604D99}"/>
              </a:ext>
            </a:extLst>
          </p:cNvPr>
          <p:cNvSpPr/>
          <p:nvPr/>
        </p:nvSpPr>
        <p:spPr>
          <a:xfrm>
            <a:off x="3282507" y="3232345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25B1992-1496-4C55-8E69-F875C36906ED}"/>
              </a:ext>
            </a:extLst>
          </p:cNvPr>
          <p:cNvSpPr/>
          <p:nvPr/>
        </p:nvSpPr>
        <p:spPr>
          <a:xfrm>
            <a:off x="3282507" y="3564350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317C023-B89E-42BB-8945-F870C6634C71}"/>
              </a:ext>
            </a:extLst>
          </p:cNvPr>
          <p:cNvSpPr/>
          <p:nvPr/>
        </p:nvSpPr>
        <p:spPr>
          <a:xfrm>
            <a:off x="3282507" y="3855775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66C888-A06F-46D1-80EC-109F788E0F34}"/>
              </a:ext>
            </a:extLst>
          </p:cNvPr>
          <p:cNvSpPr/>
          <p:nvPr/>
        </p:nvSpPr>
        <p:spPr>
          <a:xfrm>
            <a:off x="3282507" y="4145260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4851CFF-CB2E-43CA-8265-F9D949A4618D}"/>
              </a:ext>
            </a:extLst>
          </p:cNvPr>
          <p:cNvSpPr/>
          <p:nvPr/>
        </p:nvSpPr>
        <p:spPr>
          <a:xfrm>
            <a:off x="3282507" y="4482495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C3BAF8-DCB2-4FC8-BAEC-87C113EB0A10}"/>
              </a:ext>
            </a:extLst>
          </p:cNvPr>
          <p:cNvSpPr/>
          <p:nvPr/>
        </p:nvSpPr>
        <p:spPr>
          <a:xfrm>
            <a:off x="1271084" y="329986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9EE729-2EF7-4147-89AB-8335BA469D8F}"/>
              </a:ext>
            </a:extLst>
          </p:cNvPr>
          <p:cNvSpPr/>
          <p:nvPr/>
        </p:nvSpPr>
        <p:spPr>
          <a:xfrm>
            <a:off x="1271084" y="363186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2FBAE02-A6B4-413D-8DD2-602FD582B397}"/>
              </a:ext>
            </a:extLst>
          </p:cNvPr>
          <p:cNvSpPr/>
          <p:nvPr/>
        </p:nvSpPr>
        <p:spPr>
          <a:xfrm>
            <a:off x="1271084" y="392329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CA94B64-EFD0-4D11-BD1B-36B379A2BDB8}"/>
              </a:ext>
            </a:extLst>
          </p:cNvPr>
          <p:cNvSpPr/>
          <p:nvPr/>
        </p:nvSpPr>
        <p:spPr>
          <a:xfrm>
            <a:off x="1271084" y="421277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33886E9-91E9-4B13-A1B0-E83658782E80}"/>
              </a:ext>
            </a:extLst>
          </p:cNvPr>
          <p:cNvSpPr/>
          <p:nvPr/>
        </p:nvSpPr>
        <p:spPr>
          <a:xfrm>
            <a:off x="1271084" y="455001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970D76B-6D44-40C7-A3A0-09B2177E5F88}"/>
              </a:ext>
            </a:extLst>
          </p:cNvPr>
          <p:cNvSpPr txBox="1">
            <a:spLocks/>
          </p:cNvSpPr>
          <p:nvPr/>
        </p:nvSpPr>
        <p:spPr>
          <a:xfrm>
            <a:off x="7708899" y="1427419"/>
            <a:ext cx="1980584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Sitka Banner" panose="02000505000000020004" pitchFamily="2" charset="0"/>
                <a:cs typeface="Times New Roman" panose="02020603050405020304" pitchFamily="18" charset="0"/>
              </a:rPr>
              <a:t>PTE with </a:t>
            </a:r>
            <a:r>
              <a:rPr lang="en-US" altLang="zh-CN" sz="2000" dirty="0" err="1"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endParaRPr lang="zh-CN" altLang="en-US" sz="20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0C7ACE6E-A111-4286-A168-2076BFD2D14D}"/>
              </a:ext>
            </a:extLst>
          </p:cNvPr>
          <p:cNvSpPr txBox="1">
            <a:spLocks/>
          </p:cNvSpPr>
          <p:nvPr/>
        </p:nvSpPr>
        <p:spPr>
          <a:xfrm>
            <a:off x="9810076" y="1392622"/>
            <a:ext cx="1980584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endParaRPr lang="zh-CN" altLang="en-US" sz="18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6" name="Rectangle: Rounded Corners 43">
            <a:extLst>
              <a:ext uri="{FF2B5EF4-FFF2-40B4-BE49-F238E27FC236}">
                <a16:creationId xmlns:a16="http://schemas.microsoft.com/office/drawing/2014/main" id="{5760400B-1C2F-40F8-80EF-2F614CB50245}"/>
              </a:ext>
            </a:extLst>
          </p:cNvPr>
          <p:cNvSpPr/>
          <p:nvPr/>
        </p:nvSpPr>
        <p:spPr>
          <a:xfrm>
            <a:off x="850275" y="5891086"/>
            <a:ext cx="3267433" cy="4652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Consecutive Virtual Address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B04D8F-58CE-42B4-99F1-BE1C0FA21D9D}"/>
              </a:ext>
            </a:extLst>
          </p:cNvPr>
          <p:cNvSpPr/>
          <p:nvPr/>
        </p:nvSpPr>
        <p:spPr>
          <a:xfrm>
            <a:off x="3269425" y="4851352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9B39EDC-5B3E-4F59-82D1-4670894729A5}"/>
              </a:ext>
            </a:extLst>
          </p:cNvPr>
          <p:cNvSpPr/>
          <p:nvPr/>
        </p:nvSpPr>
        <p:spPr>
          <a:xfrm>
            <a:off x="2702952" y="4860844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084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1" animBg="1"/>
      <p:bldP spid="53" grpId="1" animBg="1"/>
      <p:bldP spid="54" grpId="1" animBg="1"/>
      <p:bldP spid="55" grpId="1" animBg="1"/>
      <p:bldP spid="56" grpId="1" animBg="1"/>
      <p:bldP spid="57" grpId="0" animBg="1"/>
      <p:bldP spid="58" grpId="0" animBg="1"/>
      <p:bldP spid="59" grpId="0" animBg="1"/>
      <p:bldP spid="60" grpId="0" animBg="1"/>
      <p:bldP spid="61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>
            <a:extLst>
              <a:ext uri="{FF2B5EF4-FFF2-40B4-BE49-F238E27FC236}">
                <a16:creationId xmlns:a16="http://schemas.microsoft.com/office/drawing/2014/main" id="{51EB6EB2-927D-4FA2-96E0-BCC0E8604D99}"/>
              </a:ext>
            </a:extLst>
          </p:cNvPr>
          <p:cNvSpPr/>
          <p:nvPr/>
        </p:nvSpPr>
        <p:spPr>
          <a:xfrm>
            <a:off x="3282507" y="3232345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25B1992-1496-4C55-8E69-F875C36906ED}"/>
              </a:ext>
            </a:extLst>
          </p:cNvPr>
          <p:cNvSpPr/>
          <p:nvPr/>
        </p:nvSpPr>
        <p:spPr>
          <a:xfrm>
            <a:off x="3282507" y="3564350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317C023-B89E-42BB-8945-F870C6634C71}"/>
              </a:ext>
            </a:extLst>
          </p:cNvPr>
          <p:cNvSpPr/>
          <p:nvPr/>
        </p:nvSpPr>
        <p:spPr>
          <a:xfrm>
            <a:off x="3282507" y="3855775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C66C888-A06F-46D1-80EC-109F788E0F34}"/>
              </a:ext>
            </a:extLst>
          </p:cNvPr>
          <p:cNvSpPr/>
          <p:nvPr/>
        </p:nvSpPr>
        <p:spPr>
          <a:xfrm>
            <a:off x="3282507" y="4145260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4851CFF-CB2E-43CA-8265-F9D949A4618D}"/>
              </a:ext>
            </a:extLst>
          </p:cNvPr>
          <p:cNvSpPr/>
          <p:nvPr/>
        </p:nvSpPr>
        <p:spPr>
          <a:xfrm>
            <a:off x="3282507" y="4482495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B04D8F-58CE-42B4-99F1-BE1C0FA21D9D}"/>
              </a:ext>
            </a:extLst>
          </p:cNvPr>
          <p:cNvSpPr/>
          <p:nvPr/>
        </p:nvSpPr>
        <p:spPr>
          <a:xfrm>
            <a:off x="3269425" y="4851352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MPK Virtualization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7" name="Content Placeholder 2">
            <a:extLst>
              <a:ext uri="{FF2B5EF4-FFF2-40B4-BE49-F238E27FC236}">
                <a16:creationId xmlns:a16="http://schemas.microsoft.com/office/drawing/2014/main" id="{0F0BC0C0-A395-45FF-8320-B6EFE871EB83}"/>
              </a:ext>
            </a:extLst>
          </p:cNvPr>
          <p:cNvSpPr txBox="1">
            <a:spLocks/>
          </p:cNvSpPr>
          <p:nvPr/>
        </p:nvSpPr>
        <p:spPr>
          <a:xfrm>
            <a:off x="9278237" y="1673224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7B1E8C22-DEFA-4794-9DF8-CA512F3F76AD}"/>
              </a:ext>
            </a:extLst>
          </p:cNvPr>
          <p:cNvSpPr txBox="1">
            <a:spLocks/>
          </p:cNvSpPr>
          <p:nvPr/>
        </p:nvSpPr>
        <p:spPr>
          <a:xfrm>
            <a:off x="10446610" y="1679575"/>
            <a:ext cx="1745390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PKRU Register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F8FAFEA3-3266-44E6-AF88-83211E382770}"/>
              </a:ext>
            </a:extLst>
          </p:cNvPr>
          <p:cNvCxnSpPr>
            <a:cxnSpLocks/>
          </p:cNvCxnSpPr>
          <p:nvPr/>
        </p:nvCxnSpPr>
        <p:spPr>
          <a:xfrm>
            <a:off x="7918450" y="1855787"/>
            <a:ext cx="12890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D0D903C-161F-43B7-B76B-B59C1776639D}"/>
              </a:ext>
            </a:extLst>
          </p:cNvPr>
          <p:cNvCxnSpPr>
            <a:cxnSpLocks/>
          </p:cNvCxnSpPr>
          <p:nvPr/>
        </p:nvCxnSpPr>
        <p:spPr>
          <a:xfrm>
            <a:off x="9950450" y="1855787"/>
            <a:ext cx="3755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5235077-EB73-48FD-8A93-273052E258EC}"/>
              </a:ext>
            </a:extLst>
          </p:cNvPr>
          <p:cNvSpPr/>
          <p:nvPr/>
        </p:nvSpPr>
        <p:spPr>
          <a:xfrm>
            <a:off x="1276290" y="331126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CE1137-0436-4C62-A8A6-2E555F57AC05}"/>
              </a:ext>
            </a:extLst>
          </p:cNvPr>
          <p:cNvSpPr/>
          <p:nvPr/>
        </p:nvSpPr>
        <p:spPr>
          <a:xfrm>
            <a:off x="1276290" y="3643266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181DE3-0FE9-48D4-A3AA-64A106AACFA5}"/>
              </a:ext>
            </a:extLst>
          </p:cNvPr>
          <p:cNvSpPr/>
          <p:nvPr/>
        </p:nvSpPr>
        <p:spPr>
          <a:xfrm>
            <a:off x="1276290" y="393469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0639EC-9AD6-4A9C-B198-5BD387783955}"/>
              </a:ext>
            </a:extLst>
          </p:cNvPr>
          <p:cNvSpPr/>
          <p:nvPr/>
        </p:nvSpPr>
        <p:spPr>
          <a:xfrm>
            <a:off x="1276290" y="4224176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8F90009-5D58-48D1-8E92-4D93B5B4A4D9}"/>
              </a:ext>
            </a:extLst>
          </p:cNvPr>
          <p:cNvSpPr/>
          <p:nvPr/>
        </p:nvSpPr>
        <p:spPr>
          <a:xfrm>
            <a:off x="1269940" y="455506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2286261-E90F-449C-BC13-3162962CF129}"/>
              </a:ext>
            </a:extLst>
          </p:cNvPr>
          <p:cNvSpPr txBox="1">
            <a:spLocks/>
          </p:cNvSpPr>
          <p:nvPr/>
        </p:nvSpPr>
        <p:spPr>
          <a:xfrm>
            <a:off x="983438" y="1647249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Page Table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9B27CC-C3AD-4DFB-9D88-1EC261703AED}"/>
              </a:ext>
            </a:extLst>
          </p:cNvPr>
          <p:cNvSpPr/>
          <p:nvPr/>
        </p:nvSpPr>
        <p:spPr>
          <a:xfrm>
            <a:off x="554735" y="2467494"/>
            <a:ext cx="3858515" cy="320623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DCFC9E-FF74-4EC3-A826-5F1814EF7D50}"/>
              </a:ext>
            </a:extLst>
          </p:cNvPr>
          <p:cNvSpPr/>
          <p:nvPr/>
        </p:nvSpPr>
        <p:spPr>
          <a:xfrm>
            <a:off x="1271084" y="297942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4DBA5A-D3BA-41A2-BFDE-C73E65E49C1D}"/>
              </a:ext>
            </a:extLst>
          </p:cNvPr>
          <p:cNvSpPr/>
          <p:nvPr/>
        </p:nvSpPr>
        <p:spPr>
          <a:xfrm>
            <a:off x="642044" y="2994232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PFN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ED18AD-2059-47C7-A20B-C4445209B463}"/>
              </a:ext>
            </a:extLst>
          </p:cNvPr>
          <p:cNvSpPr/>
          <p:nvPr/>
        </p:nvSpPr>
        <p:spPr>
          <a:xfrm>
            <a:off x="642044" y="3331467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203DA78-41DA-4B04-AA2F-830A68EC023D}"/>
              </a:ext>
            </a:extLst>
          </p:cNvPr>
          <p:cNvSpPr/>
          <p:nvPr/>
        </p:nvSpPr>
        <p:spPr>
          <a:xfrm>
            <a:off x="642044" y="3663472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ED8FDC-D465-4C38-BA7A-3C9218A34C98}"/>
              </a:ext>
            </a:extLst>
          </p:cNvPr>
          <p:cNvSpPr/>
          <p:nvPr/>
        </p:nvSpPr>
        <p:spPr>
          <a:xfrm>
            <a:off x="642044" y="3954897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B3DA8C-7C74-4663-815A-8C4B535D0DB3}"/>
              </a:ext>
            </a:extLst>
          </p:cNvPr>
          <p:cNvSpPr/>
          <p:nvPr/>
        </p:nvSpPr>
        <p:spPr>
          <a:xfrm>
            <a:off x="642044" y="4244382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197ED25-E15D-4DEB-AFEE-F848B2EDBF5C}"/>
              </a:ext>
            </a:extLst>
          </p:cNvPr>
          <p:cNvSpPr/>
          <p:nvPr/>
        </p:nvSpPr>
        <p:spPr>
          <a:xfrm>
            <a:off x="642044" y="4581617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F085290-0BDD-426B-92B2-26D86F31B6F4}"/>
              </a:ext>
            </a:extLst>
          </p:cNvPr>
          <p:cNvSpPr/>
          <p:nvPr/>
        </p:nvSpPr>
        <p:spPr>
          <a:xfrm>
            <a:off x="1271084" y="487891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E420552-EE19-4F14-B44F-0F878C9EE478}"/>
              </a:ext>
            </a:extLst>
          </p:cNvPr>
          <p:cNvSpPr/>
          <p:nvPr/>
        </p:nvSpPr>
        <p:spPr>
          <a:xfrm>
            <a:off x="642044" y="4893722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59189DB-4688-4D1E-B423-4AA1D3D423BB}"/>
              </a:ext>
            </a:extLst>
          </p:cNvPr>
          <p:cNvSpPr txBox="1">
            <a:spLocks/>
          </p:cNvSpPr>
          <p:nvPr/>
        </p:nvSpPr>
        <p:spPr>
          <a:xfrm>
            <a:off x="959436" y="2570985"/>
            <a:ext cx="114706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1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ADA7DB4-09B3-4400-A760-271AC07591D1}"/>
              </a:ext>
            </a:extLst>
          </p:cNvPr>
          <p:cNvSpPr txBox="1">
            <a:spLocks/>
          </p:cNvSpPr>
          <p:nvPr/>
        </p:nvSpPr>
        <p:spPr>
          <a:xfrm>
            <a:off x="2895282" y="2570985"/>
            <a:ext cx="114706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2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13DA47D-3F5A-4E71-9BCE-45156040B4CA}"/>
              </a:ext>
            </a:extLst>
          </p:cNvPr>
          <p:cNvSpPr/>
          <p:nvPr/>
        </p:nvSpPr>
        <p:spPr>
          <a:xfrm>
            <a:off x="3269425" y="329231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8210BD7-8DA8-4E4F-8CA2-2501930EB9E6}"/>
              </a:ext>
            </a:extLst>
          </p:cNvPr>
          <p:cNvSpPr/>
          <p:nvPr/>
        </p:nvSpPr>
        <p:spPr>
          <a:xfrm>
            <a:off x="3269425" y="362431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A84933-73A0-464E-A036-C31BB6E2FD7F}"/>
              </a:ext>
            </a:extLst>
          </p:cNvPr>
          <p:cNvSpPr/>
          <p:nvPr/>
        </p:nvSpPr>
        <p:spPr>
          <a:xfrm>
            <a:off x="3269425" y="391574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A0E4F6A-29B7-4D3F-AE24-419A9ED024D8}"/>
              </a:ext>
            </a:extLst>
          </p:cNvPr>
          <p:cNvSpPr/>
          <p:nvPr/>
        </p:nvSpPr>
        <p:spPr>
          <a:xfrm>
            <a:off x="3269425" y="420522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4F19CC7-A0E4-42C8-97E3-109610B28FED}"/>
              </a:ext>
            </a:extLst>
          </p:cNvPr>
          <p:cNvSpPr/>
          <p:nvPr/>
        </p:nvSpPr>
        <p:spPr>
          <a:xfrm>
            <a:off x="3263075" y="453611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4A55A95-9803-4A8A-89AA-7A7FB61BCF1A}"/>
              </a:ext>
            </a:extLst>
          </p:cNvPr>
          <p:cNvSpPr/>
          <p:nvPr/>
        </p:nvSpPr>
        <p:spPr>
          <a:xfrm>
            <a:off x="3269425" y="296846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B3B28F3-7336-4FA7-9A31-6CFB8795BA0B}"/>
              </a:ext>
            </a:extLst>
          </p:cNvPr>
          <p:cNvSpPr/>
          <p:nvPr/>
        </p:nvSpPr>
        <p:spPr>
          <a:xfrm>
            <a:off x="2702952" y="2977956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PFN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C75B4D4-09B6-44AC-BE01-0A32BECB2F81}"/>
              </a:ext>
            </a:extLst>
          </p:cNvPr>
          <p:cNvSpPr/>
          <p:nvPr/>
        </p:nvSpPr>
        <p:spPr>
          <a:xfrm>
            <a:off x="2696602" y="3299864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CD87BE-C4DC-46EA-8AE3-ED52638D1800}"/>
              </a:ext>
            </a:extLst>
          </p:cNvPr>
          <p:cNvSpPr/>
          <p:nvPr/>
        </p:nvSpPr>
        <p:spPr>
          <a:xfrm>
            <a:off x="2696602" y="363186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DCD18D-EEC8-47EF-A9BA-5E84567B7F7C}"/>
              </a:ext>
            </a:extLst>
          </p:cNvPr>
          <p:cNvSpPr/>
          <p:nvPr/>
        </p:nvSpPr>
        <p:spPr>
          <a:xfrm>
            <a:off x="2696602" y="3923294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DC741D3-C96D-49A2-AB94-7A6A3390541C}"/>
              </a:ext>
            </a:extLst>
          </p:cNvPr>
          <p:cNvSpPr/>
          <p:nvPr/>
        </p:nvSpPr>
        <p:spPr>
          <a:xfrm>
            <a:off x="2696602" y="421277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203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D21BA60-662A-4D5F-A8E7-18768DEC6E5D}"/>
              </a:ext>
            </a:extLst>
          </p:cNvPr>
          <p:cNvSpPr/>
          <p:nvPr/>
        </p:nvSpPr>
        <p:spPr>
          <a:xfrm>
            <a:off x="2696602" y="4550014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204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EDCEA39-EECF-4216-8B35-19C0A2F8FAD1}"/>
              </a:ext>
            </a:extLst>
          </p:cNvPr>
          <p:cNvSpPr/>
          <p:nvPr/>
        </p:nvSpPr>
        <p:spPr>
          <a:xfrm>
            <a:off x="3269425" y="486811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E3C8D9-6C4C-4A3A-A12C-3F74D40F187B}"/>
              </a:ext>
            </a:extLst>
          </p:cNvPr>
          <p:cNvSpPr/>
          <p:nvPr/>
        </p:nvSpPr>
        <p:spPr>
          <a:xfrm>
            <a:off x="2696602" y="486211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C3BAF8-DCB2-4FC8-BAEC-87C113EB0A10}"/>
              </a:ext>
            </a:extLst>
          </p:cNvPr>
          <p:cNvSpPr/>
          <p:nvPr/>
        </p:nvSpPr>
        <p:spPr>
          <a:xfrm>
            <a:off x="1271084" y="329986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9EE729-2EF7-4147-89AB-8335BA469D8F}"/>
              </a:ext>
            </a:extLst>
          </p:cNvPr>
          <p:cNvSpPr/>
          <p:nvPr/>
        </p:nvSpPr>
        <p:spPr>
          <a:xfrm>
            <a:off x="1271084" y="363186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2FBAE02-A6B4-413D-8DD2-602FD582B397}"/>
              </a:ext>
            </a:extLst>
          </p:cNvPr>
          <p:cNvSpPr/>
          <p:nvPr/>
        </p:nvSpPr>
        <p:spPr>
          <a:xfrm>
            <a:off x="1271084" y="392329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CA94B64-EFD0-4D11-BD1B-36B379A2BDB8}"/>
              </a:ext>
            </a:extLst>
          </p:cNvPr>
          <p:cNvSpPr/>
          <p:nvPr/>
        </p:nvSpPr>
        <p:spPr>
          <a:xfrm>
            <a:off x="1271084" y="421277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33886E9-91E9-4B13-A1B0-E83658782E80}"/>
              </a:ext>
            </a:extLst>
          </p:cNvPr>
          <p:cNvSpPr/>
          <p:nvPr/>
        </p:nvSpPr>
        <p:spPr>
          <a:xfrm>
            <a:off x="1271084" y="455001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970D76B-6D44-40C7-A3A0-09B2177E5F88}"/>
              </a:ext>
            </a:extLst>
          </p:cNvPr>
          <p:cNvSpPr txBox="1">
            <a:spLocks/>
          </p:cNvSpPr>
          <p:nvPr/>
        </p:nvSpPr>
        <p:spPr>
          <a:xfrm>
            <a:off x="7708899" y="1427419"/>
            <a:ext cx="1980584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Sitka Banner" panose="02000505000000020004" pitchFamily="2" charset="0"/>
                <a:cs typeface="Times New Roman" panose="02020603050405020304" pitchFamily="18" charset="0"/>
              </a:rPr>
              <a:t>PTE with </a:t>
            </a:r>
            <a:r>
              <a:rPr lang="en-US" altLang="zh-CN" sz="2000" dirty="0" err="1"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endParaRPr lang="zh-CN" altLang="en-US" sz="20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0C7ACE6E-A111-4286-A168-2076BFD2D14D}"/>
              </a:ext>
            </a:extLst>
          </p:cNvPr>
          <p:cNvSpPr txBox="1">
            <a:spLocks/>
          </p:cNvSpPr>
          <p:nvPr/>
        </p:nvSpPr>
        <p:spPr>
          <a:xfrm>
            <a:off x="9810076" y="1392622"/>
            <a:ext cx="1980584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endParaRPr lang="zh-CN" altLang="en-US" sz="18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6" name="Rectangle: Rounded Corners 43">
            <a:extLst>
              <a:ext uri="{FF2B5EF4-FFF2-40B4-BE49-F238E27FC236}">
                <a16:creationId xmlns:a16="http://schemas.microsoft.com/office/drawing/2014/main" id="{5760400B-1C2F-40F8-80EF-2F614CB50245}"/>
              </a:ext>
            </a:extLst>
          </p:cNvPr>
          <p:cNvSpPr/>
          <p:nvPr/>
        </p:nvSpPr>
        <p:spPr>
          <a:xfrm>
            <a:off x="850275" y="5891086"/>
            <a:ext cx="3267433" cy="4652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Consecutive Virtual Address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9B39EDC-5B3E-4F59-82D1-4670894729A5}"/>
              </a:ext>
            </a:extLst>
          </p:cNvPr>
          <p:cNvSpPr/>
          <p:nvPr/>
        </p:nvSpPr>
        <p:spPr>
          <a:xfrm>
            <a:off x="2702952" y="4860844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529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MPK Virtualization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235077-EB73-48FD-8A93-273052E258EC}"/>
              </a:ext>
            </a:extLst>
          </p:cNvPr>
          <p:cNvSpPr/>
          <p:nvPr/>
        </p:nvSpPr>
        <p:spPr>
          <a:xfrm>
            <a:off x="1357868" y="331126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CE1137-0436-4C62-A8A6-2E555F57AC05}"/>
              </a:ext>
            </a:extLst>
          </p:cNvPr>
          <p:cNvSpPr/>
          <p:nvPr/>
        </p:nvSpPr>
        <p:spPr>
          <a:xfrm>
            <a:off x="1357868" y="3643266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181DE3-0FE9-48D4-A3AA-64A106AACFA5}"/>
              </a:ext>
            </a:extLst>
          </p:cNvPr>
          <p:cNvSpPr/>
          <p:nvPr/>
        </p:nvSpPr>
        <p:spPr>
          <a:xfrm>
            <a:off x="1357868" y="393469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0639EC-9AD6-4A9C-B198-5BD387783955}"/>
              </a:ext>
            </a:extLst>
          </p:cNvPr>
          <p:cNvSpPr/>
          <p:nvPr/>
        </p:nvSpPr>
        <p:spPr>
          <a:xfrm>
            <a:off x="1357868" y="4224176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8F90009-5D58-48D1-8E92-4D93B5B4A4D9}"/>
              </a:ext>
            </a:extLst>
          </p:cNvPr>
          <p:cNvSpPr/>
          <p:nvPr/>
        </p:nvSpPr>
        <p:spPr>
          <a:xfrm>
            <a:off x="1351518" y="455506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2286261-E90F-449C-BC13-3162962CF129}"/>
              </a:ext>
            </a:extLst>
          </p:cNvPr>
          <p:cNvSpPr txBox="1">
            <a:spLocks/>
          </p:cNvSpPr>
          <p:nvPr/>
        </p:nvSpPr>
        <p:spPr>
          <a:xfrm>
            <a:off x="983438" y="1647249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Page Table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69B27CC-C3AD-4DFB-9D88-1EC261703AED}"/>
              </a:ext>
            </a:extLst>
          </p:cNvPr>
          <p:cNvSpPr/>
          <p:nvPr/>
        </p:nvSpPr>
        <p:spPr>
          <a:xfrm>
            <a:off x="554735" y="2467494"/>
            <a:ext cx="3858515" cy="3206231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3DCFC9E-FF74-4EC3-A826-5F1814EF7D50}"/>
              </a:ext>
            </a:extLst>
          </p:cNvPr>
          <p:cNvSpPr/>
          <p:nvPr/>
        </p:nvSpPr>
        <p:spPr>
          <a:xfrm>
            <a:off x="1357868" y="298741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E4DBA5A-D3BA-41A2-BFDE-C73E65E49C1D}"/>
              </a:ext>
            </a:extLst>
          </p:cNvPr>
          <p:cNvSpPr/>
          <p:nvPr/>
        </p:nvSpPr>
        <p:spPr>
          <a:xfrm>
            <a:off x="731913" y="298223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PFN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0ED18AD-2059-47C7-A20B-C4445209B463}"/>
              </a:ext>
            </a:extLst>
          </p:cNvPr>
          <p:cNvSpPr/>
          <p:nvPr/>
        </p:nvSpPr>
        <p:spPr>
          <a:xfrm>
            <a:off x="731913" y="3319474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100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203DA78-41DA-4B04-AA2F-830A68EC023D}"/>
              </a:ext>
            </a:extLst>
          </p:cNvPr>
          <p:cNvSpPr/>
          <p:nvPr/>
        </p:nvSpPr>
        <p:spPr>
          <a:xfrm>
            <a:off x="731913" y="365147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AED8FDC-D465-4C38-BA7A-3C9218A34C98}"/>
              </a:ext>
            </a:extLst>
          </p:cNvPr>
          <p:cNvSpPr/>
          <p:nvPr/>
        </p:nvSpPr>
        <p:spPr>
          <a:xfrm>
            <a:off x="731913" y="3942904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102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4B3DA8C-7C74-4663-815A-8C4B535D0DB3}"/>
              </a:ext>
            </a:extLst>
          </p:cNvPr>
          <p:cNvSpPr/>
          <p:nvPr/>
        </p:nvSpPr>
        <p:spPr>
          <a:xfrm>
            <a:off x="731913" y="423238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103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197ED25-E15D-4DEB-AFEE-F848B2EDBF5C}"/>
              </a:ext>
            </a:extLst>
          </p:cNvPr>
          <p:cNvSpPr/>
          <p:nvPr/>
        </p:nvSpPr>
        <p:spPr>
          <a:xfrm>
            <a:off x="731913" y="4569624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104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F085290-0BDD-426B-92B2-26D86F31B6F4}"/>
              </a:ext>
            </a:extLst>
          </p:cNvPr>
          <p:cNvSpPr/>
          <p:nvPr/>
        </p:nvSpPr>
        <p:spPr>
          <a:xfrm>
            <a:off x="1357868" y="488690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E420552-EE19-4F14-B44F-0F878C9EE478}"/>
              </a:ext>
            </a:extLst>
          </p:cNvPr>
          <p:cNvSpPr/>
          <p:nvPr/>
        </p:nvSpPr>
        <p:spPr>
          <a:xfrm>
            <a:off x="731913" y="488172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59189DB-4688-4D1E-B423-4AA1D3D423BB}"/>
              </a:ext>
            </a:extLst>
          </p:cNvPr>
          <p:cNvSpPr txBox="1">
            <a:spLocks/>
          </p:cNvSpPr>
          <p:nvPr/>
        </p:nvSpPr>
        <p:spPr>
          <a:xfrm>
            <a:off x="959436" y="2570985"/>
            <a:ext cx="114706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1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6ADA7DB4-09B3-4400-A760-271AC07591D1}"/>
              </a:ext>
            </a:extLst>
          </p:cNvPr>
          <p:cNvSpPr txBox="1">
            <a:spLocks/>
          </p:cNvSpPr>
          <p:nvPr/>
        </p:nvSpPr>
        <p:spPr>
          <a:xfrm>
            <a:off x="2895282" y="2570985"/>
            <a:ext cx="114706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2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13DA47D-3F5A-4E71-9BCE-45156040B4CA}"/>
              </a:ext>
            </a:extLst>
          </p:cNvPr>
          <p:cNvSpPr/>
          <p:nvPr/>
        </p:nvSpPr>
        <p:spPr>
          <a:xfrm>
            <a:off x="3306763" y="329934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8210BD7-8DA8-4E4F-8CA2-2501930EB9E6}"/>
              </a:ext>
            </a:extLst>
          </p:cNvPr>
          <p:cNvSpPr/>
          <p:nvPr/>
        </p:nvSpPr>
        <p:spPr>
          <a:xfrm>
            <a:off x="3306763" y="363135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EA84933-73A0-464E-A036-C31BB6E2FD7F}"/>
              </a:ext>
            </a:extLst>
          </p:cNvPr>
          <p:cNvSpPr/>
          <p:nvPr/>
        </p:nvSpPr>
        <p:spPr>
          <a:xfrm>
            <a:off x="3306763" y="392277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A0E4F6A-29B7-4D3F-AE24-419A9ED024D8}"/>
              </a:ext>
            </a:extLst>
          </p:cNvPr>
          <p:cNvSpPr/>
          <p:nvPr/>
        </p:nvSpPr>
        <p:spPr>
          <a:xfrm>
            <a:off x="3306763" y="421226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4F19CC7-A0E4-42C8-97E3-109610B28FED}"/>
              </a:ext>
            </a:extLst>
          </p:cNvPr>
          <p:cNvSpPr/>
          <p:nvPr/>
        </p:nvSpPr>
        <p:spPr>
          <a:xfrm>
            <a:off x="3300413" y="454314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4A55A95-9803-4A8A-89AA-7A7FB61BCF1A}"/>
              </a:ext>
            </a:extLst>
          </p:cNvPr>
          <p:cNvSpPr/>
          <p:nvPr/>
        </p:nvSpPr>
        <p:spPr>
          <a:xfrm>
            <a:off x="3306763" y="297549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B3B28F3-7336-4FA7-9A31-6CFB8795BA0B}"/>
              </a:ext>
            </a:extLst>
          </p:cNvPr>
          <p:cNvSpPr/>
          <p:nvPr/>
        </p:nvSpPr>
        <p:spPr>
          <a:xfrm>
            <a:off x="2695981" y="297549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PFN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C75B4D4-09B6-44AC-BE01-0A32BECB2F81}"/>
              </a:ext>
            </a:extLst>
          </p:cNvPr>
          <p:cNvSpPr/>
          <p:nvPr/>
        </p:nvSpPr>
        <p:spPr>
          <a:xfrm>
            <a:off x="2689631" y="3297407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CD87BE-C4DC-46EA-8AE3-ED52638D1800}"/>
              </a:ext>
            </a:extLst>
          </p:cNvPr>
          <p:cNvSpPr/>
          <p:nvPr/>
        </p:nvSpPr>
        <p:spPr>
          <a:xfrm>
            <a:off x="2689631" y="3629412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</a:t>
            </a:r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0DCD18D-EEC8-47EF-A9BA-5E84567B7F7C}"/>
              </a:ext>
            </a:extLst>
          </p:cNvPr>
          <p:cNvSpPr/>
          <p:nvPr/>
        </p:nvSpPr>
        <p:spPr>
          <a:xfrm>
            <a:off x="2689631" y="3920837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202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DC741D3-C96D-49A2-AB94-7A6A3390541C}"/>
              </a:ext>
            </a:extLst>
          </p:cNvPr>
          <p:cNvSpPr/>
          <p:nvPr/>
        </p:nvSpPr>
        <p:spPr>
          <a:xfrm>
            <a:off x="2689631" y="4210322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203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D21BA60-662A-4D5F-A8E7-18768DEC6E5D}"/>
              </a:ext>
            </a:extLst>
          </p:cNvPr>
          <p:cNvSpPr/>
          <p:nvPr/>
        </p:nvSpPr>
        <p:spPr>
          <a:xfrm>
            <a:off x="2689631" y="4547557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204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EDCEA39-EECF-4216-8B35-19C0A2F8FAD1}"/>
              </a:ext>
            </a:extLst>
          </p:cNvPr>
          <p:cNvSpPr/>
          <p:nvPr/>
        </p:nvSpPr>
        <p:spPr>
          <a:xfrm>
            <a:off x="3300413" y="4859662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6E3C8D9-6C4C-4A3A-A12C-3F74D40F187B}"/>
              </a:ext>
            </a:extLst>
          </p:cNvPr>
          <p:cNvSpPr/>
          <p:nvPr/>
        </p:nvSpPr>
        <p:spPr>
          <a:xfrm>
            <a:off x="2689631" y="4859662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6C3BAF8-DCB2-4FC8-BAEC-87C113EB0A10}"/>
              </a:ext>
            </a:extLst>
          </p:cNvPr>
          <p:cNvSpPr/>
          <p:nvPr/>
        </p:nvSpPr>
        <p:spPr>
          <a:xfrm>
            <a:off x="1357868" y="330785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69EE729-2EF7-4147-89AB-8335BA469D8F}"/>
              </a:ext>
            </a:extLst>
          </p:cNvPr>
          <p:cNvSpPr/>
          <p:nvPr/>
        </p:nvSpPr>
        <p:spPr>
          <a:xfrm>
            <a:off x="1357868" y="363985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2FBAE02-A6B4-413D-8DD2-602FD582B397}"/>
              </a:ext>
            </a:extLst>
          </p:cNvPr>
          <p:cNvSpPr/>
          <p:nvPr/>
        </p:nvSpPr>
        <p:spPr>
          <a:xfrm>
            <a:off x="1357868" y="393128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CA94B64-EFD0-4D11-BD1B-36B379A2BDB8}"/>
              </a:ext>
            </a:extLst>
          </p:cNvPr>
          <p:cNvSpPr/>
          <p:nvPr/>
        </p:nvSpPr>
        <p:spPr>
          <a:xfrm>
            <a:off x="1357868" y="422076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233886E9-91E9-4B13-A1B0-E83658782E80}"/>
              </a:ext>
            </a:extLst>
          </p:cNvPr>
          <p:cNvSpPr/>
          <p:nvPr/>
        </p:nvSpPr>
        <p:spPr>
          <a:xfrm>
            <a:off x="1357868" y="4558004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NULL(0)</a:t>
            </a:r>
            <a:endParaRPr lang="zh-CN" altLang="en-US" dirty="0"/>
          </a:p>
        </p:txBody>
      </p:sp>
      <p:sp>
        <p:nvSpPr>
          <p:cNvPr id="66" name="Rectangle: Rounded Corners 43">
            <a:extLst>
              <a:ext uri="{FF2B5EF4-FFF2-40B4-BE49-F238E27FC236}">
                <a16:creationId xmlns:a16="http://schemas.microsoft.com/office/drawing/2014/main" id="{5760400B-1C2F-40F8-80EF-2F614CB50245}"/>
              </a:ext>
            </a:extLst>
          </p:cNvPr>
          <p:cNvSpPr/>
          <p:nvPr/>
        </p:nvSpPr>
        <p:spPr>
          <a:xfrm>
            <a:off x="850275" y="5891086"/>
            <a:ext cx="3267433" cy="46526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Consecutive Virtual Address</a:t>
            </a:r>
            <a:endParaRPr lang="zh-CN" altLang="en-US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BADA029-19A7-4127-8968-2D3D70F01A58}"/>
              </a:ext>
            </a:extLst>
          </p:cNvPr>
          <p:cNvSpPr/>
          <p:nvPr/>
        </p:nvSpPr>
        <p:spPr>
          <a:xfrm>
            <a:off x="7524531" y="3230237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DFD9100-FBC5-4623-8418-9F42E83EC421}"/>
              </a:ext>
            </a:extLst>
          </p:cNvPr>
          <p:cNvSpPr/>
          <p:nvPr/>
        </p:nvSpPr>
        <p:spPr>
          <a:xfrm>
            <a:off x="7524531" y="3310715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7FEBE1B-6B93-482D-8C91-5EF78DC12EE9}"/>
              </a:ext>
            </a:extLst>
          </p:cNvPr>
          <p:cNvSpPr/>
          <p:nvPr/>
        </p:nvSpPr>
        <p:spPr>
          <a:xfrm>
            <a:off x="7483039" y="3321758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8226497-C3DD-498F-BA45-F1B3E60330D9}"/>
              </a:ext>
            </a:extLst>
          </p:cNvPr>
          <p:cNvSpPr/>
          <p:nvPr/>
        </p:nvSpPr>
        <p:spPr>
          <a:xfrm>
            <a:off x="7545277" y="3288729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565EB05-24BF-4492-9273-D2729A097E0C}"/>
              </a:ext>
            </a:extLst>
          </p:cNvPr>
          <p:cNvSpPr/>
          <p:nvPr/>
        </p:nvSpPr>
        <p:spPr>
          <a:xfrm>
            <a:off x="7503785" y="3332801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B8E4193D-9A51-4846-87A7-0C18FD8E1332}"/>
              </a:ext>
            </a:extLst>
          </p:cNvPr>
          <p:cNvSpPr/>
          <p:nvPr/>
        </p:nvSpPr>
        <p:spPr>
          <a:xfrm>
            <a:off x="5797069" y="3339393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200</a:t>
            </a:r>
            <a:endParaRPr lang="zh-CN" altLang="en-US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789BDF0-EC89-44AA-8F13-C065B640DC96}"/>
              </a:ext>
            </a:extLst>
          </p:cNvPr>
          <p:cNvSpPr/>
          <p:nvPr/>
        </p:nvSpPr>
        <p:spPr>
          <a:xfrm>
            <a:off x="5797069" y="3326008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201</a:t>
            </a:r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FACA72F2-9296-4410-B11D-F3DF945C51DA}"/>
              </a:ext>
            </a:extLst>
          </p:cNvPr>
          <p:cNvSpPr/>
          <p:nvPr/>
        </p:nvSpPr>
        <p:spPr>
          <a:xfrm>
            <a:off x="5797069" y="3342193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202</a:t>
            </a:r>
            <a:endParaRPr lang="zh-CN" altLang="en-US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F5814EC-9744-45FC-BE3A-02B6EF858F27}"/>
              </a:ext>
            </a:extLst>
          </p:cNvPr>
          <p:cNvSpPr/>
          <p:nvPr/>
        </p:nvSpPr>
        <p:spPr>
          <a:xfrm>
            <a:off x="5797069" y="329934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203</a:t>
            </a:r>
            <a:endParaRPr lang="zh-CN" altLang="en-US" dirty="0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9D03AFC1-9226-415A-88E7-39F1B3D7EA56}"/>
              </a:ext>
            </a:extLst>
          </p:cNvPr>
          <p:cNvSpPr/>
          <p:nvPr/>
        </p:nvSpPr>
        <p:spPr>
          <a:xfrm>
            <a:off x="5797069" y="335176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204</a:t>
            </a:r>
            <a:endParaRPr lang="zh-CN" altLang="en-US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4B04D8F-58CE-42B4-99F1-BE1C0FA21D9D}"/>
              </a:ext>
            </a:extLst>
          </p:cNvPr>
          <p:cNvSpPr/>
          <p:nvPr/>
        </p:nvSpPr>
        <p:spPr>
          <a:xfrm>
            <a:off x="7544687" y="3277686"/>
            <a:ext cx="1018288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9B39EDC-5B3E-4F59-82D1-4670894729A5}"/>
              </a:ext>
            </a:extLst>
          </p:cNvPr>
          <p:cNvSpPr/>
          <p:nvPr/>
        </p:nvSpPr>
        <p:spPr>
          <a:xfrm>
            <a:off x="5797069" y="3358539"/>
            <a:ext cx="613662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94" name="Rectangle: Rounded Corners 7">
            <a:extLst>
              <a:ext uri="{FF2B5EF4-FFF2-40B4-BE49-F238E27FC236}">
                <a16:creationId xmlns:a16="http://schemas.microsoft.com/office/drawing/2014/main" id="{970C299D-BB5A-41F7-98BB-4E60B815001A}"/>
              </a:ext>
            </a:extLst>
          </p:cNvPr>
          <p:cNvSpPr/>
          <p:nvPr/>
        </p:nvSpPr>
        <p:spPr>
          <a:xfrm>
            <a:off x="4681933" y="3230237"/>
            <a:ext cx="2476498" cy="5153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Address Range</a:t>
            </a:r>
          </a:p>
        </p:txBody>
      </p:sp>
      <p:sp>
        <p:nvSpPr>
          <p:cNvPr id="95" name="Rectangle: Rounded Corners 7">
            <a:extLst>
              <a:ext uri="{FF2B5EF4-FFF2-40B4-BE49-F238E27FC236}">
                <a16:creationId xmlns:a16="http://schemas.microsoft.com/office/drawing/2014/main" id="{5D8FFA18-AB79-4FF7-A958-D8865FE34DE1}"/>
              </a:ext>
            </a:extLst>
          </p:cNvPr>
          <p:cNvSpPr/>
          <p:nvPr/>
        </p:nvSpPr>
        <p:spPr>
          <a:xfrm>
            <a:off x="7346862" y="3217584"/>
            <a:ext cx="1384388" cy="51539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Pkey</a:t>
            </a:r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CFF1AFE8-60D8-41FF-8115-82FC52DE00D4}"/>
              </a:ext>
            </a:extLst>
          </p:cNvPr>
          <p:cNvSpPr txBox="1">
            <a:spLocks/>
          </p:cNvSpPr>
          <p:nvPr/>
        </p:nvSpPr>
        <p:spPr>
          <a:xfrm>
            <a:off x="9278237" y="1673224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8569C05A-2F9F-4D03-823A-725FD20B0556}"/>
              </a:ext>
            </a:extLst>
          </p:cNvPr>
          <p:cNvSpPr txBox="1">
            <a:spLocks/>
          </p:cNvSpPr>
          <p:nvPr/>
        </p:nvSpPr>
        <p:spPr>
          <a:xfrm>
            <a:off x="10446610" y="1679575"/>
            <a:ext cx="1745390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PKRU Register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A603A25-0E99-47E1-84E7-A6C747A48ABC}"/>
              </a:ext>
            </a:extLst>
          </p:cNvPr>
          <p:cNvCxnSpPr>
            <a:cxnSpLocks/>
          </p:cNvCxnSpPr>
          <p:nvPr/>
        </p:nvCxnSpPr>
        <p:spPr>
          <a:xfrm>
            <a:off x="7918450" y="1855787"/>
            <a:ext cx="128905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7323FAB-DC01-4CC8-843F-F70A0AE10A7D}"/>
              </a:ext>
            </a:extLst>
          </p:cNvPr>
          <p:cNvCxnSpPr>
            <a:cxnSpLocks/>
          </p:cNvCxnSpPr>
          <p:nvPr/>
        </p:nvCxnSpPr>
        <p:spPr>
          <a:xfrm>
            <a:off x="9950450" y="1855787"/>
            <a:ext cx="37556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id="{E23B271F-3448-43D7-8C3D-DEC64735275A}"/>
              </a:ext>
            </a:extLst>
          </p:cNvPr>
          <p:cNvSpPr txBox="1">
            <a:spLocks/>
          </p:cNvSpPr>
          <p:nvPr/>
        </p:nvSpPr>
        <p:spPr>
          <a:xfrm>
            <a:off x="7708899" y="1427419"/>
            <a:ext cx="1980584" cy="3651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Sitka Banner" panose="02000505000000020004" pitchFamily="2" charset="0"/>
                <a:cs typeface="Times New Roman" panose="02020603050405020304" pitchFamily="18" charset="0"/>
              </a:rPr>
              <a:t>PTE with </a:t>
            </a:r>
            <a:r>
              <a:rPr lang="en-US" altLang="zh-CN" sz="2000" dirty="0" err="1"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endParaRPr lang="zh-CN" altLang="en-US" sz="20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2F05CCE4-7EBD-4C51-9456-D08576EDD4D8}"/>
              </a:ext>
            </a:extLst>
          </p:cNvPr>
          <p:cNvSpPr txBox="1">
            <a:spLocks/>
          </p:cNvSpPr>
          <p:nvPr/>
        </p:nvSpPr>
        <p:spPr>
          <a:xfrm>
            <a:off x="9810076" y="1392622"/>
            <a:ext cx="1980584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endParaRPr lang="zh-CN" altLang="en-US" sz="18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2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18461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Persistent Memory (PM) </a:t>
            </a:r>
            <a:endParaRPr lang="zh-CN" altLang="en-US" sz="36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B6B21A-6C0A-4F68-9BDD-63B5814C6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9509" y="4322449"/>
            <a:ext cx="785812" cy="438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A22170A2-4BFC-4FE5-9191-6F168C7E12B4}"/>
              </a:ext>
            </a:extLst>
          </p:cNvPr>
          <p:cNvSpPr/>
          <p:nvPr/>
        </p:nvSpPr>
        <p:spPr>
          <a:xfrm>
            <a:off x="1236749" y="3328260"/>
            <a:ext cx="2955773" cy="87875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id="{87A4A31A-A6FE-4B66-A9CE-BC65226D03D1}"/>
              </a:ext>
            </a:extLst>
          </p:cNvPr>
          <p:cNvSpPr/>
          <p:nvPr/>
        </p:nvSpPr>
        <p:spPr>
          <a:xfrm>
            <a:off x="1248940" y="4984239"/>
            <a:ext cx="2955773" cy="878758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: Rounded Corners 7">
            <a:extLst>
              <a:ext uri="{FF2B5EF4-FFF2-40B4-BE49-F238E27FC236}">
                <a16:creationId xmlns:a16="http://schemas.microsoft.com/office/drawing/2014/main" id="{33214B99-679B-4140-B66E-78929478BFBD}"/>
              </a:ext>
            </a:extLst>
          </p:cNvPr>
          <p:cNvSpPr/>
          <p:nvPr/>
        </p:nvSpPr>
        <p:spPr>
          <a:xfrm>
            <a:off x="4198617" y="3308972"/>
            <a:ext cx="4067742" cy="87875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Memory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图片 19" descr="蓝色的标志&#10;&#10;描述已自动生成">
            <a:extLst>
              <a:ext uri="{FF2B5EF4-FFF2-40B4-BE49-F238E27FC236}">
                <a16:creationId xmlns:a16="http://schemas.microsoft.com/office/drawing/2014/main" id="{BB18F26B-471A-443F-AD86-2FEA3A360E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92" b="94898" l="5051" r="94949">
                        <a14:foregroundMark x1="46970" y1="86735" x2="46970" y2="86735"/>
                        <a14:foregroundMark x1="19192" y1="47449" x2="19192" y2="47449"/>
                        <a14:foregroundMark x1="24747" y1="38265" x2="24747" y2="38265"/>
                        <a14:foregroundMark x1="30808" y1="28061" x2="30808" y2="28061"/>
                        <a14:foregroundMark x1="38889" y1="25000" x2="38889" y2="25000"/>
                        <a14:foregroundMark x1="47475" y1="20918" x2="47475" y2="20918"/>
                        <a14:foregroundMark x1="56566" y1="22449" x2="56566" y2="22449"/>
                        <a14:foregroundMark x1="64646" y1="25000" x2="64646" y2="25000"/>
                        <a14:foregroundMark x1="68182" y1="31122" x2="68182" y2="31122"/>
                        <a14:foregroundMark x1="73232" y1="38265" x2="73232" y2="38265"/>
                        <a14:foregroundMark x1="75253" y1="44898" x2="75253" y2="44898"/>
                        <a14:foregroundMark x1="70202" y1="44388" x2="70202" y2="44388"/>
                        <a14:foregroundMark x1="61111" y1="48469" x2="61111" y2="48469"/>
                        <a14:foregroundMark x1="48990" y1="53571" x2="48990" y2="53571"/>
                        <a14:foregroundMark x1="37374" y1="9694" x2="37374" y2="9694"/>
                        <a14:foregroundMark x1="28788" y1="14796" x2="28283" y2="14796"/>
                        <a14:foregroundMark x1="20202" y1="16837" x2="45455" y2="8673"/>
                        <a14:foregroundMark x1="45455" y1="8673" x2="71212" y2="14286"/>
                        <a14:foregroundMark x1="71212" y1="14286" x2="89394" y2="33673"/>
                        <a14:foregroundMark x1="89394" y1="33673" x2="92424" y2="59184"/>
                        <a14:foregroundMark x1="92424" y1="59184" x2="79293" y2="81122"/>
                        <a14:foregroundMark x1="79293" y1="81122" x2="71212" y2="87755"/>
                        <a14:foregroundMark x1="50000" y1="5612" x2="50000" y2="5612"/>
                        <a14:foregroundMark x1="16667" y1="20408" x2="16667" y2="20408"/>
                        <a14:foregroundMark x1="9596" y1="32143" x2="9596" y2="32143"/>
                        <a14:foregroundMark x1="6566" y1="43367" x2="6566" y2="43367"/>
                        <a14:foregroundMark x1="5051" y1="58163" x2="5051" y2="58163"/>
                        <a14:foregroundMark x1="11111" y1="70918" x2="11111" y2="70918"/>
                        <a14:foregroundMark x1="20707" y1="84694" x2="20707" y2="84694"/>
                        <a14:foregroundMark x1="32323" y1="86735" x2="32323" y2="86735"/>
                        <a14:foregroundMark x1="31313" y1="86735" x2="35354" y2="77041"/>
                        <a14:foregroundMark x1="55051" y1="78061" x2="58586" y2="78061"/>
                        <a14:foregroundMark x1="61111" y1="78061" x2="62626" y2="78571"/>
                        <a14:foregroundMark x1="60101" y1="93878" x2="60101" y2="93878"/>
                        <a14:foregroundMark x1="49495" y1="95408" x2="49495" y2="95408"/>
                        <a14:foregroundMark x1="42929" y1="73469" x2="42929" y2="73469"/>
                        <a14:foregroundMark x1="39899" y1="73469" x2="39899" y2="73469"/>
                        <a14:foregroundMark x1="35859" y1="71939" x2="62121" y2="73469"/>
                        <a14:foregroundMark x1="94949" y1="45408" x2="94949" y2="454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173" y="3205284"/>
            <a:ext cx="1069257" cy="1058457"/>
          </a:xfrm>
          <a:prstGeom prst="rect">
            <a:avLst/>
          </a:prstGeom>
        </p:spPr>
      </p:pic>
      <p:pic>
        <p:nvPicPr>
          <p:cNvPr id="24" name="图片 23" descr="蓝色的标志&#10;&#10;描述已自动生成">
            <a:extLst>
              <a:ext uri="{FF2B5EF4-FFF2-40B4-BE49-F238E27FC236}">
                <a16:creationId xmlns:a16="http://schemas.microsoft.com/office/drawing/2014/main" id="{FFB0748A-CE82-491F-80D8-C3B0B7C2D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236" b="94764" l="4523" r="91960">
                        <a14:foregroundMark x1="19095" y1="41885" x2="19095" y2="41885"/>
                        <a14:foregroundMark x1="44724" y1="40838" x2="44724" y2="40838"/>
                        <a14:foregroundMark x1="44724" y1="40838" x2="50251" y2="28796"/>
                        <a14:foregroundMark x1="51256" y1="64398" x2="51256" y2="64398"/>
                        <a14:foregroundMark x1="51256" y1="61257" x2="55276" y2="50262"/>
                        <a14:foregroundMark x1="74372" y1="27749" x2="28643" y2="69634"/>
                        <a14:foregroundMark x1="24623" y1="75916" x2="24623" y2="75916"/>
                        <a14:foregroundMark x1="12060" y1="75916" x2="12060" y2="75916"/>
                        <a14:foregroundMark x1="9045" y1="67539" x2="31156" y2="90052"/>
                        <a14:foregroundMark x1="42211" y1="99476" x2="87940" y2="69634"/>
                        <a14:foregroundMark x1="87940" y1="69634" x2="78894" y2="17277"/>
                        <a14:foregroundMark x1="35559" y1="5759" x2="33065" y2="5096"/>
                        <a14:foregroundMark x1="78894" y1="17277" x2="35559" y2="5759"/>
                        <a14:foregroundMark x1="24499" y1="15528" x2="7538" y2="52880"/>
                        <a14:foregroundMark x1="7538" y1="52880" x2="13568" y2="70157"/>
                        <a14:foregroundMark x1="48241" y1="37696" x2="48241" y2="37696"/>
                        <a14:foregroundMark x1="41709" y1="39267" x2="41709" y2="39267"/>
                        <a14:foregroundMark x1="44221" y1="26178" x2="44221" y2="26178"/>
                        <a14:foregroundMark x1="48744" y1="25131" x2="48744" y2="25131"/>
                        <a14:foregroundMark x1="54271" y1="20942" x2="54271" y2="20942"/>
                        <a14:foregroundMark x1="41709" y1="47644" x2="41709" y2="47644"/>
                        <a14:foregroundMark x1="4523" y1="37696" x2="4523" y2="37696"/>
                        <a14:foregroundMark x1="8543" y1="37173" x2="8543" y2="37173"/>
                        <a14:foregroundMark x1="29146" y1="26702" x2="29146" y2="26702"/>
                        <a14:foregroundMark x1="19598" y1="43979" x2="19598" y2="43979"/>
                        <a14:foregroundMark x1="16583" y1="61257" x2="31156" y2="26702"/>
                        <a14:foregroundMark x1="7035" y1="34555" x2="20101" y2="17801"/>
                        <a14:foregroundMark x1="30498" y1="9953" x2="70352" y2="10471"/>
                        <a14:foregroundMark x1="63819" y1="6283" x2="41709" y2="5759"/>
                        <a14:foregroundMark x1="80402" y1="23560" x2="90452" y2="63351"/>
                        <a14:foregroundMark x1="90452" y1="62304" x2="81910" y2="23560"/>
                        <a14:foregroundMark x1="86935" y1="26178" x2="86935" y2="26178"/>
                        <a14:foregroundMark x1="89950" y1="35602" x2="89950" y2="35602"/>
                        <a14:foregroundMark x1="91457" y1="42932" x2="91457" y2="42932"/>
                        <a14:foregroundMark x1="91457" y1="51309" x2="91457" y2="51309"/>
                        <a14:foregroundMark x1="92462" y1="54450" x2="92462" y2="54450"/>
                        <a14:foregroundMark x1="92462" y1="49215" x2="92462" y2="49215"/>
                        <a14:foregroundMark x1="82412" y1="79058" x2="82412" y2="79058"/>
                        <a14:foregroundMark x1="74372" y1="85864" x2="74372" y2="85864"/>
                        <a14:foregroundMark x1="64824" y1="92147" x2="64824" y2="92147"/>
                        <a14:foregroundMark x1="58794" y1="94764" x2="58794" y2="94764"/>
                        <a14:foregroundMark x1="28141" y1="10995" x2="28141" y2="10995"/>
                        <a14:foregroundMark x1="32663" y1="9424" x2="32663" y2="9424"/>
                        <a14:foregroundMark x1="29146" y1="8377" x2="29146" y2="8377"/>
                        <a14:foregroundMark x1="30151" y1="7853" x2="30151" y2="7853"/>
                        <a14:foregroundMark x1="27136" y1="7330" x2="27136" y2="7330"/>
                        <a14:foregroundMark x1="31156" y1="7853" x2="31156" y2="7853"/>
                        <a14:foregroundMark x1="30151" y1="8901" x2="24623" y2="10995"/>
                        <a14:foregroundMark x1="29146" y1="8377" x2="34171" y2="6806"/>
                        <a14:foregroundMark x1="31156" y1="7330" x2="29648" y2="8901"/>
                        <a14:foregroundMark x1="28141" y1="9424" x2="28141" y2="9424"/>
                        <a14:foregroundMark x1="23116" y1="11518" x2="23116" y2="11518"/>
                        <a14:foregroundMark x1="30151" y1="5759" x2="30151" y2="5759"/>
                        <a14:foregroundMark x1="31156" y1="6806" x2="31156" y2="6806"/>
                        <a14:backgroundMark x1="30151" y1="5759" x2="30151" y2="5759"/>
                        <a14:backgroundMark x1="28643" y1="3665" x2="28643" y2="3665"/>
                        <a14:backgroundMark x1="29648" y1="4712" x2="29648" y2="4712"/>
                        <a14:backgroundMark x1="30151" y1="4712" x2="30653" y2="4712"/>
                        <a14:backgroundMark x1="27956" y1="4712" x2="31035" y2="4712"/>
                        <a14:backgroundMark x1="22113" y1="9424" x2="23173" y2="9148"/>
                        <a14:backgroundMark x1="20101" y1="9948" x2="22113" y2="9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924" y="4864232"/>
            <a:ext cx="913447" cy="876726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8816A9A-41DC-4C83-A191-40747228C4F2}"/>
              </a:ext>
            </a:extLst>
          </p:cNvPr>
          <p:cNvSpPr txBox="1">
            <a:spLocks/>
          </p:cNvSpPr>
          <p:nvPr/>
        </p:nvSpPr>
        <p:spPr>
          <a:xfrm>
            <a:off x="4909757" y="5844590"/>
            <a:ext cx="1451416" cy="438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Non-volatile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CF5D28EE-38A3-470A-865A-9E042AE4C5BC}"/>
              </a:ext>
            </a:extLst>
          </p:cNvPr>
          <p:cNvSpPr/>
          <p:nvPr/>
        </p:nvSpPr>
        <p:spPr>
          <a:xfrm>
            <a:off x="2846092" y="1639920"/>
            <a:ext cx="2955773" cy="878758"/>
          </a:xfrm>
          <a:prstGeom prst="roundRect">
            <a:avLst/>
          </a:prstGeom>
          <a:gradFill flip="none" rotWithShape="1">
            <a:gsLst>
              <a:gs pos="0">
                <a:srgbClr val="C38B00">
                  <a:shade val="30000"/>
                  <a:satMod val="115000"/>
                </a:srgbClr>
              </a:gs>
              <a:gs pos="50000">
                <a:srgbClr val="C38B00">
                  <a:shade val="67500"/>
                  <a:satMod val="115000"/>
                </a:srgbClr>
              </a:gs>
              <a:gs pos="100000">
                <a:srgbClr val="C38B00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40A4FD8-BA10-4529-AAA2-14F900022C95}"/>
              </a:ext>
            </a:extLst>
          </p:cNvPr>
          <p:cNvCxnSpPr/>
          <p:nvPr/>
        </p:nvCxnSpPr>
        <p:spPr>
          <a:xfrm>
            <a:off x="5248656" y="2518678"/>
            <a:ext cx="0" cy="78419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1D7B860-A9DF-4E0A-A7AB-D5BBD384FB78}"/>
              </a:ext>
            </a:extLst>
          </p:cNvPr>
          <p:cNvSpPr txBox="1">
            <a:spLocks/>
          </p:cNvSpPr>
          <p:nvPr/>
        </p:nvSpPr>
        <p:spPr>
          <a:xfrm>
            <a:off x="5483140" y="2740906"/>
            <a:ext cx="1880826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Instructions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图片 35" descr="图片包含 游戏机, 画&#10;&#10;描述已自动生成">
            <a:extLst>
              <a:ext uri="{FF2B5EF4-FFF2-40B4-BE49-F238E27FC236}">
                <a16:creationId xmlns:a16="http://schemas.microsoft.com/office/drawing/2014/main" id="{65D5DE6F-F757-4168-945E-8F4C1C4B3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091" b="94862" l="3784" r="94865">
                        <a14:foregroundMark x1="37027" y1="94071" x2="37027" y2="94071"/>
                        <a14:foregroundMark x1="12973" y1="92095" x2="12973" y2="92095"/>
                        <a14:foregroundMark x1="7027" y1="88933" x2="7027" y2="88933"/>
                        <a14:foregroundMark x1="3784" y1="83399" x2="3784" y2="83399"/>
                        <a14:foregroundMark x1="12432" y1="77470" x2="12432" y2="77470"/>
                        <a14:foregroundMark x1="25676" y1="56917" x2="25676" y2="56917"/>
                        <a14:foregroundMark x1="23784" y1="55731" x2="23784" y2="55731"/>
                        <a14:foregroundMark x1="95135" y1="92095" x2="95135" y2="92095"/>
                        <a14:foregroundMark x1="41622" y1="90909" x2="41622" y2="90909"/>
                        <a14:foregroundMark x1="59189" y1="94862" x2="59189" y2="948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843" y="3421843"/>
            <a:ext cx="914525" cy="625337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06D88B-73B4-46AE-8043-3959456F2840}"/>
              </a:ext>
            </a:extLst>
          </p:cNvPr>
          <p:cNvSpPr txBox="1">
            <a:spLocks/>
          </p:cNvSpPr>
          <p:nvPr/>
        </p:nvSpPr>
        <p:spPr>
          <a:xfrm>
            <a:off x="8723489" y="3585076"/>
            <a:ext cx="2486703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Data Structure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9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-0.00195 -0.22639 " pathEditMode="relative" rAng="0" ptsTypes="AA">
                                      <p:cBhvr>
                                        <p:cTn id="3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1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25" grpId="1" build="p"/>
      <p:bldP spid="25" grpId="2" build="p"/>
      <p:bldP spid="15" grpId="0" animBg="1"/>
      <p:bldP spid="26" grpId="0"/>
      <p:bldP spid="26" grpId="1"/>
      <p:bldP spid="26" grpId="2"/>
      <p:bldP spid="3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MPK Virtualization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523840-AF7B-40EE-B948-924FC351C5DD}"/>
              </a:ext>
            </a:extLst>
          </p:cNvPr>
          <p:cNvSpPr txBox="1">
            <a:spLocks/>
          </p:cNvSpPr>
          <p:nvPr/>
        </p:nvSpPr>
        <p:spPr>
          <a:xfrm>
            <a:off x="724389" y="1284070"/>
            <a:ext cx="11082528" cy="1188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66EF8D9-B9EB-4950-9E8C-1B1680FCF8A1}"/>
              </a:ext>
            </a:extLst>
          </p:cNvPr>
          <p:cNvSpPr txBox="1">
            <a:spLocks/>
          </p:cNvSpPr>
          <p:nvPr/>
        </p:nvSpPr>
        <p:spPr>
          <a:xfrm>
            <a:off x="0" y="2050263"/>
            <a:ext cx="1230314" cy="733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20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Access (VA)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43">
            <a:extLst>
              <a:ext uri="{FF2B5EF4-FFF2-40B4-BE49-F238E27FC236}">
                <a16:creationId xmlns:a16="http://schemas.microsoft.com/office/drawing/2014/main" id="{4C281FCF-E9BF-4466-9BF0-A56B5379632E}"/>
              </a:ext>
            </a:extLst>
          </p:cNvPr>
          <p:cNvSpPr/>
          <p:nvPr/>
        </p:nvSpPr>
        <p:spPr>
          <a:xfrm>
            <a:off x="724389" y="3172893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Page Table</a:t>
            </a:r>
            <a:endParaRPr lang="zh-CN" altLang="en-US" sz="2400" dirty="0"/>
          </a:p>
        </p:txBody>
      </p:sp>
      <p:sp>
        <p:nvSpPr>
          <p:cNvPr id="30" name="Rectangle: Rounded Corners 43">
            <a:extLst>
              <a:ext uri="{FF2B5EF4-FFF2-40B4-BE49-F238E27FC236}">
                <a16:creationId xmlns:a16="http://schemas.microsoft.com/office/drawing/2014/main" id="{58ECF16B-EC34-4797-9B9E-35B85F594C65}"/>
              </a:ext>
            </a:extLst>
          </p:cNvPr>
          <p:cNvSpPr/>
          <p:nvPr/>
        </p:nvSpPr>
        <p:spPr>
          <a:xfrm>
            <a:off x="1828643" y="2203418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TLB</a:t>
            </a:r>
            <a:endParaRPr lang="zh-CN" altLang="en-US" sz="2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05E3F7-D0A4-4A10-A5FE-CEC505B4D97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64221" y="2417170"/>
            <a:ext cx="564422" cy="4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916791-8F04-4CDB-9A1B-6CD16BFDB20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49186" y="2637488"/>
            <a:ext cx="913484" cy="535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3">
            <a:extLst>
              <a:ext uri="{FF2B5EF4-FFF2-40B4-BE49-F238E27FC236}">
                <a16:creationId xmlns:a16="http://schemas.microsoft.com/office/drawing/2014/main" id="{E57C5E0A-0785-4EB0-90E6-DF5D0EF52A58}"/>
              </a:ext>
            </a:extLst>
          </p:cNvPr>
          <p:cNvSpPr/>
          <p:nvPr/>
        </p:nvSpPr>
        <p:spPr>
          <a:xfrm>
            <a:off x="6037152" y="2208038"/>
            <a:ext cx="2201909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PKRU Register</a:t>
            </a:r>
            <a:endParaRPr lang="zh-CN" altLang="en-US" sz="2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AA1B2CD-053D-440D-B16B-B88A1963CC6E}"/>
              </a:ext>
            </a:extLst>
          </p:cNvPr>
          <p:cNvCxnSpPr>
            <a:cxnSpLocks/>
          </p:cNvCxnSpPr>
          <p:nvPr/>
        </p:nvCxnSpPr>
        <p:spPr>
          <a:xfrm>
            <a:off x="2901950" y="2651813"/>
            <a:ext cx="862869" cy="516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FDB40C5-C7FD-4D5F-9B65-E56037424638}"/>
              </a:ext>
            </a:extLst>
          </p:cNvPr>
          <p:cNvSpPr txBox="1">
            <a:spLocks/>
          </p:cNvSpPr>
          <p:nvPr/>
        </p:nvSpPr>
        <p:spPr>
          <a:xfrm>
            <a:off x="699425" y="2704347"/>
            <a:ext cx="1277728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 Miss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6372009-929A-4974-B005-FE4392A9309A}"/>
              </a:ext>
            </a:extLst>
          </p:cNvPr>
          <p:cNvCxnSpPr>
            <a:cxnSpLocks/>
          </p:cNvCxnSpPr>
          <p:nvPr/>
        </p:nvCxnSpPr>
        <p:spPr>
          <a:xfrm flipH="1">
            <a:off x="4610100" y="2620591"/>
            <a:ext cx="1485902" cy="567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64C9D81C-5680-428A-9C1A-9F4C6ECF0A16}"/>
              </a:ext>
            </a:extLst>
          </p:cNvPr>
          <p:cNvSpPr txBox="1">
            <a:spLocks/>
          </p:cNvSpPr>
          <p:nvPr/>
        </p:nvSpPr>
        <p:spPr>
          <a:xfrm>
            <a:off x="5663700" y="2805524"/>
            <a:ext cx="2261099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Store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1" name="Rectangle: Rounded Corners 7">
            <a:extLst>
              <a:ext uri="{FF2B5EF4-FFF2-40B4-BE49-F238E27FC236}">
                <a16:creationId xmlns:a16="http://schemas.microsoft.com/office/drawing/2014/main" id="{484D6867-E9E6-41AC-A6BE-B36D92BB8D58}"/>
              </a:ext>
            </a:extLst>
          </p:cNvPr>
          <p:cNvSpPr/>
          <p:nvPr/>
        </p:nvSpPr>
        <p:spPr>
          <a:xfrm>
            <a:off x="2657683" y="3205290"/>
            <a:ext cx="4175934" cy="11619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7ACD92E3-4CBF-4B70-8C13-2B6F4661EEDA}"/>
              </a:ext>
            </a:extLst>
          </p:cNvPr>
          <p:cNvSpPr txBox="1">
            <a:spLocks/>
          </p:cNvSpPr>
          <p:nvPr/>
        </p:nvSpPr>
        <p:spPr>
          <a:xfrm>
            <a:off x="3166856" y="3174895"/>
            <a:ext cx="4089401" cy="416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Translation TLB</a:t>
            </a:r>
          </a:p>
        </p:txBody>
      </p:sp>
      <p:sp>
        <p:nvSpPr>
          <p:cNvPr id="87" name="Rectangle: Rounded Corners 7">
            <a:extLst>
              <a:ext uri="{FF2B5EF4-FFF2-40B4-BE49-F238E27FC236}">
                <a16:creationId xmlns:a16="http://schemas.microsoft.com/office/drawing/2014/main" id="{EF8F379C-AB28-4F73-9DD7-27D94A26F2BD}"/>
              </a:ext>
            </a:extLst>
          </p:cNvPr>
          <p:cNvSpPr/>
          <p:nvPr/>
        </p:nvSpPr>
        <p:spPr>
          <a:xfrm>
            <a:off x="2753440" y="3512342"/>
            <a:ext cx="1314481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Range</a:t>
            </a:r>
          </a:p>
        </p:txBody>
      </p:sp>
      <p:sp>
        <p:nvSpPr>
          <p:cNvPr id="88" name="Rectangle: Rounded Corners 7">
            <a:extLst>
              <a:ext uri="{FF2B5EF4-FFF2-40B4-BE49-F238E27FC236}">
                <a16:creationId xmlns:a16="http://schemas.microsoft.com/office/drawing/2014/main" id="{3220401D-95DE-486F-A6D2-D43DF9701F6B}"/>
              </a:ext>
            </a:extLst>
          </p:cNvPr>
          <p:cNvSpPr/>
          <p:nvPr/>
        </p:nvSpPr>
        <p:spPr>
          <a:xfrm>
            <a:off x="4613749" y="3522499"/>
            <a:ext cx="788248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PKey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FABFF57-D7AF-4377-95A3-3D4C4A348AC1}"/>
              </a:ext>
            </a:extLst>
          </p:cNvPr>
          <p:cNvCxnSpPr>
            <a:cxnSpLocks/>
          </p:cNvCxnSpPr>
          <p:nvPr/>
        </p:nvCxnSpPr>
        <p:spPr>
          <a:xfrm flipV="1">
            <a:off x="4067921" y="3699454"/>
            <a:ext cx="511983" cy="2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7">
            <a:extLst>
              <a:ext uri="{FF2B5EF4-FFF2-40B4-BE49-F238E27FC236}">
                <a16:creationId xmlns:a16="http://schemas.microsoft.com/office/drawing/2014/main" id="{EB954B4B-A52B-462B-BCD8-74741DE73D38}"/>
              </a:ext>
            </a:extLst>
          </p:cNvPr>
          <p:cNvSpPr/>
          <p:nvPr/>
        </p:nvSpPr>
        <p:spPr>
          <a:xfrm>
            <a:off x="5405834" y="3520810"/>
            <a:ext cx="926779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Perm.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B6123CE-0413-446E-9650-B3752BF71BD8}"/>
              </a:ext>
            </a:extLst>
          </p:cNvPr>
          <p:cNvSpPr/>
          <p:nvPr/>
        </p:nvSpPr>
        <p:spPr>
          <a:xfrm>
            <a:off x="2753441" y="3916044"/>
            <a:ext cx="1322710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PMO1 VA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44EF32D-EE57-4EB0-86B6-043ECB500BDF}"/>
              </a:ext>
            </a:extLst>
          </p:cNvPr>
          <p:cNvSpPr/>
          <p:nvPr/>
        </p:nvSpPr>
        <p:spPr>
          <a:xfrm>
            <a:off x="4641063" y="3933733"/>
            <a:ext cx="788249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4B8BEB-C63B-448A-A411-72269BC6C14E}"/>
              </a:ext>
            </a:extLst>
          </p:cNvPr>
          <p:cNvSpPr/>
          <p:nvPr/>
        </p:nvSpPr>
        <p:spPr>
          <a:xfrm>
            <a:off x="5442130" y="3926800"/>
            <a:ext cx="884664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466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42" grpId="0" animBg="1"/>
      <p:bldP spid="46" grpId="0"/>
      <p:bldP spid="53" grpId="0"/>
      <p:bldP spid="61" grpId="0" animBg="1"/>
      <p:bldP spid="62" grpId="0"/>
      <p:bldP spid="87" grpId="0" animBg="1"/>
      <p:bldP spid="88" grpId="0" animBg="1"/>
      <p:bldP spid="91" grpId="0" animBg="1"/>
      <p:bldP spid="45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MPK Virtualization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523840-AF7B-40EE-B948-924FC351C5DD}"/>
              </a:ext>
            </a:extLst>
          </p:cNvPr>
          <p:cNvSpPr txBox="1">
            <a:spLocks/>
          </p:cNvSpPr>
          <p:nvPr/>
        </p:nvSpPr>
        <p:spPr>
          <a:xfrm>
            <a:off x="724389" y="1284070"/>
            <a:ext cx="11082528" cy="1188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66EF8D9-B9EB-4950-9E8C-1B1680FCF8A1}"/>
              </a:ext>
            </a:extLst>
          </p:cNvPr>
          <p:cNvSpPr txBox="1">
            <a:spLocks/>
          </p:cNvSpPr>
          <p:nvPr/>
        </p:nvSpPr>
        <p:spPr>
          <a:xfrm>
            <a:off x="0" y="2050263"/>
            <a:ext cx="1230314" cy="733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20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Access (VA)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43">
            <a:extLst>
              <a:ext uri="{FF2B5EF4-FFF2-40B4-BE49-F238E27FC236}">
                <a16:creationId xmlns:a16="http://schemas.microsoft.com/office/drawing/2014/main" id="{4C281FCF-E9BF-4466-9BF0-A56B5379632E}"/>
              </a:ext>
            </a:extLst>
          </p:cNvPr>
          <p:cNvSpPr/>
          <p:nvPr/>
        </p:nvSpPr>
        <p:spPr>
          <a:xfrm>
            <a:off x="724389" y="3172893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Page Table</a:t>
            </a:r>
            <a:endParaRPr lang="zh-CN" altLang="en-US" sz="2400" dirty="0"/>
          </a:p>
        </p:txBody>
      </p:sp>
      <p:sp>
        <p:nvSpPr>
          <p:cNvPr id="30" name="Rectangle: Rounded Corners 43">
            <a:extLst>
              <a:ext uri="{FF2B5EF4-FFF2-40B4-BE49-F238E27FC236}">
                <a16:creationId xmlns:a16="http://schemas.microsoft.com/office/drawing/2014/main" id="{58ECF16B-EC34-4797-9B9E-35B85F594C65}"/>
              </a:ext>
            </a:extLst>
          </p:cNvPr>
          <p:cNvSpPr/>
          <p:nvPr/>
        </p:nvSpPr>
        <p:spPr>
          <a:xfrm>
            <a:off x="1828643" y="2203418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TLB</a:t>
            </a:r>
            <a:endParaRPr lang="zh-CN" altLang="en-US" sz="2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05E3F7-D0A4-4A10-A5FE-CEC505B4D97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64221" y="2417170"/>
            <a:ext cx="564422" cy="4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916791-8F04-4CDB-9A1B-6CD16BFDB20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49186" y="2637488"/>
            <a:ext cx="913484" cy="535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3">
            <a:extLst>
              <a:ext uri="{FF2B5EF4-FFF2-40B4-BE49-F238E27FC236}">
                <a16:creationId xmlns:a16="http://schemas.microsoft.com/office/drawing/2014/main" id="{E57C5E0A-0785-4EB0-90E6-DF5D0EF52A58}"/>
              </a:ext>
            </a:extLst>
          </p:cNvPr>
          <p:cNvSpPr/>
          <p:nvPr/>
        </p:nvSpPr>
        <p:spPr>
          <a:xfrm>
            <a:off x="6037152" y="2208038"/>
            <a:ext cx="2201909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PKRU Register</a:t>
            </a:r>
            <a:endParaRPr lang="zh-CN" altLang="en-US" sz="2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AA1B2CD-053D-440D-B16B-B88A1963CC6E}"/>
              </a:ext>
            </a:extLst>
          </p:cNvPr>
          <p:cNvCxnSpPr>
            <a:cxnSpLocks/>
          </p:cNvCxnSpPr>
          <p:nvPr/>
        </p:nvCxnSpPr>
        <p:spPr>
          <a:xfrm>
            <a:off x="2901950" y="2651813"/>
            <a:ext cx="862869" cy="516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FDB40C5-C7FD-4D5F-9B65-E56037424638}"/>
              </a:ext>
            </a:extLst>
          </p:cNvPr>
          <p:cNvSpPr txBox="1">
            <a:spLocks/>
          </p:cNvSpPr>
          <p:nvPr/>
        </p:nvSpPr>
        <p:spPr>
          <a:xfrm>
            <a:off x="699425" y="2704347"/>
            <a:ext cx="1277728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 Miss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6372009-929A-4974-B005-FE4392A9309A}"/>
              </a:ext>
            </a:extLst>
          </p:cNvPr>
          <p:cNvCxnSpPr>
            <a:cxnSpLocks/>
          </p:cNvCxnSpPr>
          <p:nvPr/>
        </p:nvCxnSpPr>
        <p:spPr>
          <a:xfrm flipH="1">
            <a:off x="4610100" y="2620591"/>
            <a:ext cx="1485902" cy="567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64C9D81C-5680-428A-9C1A-9F4C6ECF0A16}"/>
              </a:ext>
            </a:extLst>
          </p:cNvPr>
          <p:cNvSpPr txBox="1">
            <a:spLocks/>
          </p:cNvSpPr>
          <p:nvPr/>
        </p:nvSpPr>
        <p:spPr>
          <a:xfrm>
            <a:off x="5663700" y="2805524"/>
            <a:ext cx="2261099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Store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7" name="Rectangle: Rounded Corners 7">
            <a:extLst>
              <a:ext uri="{FF2B5EF4-FFF2-40B4-BE49-F238E27FC236}">
                <a16:creationId xmlns:a16="http://schemas.microsoft.com/office/drawing/2014/main" id="{EF8F379C-AB28-4F73-9DD7-27D94A26F2BD}"/>
              </a:ext>
            </a:extLst>
          </p:cNvPr>
          <p:cNvSpPr/>
          <p:nvPr/>
        </p:nvSpPr>
        <p:spPr>
          <a:xfrm>
            <a:off x="2753440" y="3512342"/>
            <a:ext cx="1314481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Range</a:t>
            </a:r>
          </a:p>
        </p:txBody>
      </p:sp>
      <p:sp>
        <p:nvSpPr>
          <p:cNvPr id="88" name="Rectangle: Rounded Corners 7">
            <a:extLst>
              <a:ext uri="{FF2B5EF4-FFF2-40B4-BE49-F238E27FC236}">
                <a16:creationId xmlns:a16="http://schemas.microsoft.com/office/drawing/2014/main" id="{3220401D-95DE-486F-A6D2-D43DF9701F6B}"/>
              </a:ext>
            </a:extLst>
          </p:cNvPr>
          <p:cNvSpPr/>
          <p:nvPr/>
        </p:nvSpPr>
        <p:spPr>
          <a:xfrm>
            <a:off x="4613749" y="3522499"/>
            <a:ext cx="788248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PKey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FABFF57-D7AF-4377-95A3-3D4C4A348AC1}"/>
              </a:ext>
            </a:extLst>
          </p:cNvPr>
          <p:cNvCxnSpPr>
            <a:cxnSpLocks/>
          </p:cNvCxnSpPr>
          <p:nvPr/>
        </p:nvCxnSpPr>
        <p:spPr>
          <a:xfrm flipV="1">
            <a:off x="4067921" y="3699454"/>
            <a:ext cx="511983" cy="2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7">
            <a:extLst>
              <a:ext uri="{FF2B5EF4-FFF2-40B4-BE49-F238E27FC236}">
                <a16:creationId xmlns:a16="http://schemas.microsoft.com/office/drawing/2014/main" id="{EB954B4B-A52B-462B-BCD8-74741DE73D38}"/>
              </a:ext>
            </a:extLst>
          </p:cNvPr>
          <p:cNvSpPr/>
          <p:nvPr/>
        </p:nvSpPr>
        <p:spPr>
          <a:xfrm>
            <a:off x="5405834" y="3520810"/>
            <a:ext cx="926779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Perm.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B6123CE-0413-446E-9650-B3752BF71BD8}"/>
              </a:ext>
            </a:extLst>
          </p:cNvPr>
          <p:cNvSpPr/>
          <p:nvPr/>
        </p:nvSpPr>
        <p:spPr>
          <a:xfrm>
            <a:off x="2753441" y="3916044"/>
            <a:ext cx="1322710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PMO1 VA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44EF32D-EE57-4EB0-86B6-043ECB500BDF}"/>
              </a:ext>
            </a:extLst>
          </p:cNvPr>
          <p:cNvSpPr/>
          <p:nvPr/>
        </p:nvSpPr>
        <p:spPr>
          <a:xfrm>
            <a:off x="4641063" y="3933733"/>
            <a:ext cx="788249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4B8BEB-C63B-448A-A411-72269BC6C14E}"/>
              </a:ext>
            </a:extLst>
          </p:cNvPr>
          <p:cNvSpPr/>
          <p:nvPr/>
        </p:nvSpPr>
        <p:spPr>
          <a:xfrm>
            <a:off x="5442130" y="3926800"/>
            <a:ext cx="884664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R-</a:t>
            </a:r>
            <a:endParaRPr lang="zh-CN" altLang="en-US" dirty="0">
              <a:solidFill>
                <a:srgbClr val="FFC000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EFFCB0-9918-445C-AB59-6B50283827B5}"/>
              </a:ext>
            </a:extLst>
          </p:cNvPr>
          <p:cNvCxnSpPr>
            <a:cxnSpLocks/>
          </p:cNvCxnSpPr>
          <p:nvPr/>
        </p:nvCxnSpPr>
        <p:spPr>
          <a:xfrm>
            <a:off x="3764819" y="4363360"/>
            <a:ext cx="0" cy="383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43">
            <a:extLst>
              <a:ext uri="{FF2B5EF4-FFF2-40B4-BE49-F238E27FC236}">
                <a16:creationId xmlns:a16="http://schemas.microsoft.com/office/drawing/2014/main" id="{0EB5FB28-12E5-417E-8FCA-7DAE4FDE1358}"/>
              </a:ext>
            </a:extLst>
          </p:cNvPr>
          <p:cNvSpPr/>
          <p:nvPr/>
        </p:nvSpPr>
        <p:spPr>
          <a:xfrm>
            <a:off x="2840022" y="4747200"/>
            <a:ext cx="1849594" cy="103681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Domain Translation Table</a:t>
            </a:r>
            <a:endParaRPr lang="zh-CN" alt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EF2A30F-48BF-4412-9473-093B828CDE65}"/>
              </a:ext>
            </a:extLst>
          </p:cNvPr>
          <p:cNvSpPr txBox="1">
            <a:spLocks/>
          </p:cNvSpPr>
          <p:nvPr/>
        </p:nvSpPr>
        <p:spPr>
          <a:xfrm>
            <a:off x="2657682" y="4383081"/>
            <a:ext cx="1277728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Writeback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7">
            <a:extLst>
              <a:ext uri="{FF2B5EF4-FFF2-40B4-BE49-F238E27FC236}">
                <a16:creationId xmlns:a16="http://schemas.microsoft.com/office/drawing/2014/main" id="{2233059B-EA9F-4778-8E79-4C012597B90D}"/>
              </a:ext>
            </a:extLst>
          </p:cNvPr>
          <p:cNvSpPr/>
          <p:nvPr/>
        </p:nvSpPr>
        <p:spPr>
          <a:xfrm>
            <a:off x="2657683" y="3205290"/>
            <a:ext cx="4175934" cy="11619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EF09C88-EC19-40C1-AED4-CBE070EAB7B6}"/>
              </a:ext>
            </a:extLst>
          </p:cNvPr>
          <p:cNvSpPr txBox="1">
            <a:spLocks/>
          </p:cNvSpPr>
          <p:nvPr/>
        </p:nvSpPr>
        <p:spPr>
          <a:xfrm>
            <a:off x="3166856" y="3174895"/>
            <a:ext cx="4089401" cy="416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Translation TLB</a:t>
            </a:r>
          </a:p>
        </p:txBody>
      </p:sp>
    </p:spTree>
    <p:extLst>
      <p:ext uri="{BB962C8B-B14F-4D97-AF65-F5344CB8AC3E}">
        <p14:creationId xmlns:p14="http://schemas.microsoft.com/office/powerpoint/2010/main" val="1480002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MPK Virtualization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523840-AF7B-40EE-B948-924FC351C5DD}"/>
              </a:ext>
            </a:extLst>
          </p:cNvPr>
          <p:cNvSpPr txBox="1">
            <a:spLocks/>
          </p:cNvSpPr>
          <p:nvPr/>
        </p:nvSpPr>
        <p:spPr>
          <a:xfrm>
            <a:off x="724389" y="1284070"/>
            <a:ext cx="11082528" cy="1188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66EF8D9-B9EB-4950-9E8C-1B1680FCF8A1}"/>
              </a:ext>
            </a:extLst>
          </p:cNvPr>
          <p:cNvSpPr txBox="1">
            <a:spLocks/>
          </p:cNvSpPr>
          <p:nvPr/>
        </p:nvSpPr>
        <p:spPr>
          <a:xfrm>
            <a:off x="0" y="2050263"/>
            <a:ext cx="1230314" cy="733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20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Access (VA)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43">
            <a:extLst>
              <a:ext uri="{FF2B5EF4-FFF2-40B4-BE49-F238E27FC236}">
                <a16:creationId xmlns:a16="http://schemas.microsoft.com/office/drawing/2014/main" id="{4C281FCF-E9BF-4466-9BF0-A56B5379632E}"/>
              </a:ext>
            </a:extLst>
          </p:cNvPr>
          <p:cNvSpPr/>
          <p:nvPr/>
        </p:nvSpPr>
        <p:spPr>
          <a:xfrm>
            <a:off x="724389" y="3172893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Page Table</a:t>
            </a:r>
            <a:endParaRPr lang="zh-CN" altLang="en-US" sz="2400" dirty="0"/>
          </a:p>
        </p:txBody>
      </p:sp>
      <p:sp>
        <p:nvSpPr>
          <p:cNvPr id="30" name="Rectangle: Rounded Corners 43">
            <a:extLst>
              <a:ext uri="{FF2B5EF4-FFF2-40B4-BE49-F238E27FC236}">
                <a16:creationId xmlns:a16="http://schemas.microsoft.com/office/drawing/2014/main" id="{58ECF16B-EC34-4797-9B9E-35B85F594C65}"/>
              </a:ext>
            </a:extLst>
          </p:cNvPr>
          <p:cNvSpPr/>
          <p:nvPr/>
        </p:nvSpPr>
        <p:spPr>
          <a:xfrm>
            <a:off x="1828643" y="2203418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TLB</a:t>
            </a:r>
            <a:endParaRPr lang="zh-CN" altLang="en-US" sz="2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05E3F7-D0A4-4A10-A5FE-CEC505B4D97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64221" y="2417170"/>
            <a:ext cx="564422" cy="4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3">
            <a:extLst>
              <a:ext uri="{FF2B5EF4-FFF2-40B4-BE49-F238E27FC236}">
                <a16:creationId xmlns:a16="http://schemas.microsoft.com/office/drawing/2014/main" id="{E57C5E0A-0785-4EB0-90E6-DF5D0EF52A58}"/>
              </a:ext>
            </a:extLst>
          </p:cNvPr>
          <p:cNvSpPr/>
          <p:nvPr/>
        </p:nvSpPr>
        <p:spPr>
          <a:xfrm>
            <a:off x="6037152" y="2208038"/>
            <a:ext cx="2201909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PKRU Register</a:t>
            </a:r>
            <a:endParaRPr lang="zh-CN" altLang="en-US" sz="24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FDB40C5-C7FD-4D5F-9B65-E56037424638}"/>
              </a:ext>
            </a:extLst>
          </p:cNvPr>
          <p:cNvSpPr txBox="1">
            <a:spLocks/>
          </p:cNvSpPr>
          <p:nvPr/>
        </p:nvSpPr>
        <p:spPr>
          <a:xfrm>
            <a:off x="699425" y="2704347"/>
            <a:ext cx="1277728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 Miss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7" name="Rectangle: Rounded Corners 7">
            <a:extLst>
              <a:ext uri="{FF2B5EF4-FFF2-40B4-BE49-F238E27FC236}">
                <a16:creationId xmlns:a16="http://schemas.microsoft.com/office/drawing/2014/main" id="{EF8F379C-AB28-4F73-9DD7-27D94A26F2BD}"/>
              </a:ext>
            </a:extLst>
          </p:cNvPr>
          <p:cNvSpPr/>
          <p:nvPr/>
        </p:nvSpPr>
        <p:spPr>
          <a:xfrm>
            <a:off x="2753440" y="3512342"/>
            <a:ext cx="1314481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Range</a:t>
            </a:r>
          </a:p>
        </p:txBody>
      </p:sp>
      <p:sp>
        <p:nvSpPr>
          <p:cNvPr id="88" name="Rectangle: Rounded Corners 7">
            <a:extLst>
              <a:ext uri="{FF2B5EF4-FFF2-40B4-BE49-F238E27FC236}">
                <a16:creationId xmlns:a16="http://schemas.microsoft.com/office/drawing/2014/main" id="{3220401D-95DE-486F-A6D2-D43DF9701F6B}"/>
              </a:ext>
            </a:extLst>
          </p:cNvPr>
          <p:cNvSpPr/>
          <p:nvPr/>
        </p:nvSpPr>
        <p:spPr>
          <a:xfrm>
            <a:off x="4613749" y="3522499"/>
            <a:ext cx="788248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PKey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FABFF57-D7AF-4377-95A3-3D4C4A348AC1}"/>
              </a:ext>
            </a:extLst>
          </p:cNvPr>
          <p:cNvCxnSpPr>
            <a:cxnSpLocks/>
          </p:cNvCxnSpPr>
          <p:nvPr/>
        </p:nvCxnSpPr>
        <p:spPr>
          <a:xfrm flipV="1">
            <a:off x="4067921" y="3699454"/>
            <a:ext cx="511983" cy="2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7">
            <a:extLst>
              <a:ext uri="{FF2B5EF4-FFF2-40B4-BE49-F238E27FC236}">
                <a16:creationId xmlns:a16="http://schemas.microsoft.com/office/drawing/2014/main" id="{EB954B4B-A52B-462B-BCD8-74741DE73D38}"/>
              </a:ext>
            </a:extLst>
          </p:cNvPr>
          <p:cNvSpPr/>
          <p:nvPr/>
        </p:nvSpPr>
        <p:spPr>
          <a:xfrm>
            <a:off x="5405834" y="3520810"/>
            <a:ext cx="926779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Perm.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B6123CE-0413-446E-9650-B3752BF71BD8}"/>
              </a:ext>
            </a:extLst>
          </p:cNvPr>
          <p:cNvSpPr/>
          <p:nvPr/>
        </p:nvSpPr>
        <p:spPr>
          <a:xfrm>
            <a:off x="2753441" y="3916044"/>
            <a:ext cx="1322710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PMO1 VA</a:t>
            </a:r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44EF32D-EE57-4EB0-86B6-043ECB500BDF}"/>
              </a:ext>
            </a:extLst>
          </p:cNvPr>
          <p:cNvSpPr/>
          <p:nvPr/>
        </p:nvSpPr>
        <p:spPr>
          <a:xfrm>
            <a:off x="4641063" y="3933733"/>
            <a:ext cx="788249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4B8BEB-C63B-448A-A411-72269BC6C14E}"/>
              </a:ext>
            </a:extLst>
          </p:cNvPr>
          <p:cNvSpPr/>
          <p:nvPr/>
        </p:nvSpPr>
        <p:spPr>
          <a:xfrm>
            <a:off x="5442130" y="3926800"/>
            <a:ext cx="884664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R-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5" name="Rectangle: Rounded Corners 43">
            <a:extLst>
              <a:ext uri="{FF2B5EF4-FFF2-40B4-BE49-F238E27FC236}">
                <a16:creationId xmlns:a16="http://schemas.microsoft.com/office/drawing/2014/main" id="{0EB5FB28-12E5-417E-8FCA-7DAE4FDE1358}"/>
              </a:ext>
            </a:extLst>
          </p:cNvPr>
          <p:cNvSpPr/>
          <p:nvPr/>
        </p:nvSpPr>
        <p:spPr>
          <a:xfrm>
            <a:off x="2840022" y="4747200"/>
            <a:ext cx="1849594" cy="103681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Domain Translation Table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5F39658-FFA3-4CBC-9C64-27DA706BEDCD}"/>
              </a:ext>
            </a:extLst>
          </p:cNvPr>
          <p:cNvCxnSpPr>
            <a:cxnSpLocks/>
          </p:cNvCxnSpPr>
          <p:nvPr/>
        </p:nvCxnSpPr>
        <p:spPr>
          <a:xfrm>
            <a:off x="3764819" y="4363360"/>
            <a:ext cx="0" cy="3838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BD6A3C1-B291-42D7-9A5E-05C861FE57BC}"/>
              </a:ext>
            </a:extLst>
          </p:cNvPr>
          <p:cNvSpPr txBox="1">
            <a:spLocks/>
          </p:cNvSpPr>
          <p:nvPr/>
        </p:nvSpPr>
        <p:spPr>
          <a:xfrm>
            <a:off x="2387600" y="4383081"/>
            <a:ext cx="1377216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Miss (VA)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F53DDC-7E2E-4E7D-8950-674BAB116A07}"/>
              </a:ext>
            </a:extLst>
          </p:cNvPr>
          <p:cNvCxnSpPr>
            <a:cxnSpLocks/>
          </p:cNvCxnSpPr>
          <p:nvPr/>
        </p:nvCxnSpPr>
        <p:spPr>
          <a:xfrm flipV="1">
            <a:off x="4019550" y="4383081"/>
            <a:ext cx="0" cy="3641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7F207F1-698D-4A58-9EEA-10A07D9412A1}"/>
              </a:ext>
            </a:extLst>
          </p:cNvPr>
          <p:cNvSpPr txBox="1">
            <a:spLocks/>
          </p:cNvSpPr>
          <p:nvPr/>
        </p:nvSpPr>
        <p:spPr>
          <a:xfrm>
            <a:off x="4052883" y="4428380"/>
            <a:ext cx="1011376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Info.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id="{A72B56B4-63E5-4072-BA5E-1D861AC641B3}"/>
              </a:ext>
            </a:extLst>
          </p:cNvPr>
          <p:cNvSpPr/>
          <p:nvPr/>
        </p:nvSpPr>
        <p:spPr>
          <a:xfrm>
            <a:off x="2657683" y="3205290"/>
            <a:ext cx="4175934" cy="11619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ED165CD-D5CD-4A21-8BC9-14CDED0CEE39}"/>
              </a:ext>
            </a:extLst>
          </p:cNvPr>
          <p:cNvSpPr txBox="1">
            <a:spLocks/>
          </p:cNvSpPr>
          <p:nvPr/>
        </p:nvSpPr>
        <p:spPr>
          <a:xfrm>
            <a:off x="3166856" y="3174895"/>
            <a:ext cx="4089401" cy="416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Translation TLB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629CAC7-9C3C-49C5-A417-01A995BA8AC9}"/>
              </a:ext>
            </a:extLst>
          </p:cNvPr>
          <p:cNvCxnSpPr>
            <a:cxnSpLocks/>
          </p:cNvCxnSpPr>
          <p:nvPr/>
        </p:nvCxnSpPr>
        <p:spPr>
          <a:xfrm>
            <a:off x="2901950" y="2651813"/>
            <a:ext cx="862869" cy="516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8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MPK Virtualization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523840-AF7B-40EE-B948-924FC351C5DD}"/>
              </a:ext>
            </a:extLst>
          </p:cNvPr>
          <p:cNvSpPr txBox="1">
            <a:spLocks/>
          </p:cNvSpPr>
          <p:nvPr/>
        </p:nvSpPr>
        <p:spPr>
          <a:xfrm>
            <a:off x="724389" y="1284070"/>
            <a:ext cx="11082528" cy="1188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66EF8D9-B9EB-4950-9E8C-1B1680FCF8A1}"/>
              </a:ext>
            </a:extLst>
          </p:cNvPr>
          <p:cNvSpPr txBox="1">
            <a:spLocks/>
          </p:cNvSpPr>
          <p:nvPr/>
        </p:nvSpPr>
        <p:spPr>
          <a:xfrm>
            <a:off x="0" y="2050263"/>
            <a:ext cx="1230314" cy="733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20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Access (VA)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43">
            <a:extLst>
              <a:ext uri="{FF2B5EF4-FFF2-40B4-BE49-F238E27FC236}">
                <a16:creationId xmlns:a16="http://schemas.microsoft.com/office/drawing/2014/main" id="{4C281FCF-E9BF-4466-9BF0-A56B5379632E}"/>
              </a:ext>
            </a:extLst>
          </p:cNvPr>
          <p:cNvSpPr/>
          <p:nvPr/>
        </p:nvSpPr>
        <p:spPr>
          <a:xfrm>
            <a:off x="724389" y="3172893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Page Table</a:t>
            </a:r>
            <a:endParaRPr lang="zh-CN" altLang="en-US" sz="2400" dirty="0"/>
          </a:p>
        </p:txBody>
      </p:sp>
      <p:sp>
        <p:nvSpPr>
          <p:cNvPr id="30" name="Rectangle: Rounded Corners 43">
            <a:extLst>
              <a:ext uri="{FF2B5EF4-FFF2-40B4-BE49-F238E27FC236}">
                <a16:creationId xmlns:a16="http://schemas.microsoft.com/office/drawing/2014/main" id="{58ECF16B-EC34-4797-9B9E-35B85F594C65}"/>
              </a:ext>
            </a:extLst>
          </p:cNvPr>
          <p:cNvSpPr/>
          <p:nvPr/>
        </p:nvSpPr>
        <p:spPr>
          <a:xfrm>
            <a:off x="1828643" y="2203418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TLB</a:t>
            </a:r>
            <a:endParaRPr lang="zh-CN" altLang="en-US" sz="2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05E3F7-D0A4-4A10-A5FE-CEC505B4D97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64221" y="2417170"/>
            <a:ext cx="564422" cy="4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3">
            <a:extLst>
              <a:ext uri="{FF2B5EF4-FFF2-40B4-BE49-F238E27FC236}">
                <a16:creationId xmlns:a16="http://schemas.microsoft.com/office/drawing/2014/main" id="{E57C5E0A-0785-4EB0-90E6-DF5D0EF52A58}"/>
              </a:ext>
            </a:extLst>
          </p:cNvPr>
          <p:cNvSpPr/>
          <p:nvPr/>
        </p:nvSpPr>
        <p:spPr>
          <a:xfrm>
            <a:off x="6037152" y="2208038"/>
            <a:ext cx="2201909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PKRU Register</a:t>
            </a:r>
            <a:endParaRPr lang="zh-CN" altLang="en-US" sz="2400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FDB40C5-C7FD-4D5F-9B65-E56037424638}"/>
              </a:ext>
            </a:extLst>
          </p:cNvPr>
          <p:cNvSpPr txBox="1">
            <a:spLocks/>
          </p:cNvSpPr>
          <p:nvPr/>
        </p:nvSpPr>
        <p:spPr>
          <a:xfrm>
            <a:off x="699425" y="2704347"/>
            <a:ext cx="1277728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 Miss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87" name="Rectangle: Rounded Corners 7">
            <a:extLst>
              <a:ext uri="{FF2B5EF4-FFF2-40B4-BE49-F238E27FC236}">
                <a16:creationId xmlns:a16="http://schemas.microsoft.com/office/drawing/2014/main" id="{EF8F379C-AB28-4F73-9DD7-27D94A26F2BD}"/>
              </a:ext>
            </a:extLst>
          </p:cNvPr>
          <p:cNvSpPr/>
          <p:nvPr/>
        </p:nvSpPr>
        <p:spPr>
          <a:xfrm>
            <a:off x="2753440" y="3512342"/>
            <a:ext cx="1314481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Range</a:t>
            </a:r>
          </a:p>
        </p:txBody>
      </p:sp>
      <p:sp>
        <p:nvSpPr>
          <p:cNvPr id="88" name="Rectangle: Rounded Corners 7">
            <a:extLst>
              <a:ext uri="{FF2B5EF4-FFF2-40B4-BE49-F238E27FC236}">
                <a16:creationId xmlns:a16="http://schemas.microsoft.com/office/drawing/2014/main" id="{3220401D-95DE-486F-A6D2-D43DF9701F6B}"/>
              </a:ext>
            </a:extLst>
          </p:cNvPr>
          <p:cNvSpPr/>
          <p:nvPr/>
        </p:nvSpPr>
        <p:spPr>
          <a:xfrm>
            <a:off x="4613749" y="3522499"/>
            <a:ext cx="788248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PKey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FABFF57-D7AF-4377-95A3-3D4C4A348AC1}"/>
              </a:ext>
            </a:extLst>
          </p:cNvPr>
          <p:cNvCxnSpPr>
            <a:cxnSpLocks/>
          </p:cNvCxnSpPr>
          <p:nvPr/>
        </p:nvCxnSpPr>
        <p:spPr>
          <a:xfrm flipV="1">
            <a:off x="4067921" y="3699454"/>
            <a:ext cx="511983" cy="2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7">
            <a:extLst>
              <a:ext uri="{FF2B5EF4-FFF2-40B4-BE49-F238E27FC236}">
                <a16:creationId xmlns:a16="http://schemas.microsoft.com/office/drawing/2014/main" id="{EB954B4B-A52B-462B-BCD8-74741DE73D38}"/>
              </a:ext>
            </a:extLst>
          </p:cNvPr>
          <p:cNvSpPr/>
          <p:nvPr/>
        </p:nvSpPr>
        <p:spPr>
          <a:xfrm>
            <a:off x="5405834" y="3520810"/>
            <a:ext cx="926779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Perm.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B6123CE-0413-446E-9650-B3752BF71BD8}"/>
              </a:ext>
            </a:extLst>
          </p:cNvPr>
          <p:cNvSpPr/>
          <p:nvPr/>
        </p:nvSpPr>
        <p:spPr>
          <a:xfrm>
            <a:off x="2753441" y="3916044"/>
            <a:ext cx="1322710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PMO20 VA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44EF32D-EE57-4EB0-86B6-043ECB500BDF}"/>
              </a:ext>
            </a:extLst>
          </p:cNvPr>
          <p:cNvSpPr/>
          <p:nvPr/>
        </p:nvSpPr>
        <p:spPr>
          <a:xfrm>
            <a:off x="4641063" y="3933733"/>
            <a:ext cx="788249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44B8BEB-C63B-448A-A411-72269BC6C14E}"/>
              </a:ext>
            </a:extLst>
          </p:cNvPr>
          <p:cNvSpPr/>
          <p:nvPr/>
        </p:nvSpPr>
        <p:spPr>
          <a:xfrm>
            <a:off x="5442130" y="3926800"/>
            <a:ext cx="884664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RW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25" name="Rectangle: Rounded Corners 43">
            <a:extLst>
              <a:ext uri="{FF2B5EF4-FFF2-40B4-BE49-F238E27FC236}">
                <a16:creationId xmlns:a16="http://schemas.microsoft.com/office/drawing/2014/main" id="{0EB5FB28-12E5-417E-8FCA-7DAE4FDE1358}"/>
              </a:ext>
            </a:extLst>
          </p:cNvPr>
          <p:cNvSpPr/>
          <p:nvPr/>
        </p:nvSpPr>
        <p:spPr>
          <a:xfrm>
            <a:off x="2840022" y="4747200"/>
            <a:ext cx="1849594" cy="103681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Domain Translation Table</a:t>
            </a:r>
            <a:endParaRPr lang="zh-CN" altLang="en-US" dirty="0"/>
          </a:p>
        </p:txBody>
      </p: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id="{A72B56B4-63E5-4072-BA5E-1D861AC641B3}"/>
              </a:ext>
            </a:extLst>
          </p:cNvPr>
          <p:cNvSpPr/>
          <p:nvPr/>
        </p:nvSpPr>
        <p:spPr>
          <a:xfrm>
            <a:off x="2657683" y="3205290"/>
            <a:ext cx="4175934" cy="11619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8ED165CD-D5CD-4A21-8BC9-14CDED0CEE39}"/>
              </a:ext>
            </a:extLst>
          </p:cNvPr>
          <p:cNvSpPr txBox="1">
            <a:spLocks/>
          </p:cNvSpPr>
          <p:nvPr/>
        </p:nvSpPr>
        <p:spPr>
          <a:xfrm>
            <a:off x="3166856" y="3174895"/>
            <a:ext cx="4089401" cy="416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Translation TLB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83F57EE-C8B8-4B27-A1EF-2A3D79958EA8}"/>
              </a:ext>
            </a:extLst>
          </p:cNvPr>
          <p:cNvCxnSpPr>
            <a:cxnSpLocks/>
          </p:cNvCxnSpPr>
          <p:nvPr/>
        </p:nvCxnSpPr>
        <p:spPr>
          <a:xfrm>
            <a:off x="2901950" y="2651813"/>
            <a:ext cx="862869" cy="516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11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MPK Virtualization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523840-AF7B-40EE-B948-924FC351C5DD}"/>
              </a:ext>
            </a:extLst>
          </p:cNvPr>
          <p:cNvSpPr txBox="1">
            <a:spLocks/>
          </p:cNvSpPr>
          <p:nvPr/>
        </p:nvSpPr>
        <p:spPr>
          <a:xfrm>
            <a:off x="724389" y="1284070"/>
            <a:ext cx="11082528" cy="1188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66EF8D9-B9EB-4950-9E8C-1B1680FCF8A1}"/>
              </a:ext>
            </a:extLst>
          </p:cNvPr>
          <p:cNvSpPr txBox="1">
            <a:spLocks/>
          </p:cNvSpPr>
          <p:nvPr/>
        </p:nvSpPr>
        <p:spPr>
          <a:xfrm>
            <a:off x="-22450" y="2050263"/>
            <a:ext cx="1252764" cy="733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20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Access (VA)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43">
            <a:extLst>
              <a:ext uri="{FF2B5EF4-FFF2-40B4-BE49-F238E27FC236}">
                <a16:creationId xmlns:a16="http://schemas.microsoft.com/office/drawing/2014/main" id="{4C281FCF-E9BF-4466-9BF0-A56B5379632E}"/>
              </a:ext>
            </a:extLst>
          </p:cNvPr>
          <p:cNvSpPr/>
          <p:nvPr/>
        </p:nvSpPr>
        <p:spPr>
          <a:xfrm>
            <a:off x="724389" y="3172893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Page Table</a:t>
            </a:r>
            <a:endParaRPr lang="zh-CN" altLang="en-US" sz="2400" dirty="0"/>
          </a:p>
        </p:txBody>
      </p:sp>
      <p:sp>
        <p:nvSpPr>
          <p:cNvPr id="30" name="Rectangle: Rounded Corners 43">
            <a:extLst>
              <a:ext uri="{FF2B5EF4-FFF2-40B4-BE49-F238E27FC236}">
                <a16:creationId xmlns:a16="http://schemas.microsoft.com/office/drawing/2014/main" id="{58ECF16B-EC34-4797-9B9E-35B85F594C65}"/>
              </a:ext>
            </a:extLst>
          </p:cNvPr>
          <p:cNvSpPr/>
          <p:nvPr/>
        </p:nvSpPr>
        <p:spPr>
          <a:xfrm>
            <a:off x="1828643" y="2203418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TLB</a:t>
            </a:r>
            <a:endParaRPr lang="zh-CN" altLang="en-US" sz="2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05E3F7-D0A4-4A10-A5FE-CEC505B4D97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64221" y="2417170"/>
            <a:ext cx="564422" cy="4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916791-8F04-4CDB-9A1B-6CD16BFDB209}"/>
              </a:ext>
            </a:extLst>
          </p:cNvPr>
          <p:cNvCxnSpPr>
            <a:cxnSpLocks/>
          </p:cNvCxnSpPr>
          <p:nvPr/>
        </p:nvCxnSpPr>
        <p:spPr>
          <a:xfrm flipV="1">
            <a:off x="1403350" y="2639675"/>
            <a:ext cx="984250" cy="533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3">
            <a:extLst>
              <a:ext uri="{FF2B5EF4-FFF2-40B4-BE49-F238E27FC236}">
                <a16:creationId xmlns:a16="http://schemas.microsoft.com/office/drawing/2014/main" id="{E57C5E0A-0785-4EB0-90E6-DF5D0EF52A58}"/>
              </a:ext>
            </a:extLst>
          </p:cNvPr>
          <p:cNvSpPr/>
          <p:nvPr/>
        </p:nvSpPr>
        <p:spPr>
          <a:xfrm>
            <a:off x="6037152" y="2208038"/>
            <a:ext cx="2201909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PKRU Register</a:t>
            </a:r>
            <a:endParaRPr lang="zh-CN" altLang="en-US" sz="2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AA1B2CD-053D-440D-B16B-B88A1963CC6E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2753440" y="2639675"/>
            <a:ext cx="924798" cy="5169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3">
            <a:extLst>
              <a:ext uri="{FF2B5EF4-FFF2-40B4-BE49-F238E27FC236}">
                <a16:creationId xmlns:a16="http://schemas.microsoft.com/office/drawing/2014/main" id="{2E92B18E-D3E1-4EE8-9697-9186004E52D3}"/>
              </a:ext>
            </a:extLst>
          </p:cNvPr>
          <p:cNvSpPr/>
          <p:nvPr/>
        </p:nvSpPr>
        <p:spPr>
          <a:xfrm>
            <a:off x="2840022" y="4747200"/>
            <a:ext cx="1849594" cy="103681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Domain Translation Table</a:t>
            </a:r>
            <a:endParaRPr lang="zh-CN" altLang="en-US" dirty="0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6372009-929A-4974-B005-FE4392A9309A}"/>
              </a:ext>
            </a:extLst>
          </p:cNvPr>
          <p:cNvCxnSpPr>
            <a:cxnSpLocks/>
          </p:cNvCxnSpPr>
          <p:nvPr/>
        </p:nvCxnSpPr>
        <p:spPr>
          <a:xfrm flipV="1">
            <a:off x="4603750" y="2639675"/>
            <a:ext cx="1492250" cy="565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64AF8B0-C3C1-4F7A-9537-C7EF0022DE21}"/>
              </a:ext>
            </a:extLst>
          </p:cNvPr>
          <p:cNvSpPr txBox="1">
            <a:spLocks/>
          </p:cNvSpPr>
          <p:nvPr/>
        </p:nvSpPr>
        <p:spPr>
          <a:xfrm>
            <a:off x="3372550" y="2641960"/>
            <a:ext cx="1377216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D7B6DEF-0BBB-43E6-9E94-C1BA2B8AF2B0}"/>
              </a:ext>
            </a:extLst>
          </p:cNvPr>
          <p:cNvSpPr txBox="1">
            <a:spLocks/>
          </p:cNvSpPr>
          <p:nvPr/>
        </p:nvSpPr>
        <p:spPr>
          <a:xfrm>
            <a:off x="699425" y="2704347"/>
            <a:ext cx="1277728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PTE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B49FF18-DACA-4E7A-A42A-88ED8486AF90}"/>
              </a:ext>
            </a:extLst>
          </p:cNvPr>
          <p:cNvCxnSpPr>
            <a:cxnSpLocks/>
          </p:cNvCxnSpPr>
          <p:nvPr/>
        </p:nvCxnSpPr>
        <p:spPr>
          <a:xfrm flipV="1">
            <a:off x="3678237" y="2426167"/>
            <a:ext cx="2358915" cy="155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7A1D3AAB-0299-4790-849C-1D0FF4FAA98D}"/>
              </a:ext>
            </a:extLst>
          </p:cNvPr>
          <p:cNvSpPr txBox="1">
            <a:spLocks/>
          </p:cNvSpPr>
          <p:nvPr/>
        </p:nvSpPr>
        <p:spPr>
          <a:xfrm>
            <a:off x="3935410" y="2053435"/>
            <a:ext cx="1849581" cy="3708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A335E65-FDFA-4343-BCAB-17DC4143CF39}"/>
              </a:ext>
            </a:extLst>
          </p:cNvPr>
          <p:cNvCxnSpPr>
            <a:cxnSpLocks/>
          </p:cNvCxnSpPr>
          <p:nvPr/>
        </p:nvCxnSpPr>
        <p:spPr>
          <a:xfrm>
            <a:off x="8234049" y="2446959"/>
            <a:ext cx="18084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855C9354-E70F-4175-B002-F0FF588E772B}"/>
              </a:ext>
            </a:extLst>
          </p:cNvPr>
          <p:cNvSpPr txBox="1">
            <a:spLocks/>
          </p:cNvSpPr>
          <p:nvPr/>
        </p:nvSpPr>
        <p:spPr>
          <a:xfrm>
            <a:off x="8133879" y="2036211"/>
            <a:ext cx="2060565" cy="510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Permission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31AB3C2-3547-4BE6-8AA1-D8DE389C5C47}"/>
              </a:ext>
            </a:extLst>
          </p:cNvPr>
          <p:cNvSpPr txBox="1">
            <a:spLocks/>
          </p:cNvSpPr>
          <p:nvPr/>
        </p:nvSpPr>
        <p:spPr>
          <a:xfrm>
            <a:off x="5674561" y="2792925"/>
            <a:ext cx="2459317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Update (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1 Perm)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68ECE06-144C-44A2-93A1-D7BC31480731}"/>
              </a:ext>
            </a:extLst>
          </p:cNvPr>
          <p:cNvSpPr/>
          <p:nvPr/>
        </p:nvSpPr>
        <p:spPr>
          <a:xfrm>
            <a:off x="1228092" y="2013297"/>
            <a:ext cx="8966352" cy="68830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: Rounded Corners 43">
            <a:extLst>
              <a:ext uri="{FF2B5EF4-FFF2-40B4-BE49-F238E27FC236}">
                <a16:creationId xmlns:a16="http://schemas.microsoft.com/office/drawing/2014/main" id="{C85CD1B5-DD09-4903-9552-C58DB590FA66}"/>
              </a:ext>
            </a:extLst>
          </p:cNvPr>
          <p:cNvSpPr/>
          <p:nvPr/>
        </p:nvSpPr>
        <p:spPr>
          <a:xfrm>
            <a:off x="1730847" y="1395009"/>
            <a:ext cx="3894780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 extra runtime overhead</a:t>
            </a:r>
            <a:endParaRPr lang="zh-CN" altLang="en-US" sz="2400" dirty="0"/>
          </a:p>
        </p:txBody>
      </p:sp>
      <p:sp>
        <p:nvSpPr>
          <p:cNvPr id="60" name="Rectangle: Rounded Corners 43">
            <a:extLst>
              <a:ext uri="{FF2B5EF4-FFF2-40B4-BE49-F238E27FC236}">
                <a16:creationId xmlns:a16="http://schemas.microsoft.com/office/drawing/2014/main" id="{2B209531-484B-4061-AB41-44ECFEA422AD}"/>
              </a:ext>
            </a:extLst>
          </p:cNvPr>
          <p:cNvSpPr/>
          <p:nvPr/>
        </p:nvSpPr>
        <p:spPr>
          <a:xfrm>
            <a:off x="6107895" y="1398612"/>
            <a:ext cx="3894780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Fast permission changes</a:t>
            </a:r>
            <a:endParaRPr lang="zh-CN" altLang="en-US" sz="2400" dirty="0"/>
          </a:p>
        </p:txBody>
      </p:sp>
      <p:sp>
        <p:nvSpPr>
          <p:cNvPr id="67" name="Rectangle: Rounded Corners 43">
            <a:extLst>
              <a:ext uri="{FF2B5EF4-FFF2-40B4-BE49-F238E27FC236}">
                <a16:creationId xmlns:a16="http://schemas.microsoft.com/office/drawing/2014/main" id="{CE7E8286-F4FD-45A3-AC7A-187B6CB636C3}"/>
              </a:ext>
            </a:extLst>
          </p:cNvPr>
          <p:cNvSpPr/>
          <p:nvPr/>
        </p:nvSpPr>
        <p:spPr>
          <a:xfrm>
            <a:off x="7176689" y="3854588"/>
            <a:ext cx="4000533" cy="47339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 system calls</a:t>
            </a:r>
            <a:endParaRPr lang="zh-CN" altLang="en-US" sz="2400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E4C6CE3-923A-4382-9B45-0DEE3FC0D123}"/>
              </a:ext>
            </a:extLst>
          </p:cNvPr>
          <p:cNvSpPr/>
          <p:nvPr/>
        </p:nvSpPr>
        <p:spPr>
          <a:xfrm>
            <a:off x="2590465" y="3118399"/>
            <a:ext cx="4383359" cy="27956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: Rounded Corners 43">
            <a:extLst>
              <a:ext uri="{FF2B5EF4-FFF2-40B4-BE49-F238E27FC236}">
                <a16:creationId xmlns:a16="http://schemas.microsoft.com/office/drawing/2014/main" id="{678CFE0B-041A-4ADE-87A0-873E72E1CD31}"/>
              </a:ext>
            </a:extLst>
          </p:cNvPr>
          <p:cNvSpPr/>
          <p:nvPr/>
        </p:nvSpPr>
        <p:spPr>
          <a:xfrm>
            <a:off x="7179800" y="4427424"/>
            <a:ext cx="4000533" cy="47339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Two entry updates</a:t>
            </a:r>
            <a:endParaRPr lang="zh-CN" altLang="en-US" sz="2400" dirty="0"/>
          </a:p>
        </p:txBody>
      </p:sp>
      <p:sp>
        <p:nvSpPr>
          <p:cNvPr id="70" name="Rectangle: Rounded Corners 43">
            <a:extLst>
              <a:ext uri="{FF2B5EF4-FFF2-40B4-BE49-F238E27FC236}">
                <a16:creationId xmlns:a16="http://schemas.microsoft.com/office/drawing/2014/main" id="{1763D796-94DA-466C-BCC9-BF29AEF5056B}"/>
              </a:ext>
            </a:extLst>
          </p:cNvPr>
          <p:cNvSpPr/>
          <p:nvPr/>
        </p:nvSpPr>
        <p:spPr>
          <a:xfrm>
            <a:off x="7176689" y="4985996"/>
            <a:ext cx="4000533" cy="47339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Programmer Transparent</a:t>
            </a:r>
            <a:endParaRPr lang="zh-CN" altLang="en-US" sz="2400" dirty="0"/>
          </a:p>
        </p:txBody>
      </p:sp>
      <p:sp>
        <p:nvSpPr>
          <p:cNvPr id="46" name="Rectangle: Rounded Corners 7">
            <a:extLst>
              <a:ext uri="{FF2B5EF4-FFF2-40B4-BE49-F238E27FC236}">
                <a16:creationId xmlns:a16="http://schemas.microsoft.com/office/drawing/2014/main" id="{A6D1AFE8-062C-4F6E-8D55-2103FD2A34C7}"/>
              </a:ext>
            </a:extLst>
          </p:cNvPr>
          <p:cNvSpPr/>
          <p:nvPr/>
        </p:nvSpPr>
        <p:spPr>
          <a:xfrm>
            <a:off x="2753440" y="3512342"/>
            <a:ext cx="1314481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Range</a:t>
            </a:r>
          </a:p>
        </p:txBody>
      </p:sp>
      <p:sp>
        <p:nvSpPr>
          <p:cNvPr id="47" name="Rectangle: Rounded Corners 7">
            <a:extLst>
              <a:ext uri="{FF2B5EF4-FFF2-40B4-BE49-F238E27FC236}">
                <a16:creationId xmlns:a16="http://schemas.microsoft.com/office/drawing/2014/main" id="{A664521F-4ED4-4D17-91B5-E2F3FCC04D39}"/>
              </a:ext>
            </a:extLst>
          </p:cNvPr>
          <p:cNvSpPr/>
          <p:nvPr/>
        </p:nvSpPr>
        <p:spPr>
          <a:xfrm>
            <a:off x="4613749" y="3522499"/>
            <a:ext cx="788248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PKey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: Rounded Corners 7">
            <a:extLst>
              <a:ext uri="{FF2B5EF4-FFF2-40B4-BE49-F238E27FC236}">
                <a16:creationId xmlns:a16="http://schemas.microsoft.com/office/drawing/2014/main" id="{1877E59B-EAA6-4AD6-91C9-D5B4BCAA23BD}"/>
              </a:ext>
            </a:extLst>
          </p:cNvPr>
          <p:cNvSpPr/>
          <p:nvPr/>
        </p:nvSpPr>
        <p:spPr>
          <a:xfrm>
            <a:off x="5405834" y="3520810"/>
            <a:ext cx="926779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Perm.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9E1CC10-7A38-4FF7-987D-070628F45A72}"/>
              </a:ext>
            </a:extLst>
          </p:cNvPr>
          <p:cNvSpPr/>
          <p:nvPr/>
        </p:nvSpPr>
        <p:spPr>
          <a:xfrm>
            <a:off x="2753441" y="3916044"/>
            <a:ext cx="1322710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PMO20 VA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9C87FA2-3635-490B-B783-771F7578D075}"/>
              </a:ext>
            </a:extLst>
          </p:cNvPr>
          <p:cNvSpPr/>
          <p:nvPr/>
        </p:nvSpPr>
        <p:spPr>
          <a:xfrm>
            <a:off x="4641063" y="3933733"/>
            <a:ext cx="788249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C7A9D3C-1F74-45EF-BC79-A67053002A8A}"/>
              </a:ext>
            </a:extLst>
          </p:cNvPr>
          <p:cNvSpPr/>
          <p:nvPr/>
        </p:nvSpPr>
        <p:spPr>
          <a:xfrm>
            <a:off x="5442130" y="3926800"/>
            <a:ext cx="884664" cy="32385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C000"/>
                </a:solidFill>
              </a:rPr>
              <a:t>RW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2" name="Rectangle: Rounded Corners 7">
            <a:extLst>
              <a:ext uri="{FF2B5EF4-FFF2-40B4-BE49-F238E27FC236}">
                <a16:creationId xmlns:a16="http://schemas.microsoft.com/office/drawing/2014/main" id="{8B205C50-B5A3-43BF-A4EF-A4183FE894F8}"/>
              </a:ext>
            </a:extLst>
          </p:cNvPr>
          <p:cNvSpPr/>
          <p:nvPr/>
        </p:nvSpPr>
        <p:spPr>
          <a:xfrm>
            <a:off x="2657683" y="3205290"/>
            <a:ext cx="4175934" cy="11619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B509EF5D-D791-41BC-9E29-E91F4F2EF581}"/>
              </a:ext>
            </a:extLst>
          </p:cNvPr>
          <p:cNvSpPr txBox="1">
            <a:spLocks/>
          </p:cNvSpPr>
          <p:nvPr/>
        </p:nvSpPr>
        <p:spPr>
          <a:xfrm>
            <a:off x="3166856" y="3174895"/>
            <a:ext cx="4089401" cy="416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Translation TLB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4010D7C-05A3-4B3A-B944-F2AB5A6B597B}"/>
              </a:ext>
            </a:extLst>
          </p:cNvPr>
          <p:cNvCxnSpPr>
            <a:cxnSpLocks/>
          </p:cNvCxnSpPr>
          <p:nvPr/>
        </p:nvCxnSpPr>
        <p:spPr>
          <a:xfrm flipV="1">
            <a:off x="4067921" y="3699454"/>
            <a:ext cx="511983" cy="2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26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3" grpId="0"/>
      <p:bldP spid="56" grpId="0"/>
      <p:bldP spid="57" grpId="0"/>
      <p:bldP spid="58" grpId="0" animBg="1"/>
      <p:bldP spid="59" grpId="0" animBg="1"/>
      <p:bldP spid="60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Second Hardware Virtualization Design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9" name="Rectangle: Rounded Corners 43">
            <a:extLst>
              <a:ext uri="{FF2B5EF4-FFF2-40B4-BE49-F238E27FC236}">
                <a16:creationId xmlns:a16="http://schemas.microsoft.com/office/drawing/2014/main" id="{DA7726B2-7E36-4909-A454-62A37D40FD84}"/>
              </a:ext>
            </a:extLst>
          </p:cNvPr>
          <p:cNvSpPr/>
          <p:nvPr/>
        </p:nvSpPr>
        <p:spPr>
          <a:xfrm>
            <a:off x="554736" y="3012394"/>
            <a:ext cx="1880301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Clean </a:t>
            </a:r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76" name="Rectangle: Rounded Corners 43">
            <a:extLst>
              <a:ext uri="{FF2B5EF4-FFF2-40B4-BE49-F238E27FC236}">
                <a16:creationId xmlns:a16="http://schemas.microsoft.com/office/drawing/2014/main" id="{34F0884E-D686-47ED-AD80-DB9957C7F3CC}"/>
              </a:ext>
            </a:extLst>
          </p:cNvPr>
          <p:cNvSpPr/>
          <p:nvPr/>
        </p:nvSpPr>
        <p:spPr>
          <a:xfrm>
            <a:off x="2582195" y="3009826"/>
            <a:ext cx="1880301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</a:t>
            </a:r>
            <a:r>
              <a:rPr lang="en-US" altLang="zh-CN" dirty="0" err="1"/>
              <a:t>Pkeys</a:t>
            </a:r>
            <a:endParaRPr lang="zh-CN" altLang="en-US" dirty="0"/>
          </a:p>
        </p:txBody>
      </p:sp>
      <p:sp>
        <p:nvSpPr>
          <p:cNvPr id="77" name="Rectangle: Rounded Corners 43">
            <a:extLst>
              <a:ext uri="{FF2B5EF4-FFF2-40B4-BE49-F238E27FC236}">
                <a16:creationId xmlns:a16="http://schemas.microsoft.com/office/drawing/2014/main" id="{24030714-4B45-4FC7-A35F-06EE403E4F84}"/>
              </a:ext>
            </a:extLst>
          </p:cNvPr>
          <p:cNvSpPr/>
          <p:nvPr/>
        </p:nvSpPr>
        <p:spPr>
          <a:xfrm>
            <a:off x="8445736" y="2976870"/>
            <a:ext cx="3345924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 and restore permissions</a:t>
            </a:r>
            <a:endParaRPr lang="zh-CN" altLang="en-US" dirty="0"/>
          </a:p>
        </p:txBody>
      </p:sp>
      <p:sp>
        <p:nvSpPr>
          <p:cNvPr id="98" name="Rectangle: Rounded Corners 43">
            <a:extLst>
              <a:ext uri="{FF2B5EF4-FFF2-40B4-BE49-F238E27FC236}">
                <a16:creationId xmlns:a16="http://schemas.microsoft.com/office/drawing/2014/main" id="{12D6FDD1-09D8-48F0-A785-70C0D165B25C}"/>
              </a:ext>
            </a:extLst>
          </p:cNvPr>
          <p:cNvSpPr/>
          <p:nvPr/>
        </p:nvSpPr>
        <p:spPr>
          <a:xfrm>
            <a:off x="4609654" y="2984593"/>
            <a:ext cx="3345924" cy="41129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TLB invalidations</a:t>
            </a:r>
            <a:endParaRPr lang="zh-CN" altLang="en-US" dirty="0"/>
          </a:p>
        </p:txBody>
      </p:sp>
      <p:sp>
        <p:nvSpPr>
          <p:cNvPr id="17" name="Rectangle: Rounded Corners 43">
            <a:extLst>
              <a:ext uri="{FF2B5EF4-FFF2-40B4-BE49-F238E27FC236}">
                <a16:creationId xmlns:a16="http://schemas.microsoft.com/office/drawing/2014/main" id="{F354F2C7-C6BC-4427-93C0-E18CAFD784BD}"/>
              </a:ext>
            </a:extLst>
          </p:cNvPr>
          <p:cNvSpPr/>
          <p:nvPr/>
        </p:nvSpPr>
        <p:spPr>
          <a:xfrm>
            <a:off x="1257756" y="4302762"/>
            <a:ext cx="6409480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Domain Virtualization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46994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6" grpId="0" animBg="1"/>
      <p:bldP spid="9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Inefficiency from TLB invalidations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BF8ED0-7903-4BA7-B6F8-BEC3EA619A6D}"/>
              </a:ext>
            </a:extLst>
          </p:cNvPr>
          <p:cNvSpPr txBox="1">
            <a:spLocks/>
          </p:cNvSpPr>
          <p:nvPr/>
        </p:nvSpPr>
        <p:spPr>
          <a:xfrm>
            <a:off x="894538" y="2042283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D65929-114D-4A1B-97E8-DD2C62D76372}"/>
              </a:ext>
            </a:extLst>
          </p:cNvPr>
          <p:cNvSpPr txBox="1">
            <a:spLocks/>
          </p:cNvSpPr>
          <p:nvPr/>
        </p:nvSpPr>
        <p:spPr>
          <a:xfrm>
            <a:off x="3041593" y="2062090"/>
            <a:ext cx="2381308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PKRU Register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BB33FEF-0DA4-465B-B2FE-05002BB70263}"/>
              </a:ext>
            </a:extLst>
          </p:cNvPr>
          <p:cNvCxnSpPr>
            <a:cxnSpLocks/>
          </p:cNvCxnSpPr>
          <p:nvPr/>
        </p:nvCxnSpPr>
        <p:spPr>
          <a:xfrm>
            <a:off x="1646237" y="2212144"/>
            <a:ext cx="13001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CDBD77-4B51-4CEA-A71F-52194FF0E433}"/>
              </a:ext>
            </a:extLst>
          </p:cNvPr>
          <p:cNvSpPr txBox="1">
            <a:spLocks/>
          </p:cNvSpPr>
          <p:nvPr/>
        </p:nvSpPr>
        <p:spPr>
          <a:xfrm>
            <a:off x="1714292" y="1748587"/>
            <a:ext cx="1980584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endParaRPr lang="zh-CN" altLang="en-US" sz="18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3AE11CD-3139-4351-B8B1-DE190638CE95}"/>
              </a:ext>
            </a:extLst>
          </p:cNvPr>
          <p:cNvSpPr txBox="1">
            <a:spLocks/>
          </p:cNvSpPr>
          <p:nvPr/>
        </p:nvSpPr>
        <p:spPr>
          <a:xfrm>
            <a:off x="9018037" y="2149122"/>
            <a:ext cx="1878681" cy="36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PKey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 5 Perm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5CFCC6-C901-4451-9012-F2761C935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397710"/>
              </p:ext>
            </p:extLst>
          </p:nvPr>
        </p:nvGraphicFramePr>
        <p:xfrm>
          <a:off x="8681027" y="2710821"/>
          <a:ext cx="2552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86">
                  <a:extLst>
                    <a:ext uri="{9D8B030D-6E8A-4147-A177-3AD203B41FA5}">
                      <a16:colId xmlns:a16="http://schemas.microsoft.com/office/drawing/2014/main" val="3841205426"/>
                    </a:ext>
                  </a:extLst>
                </a:gridCol>
                <a:gridCol w="1930164">
                  <a:extLst>
                    <a:ext uri="{9D8B030D-6E8A-4147-A177-3AD203B41FA5}">
                      <a16:colId xmlns:a16="http://schemas.microsoft.com/office/drawing/2014/main" val="297893731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47299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PMO X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88850"/>
                  </a:ext>
                </a:extLst>
              </a:tr>
            </a:tbl>
          </a:graphicData>
        </a:graphic>
      </p:graphicFrame>
      <p:sp>
        <p:nvSpPr>
          <p:cNvPr id="20" name="Rectangle: Rounded Corners 43">
            <a:extLst>
              <a:ext uri="{FF2B5EF4-FFF2-40B4-BE49-F238E27FC236}">
                <a16:creationId xmlns:a16="http://schemas.microsoft.com/office/drawing/2014/main" id="{3442B351-EF0A-4C96-953E-E56833BD35A2}"/>
              </a:ext>
            </a:extLst>
          </p:cNvPr>
          <p:cNvSpPr/>
          <p:nvPr/>
        </p:nvSpPr>
        <p:spPr>
          <a:xfrm>
            <a:off x="8465753" y="1812932"/>
            <a:ext cx="3031154" cy="370841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Index represents </a:t>
            </a:r>
            <a:r>
              <a:rPr lang="en-US" altLang="zh-CN" sz="2400" dirty="0" err="1"/>
              <a:t>PKey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DA743D1D-15C7-4E07-BA25-FC352609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552535"/>
              </p:ext>
            </p:extLst>
          </p:nvPr>
        </p:nvGraphicFramePr>
        <p:xfrm>
          <a:off x="8681027" y="3365263"/>
          <a:ext cx="2552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86">
                  <a:extLst>
                    <a:ext uri="{9D8B030D-6E8A-4147-A177-3AD203B41FA5}">
                      <a16:colId xmlns:a16="http://schemas.microsoft.com/office/drawing/2014/main" val="3841205426"/>
                    </a:ext>
                  </a:extLst>
                </a:gridCol>
                <a:gridCol w="1930164">
                  <a:extLst>
                    <a:ext uri="{9D8B030D-6E8A-4147-A177-3AD203B41FA5}">
                      <a16:colId xmlns:a16="http://schemas.microsoft.com/office/drawing/2014/main" val="297893731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47299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PMO X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88850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DEC0231-B01B-491E-839A-640554ED6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06470"/>
              </p:ext>
            </p:extLst>
          </p:nvPr>
        </p:nvGraphicFramePr>
        <p:xfrm>
          <a:off x="8681028" y="4367049"/>
          <a:ext cx="2552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86">
                  <a:extLst>
                    <a:ext uri="{9D8B030D-6E8A-4147-A177-3AD203B41FA5}">
                      <a16:colId xmlns:a16="http://schemas.microsoft.com/office/drawing/2014/main" val="3841205426"/>
                    </a:ext>
                  </a:extLst>
                </a:gridCol>
                <a:gridCol w="1930164">
                  <a:extLst>
                    <a:ext uri="{9D8B030D-6E8A-4147-A177-3AD203B41FA5}">
                      <a16:colId xmlns:a16="http://schemas.microsoft.com/office/drawing/2014/main" val="297893731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47299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PMO X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88850"/>
                  </a:ext>
                </a:extLst>
              </a:tr>
            </a:tbl>
          </a:graphicData>
        </a:graphic>
      </p:graphicFrame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9985B0-C837-4B6B-BEBA-3D786EC683D1}"/>
              </a:ext>
            </a:extLst>
          </p:cNvPr>
          <p:cNvSpPr txBox="1">
            <a:spLocks/>
          </p:cNvSpPr>
          <p:nvPr/>
        </p:nvSpPr>
        <p:spPr>
          <a:xfrm>
            <a:off x="5657793" y="3854586"/>
            <a:ext cx="1693891" cy="36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…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43">
            <a:extLst>
              <a:ext uri="{FF2B5EF4-FFF2-40B4-BE49-F238E27FC236}">
                <a16:creationId xmlns:a16="http://schemas.microsoft.com/office/drawing/2014/main" id="{809A4078-2287-4C44-B1E1-3BBA3F0FFCD0}"/>
              </a:ext>
            </a:extLst>
          </p:cNvPr>
          <p:cNvSpPr/>
          <p:nvPr/>
        </p:nvSpPr>
        <p:spPr>
          <a:xfrm>
            <a:off x="5562600" y="2669215"/>
            <a:ext cx="2546348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Thread 0 PKRU register</a:t>
            </a:r>
            <a:endParaRPr lang="zh-CN" alt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43">
            <a:extLst>
              <a:ext uri="{FF2B5EF4-FFF2-40B4-BE49-F238E27FC236}">
                <a16:creationId xmlns:a16="http://schemas.microsoft.com/office/drawing/2014/main" id="{4E518DB3-B99E-4F13-ADAF-CB2E2E709DD1}"/>
              </a:ext>
            </a:extLst>
          </p:cNvPr>
          <p:cNvSpPr/>
          <p:nvPr/>
        </p:nvSpPr>
        <p:spPr>
          <a:xfrm>
            <a:off x="5562599" y="3344599"/>
            <a:ext cx="2546349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Thread 1 PKRU register</a:t>
            </a:r>
            <a:endParaRPr lang="zh-CN" alt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43">
            <a:extLst>
              <a:ext uri="{FF2B5EF4-FFF2-40B4-BE49-F238E27FC236}">
                <a16:creationId xmlns:a16="http://schemas.microsoft.com/office/drawing/2014/main" id="{690EE46E-7ADF-493F-8FA2-AD41239AC155}"/>
              </a:ext>
            </a:extLst>
          </p:cNvPr>
          <p:cNvSpPr/>
          <p:nvPr/>
        </p:nvSpPr>
        <p:spPr>
          <a:xfrm>
            <a:off x="5562600" y="4313068"/>
            <a:ext cx="2546350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Thread 20 PKRU register</a:t>
            </a:r>
            <a:endParaRPr lang="zh-CN" alt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07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5" grpId="0"/>
      <p:bldP spid="30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Inefficiency from TLB invalidations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BF8ED0-7903-4BA7-B6F8-BEC3EA619A6D}"/>
              </a:ext>
            </a:extLst>
          </p:cNvPr>
          <p:cNvSpPr txBox="1">
            <a:spLocks/>
          </p:cNvSpPr>
          <p:nvPr/>
        </p:nvSpPr>
        <p:spPr>
          <a:xfrm>
            <a:off x="894538" y="2042283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D65929-114D-4A1B-97E8-DD2C62D76372}"/>
              </a:ext>
            </a:extLst>
          </p:cNvPr>
          <p:cNvSpPr txBox="1">
            <a:spLocks/>
          </p:cNvSpPr>
          <p:nvPr/>
        </p:nvSpPr>
        <p:spPr>
          <a:xfrm>
            <a:off x="3041593" y="2062090"/>
            <a:ext cx="2381308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PKRU Register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BB33FEF-0DA4-465B-B2FE-05002BB70263}"/>
              </a:ext>
            </a:extLst>
          </p:cNvPr>
          <p:cNvCxnSpPr>
            <a:cxnSpLocks/>
          </p:cNvCxnSpPr>
          <p:nvPr/>
        </p:nvCxnSpPr>
        <p:spPr>
          <a:xfrm>
            <a:off x="1646237" y="2212144"/>
            <a:ext cx="13001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CDBD77-4B51-4CEA-A71F-52194FF0E433}"/>
              </a:ext>
            </a:extLst>
          </p:cNvPr>
          <p:cNvSpPr txBox="1">
            <a:spLocks/>
          </p:cNvSpPr>
          <p:nvPr/>
        </p:nvSpPr>
        <p:spPr>
          <a:xfrm>
            <a:off x="1714292" y="1748587"/>
            <a:ext cx="1980584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endParaRPr lang="zh-CN" altLang="en-US" sz="18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5CFCC6-C901-4451-9012-F2761C935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39815"/>
              </p:ext>
            </p:extLst>
          </p:nvPr>
        </p:nvGraphicFramePr>
        <p:xfrm>
          <a:off x="8681027" y="2710821"/>
          <a:ext cx="2552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86">
                  <a:extLst>
                    <a:ext uri="{9D8B030D-6E8A-4147-A177-3AD203B41FA5}">
                      <a16:colId xmlns:a16="http://schemas.microsoft.com/office/drawing/2014/main" val="3841205426"/>
                    </a:ext>
                  </a:extLst>
                </a:gridCol>
                <a:gridCol w="1930164">
                  <a:extLst>
                    <a:ext uri="{9D8B030D-6E8A-4147-A177-3AD203B41FA5}">
                      <a16:colId xmlns:a16="http://schemas.microsoft.com/office/drawing/2014/main" val="297893731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47299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PMO Y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8885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DA743D1D-15C7-4E07-BA25-FC352609066B}"/>
              </a:ext>
            </a:extLst>
          </p:cNvPr>
          <p:cNvGraphicFramePr>
            <a:graphicFrameLocks noGrp="1"/>
          </p:cNvGraphicFramePr>
          <p:nvPr/>
        </p:nvGraphicFramePr>
        <p:xfrm>
          <a:off x="8681027" y="3365263"/>
          <a:ext cx="2552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86">
                  <a:extLst>
                    <a:ext uri="{9D8B030D-6E8A-4147-A177-3AD203B41FA5}">
                      <a16:colId xmlns:a16="http://schemas.microsoft.com/office/drawing/2014/main" val="3841205426"/>
                    </a:ext>
                  </a:extLst>
                </a:gridCol>
                <a:gridCol w="1930164">
                  <a:extLst>
                    <a:ext uri="{9D8B030D-6E8A-4147-A177-3AD203B41FA5}">
                      <a16:colId xmlns:a16="http://schemas.microsoft.com/office/drawing/2014/main" val="297893731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47299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PMO X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88850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DEC0231-B01B-491E-839A-640554ED620A}"/>
              </a:ext>
            </a:extLst>
          </p:cNvPr>
          <p:cNvGraphicFramePr>
            <a:graphicFrameLocks noGrp="1"/>
          </p:cNvGraphicFramePr>
          <p:nvPr/>
        </p:nvGraphicFramePr>
        <p:xfrm>
          <a:off x="8681028" y="4367049"/>
          <a:ext cx="2552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86">
                  <a:extLst>
                    <a:ext uri="{9D8B030D-6E8A-4147-A177-3AD203B41FA5}">
                      <a16:colId xmlns:a16="http://schemas.microsoft.com/office/drawing/2014/main" val="3841205426"/>
                    </a:ext>
                  </a:extLst>
                </a:gridCol>
                <a:gridCol w="1930164">
                  <a:extLst>
                    <a:ext uri="{9D8B030D-6E8A-4147-A177-3AD203B41FA5}">
                      <a16:colId xmlns:a16="http://schemas.microsoft.com/office/drawing/2014/main" val="297893731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47299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PMO X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88850"/>
                  </a:ext>
                </a:extLst>
              </a:tr>
            </a:tbl>
          </a:graphicData>
        </a:graphic>
      </p:graphicFrame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9985B0-C837-4B6B-BEBA-3D786EC683D1}"/>
              </a:ext>
            </a:extLst>
          </p:cNvPr>
          <p:cNvSpPr txBox="1">
            <a:spLocks/>
          </p:cNvSpPr>
          <p:nvPr/>
        </p:nvSpPr>
        <p:spPr>
          <a:xfrm>
            <a:off x="5657793" y="3854586"/>
            <a:ext cx="1693891" cy="36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…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43">
            <a:extLst>
              <a:ext uri="{FF2B5EF4-FFF2-40B4-BE49-F238E27FC236}">
                <a16:creationId xmlns:a16="http://schemas.microsoft.com/office/drawing/2014/main" id="{809A4078-2287-4C44-B1E1-3BBA3F0FFCD0}"/>
              </a:ext>
            </a:extLst>
          </p:cNvPr>
          <p:cNvSpPr/>
          <p:nvPr/>
        </p:nvSpPr>
        <p:spPr>
          <a:xfrm>
            <a:off x="5562600" y="2669215"/>
            <a:ext cx="2546348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Thread 0 PKRU register</a:t>
            </a:r>
            <a:endParaRPr lang="zh-CN" alt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43">
            <a:extLst>
              <a:ext uri="{FF2B5EF4-FFF2-40B4-BE49-F238E27FC236}">
                <a16:creationId xmlns:a16="http://schemas.microsoft.com/office/drawing/2014/main" id="{4E518DB3-B99E-4F13-ADAF-CB2E2E709DD1}"/>
              </a:ext>
            </a:extLst>
          </p:cNvPr>
          <p:cNvSpPr/>
          <p:nvPr/>
        </p:nvSpPr>
        <p:spPr>
          <a:xfrm>
            <a:off x="5562599" y="3344599"/>
            <a:ext cx="2546349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Thread 1 PKRU register</a:t>
            </a:r>
            <a:endParaRPr lang="zh-CN" alt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43">
            <a:extLst>
              <a:ext uri="{FF2B5EF4-FFF2-40B4-BE49-F238E27FC236}">
                <a16:creationId xmlns:a16="http://schemas.microsoft.com/office/drawing/2014/main" id="{690EE46E-7ADF-493F-8FA2-AD41239AC155}"/>
              </a:ext>
            </a:extLst>
          </p:cNvPr>
          <p:cNvSpPr/>
          <p:nvPr/>
        </p:nvSpPr>
        <p:spPr>
          <a:xfrm>
            <a:off x="5562600" y="4313068"/>
            <a:ext cx="2546350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Thread 20 PKRU register</a:t>
            </a:r>
            <a:endParaRPr lang="zh-CN" alt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43">
            <a:extLst>
              <a:ext uri="{FF2B5EF4-FFF2-40B4-BE49-F238E27FC236}">
                <a16:creationId xmlns:a16="http://schemas.microsoft.com/office/drawing/2014/main" id="{6BC7A199-C558-4CE9-BEAF-2775D28A0B13}"/>
              </a:ext>
            </a:extLst>
          </p:cNvPr>
          <p:cNvSpPr/>
          <p:nvPr/>
        </p:nvSpPr>
        <p:spPr>
          <a:xfrm>
            <a:off x="2766277" y="2656892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0 TLB</a:t>
            </a:r>
            <a:endParaRPr lang="zh-CN" alt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698071D-A0AE-4165-9D6F-31AF4FA84A53}"/>
              </a:ext>
            </a:extLst>
          </p:cNvPr>
          <p:cNvSpPr txBox="1">
            <a:spLocks/>
          </p:cNvSpPr>
          <p:nvPr/>
        </p:nvSpPr>
        <p:spPr>
          <a:xfrm>
            <a:off x="2571750" y="3217771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X</a:t>
            </a:r>
            <a:endParaRPr lang="zh-CN" altLang="en-US" sz="2000" b="1" dirty="0">
              <a:solidFill>
                <a:srgbClr val="FF0000"/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D76EDDA-C352-4E4F-8C26-162892F94920}"/>
              </a:ext>
            </a:extLst>
          </p:cNvPr>
          <p:cNvSpPr txBox="1">
            <a:spLocks/>
          </p:cNvSpPr>
          <p:nvPr/>
        </p:nvSpPr>
        <p:spPr>
          <a:xfrm>
            <a:off x="3929733" y="3217770"/>
            <a:ext cx="1244657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 err="1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 5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67095CB-FEF6-4DDE-91EF-4C0E3E2F7790}"/>
              </a:ext>
            </a:extLst>
          </p:cNvPr>
          <p:cNvCxnSpPr>
            <a:cxnSpLocks/>
          </p:cNvCxnSpPr>
          <p:nvPr/>
        </p:nvCxnSpPr>
        <p:spPr>
          <a:xfrm>
            <a:off x="3515312" y="3400334"/>
            <a:ext cx="330200" cy="305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43">
            <a:extLst>
              <a:ext uri="{FF2B5EF4-FFF2-40B4-BE49-F238E27FC236}">
                <a16:creationId xmlns:a16="http://schemas.microsoft.com/office/drawing/2014/main" id="{74849D18-CE06-4FA3-A861-C2B89BE717EB}"/>
              </a:ext>
            </a:extLst>
          </p:cNvPr>
          <p:cNvSpPr/>
          <p:nvPr/>
        </p:nvSpPr>
        <p:spPr>
          <a:xfrm>
            <a:off x="349250" y="2647823"/>
            <a:ext cx="1889713" cy="433834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TLB invalidation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516B8C3-4057-4212-B413-B722E4BBC78F}"/>
              </a:ext>
            </a:extLst>
          </p:cNvPr>
          <p:cNvCxnSpPr>
            <a:cxnSpLocks/>
          </p:cNvCxnSpPr>
          <p:nvPr/>
        </p:nvCxnSpPr>
        <p:spPr>
          <a:xfrm>
            <a:off x="2308813" y="2840794"/>
            <a:ext cx="3962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3D234102-97D0-444D-BF29-F15ED9FE43CC}"/>
              </a:ext>
            </a:extLst>
          </p:cNvPr>
          <p:cNvSpPr txBox="1">
            <a:spLocks/>
          </p:cNvSpPr>
          <p:nvPr/>
        </p:nvSpPr>
        <p:spPr>
          <a:xfrm>
            <a:off x="9018037" y="2149122"/>
            <a:ext cx="1878681" cy="36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PKey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 5 Perm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43">
            <a:extLst>
              <a:ext uri="{FF2B5EF4-FFF2-40B4-BE49-F238E27FC236}">
                <a16:creationId xmlns:a16="http://schemas.microsoft.com/office/drawing/2014/main" id="{9C35ADE2-F90B-0A4F-9652-1A810A52DA07}"/>
              </a:ext>
            </a:extLst>
          </p:cNvPr>
          <p:cNvSpPr/>
          <p:nvPr/>
        </p:nvSpPr>
        <p:spPr>
          <a:xfrm>
            <a:off x="8465753" y="1812932"/>
            <a:ext cx="3031154" cy="370841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Index represents </a:t>
            </a:r>
            <a:r>
              <a:rPr lang="en-US" altLang="zh-CN" sz="2400" dirty="0" err="1"/>
              <a:t>PKey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687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19" grpId="1"/>
      <p:bldP spid="21" grpId="0"/>
      <p:bldP spid="21" grpId="1"/>
      <p:bldP spid="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Inefficiency from TLB invalidations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BF8ED0-7903-4BA7-B6F8-BEC3EA619A6D}"/>
              </a:ext>
            </a:extLst>
          </p:cNvPr>
          <p:cNvSpPr txBox="1">
            <a:spLocks/>
          </p:cNvSpPr>
          <p:nvPr/>
        </p:nvSpPr>
        <p:spPr>
          <a:xfrm>
            <a:off x="894538" y="2042283"/>
            <a:ext cx="134442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D65929-114D-4A1B-97E8-DD2C62D76372}"/>
              </a:ext>
            </a:extLst>
          </p:cNvPr>
          <p:cNvSpPr txBox="1">
            <a:spLocks/>
          </p:cNvSpPr>
          <p:nvPr/>
        </p:nvSpPr>
        <p:spPr>
          <a:xfrm>
            <a:off x="3041593" y="2062090"/>
            <a:ext cx="2381308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PKRU Register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BB33FEF-0DA4-465B-B2FE-05002BB70263}"/>
              </a:ext>
            </a:extLst>
          </p:cNvPr>
          <p:cNvCxnSpPr>
            <a:cxnSpLocks/>
          </p:cNvCxnSpPr>
          <p:nvPr/>
        </p:nvCxnSpPr>
        <p:spPr>
          <a:xfrm>
            <a:off x="1646237" y="2212144"/>
            <a:ext cx="13001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FCDBD77-4B51-4CEA-A71F-52194FF0E433}"/>
              </a:ext>
            </a:extLst>
          </p:cNvPr>
          <p:cNvSpPr txBox="1">
            <a:spLocks/>
          </p:cNvSpPr>
          <p:nvPr/>
        </p:nvSpPr>
        <p:spPr>
          <a:xfrm>
            <a:off x="1714292" y="1748587"/>
            <a:ext cx="1980584" cy="434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err="1">
                <a:latin typeface="Sitka Banner" panose="02000505000000020004" pitchFamily="2" charset="0"/>
                <a:cs typeface="Times New Roman" panose="02020603050405020304" pitchFamily="18" charset="0"/>
              </a:rPr>
              <a:t>Pkey</a:t>
            </a:r>
            <a:endParaRPr lang="zh-CN" altLang="en-US" sz="1800" dirty="0"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05CFCC6-C901-4451-9012-F2761C935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82177"/>
              </p:ext>
            </p:extLst>
          </p:nvPr>
        </p:nvGraphicFramePr>
        <p:xfrm>
          <a:off x="8681027" y="2710821"/>
          <a:ext cx="2552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86">
                  <a:extLst>
                    <a:ext uri="{9D8B030D-6E8A-4147-A177-3AD203B41FA5}">
                      <a16:colId xmlns:a16="http://schemas.microsoft.com/office/drawing/2014/main" val="3841205426"/>
                    </a:ext>
                  </a:extLst>
                </a:gridCol>
                <a:gridCol w="1930164">
                  <a:extLst>
                    <a:ext uri="{9D8B030D-6E8A-4147-A177-3AD203B41FA5}">
                      <a16:colId xmlns:a16="http://schemas.microsoft.com/office/drawing/2014/main" val="297893731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47299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PMO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88850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DA743D1D-15C7-4E07-BA25-FC3526090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89017"/>
              </p:ext>
            </p:extLst>
          </p:nvPr>
        </p:nvGraphicFramePr>
        <p:xfrm>
          <a:off x="8681027" y="3365263"/>
          <a:ext cx="2552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86">
                  <a:extLst>
                    <a:ext uri="{9D8B030D-6E8A-4147-A177-3AD203B41FA5}">
                      <a16:colId xmlns:a16="http://schemas.microsoft.com/office/drawing/2014/main" val="3841205426"/>
                    </a:ext>
                  </a:extLst>
                </a:gridCol>
                <a:gridCol w="1930164">
                  <a:extLst>
                    <a:ext uri="{9D8B030D-6E8A-4147-A177-3AD203B41FA5}">
                      <a16:colId xmlns:a16="http://schemas.microsoft.com/office/drawing/2014/main" val="297893731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47299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PMO 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88850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2DEC0231-B01B-491E-839A-640554ED6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78643"/>
              </p:ext>
            </p:extLst>
          </p:nvPr>
        </p:nvGraphicFramePr>
        <p:xfrm>
          <a:off x="8681028" y="4367049"/>
          <a:ext cx="25527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86">
                  <a:extLst>
                    <a:ext uri="{9D8B030D-6E8A-4147-A177-3AD203B41FA5}">
                      <a16:colId xmlns:a16="http://schemas.microsoft.com/office/drawing/2014/main" val="3841205426"/>
                    </a:ext>
                  </a:extLst>
                </a:gridCol>
                <a:gridCol w="1930164">
                  <a:extLst>
                    <a:ext uri="{9D8B030D-6E8A-4147-A177-3AD203B41FA5}">
                      <a16:colId xmlns:a16="http://schemas.microsoft.com/office/drawing/2014/main" val="2978937314"/>
                    </a:ext>
                  </a:extLst>
                </a:gridCol>
                <a:gridCol w="298450">
                  <a:extLst>
                    <a:ext uri="{9D8B030D-6E8A-4147-A177-3AD203B41FA5}">
                      <a16:colId xmlns:a16="http://schemas.microsoft.com/office/drawing/2014/main" val="2472993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PMO </a:t>
                      </a:r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2F559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solidFill>
                      <a:srgbClr val="2F55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88850"/>
                  </a:ext>
                </a:extLst>
              </a:tr>
            </a:tbl>
          </a:graphicData>
        </a:graphic>
      </p:graphicFrame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89985B0-C837-4B6B-BEBA-3D786EC683D1}"/>
              </a:ext>
            </a:extLst>
          </p:cNvPr>
          <p:cNvSpPr txBox="1">
            <a:spLocks/>
          </p:cNvSpPr>
          <p:nvPr/>
        </p:nvSpPr>
        <p:spPr>
          <a:xfrm>
            <a:off x="5657793" y="3854586"/>
            <a:ext cx="1693891" cy="36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…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Rectangle: Rounded Corners 43">
            <a:extLst>
              <a:ext uri="{FF2B5EF4-FFF2-40B4-BE49-F238E27FC236}">
                <a16:creationId xmlns:a16="http://schemas.microsoft.com/office/drawing/2014/main" id="{809A4078-2287-4C44-B1E1-3BBA3F0FFCD0}"/>
              </a:ext>
            </a:extLst>
          </p:cNvPr>
          <p:cNvSpPr/>
          <p:nvPr/>
        </p:nvSpPr>
        <p:spPr>
          <a:xfrm>
            <a:off x="5562600" y="2669215"/>
            <a:ext cx="2546348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Thread 0 PKRU register</a:t>
            </a:r>
            <a:endParaRPr lang="zh-CN" alt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43">
            <a:extLst>
              <a:ext uri="{FF2B5EF4-FFF2-40B4-BE49-F238E27FC236}">
                <a16:creationId xmlns:a16="http://schemas.microsoft.com/office/drawing/2014/main" id="{4E518DB3-B99E-4F13-ADAF-CB2E2E709DD1}"/>
              </a:ext>
            </a:extLst>
          </p:cNvPr>
          <p:cNvSpPr/>
          <p:nvPr/>
        </p:nvSpPr>
        <p:spPr>
          <a:xfrm>
            <a:off x="5562599" y="3344599"/>
            <a:ext cx="2546349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Thread 1 PKRU register</a:t>
            </a:r>
            <a:endParaRPr lang="zh-CN" alt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Rectangle: Rounded Corners 43">
            <a:extLst>
              <a:ext uri="{FF2B5EF4-FFF2-40B4-BE49-F238E27FC236}">
                <a16:creationId xmlns:a16="http://schemas.microsoft.com/office/drawing/2014/main" id="{690EE46E-7ADF-493F-8FA2-AD41239AC155}"/>
              </a:ext>
            </a:extLst>
          </p:cNvPr>
          <p:cNvSpPr/>
          <p:nvPr/>
        </p:nvSpPr>
        <p:spPr>
          <a:xfrm>
            <a:off x="5562600" y="4313068"/>
            <a:ext cx="2546350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bg1"/>
                </a:solidFill>
                <a:cs typeface="Times New Roman" panose="02020603050405020304" pitchFamily="18" charset="0"/>
              </a:rPr>
              <a:t>Thread 20 PKRU register</a:t>
            </a:r>
            <a:endParaRPr lang="zh-CN" altLang="en-US" dirty="0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43">
            <a:extLst>
              <a:ext uri="{FF2B5EF4-FFF2-40B4-BE49-F238E27FC236}">
                <a16:creationId xmlns:a16="http://schemas.microsoft.com/office/drawing/2014/main" id="{6BC7A199-C558-4CE9-BEAF-2775D28A0B13}"/>
              </a:ext>
            </a:extLst>
          </p:cNvPr>
          <p:cNvSpPr/>
          <p:nvPr/>
        </p:nvSpPr>
        <p:spPr>
          <a:xfrm>
            <a:off x="2766277" y="2656892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0 TLB</a:t>
            </a:r>
            <a:endParaRPr lang="zh-CN" altLang="en-US" dirty="0"/>
          </a:p>
        </p:txBody>
      </p:sp>
      <p:sp>
        <p:nvSpPr>
          <p:cNvPr id="26" name="Rectangle: Rounded Corners 43">
            <a:extLst>
              <a:ext uri="{FF2B5EF4-FFF2-40B4-BE49-F238E27FC236}">
                <a16:creationId xmlns:a16="http://schemas.microsoft.com/office/drawing/2014/main" id="{74849D18-CE06-4FA3-A861-C2B89BE717EB}"/>
              </a:ext>
            </a:extLst>
          </p:cNvPr>
          <p:cNvSpPr/>
          <p:nvPr/>
        </p:nvSpPr>
        <p:spPr>
          <a:xfrm>
            <a:off x="349250" y="2647823"/>
            <a:ext cx="1889713" cy="433834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TLB invalidation</a:t>
            </a:r>
          </a:p>
        </p:txBody>
      </p:sp>
      <p:sp>
        <p:nvSpPr>
          <p:cNvPr id="28" name="Rectangle: Rounded Corners 43">
            <a:extLst>
              <a:ext uri="{FF2B5EF4-FFF2-40B4-BE49-F238E27FC236}">
                <a16:creationId xmlns:a16="http://schemas.microsoft.com/office/drawing/2014/main" id="{F04BDB28-E57C-4904-9F8E-4C0246637491}"/>
              </a:ext>
            </a:extLst>
          </p:cNvPr>
          <p:cNvSpPr/>
          <p:nvPr/>
        </p:nvSpPr>
        <p:spPr>
          <a:xfrm>
            <a:off x="2766277" y="3319767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 TLB</a:t>
            </a:r>
            <a:endParaRPr lang="zh-CN" altLang="en-US" dirty="0"/>
          </a:p>
        </p:txBody>
      </p:sp>
      <p:sp>
        <p:nvSpPr>
          <p:cNvPr id="29" name="Rectangle: Rounded Corners 43">
            <a:extLst>
              <a:ext uri="{FF2B5EF4-FFF2-40B4-BE49-F238E27FC236}">
                <a16:creationId xmlns:a16="http://schemas.microsoft.com/office/drawing/2014/main" id="{C8BEB6EF-9A58-4360-A9D8-17AD6468FD59}"/>
              </a:ext>
            </a:extLst>
          </p:cNvPr>
          <p:cNvSpPr/>
          <p:nvPr/>
        </p:nvSpPr>
        <p:spPr>
          <a:xfrm>
            <a:off x="2755615" y="4301632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20 TLB</a:t>
            </a:r>
            <a:endParaRPr lang="zh-CN" altLang="en-US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5F00735-6574-4BCA-AA75-FB3E1C73F7F6}"/>
              </a:ext>
            </a:extLst>
          </p:cNvPr>
          <p:cNvSpPr txBox="1">
            <a:spLocks/>
          </p:cNvSpPr>
          <p:nvPr/>
        </p:nvSpPr>
        <p:spPr>
          <a:xfrm>
            <a:off x="2869982" y="3872250"/>
            <a:ext cx="1693891" cy="36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…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FE16506-0AFB-4B6C-9833-65765E9C76BA}"/>
              </a:ext>
            </a:extLst>
          </p:cNvPr>
          <p:cNvCxnSpPr>
            <a:cxnSpLocks/>
          </p:cNvCxnSpPr>
          <p:nvPr/>
        </p:nvCxnSpPr>
        <p:spPr>
          <a:xfrm>
            <a:off x="2308813" y="2840794"/>
            <a:ext cx="3962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8FEEA29-D37B-4227-B0E8-E6E228A67424}"/>
              </a:ext>
            </a:extLst>
          </p:cNvPr>
          <p:cNvCxnSpPr>
            <a:cxnSpLocks/>
          </p:cNvCxnSpPr>
          <p:nvPr/>
        </p:nvCxnSpPr>
        <p:spPr>
          <a:xfrm>
            <a:off x="2308813" y="2840794"/>
            <a:ext cx="396287" cy="7469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0508EC-0936-44C3-9EDD-37FC912732D2}"/>
              </a:ext>
            </a:extLst>
          </p:cNvPr>
          <p:cNvCxnSpPr>
            <a:cxnSpLocks/>
          </p:cNvCxnSpPr>
          <p:nvPr/>
        </p:nvCxnSpPr>
        <p:spPr>
          <a:xfrm>
            <a:off x="2308813" y="2840794"/>
            <a:ext cx="396287" cy="124860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BFC608-3701-4D7B-86B3-A9A61D1BC065}"/>
              </a:ext>
            </a:extLst>
          </p:cNvPr>
          <p:cNvCxnSpPr>
            <a:cxnSpLocks/>
          </p:cNvCxnSpPr>
          <p:nvPr/>
        </p:nvCxnSpPr>
        <p:spPr>
          <a:xfrm>
            <a:off x="2308813" y="2840794"/>
            <a:ext cx="396287" cy="168675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43">
            <a:extLst>
              <a:ext uri="{FF2B5EF4-FFF2-40B4-BE49-F238E27FC236}">
                <a16:creationId xmlns:a16="http://schemas.microsoft.com/office/drawing/2014/main" id="{F8D9E9D2-0F11-4171-9F1C-51F394F2DD2C}"/>
              </a:ext>
            </a:extLst>
          </p:cNvPr>
          <p:cNvSpPr/>
          <p:nvPr/>
        </p:nvSpPr>
        <p:spPr>
          <a:xfrm>
            <a:off x="3041593" y="2914575"/>
            <a:ext cx="5353050" cy="69732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Buffer to replace </a:t>
            </a:r>
            <a:r>
              <a:rPr lang="en-US" altLang="zh-CN" sz="2400" dirty="0" err="1"/>
              <a:t>Pkey</a:t>
            </a:r>
            <a:r>
              <a:rPr lang="en-US" altLang="zh-CN" sz="2400" dirty="0"/>
              <a:t> mapping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D0CE54E4-FF52-5C48-B492-7354A15E7102}"/>
              </a:ext>
            </a:extLst>
          </p:cNvPr>
          <p:cNvSpPr txBox="1">
            <a:spLocks/>
          </p:cNvSpPr>
          <p:nvPr/>
        </p:nvSpPr>
        <p:spPr>
          <a:xfrm>
            <a:off x="9018037" y="2149122"/>
            <a:ext cx="1878681" cy="369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PKey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cs typeface="Times New Roman" panose="02020603050405020304" pitchFamily="18" charset="0"/>
              </a:rPr>
              <a:t> 5 Perm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40" name="Rectangle: Rounded Corners 43">
            <a:extLst>
              <a:ext uri="{FF2B5EF4-FFF2-40B4-BE49-F238E27FC236}">
                <a16:creationId xmlns:a16="http://schemas.microsoft.com/office/drawing/2014/main" id="{E4C2B02D-A7C2-F941-86B1-B52AAA51DA79}"/>
              </a:ext>
            </a:extLst>
          </p:cNvPr>
          <p:cNvSpPr/>
          <p:nvPr/>
        </p:nvSpPr>
        <p:spPr>
          <a:xfrm>
            <a:off x="8465753" y="1812932"/>
            <a:ext cx="3031154" cy="370841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Index represents </a:t>
            </a:r>
            <a:r>
              <a:rPr lang="en-US" altLang="zh-CN" sz="2400" dirty="0" err="1"/>
              <a:t>PKey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6603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Domain Virtualization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6523840-AF7B-40EE-B948-924FC351C5DD}"/>
              </a:ext>
            </a:extLst>
          </p:cNvPr>
          <p:cNvSpPr txBox="1">
            <a:spLocks/>
          </p:cNvSpPr>
          <p:nvPr/>
        </p:nvSpPr>
        <p:spPr>
          <a:xfrm>
            <a:off x="724389" y="1284070"/>
            <a:ext cx="11082528" cy="1188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66EF8D9-B9EB-4950-9E8C-1B1680FCF8A1}"/>
              </a:ext>
            </a:extLst>
          </p:cNvPr>
          <p:cNvSpPr txBox="1">
            <a:spLocks/>
          </p:cNvSpPr>
          <p:nvPr/>
        </p:nvSpPr>
        <p:spPr>
          <a:xfrm>
            <a:off x="0" y="2050263"/>
            <a:ext cx="1230314" cy="733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20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Access (VA)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43">
            <a:extLst>
              <a:ext uri="{FF2B5EF4-FFF2-40B4-BE49-F238E27FC236}">
                <a16:creationId xmlns:a16="http://schemas.microsoft.com/office/drawing/2014/main" id="{4C281FCF-E9BF-4466-9BF0-A56B5379632E}"/>
              </a:ext>
            </a:extLst>
          </p:cNvPr>
          <p:cNvSpPr/>
          <p:nvPr/>
        </p:nvSpPr>
        <p:spPr>
          <a:xfrm>
            <a:off x="724389" y="3172893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Page Table</a:t>
            </a:r>
            <a:endParaRPr lang="zh-CN" altLang="en-US" sz="2400" dirty="0"/>
          </a:p>
        </p:txBody>
      </p:sp>
      <p:sp>
        <p:nvSpPr>
          <p:cNvPr id="30" name="Rectangle: Rounded Corners 43">
            <a:extLst>
              <a:ext uri="{FF2B5EF4-FFF2-40B4-BE49-F238E27FC236}">
                <a16:creationId xmlns:a16="http://schemas.microsoft.com/office/drawing/2014/main" id="{58ECF16B-EC34-4797-9B9E-35B85F594C65}"/>
              </a:ext>
            </a:extLst>
          </p:cNvPr>
          <p:cNvSpPr/>
          <p:nvPr/>
        </p:nvSpPr>
        <p:spPr>
          <a:xfrm>
            <a:off x="1828643" y="2203418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Extend TLB</a:t>
            </a:r>
            <a:endParaRPr lang="zh-CN" altLang="en-US" sz="2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05E3F7-D0A4-4A10-A5FE-CEC505B4D97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64221" y="2417170"/>
            <a:ext cx="564422" cy="4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916791-8F04-4CDB-9A1B-6CD16BFDB20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49186" y="2637488"/>
            <a:ext cx="913484" cy="5354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AA1B2CD-053D-440D-B16B-B88A1963CC6E}"/>
              </a:ext>
            </a:extLst>
          </p:cNvPr>
          <p:cNvCxnSpPr>
            <a:cxnSpLocks/>
          </p:cNvCxnSpPr>
          <p:nvPr/>
        </p:nvCxnSpPr>
        <p:spPr>
          <a:xfrm>
            <a:off x="2901950" y="2651813"/>
            <a:ext cx="862869" cy="516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FDB40C5-C7FD-4D5F-9B65-E56037424638}"/>
              </a:ext>
            </a:extLst>
          </p:cNvPr>
          <p:cNvSpPr txBox="1">
            <a:spLocks/>
          </p:cNvSpPr>
          <p:nvPr/>
        </p:nvSpPr>
        <p:spPr>
          <a:xfrm>
            <a:off x="699425" y="2704347"/>
            <a:ext cx="1277728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TLB Miss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1" name="Rectangle: Rounded Corners 7">
            <a:extLst>
              <a:ext uri="{FF2B5EF4-FFF2-40B4-BE49-F238E27FC236}">
                <a16:creationId xmlns:a16="http://schemas.microsoft.com/office/drawing/2014/main" id="{484D6867-E9E6-41AC-A6BE-B36D92BB8D58}"/>
              </a:ext>
            </a:extLst>
          </p:cNvPr>
          <p:cNvSpPr/>
          <p:nvPr/>
        </p:nvSpPr>
        <p:spPr>
          <a:xfrm>
            <a:off x="2657683" y="3205290"/>
            <a:ext cx="3914567" cy="94038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7ACD92E3-4CBF-4B70-8C13-2B6F4661EEDA}"/>
              </a:ext>
            </a:extLst>
          </p:cNvPr>
          <p:cNvSpPr txBox="1">
            <a:spLocks/>
          </p:cNvSpPr>
          <p:nvPr/>
        </p:nvSpPr>
        <p:spPr>
          <a:xfrm>
            <a:off x="3166856" y="3174895"/>
            <a:ext cx="4089401" cy="416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Table</a:t>
            </a:r>
          </a:p>
        </p:txBody>
      </p:sp>
      <p:sp>
        <p:nvSpPr>
          <p:cNvPr id="87" name="Rectangle: Rounded Corners 7">
            <a:extLst>
              <a:ext uri="{FF2B5EF4-FFF2-40B4-BE49-F238E27FC236}">
                <a16:creationId xmlns:a16="http://schemas.microsoft.com/office/drawing/2014/main" id="{EF8F379C-AB28-4F73-9DD7-27D94A26F2BD}"/>
              </a:ext>
            </a:extLst>
          </p:cNvPr>
          <p:cNvSpPr/>
          <p:nvPr/>
        </p:nvSpPr>
        <p:spPr>
          <a:xfrm>
            <a:off x="2753440" y="3512342"/>
            <a:ext cx="1314481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Range</a:t>
            </a:r>
          </a:p>
        </p:txBody>
      </p:sp>
      <p:sp>
        <p:nvSpPr>
          <p:cNvPr id="88" name="Rectangle: Rounded Corners 7">
            <a:extLst>
              <a:ext uri="{FF2B5EF4-FFF2-40B4-BE49-F238E27FC236}">
                <a16:creationId xmlns:a16="http://schemas.microsoft.com/office/drawing/2014/main" id="{3220401D-95DE-486F-A6D2-D43DF9701F6B}"/>
              </a:ext>
            </a:extLst>
          </p:cNvPr>
          <p:cNvSpPr/>
          <p:nvPr/>
        </p:nvSpPr>
        <p:spPr>
          <a:xfrm>
            <a:off x="4613748" y="3522499"/>
            <a:ext cx="1713045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ID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FABFF57-D7AF-4377-95A3-3D4C4A348AC1}"/>
              </a:ext>
            </a:extLst>
          </p:cNvPr>
          <p:cNvCxnSpPr>
            <a:cxnSpLocks/>
          </p:cNvCxnSpPr>
          <p:nvPr/>
        </p:nvCxnSpPr>
        <p:spPr>
          <a:xfrm flipV="1">
            <a:off x="4067921" y="3699454"/>
            <a:ext cx="511983" cy="2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356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 animBg="1"/>
      <p:bldP spid="46" grpId="0"/>
      <p:bldP spid="61" grpId="0" animBg="1"/>
      <p:bldP spid="62" grpId="0"/>
      <p:bldP spid="87" grpId="0" animBg="1"/>
      <p:bldP spid="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Attach &amp; Detach Programing Model</a:t>
            </a:r>
            <a:endParaRPr lang="zh-CN" altLang="en-US" sz="36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0374E8D-47F3-415B-8CAE-AAD53CC218D4}"/>
              </a:ext>
            </a:extLst>
          </p:cNvPr>
          <p:cNvSpPr/>
          <p:nvPr/>
        </p:nvSpPr>
        <p:spPr>
          <a:xfrm>
            <a:off x="6880606" y="3380831"/>
            <a:ext cx="1121537" cy="87875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PMO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CBEC546-049E-4E53-BE82-FD6E0B099360}"/>
              </a:ext>
            </a:extLst>
          </p:cNvPr>
          <p:cNvSpPr txBox="1">
            <a:spLocks/>
          </p:cNvSpPr>
          <p:nvPr/>
        </p:nvSpPr>
        <p:spPr>
          <a:xfrm>
            <a:off x="8363711" y="3640823"/>
            <a:ext cx="3633207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Persistent Memory Object (PMO)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B723A3C-1BC7-46A0-B1AF-9AE208B8EC03}"/>
              </a:ext>
            </a:extLst>
          </p:cNvPr>
          <p:cNvCxnSpPr/>
          <p:nvPr/>
        </p:nvCxnSpPr>
        <p:spPr>
          <a:xfrm>
            <a:off x="6880606" y="2271636"/>
            <a:ext cx="0" cy="3468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00816DD-73E1-483A-BC52-C7D66947971D}"/>
              </a:ext>
            </a:extLst>
          </p:cNvPr>
          <p:cNvCxnSpPr/>
          <p:nvPr/>
        </p:nvCxnSpPr>
        <p:spPr>
          <a:xfrm>
            <a:off x="8002143" y="2271636"/>
            <a:ext cx="0" cy="3468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9ACC87D-30A2-403E-8ABF-24E1AE241B59}"/>
              </a:ext>
            </a:extLst>
          </p:cNvPr>
          <p:cNvSpPr txBox="1">
            <a:spLocks/>
          </p:cNvSpPr>
          <p:nvPr/>
        </p:nvSpPr>
        <p:spPr>
          <a:xfrm>
            <a:off x="6291072" y="1827651"/>
            <a:ext cx="2686558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Physical Address Space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7" name="Rectangle: Rounded Corners 43">
            <a:extLst>
              <a:ext uri="{FF2B5EF4-FFF2-40B4-BE49-F238E27FC236}">
                <a16:creationId xmlns:a16="http://schemas.microsoft.com/office/drawing/2014/main" id="{EECB19DF-0EE0-4BB6-B71F-3BA1AC43A16A}"/>
              </a:ext>
            </a:extLst>
          </p:cNvPr>
          <p:cNvSpPr/>
          <p:nvPr/>
        </p:nvSpPr>
        <p:spPr>
          <a:xfrm>
            <a:off x="717070" y="2762065"/>
            <a:ext cx="2160369" cy="5287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Attach</a:t>
            </a:r>
          </a:p>
          <a:p>
            <a:pPr algn="ctr"/>
            <a:r>
              <a:rPr lang="en-US" altLang="zh-CN" dirty="0"/>
              <a:t>(PMO ID, Permission)</a:t>
            </a:r>
            <a:endParaRPr lang="zh-CN" altLang="en-US" dirty="0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027C098-8534-469A-B56E-76BF503B8D35}"/>
              </a:ext>
            </a:extLst>
          </p:cNvPr>
          <p:cNvCxnSpPr/>
          <p:nvPr/>
        </p:nvCxnSpPr>
        <p:spPr>
          <a:xfrm>
            <a:off x="3998976" y="2271636"/>
            <a:ext cx="0" cy="3468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8896318-24D6-44B9-BCA6-87C8EB95D3DD}"/>
              </a:ext>
            </a:extLst>
          </p:cNvPr>
          <p:cNvCxnSpPr/>
          <p:nvPr/>
        </p:nvCxnSpPr>
        <p:spPr>
          <a:xfrm>
            <a:off x="5120513" y="2271636"/>
            <a:ext cx="0" cy="3468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7A8FA21-A6FA-45B9-95ED-B315747832B0}"/>
              </a:ext>
            </a:extLst>
          </p:cNvPr>
          <p:cNvSpPr txBox="1">
            <a:spLocks/>
          </p:cNvSpPr>
          <p:nvPr/>
        </p:nvSpPr>
        <p:spPr>
          <a:xfrm>
            <a:off x="3409442" y="1827651"/>
            <a:ext cx="2686558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Process Address Space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F6DD5EB9-E941-48D8-A4A0-B43020CCE291}"/>
              </a:ext>
            </a:extLst>
          </p:cNvPr>
          <p:cNvSpPr/>
          <p:nvPr/>
        </p:nvSpPr>
        <p:spPr>
          <a:xfrm>
            <a:off x="3998975" y="2762065"/>
            <a:ext cx="1121537" cy="87875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PTEs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D28182-D358-49CA-8F52-27F5DB672F92}"/>
              </a:ext>
            </a:extLst>
          </p:cNvPr>
          <p:cNvCxnSpPr>
            <a:cxnSpLocks/>
          </p:cNvCxnSpPr>
          <p:nvPr/>
        </p:nvCxnSpPr>
        <p:spPr>
          <a:xfrm>
            <a:off x="5120512" y="2852928"/>
            <a:ext cx="1760093" cy="576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A33206F-8E7C-4F40-A6B6-1FA23218D694}"/>
              </a:ext>
            </a:extLst>
          </p:cNvPr>
          <p:cNvCxnSpPr>
            <a:cxnSpLocks/>
          </p:cNvCxnSpPr>
          <p:nvPr/>
        </p:nvCxnSpPr>
        <p:spPr>
          <a:xfrm>
            <a:off x="5120511" y="3592654"/>
            <a:ext cx="1760093" cy="576072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43">
            <a:extLst>
              <a:ext uri="{FF2B5EF4-FFF2-40B4-BE49-F238E27FC236}">
                <a16:creationId xmlns:a16="http://schemas.microsoft.com/office/drawing/2014/main" id="{CDEA3ECE-0997-41DF-8282-61FCC7F5E29E}"/>
              </a:ext>
            </a:extLst>
          </p:cNvPr>
          <p:cNvSpPr/>
          <p:nvPr/>
        </p:nvSpPr>
        <p:spPr>
          <a:xfrm>
            <a:off x="717069" y="3640823"/>
            <a:ext cx="2160369" cy="5287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Detach(PMO ID)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409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6" grpId="0"/>
      <p:bldP spid="27" grpId="0" animBg="1"/>
      <p:bldP spid="27" grpId="1" animBg="1"/>
      <p:bldP spid="30" grpId="0"/>
      <p:bldP spid="31" grpId="0" animBg="1"/>
      <p:bldP spid="31" grpId="1" animBg="1"/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Domain Virtualization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66EF8D9-B9EB-4950-9E8C-1B1680FCF8A1}"/>
              </a:ext>
            </a:extLst>
          </p:cNvPr>
          <p:cNvSpPr txBox="1">
            <a:spLocks/>
          </p:cNvSpPr>
          <p:nvPr/>
        </p:nvSpPr>
        <p:spPr>
          <a:xfrm>
            <a:off x="0" y="2050263"/>
            <a:ext cx="1230314" cy="7338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PMO 20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Access (VA)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9" name="Rectangle: Rounded Corners 43">
            <a:extLst>
              <a:ext uri="{FF2B5EF4-FFF2-40B4-BE49-F238E27FC236}">
                <a16:creationId xmlns:a16="http://schemas.microsoft.com/office/drawing/2014/main" id="{4C281FCF-E9BF-4466-9BF0-A56B5379632E}"/>
              </a:ext>
            </a:extLst>
          </p:cNvPr>
          <p:cNvSpPr/>
          <p:nvPr/>
        </p:nvSpPr>
        <p:spPr>
          <a:xfrm>
            <a:off x="724389" y="3172893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Page Table</a:t>
            </a:r>
            <a:endParaRPr lang="zh-CN" altLang="en-US" sz="2400" dirty="0"/>
          </a:p>
        </p:txBody>
      </p:sp>
      <p:sp>
        <p:nvSpPr>
          <p:cNvPr id="30" name="Rectangle: Rounded Corners 43">
            <a:extLst>
              <a:ext uri="{FF2B5EF4-FFF2-40B4-BE49-F238E27FC236}">
                <a16:creationId xmlns:a16="http://schemas.microsoft.com/office/drawing/2014/main" id="{58ECF16B-EC34-4797-9B9E-35B85F594C65}"/>
              </a:ext>
            </a:extLst>
          </p:cNvPr>
          <p:cNvSpPr/>
          <p:nvPr/>
        </p:nvSpPr>
        <p:spPr>
          <a:xfrm>
            <a:off x="1828643" y="2203418"/>
            <a:ext cx="1849594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Extend TLB</a:t>
            </a:r>
            <a:endParaRPr lang="zh-CN" altLang="en-US" sz="2400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05E3F7-D0A4-4A10-A5FE-CEC505B4D97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64221" y="2417170"/>
            <a:ext cx="564422" cy="43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6916791-8F04-4CDB-9A1B-6CD16BFDB20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1649186" y="2620593"/>
            <a:ext cx="924797" cy="552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3">
            <a:extLst>
              <a:ext uri="{FF2B5EF4-FFF2-40B4-BE49-F238E27FC236}">
                <a16:creationId xmlns:a16="http://schemas.microsoft.com/office/drawing/2014/main" id="{E57C5E0A-0785-4EB0-90E6-DF5D0EF52A58}"/>
              </a:ext>
            </a:extLst>
          </p:cNvPr>
          <p:cNvSpPr/>
          <p:nvPr/>
        </p:nvSpPr>
        <p:spPr>
          <a:xfrm>
            <a:off x="6037152" y="2208038"/>
            <a:ext cx="4433998" cy="43625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Permission TLB/Permission Table</a:t>
            </a:r>
            <a:endParaRPr lang="zh-CN" altLang="en-US" sz="2400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AA1B2CD-053D-440D-B16B-B88A1963CC6E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2753440" y="2639675"/>
            <a:ext cx="924798" cy="5332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FDB40C5-C7FD-4D5F-9B65-E56037424638}"/>
              </a:ext>
            </a:extLst>
          </p:cNvPr>
          <p:cNvSpPr txBox="1">
            <a:spLocks/>
          </p:cNvSpPr>
          <p:nvPr/>
        </p:nvSpPr>
        <p:spPr>
          <a:xfrm>
            <a:off x="1171578" y="2673316"/>
            <a:ext cx="860422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PTE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61" name="Rectangle: Rounded Corners 7">
            <a:extLst>
              <a:ext uri="{FF2B5EF4-FFF2-40B4-BE49-F238E27FC236}">
                <a16:creationId xmlns:a16="http://schemas.microsoft.com/office/drawing/2014/main" id="{484D6867-E9E6-41AC-A6BE-B36D92BB8D58}"/>
              </a:ext>
            </a:extLst>
          </p:cNvPr>
          <p:cNvSpPr/>
          <p:nvPr/>
        </p:nvSpPr>
        <p:spPr>
          <a:xfrm>
            <a:off x="2657683" y="3205290"/>
            <a:ext cx="3914567" cy="94038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7ACD92E3-4CBF-4B70-8C13-2B6F4661EEDA}"/>
              </a:ext>
            </a:extLst>
          </p:cNvPr>
          <p:cNvSpPr txBox="1">
            <a:spLocks/>
          </p:cNvSpPr>
          <p:nvPr/>
        </p:nvSpPr>
        <p:spPr>
          <a:xfrm>
            <a:off x="3166856" y="3174895"/>
            <a:ext cx="4089401" cy="416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Table</a:t>
            </a:r>
          </a:p>
        </p:txBody>
      </p:sp>
      <p:sp>
        <p:nvSpPr>
          <p:cNvPr id="87" name="Rectangle: Rounded Corners 7">
            <a:extLst>
              <a:ext uri="{FF2B5EF4-FFF2-40B4-BE49-F238E27FC236}">
                <a16:creationId xmlns:a16="http://schemas.microsoft.com/office/drawing/2014/main" id="{EF8F379C-AB28-4F73-9DD7-27D94A26F2BD}"/>
              </a:ext>
            </a:extLst>
          </p:cNvPr>
          <p:cNvSpPr/>
          <p:nvPr/>
        </p:nvSpPr>
        <p:spPr>
          <a:xfrm>
            <a:off x="2753440" y="3512342"/>
            <a:ext cx="1314481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 Range</a:t>
            </a:r>
          </a:p>
        </p:txBody>
      </p:sp>
      <p:sp>
        <p:nvSpPr>
          <p:cNvPr id="88" name="Rectangle: Rounded Corners 7">
            <a:extLst>
              <a:ext uri="{FF2B5EF4-FFF2-40B4-BE49-F238E27FC236}">
                <a16:creationId xmlns:a16="http://schemas.microsoft.com/office/drawing/2014/main" id="{3220401D-95DE-486F-A6D2-D43DF9701F6B}"/>
              </a:ext>
            </a:extLst>
          </p:cNvPr>
          <p:cNvSpPr/>
          <p:nvPr/>
        </p:nvSpPr>
        <p:spPr>
          <a:xfrm>
            <a:off x="4613748" y="3522499"/>
            <a:ext cx="1713045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ID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FABFF57-D7AF-4377-95A3-3D4C4A348AC1}"/>
              </a:ext>
            </a:extLst>
          </p:cNvPr>
          <p:cNvCxnSpPr>
            <a:cxnSpLocks/>
          </p:cNvCxnSpPr>
          <p:nvPr/>
        </p:nvCxnSpPr>
        <p:spPr>
          <a:xfrm flipV="1">
            <a:off x="4067921" y="3699454"/>
            <a:ext cx="511983" cy="2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1FC273B-F390-402D-8F3F-89F5733868F1}"/>
              </a:ext>
            </a:extLst>
          </p:cNvPr>
          <p:cNvSpPr txBox="1">
            <a:spLocks/>
          </p:cNvSpPr>
          <p:nvPr/>
        </p:nvSpPr>
        <p:spPr>
          <a:xfrm>
            <a:off x="3203522" y="2653870"/>
            <a:ext cx="1324028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ID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C9682F7-C784-4D4E-AB13-15380934EC63}"/>
              </a:ext>
            </a:extLst>
          </p:cNvPr>
          <p:cNvCxnSpPr>
            <a:cxnSpLocks/>
            <a:stCxn id="30" idx="3"/>
            <a:endCxn id="42" idx="1"/>
          </p:cNvCxnSpPr>
          <p:nvPr/>
        </p:nvCxnSpPr>
        <p:spPr>
          <a:xfrm>
            <a:off x="3678237" y="2421547"/>
            <a:ext cx="2358915" cy="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EFD82820-E306-4093-829C-F3CD5F27D80C}"/>
              </a:ext>
            </a:extLst>
          </p:cNvPr>
          <p:cNvSpPr txBox="1">
            <a:spLocks/>
          </p:cNvSpPr>
          <p:nvPr/>
        </p:nvSpPr>
        <p:spPr>
          <a:xfrm>
            <a:off x="4265662" y="2027571"/>
            <a:ext cx="2261099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ID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6E12DE1-1DB2-458E-A789-016F682BA85E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10471150" y="2426167"/>
            <a:ext cx="1427052" cy="6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315DAAB2-D3CE-4846-A14B-9524AF25F8D6}"/>
              </a:ext>
            </a:extLst>
          </p:cNvPr>
          <p:cNvSpPr txBox="1">
            <a:spLocks/>
          </p:cNvSpPr>
          <p:nvPr/>
        </p:nvSpPr>
        <p:spPr>
          <a:xfrm>
            <a:off x="10506714" y="2038794"/>
            <a:ext cx="2261099" cy="375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Perm.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45" name="Rectangle: Rounded Corners 7">
            <a:extLst>
              <a:ext uri="{FF2B5EF4-FFF2-40B4-BE49-F238E27FC236}">
                <a16:creationId xmlns:a16="http://schemas.microsoft.com/office/drawing/2014/main" id="{EFD6DC22-1A53-4019-AEBE-EB4418A67CAD}"/>
              </a:ext>
            </a:extLst>
          </p:cNvPr>
          <p:cNvSpPr/>
          <p:nvPr/>
        </p:nvSpPr>
        <p:spPr>
          <a:xfrm>
            <a:off x="6655950" y="2839455"/>
            <a:ext cx="1476017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ID</a:t>
            </a:r>
          </a:p>
        </p:txBody>
      </p:sp>
      <p:sp>
        <p:nvSpPr>
          <p:cNvPr id="47" name="Rectangle: Rounded Corners 7">
            <a:extLst>
              <a:ext uri="{FF2B5EF4-FFF2-40B4-BE49-F238E27FC236}">
                <a16:creationId xmlns:a16="http://schemas.microsoft.com/office/drawing/2014/main" id="{EC1F0428-55E0-4543-9D32-951325137AA2}"/>
              </a:ext>
            </a:extLst>
          </p:cNvPr>
          <p:cNvSpPr/>
          <p:nvPr/>
        </p:nvSpPr>
        <p:spPr>
          <a:xfrm>
            <a:off x="8677794" y="2849612"/>
            <a:ext cx="1713045" cy="39820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01F7F4C-5E0F-441B-8307-B88869717455}"/>
              </a:ext>
            </a:extLst>
          </p:cNvPr>
          <p:cNvCxnSpPr>
            <a:cxnSpLocks/>
          </p:cNvCxnSpPr>
          <p:nvPr/>
        </p:nvCxnSpPr>
        <p:spPr>
          <a:xfrm flipV="1">
            <a:off x="8131967" y="3026567"/>
            <a:ext cx="511983" cy="2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7">
            <a:extLst>
              <a:ext uri="{FF2B5EF4-FFF2-40B4-BE49-F238E27FC236}">
                <a16:creationId xmlns:a16="http://schemas.microsoft.com/office/drawing/2014/main" id="{71C15573-2C58-4752-9B9F-F71828A46A65}"/>
              </a:ext>
            </a:extLst>
          </p:cNvPr>
          <p:cNvSpPr/>
          <p:nvPr/>
        </p:nvSpPr>
        <p:spPr>
          <a:xfrm>
            <a:off x="6655951" y="2650899"/>
            <a:ext cx="3815200" cy="94038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: Rounded Corners 43">
            <a:extLst>
              <a:ext uri="{FF2B5EF4-FFF2-40B4-BE49-F238E27FC236}">
                <a16:creationId xmlns:a16="http://schemas.microsoft.com/office/drawing/2014/main" id="{B4279DDA-F121-4223-8D2E-A3634DAA3228}"/>
              </a:ext>
            </a:extLst>
          </p:cNvPr>
          <p:cNvSpPr/>
          <p:nvPr/>
        </p:nvSpPr>
        <p:spPr>
          <a:xfrm>
            <a:off x="7096644" y="3643825"/>
            <a:ext cx="2743623" cy="3527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Not found </a:t>
            </a:r>
            <a:r>
              <a:rPr lang="en-US" altLang="zh-CN" dirty="0">
                <a:sym typeface="Wingdings" panose="05000000000000000000" pitchFamily="2" charset="2"/>
              </a:rPr>
              <a:t> Inaccessible</a:t>
            </a:r>
            <a:endParaRPr lang="zh-CN" altLang="en-US" dirty="0"/>
          </a:p>
        </p:txBody>
      </p:sp>
      <p:sp>
        <p:nvSpPr>
          <p:cNvPr id="52" name="Rectangle: Rounded Corners 43">
            <a:extLst>
              <a:ext uri="{FF2B5EF4-FFF2-40B4-BE49-F238E27FC236}">
                <a16:creationId xmlns:a16="http://schemas.microsoft.com/office/drawing/2014/main" id="{F2189704-A346-4D04-ACC7-4CE08AAB3321}"/>
              </a:ext>
            </a:extLst>
          </p:cNvPr>
          <p:cNvSpPr/>
          <p:nvPr/>
        </p:nvSpPr>
        <p:spPr>
          <a:xfrm>
            <a:off x="6770288" y="4115282"/>
            <a:ext cx="5180411" cy="48211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Thread-private permission control</a:t>
            </a:r>
            <a:endParaRPr lang="zh-CN" altLang="en-US" sz="2400" dirty="0"/>
          </a:p>
        </p:txBody>
      </p:sp>
      <p:sp>
        <p:nvSpPr>
          <p:cNvPr id="54" name="Rectangle: Rounded Corners 43">
            <a:extLst>
              <a:ext uri="{FF2B5EF4-FFF2-40B4-BE49-F238E27FC236}">
                <a16:creationId xmlns:a16="http://schemas.microsoft.com/office/drawing/2014/main" id="{B569AFBD-D579-4C75-AA45-BD4FAD30654A}"/>
              </a:ext>
            </a:extLst>
          </p:cNvPr>
          <p:cNvSpPr/>
          <p:nvPr/>
        </p:nvSpPr>
        <p:spPr>
          <a:xfrm>
            <a:off x="6770288" y="4716137"/>
            <a:ext cx="5180411" cy="48211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 TLB invalidation</a:t>
            </a:r>
            <a:endParaRPr lang="zh-CN" altLang="en-US" sz="2400" dirty="0"/>
          </a:p>
        </p:txBody>
      </p:sp>
      <p:sp>
        <p:nvSpPr>
          <p:cNvPr id="55" name="Rectangle: Rounded Corners 43">
            <a:extLst>
              <a:ext uri="{FF2B5EF4-FFF2-40B4-BE49-F238E27FC236}">
                <a16:creationId xmlns:a16="http://schemas.microsoft.com/office/drawing/2014/main" id="{D48A036B-F54D-4428-9E96-3F13479CD908}"/>
              </a:ext>
            </a:extLst>
          </p:cNvPr>
          <p:cNvSpPr/>
          <p:nvPr/>
        </p:nvSpPr>
        <p:spPr>
          <a:xfrm>
            <a:off x="6770288" y="5350236"/>
            <a:ext cx="5180411" cy="482118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Fast permission grant/change/removal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293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6" grpId="0"/>
      <p:bldP spid="32" grpId="0"/>
      <p:bldP spid="40" grpId="0"/>
      <p:bldP spid="43" grpId="0"/>
      <p:bldP spid="45" grpId="0" animBg="1"/>
      <p:bldP spid="47" grpId="0" animBg="1"/>
      <p:bldP spid="49" grpId="0" animBg="1"/>
      <p:bldP spid="51" grpId="0" animBg="1"/>
      <p:bldP spid="52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Evaluation Methodology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A88C78-B613-4056-9091-CC9FB4790325}"/>
              </a:ext>
            </a:extLst>
          </p:cNvPr>
          <p:cNvSpPr txBox="1">
            <a:spLocks/>
          </p:cNvSpPr>
          <p:nvPr/>
        </p:nvSpPr>
        <p:spPr>
          <a:xfrm>
            <a:off x="724389" y="1603839"/>
            <a:ext cx="11187195" cy="10235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Workloads: </a:t>
            </a:r>
          </a:p>
          <a:p>
            <a:pPr lvl="1"/>
            <a:r>
              <a:rPr lang="en-US" altLang="zh-CN" sz="2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WHISPER benchmarks for 1 PMO</a:t>
            </a:r>
          </a:p>
          <a:p>
            <a:pPr lvl="1"/>
            <a:r>
              <a:rPr lang="en-US" altLang="zh-CN" sz="2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Microbenchmarks with multiple PMOs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73EC68B-003E-464B-98BF-3FFB1BA51A26}"/>
              </a:ext>
            </a:extLst>
          </p:cNvPr>
          <p:cNvSpPr txBox="1">
            <a:spLocks/>
          </p:cNvSpPr>
          <p:nvPr/>
        </p:nvSpPr>
        <p:spPr>
          <a:xfrm>
            <a:off x="724388" y="3450362"/>
            <a:ext cx="11187195" cy="1379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Architectural Overhead: </a:t>
            </a:r>
          </a:p>
          <a:p>
            <a:pPr lvl="1"/>
            <a:r>
              <a:rPr lang="en-US" altLang="zh-CN" sz="2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Sniper Simulator (details in the paper)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08B9A7-0A98-4164-A9B4-858F4BB5471F}"/>
              </a:ext>
            </a:extLst>
          </p:cNvPr>
          <p:cNvSpPr txBox="1">
            <a:spLocks/>
          </p:cNvSpPr>
          <p:nvPr/>
        </p:nvSpPr>
        <p:spPr>
          <a:xfrm>
            <a:off x="724388" y="2627376"/>
            <a:ext cx="11187195" cy="1023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Access pattern of multiple PMOs</a:t>
            </a:r>
          </a:p>
          <a:p>
            <a:pPr lvl="1"/>
            <a:r>
              <a:rPr lang="en-US" altLang="zh-CN" sz="2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Randomly choose a PMO ID to access</a:t>
            </a:r>
          </a:p>
        </p:txBody>
      </p:sp>
    </p:spTree>
    <p:extLst>
      <p:ext uri="{BB962C8B-B14F-4D97-AF65-F5344CB8AC3E}">
        <p14:creationId xmlns:p14="http://schemas.microsoft.com/office/powerpoint/2010/main" val="93414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 descr="手机屏幕截图&#10;&#10;描述已自动生成">
            <a:extLst>
              <a:ext uri="{FF2B5EF4-FFF2-40B4-BE49-F238E27FC236}">
                <a16:creationId xmlns:a16="http://schemas.microsoft.com/office/drawing/2014/main" id="{C1595B3E-ACA7-4895-89B7-04D253201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518" y="2019567"/>
            <a:ext cx="5426964" cy="4165092"/>
          </a:xfrm>
          <a:prstGeom prst="rect">
            <a:avLst/>
          </a:prstGeom>
        </p:spPr>
      </p:pic>
      <p:pic>
        <p:nvPicPr>
          <p:cNvPr id="29" name="图片 28" descr="手机屏幕截图&#10;&#10;描述已自动生成">
            <a:extLst>
              <a:ext uri="{FF2B5EF4-FFF2-40B4-BE49-F238E27FC236}">
                <a16:creationId xmlns:a16="http://schemas.microsoft.com/office/drawing/2014/main" id="{BE6D2607-C739-494E-9FC0-5B99787A0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401" y="2022208"/>
            <a:ext cx="5426964" cy="4165092"/>
          </a:xfrm>
          <a:prstGeom prst="rect">
            <a:avLst/>
          </a:prstGeom>
        </p:spPr>
      </p:pic>
      <p:pic>
        <p:nvPicPr>
          <p:cNvPr id="31" name="图片 30" descr="手机屏幕截图&#10;&#10;描述已自动生成">
            <a:extLst>
              <a:ext uri="{FF2B5EF4-FFF2-40B4-BE49-F238E27FC236}">
                <a16:creationId xmlns:a16="http://schemas.microsoft.com/office/drawing/2014/main" id="{1627E2C4-7AFA-466F-9D63-3EA2EDCD5D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250" y="2019566"/>
            <a:ext cx="5426964" cy="4165092"/>
          </a:xfrm>
          <a:prstGeom prst="rect">
            <a:avLst/>
          </a:prstGeom>
        </p:spPr>
      </p:pic>
      <p:pic>
        <p:nvPicPr>
          <p:cNvPr id="33" name="图片 32" descr="手机屏幕截图&#10;&#10;描述已自动生成">
            <a:extLst>
              <a:ext uri="{FF2B5EF4-FFF2-40B4-BE49-F238E27FC236}">
                <a16:creationId xmlns:a16="http://schemas.microsoft.com/office/drawing/2014/main" id="{F43A9315-7568-4F4A-8576-7D921D4819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56" y="2015758"/>
            <a:ext cx="5426964" cy="4165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Performance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AA88C78-B613-4056-9091-CC9FB4790325}"/>
              </a:ext>
            </a:extLst>
          </p:cNvPr>
          <p:cNvSpPr txBox="1">
            <a:spLocks/>
          </p:cNvSpPr>
          <p:nvPr/>
        </p:nvSpPr>
        <p:spPr>
          <a:xfrm>
            <a:off x="729999" y="1418715"/>
            <a:ext cx="11187195" cy="5932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Microbenchmarks for multiple PMOs</a:t>
            </a:r>
          </a:p>
        </p:txBody>
      </p:sp>
      <p:sp>
        <p:nvSpPr>
          <p:cNvPr id="7" name="Rectangle: Rounded Corners 43">
            <a:extLst>
              <a:ext uri="{FF2B5EF4-FFF2-40B4-BE49-F238E27FC236}">
                <a16:creationId xmlns:a16="http://schemas.microsoft.com/office/drawing/2014/main" id="{7FC8581F-EFBE-408E-B890-DC4A7D09D740}"/>
              </a:ext>
            </a:extLst>
          </p:cNvPr>
          <p:cNvSpPr/>
          <p:nvPr/>
        </p:nvSpPr>
        <p:spPr>
          <a:xfrm>
            <a:off x="7324569" y="6043356"/>
            <a:ext cx="2429914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10X Speedup</a:t>
            </a:r>
            <a:endParaRPr lang="zh-CN" altLang="en-US" sz="24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D1DE8D4-822E-4D72-B572-A0A40F784E1F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539526" y="5642376"/>
            <a:ext cx="0" cy="4009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5C0441A-586F-42EA-951E-D0097A095886}"/>
              </a:ext>
            </a:extLst>
          </p:cNvPr>
          <p:cNvCxnSpPr>
            <a:cxnSpLocks/>
          </p:cNvCxnSpPr>
          <p:nvPr/>
        </p:nvCxnSpPr>
        <p:spPr>
          <a:xfrm flipH="1">
            <a:off x="8524264" y="3759160"/>
            <a:ext cx="52086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43">
            <a:extLst>
              <a:ext uri="{FF2B5EF4-FFF2-40B4-BE49-F238E27FC236}">
                <a16:creationId xmlns:a16="http://schemas.microsoft.com/office/drawing/2014/main" id="{759EEA62-019A-40A8-963C-37C694C43D95}"/>
              </a:ext>
            </a:extLst>
          </p:cNvPr>
          <p:cNvSpPr/>
          <p:nvPr/>
        </p:nvSpPr>
        <p:spPr>
          <a:xfrm>
            <a:off x="9045127" y="3470986"/>
            <a:ext cx="3074107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TLB Invalidation</a:t>
            </a:r>
            <a:endParaRPr lang="zh-CN" altLang="en-US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5C1ACC-912D-4733-996C-1A8B655588AE}"/>
              </a:ext>
            </a:extLst>
          </p:cNvPr>
          <p:cNvCxnSpPr>
            <a:cxnSpLocks/>
          </p:cNvCxnSpPr>
          <p:nvPr/>
        </p:nvCxnSpPr>
        <p:spPr>
          <a:xfrm flipH="1">
            <a:off x="8539526" y="4359448"/>
            <a:ext cx="52086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43">
            <a:extLst>
              <a:ext uri="{FF2B5EF4-FFF2-40B4-BE49-F238E27FC236}">
                <a16:creationId xmlns:a16="http://schemas.microsoft.com/office/drawing/2014/main" id="{172FBACA-E0ED-4DDC-BAA4-5501209488BB}"/>
              </a:ext>
            </a:extLst>
          </p:cNvPr>
          <p:cNvSpPr/>
          <p:nvPr/>
        </p:nvSpPr>
        <p:spPr>
          <a:xfrm>
            <a:off x="9045126" y="4095062"/>
            <a:ext cx="3074108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50X Speedup</a:t>
            </a:r>
            <a:endParaRPr lang="zh-CN" altLang="en-US" sz="24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0BE71F5-2D18-4FFF-BF29-9397389ECD8D}"/>
              </a:ext>
            </a:extLst>
          </p:cNvPr>
          <p:cNvCxnSpPr>
            <a:cxnSpLocks/>
          </p:cNvCxnSpPr>
          <p:nvPr/>
        </p:nvCxnSpPr>
        <p:spPr>
          <a:xfrm flipV="1">
            <a:off x="4861201" y="4587775"/>
            <a:ext cx="0" cy="4843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43">
            <a:extLst>
              <a:ext uri="{FF2B5EF4-FFF2-40B4-BE49-F238E27FC236}">
                <a16:creationId xmlns:a16="http://schemas.microsoft.com/office/drawing/2014/main" id="{64073EAE-A41F-4089-8A85-CB8A3D5E0627}"/>
              </a:ext>
            </a:extLst>
          </p:cNvPr>
          <p:cNvSpPr/>
          <p:nvPr/>
        </p:nvSpPr>
        <p:spPr>
          <a:xfrm>
            <a:off x="3053357" y="5065662"/>
            <a:ext cx="3728439" cy="484394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Cross-point for 16 entries</a:t>
            </a:r>
            <a:endParaRPr lang="zh-CN" altLang="en-US" sz="2400" dirty="0"/>
          </a:p>
        </p:txBody>
      </p:sp>
      <p:sp>
        <p:nvSpPr>
          <p:cNvPr id="24" name="Rectangle: Rounded Corners 43">
            <a:extLst>
              <a:ext uri="{FF2B5EF4-FFF2-40B4-BE49-F238E27FC236}">
                <a16:creationId xmlns:a16="http://schemas.microsoft.com/office/drawing/2014/main" id="{2FE78235-2696-47D7-8B23-7F10078EC3C7}"/>
              </a:ext>
            </a:extLst>
          </p:cNvPr>
          <p:cNvSpPr/>
          <p:nvPr/>
        </p:nvSpPr>
        <p:spPr>
          <a:xfrm>
            <a:off x="4283927" y="2936765"/>
            <a:ext cx="3485697" cy="73381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More results &amp; analysis </a:t>
            </a:r>
          </a:p>
          <a:p>
            <a:pPr algn="ctr"/>
            <a:r>
              <a:rPr lang="en-US" altLang="zh-CN" sz="2400" dirty="0"/>
              <a:t>in the paper</a:t>
            </a:r>
            <a:endParaRPr lang="zh-CN" altLang="en-US" sz="2400" dirty="0"/>
          </a:p>
        </p:txBody>
      </p:sp>
      <p:sp>
        <p:nvSpPr>
          <p:cNvPr id="37" name="Rectangle: Rounded Corners 43">
            <a:extLst>
              <a:ext uri="{FF2B5EF4-FFF2-40B4-BE49-F238E27FC236}">
                <a16:creationId xmlns:a16="http://schemas.microsoft.com/office/drawing/2014/main" id="{2F607B93-8BD7-4CD3-9C1A-B03D836ACA97}"/>
              </a:ext>
            </a:extLst>
          </p:cNvPr>
          <p:cNvSpPr/>
          <p:nvPr/>
        </p:nvSpPr>
        <p:spPr>
          <a:xfrm>
            <a:off x="3774919" y="6043356"/>
            <a:ext cx="2429914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6X Speedup</a:t>
            </a:r>
            <a:endParaRPr lang="zh-CN" altLang="en-US" sz="2400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737A9DD-3CC2-4897-B787-8B73032629E9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4989876" y="5642374"/>
            <a:ext cx="0" cy="40098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43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15" grpId="0" animBg="1"/>
      <p:bldP spid="19" grpId="0" animBg="1"/>
      <p:bldP spid="23" grpId="0" animBg="1"/>
      <p:bldP spid="24" grpId="0" animBg="1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1111F1-ECCD-499D-8B19-7B70FAEC9C21}"/>
              </a:ext>
            </a:extLst>
          </p:cNvPr>
          <p:cNvSpPr txBox="1">
            <a:spLocks/>
          </p:cNvSpPr>
          <p:nvPr/>
        </p:nvSpPr>
        <p:spPr>
          <a:xfrm>
            <a:off x="724388" y="2522991"/>
            <a:ext cx="10743228" cy="1734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Uncovered scalability limitations of software MPK virtualization for PMOs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B00223-A291-4D75-A6FA-41D15987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45691"/>
            <a:ext cx="11261377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57E939-93EC-4509-8002-1D116729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BDE13-2EB8-4F58-9D80-EB1DE6CFD28B}"/>
              </a:ext>
            </a:extLst>
          </p:cNvPr>
          <p:cNvSpPr txBox="1">
            <a:spLocks/>
          </p:cNvSpPr>
          <p:nvPr/>
        </p:nvSpPr>
        <p:spPr>
          <a:xfrm>
            <a:off x="724389" y="1603839"/>
            <a:ext cx="11261377" cy="835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protecting PMO by using intra-process isolation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BC8E6C2-6E1D-4889-B20F-82108CB618B2}"/>
              </a:ext>
            </a:extLst>
          </p:cNvPr>
          <p:cNvSpPr txBox="1">
            <a:spLocks/>
          </p:cNvSpPr>
          <p:nvPr/>
        </p:nvSpPr>
        <p:spPr>
          <a:xfrm>
            <a:off x="724383" y="3450194"/>
            <a:ext cx="11103819" cy="133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hardware MPK virtualization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 on top of MPK,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speedup for 1024 domains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827461-401B-48BE-8F36-40FF808E5B1C}"/>
              </a:ext>
            </a:extLst>
          </p:cNvPr>
          <p:cNvSpPr txBox="1">
            <a:spLocks/>
          </p:cNvSpPr>
          <p:nvPr/>
        </p:nvSpPr>
        <p:spPr>
          <a:xfrm>
            <a:off x="724381" y="4170748"/>
            <a:ext cx="11103819" cy="496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F41D873-722E-418E-9891-302C33761F02}"/>
              </a:ext>
            </a:extLst>
          </p:cNvPr>
          <p:cNvSpPr txBox="1">
            <a:spLocks/>
          </p:cNvSpPr>
          <p:nvPr/>
        </p:nvSpPr>
        <p:spPr>
          <a:xfrm>
            <a:off x="724381" y="4440107"/>
            <a:ext cx="11103819" cy="1018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the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virtualization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achieves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50X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speedup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1024 domains</a:t>
            </a:r>
          </a:p>
        </p:txBody>
      </p:sp>
    </p:spTree>
    <p:extLst>
      <p:ext uri="{BB962C8B-B14F-4D97-AF65-F5344CB8AC3E}">
        <p14:creationId xmlns:p14="http://schemas.microsoft.com/office/powerpoint/2010/main" val="56979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Security is more Important for PM</a:t>
            </a:r>
            <a:endParaRPr lang="zh-CN" altLang="en-US" sz="36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0374E8D-47F3-415B-8CAE-AAD53CC218D4}"/>
              </a:ext>
            </a:extLst>
          </p:cNvPr>
          <p:cNvSpPr/>
          <p:nvPr/>
        </p:nvSpPr>
        <p:spPr>
          <a:xfrm>
            <a:off x="6880601" y="2739283"/>
            <a:ext cx="1121537" cy="87875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PMO1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B723A3C-1BC7-46A0-B1AF-9AE208B8EC03}"/>
              </a:ext>
            </a:extLst>
          </p:cNvPr>
          <p:cNvCxnSpPr/>
          <p:nvPr/>
        </p:nvCxnSpPr>
        <p:spPr>
          <a:xfrm>
            <a:off x="6880606" y="2271636"/>
            <a:ext cx="0" cy="3468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00816DD-73E1-483A-BC52-C7D66947971D}"/>
              </a:ext>
            </a:extLst>
          </p:cNvPr>
          <p:cNvCxnSpPr/>
          <p:nvPr/>
        </p:nvCxnSpPr>
        <p:spPr>
          <a:xfrm>
            <a:off x="8002143" y="2271636"/>
            <a:ext cx="0" cy="3468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9ACC87D-30A2-403E-8ABF-24E1AE241B59}"/>
              </a:ext>
            </a:extLst>
          </p:cNvPr>
          <p:cNvSpPr txBox="1">
            <a:spLocks/>
          </p:cNvSpPr>
          <p:nvPr/>
        </p:nvSpPr>
        <p:spPr>
          <a:xfrm>
            <a:off x="6291072" y="1827651"/>
            <a:ext cx="2686558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Physical Address Space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027C098-8534-469A-B56E-76BF503B8D35}"/>
              </a:ext>
            </a:extLst>
          </p:cNvPr>
          <p:cNvCxnSpPr/>
          <p:nvPr/>
        </p:nvCxnSpPr>
        <p:spPr>
          <a:xfrm>
            <a:off x="3998976" y="2271636"/>
            <a:ext cx="0" cy="3468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8896318-24D6-44B9-BCA6-87C8EB95D3DD}"/>
              </a:ext>
            </a:extLst>
          </p:cNvPr>
          <p:cNvCxnSpPr/>
          <p:nvPr/>
        </p:nvCxnSpPr>
        <p:spPr>
          <a:xfrm>
            <a:off x="5120513" y="2271636"/>
            <a:ext cx="0" cy="34686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7A8FA21-A6FA-45B9-95ED-B315747832B0}"/>
              </a:ext>
            </a:extLst>
          </p:cNvPr>
          <p:cNvSpPr txBox="1">
            <a:spLocks/>
          </p:cNvSpPr>
          <p:nvPr/>
        </p:nvSpPr>
        <p:spPr>
          <a:xfrm>
            <a:off x="3409442" y="1827651"/>
            <a:ext cx="2686558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Process Address Space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F6DD5EB9-E941-48D8-A4A0-B43020CCE291}"/>
              </a:ext>
            </a:extLst>
          </p:cNvPr>
          <p:cNvSpPr/>
          <p:nvPr/>
        </p:nvSpPr>
        <p:spPr>
          <a:xfrm>
            <a:off x="3998975" y="2762065"/>
            <a:ext cx="1121537" cy="87875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PTEs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D28182-D358-49CA-8F52-27F5DB672F92}"/>
              </a:ext>
            </a:extLst>
          </p:cNvPr>
          <p:cNvCxnSpPr>
            <a:cxnSpLocks/>
          </p:cNvCxnSpPr>
          <p:nvPr/>
        </p:nvCxnSpPr>
        <p:spPr>
          <a:xfrm>
            <a:off x="5120512" y="2852928"/>
            <a:ext cx="1760084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A33206F-8E7C-4F40-A6B6-1FA23218D694}"/>
              </a:ext>
            </a:extLst>
          </p:cNvPr>
          <p:cNvCxnSpPr>
            <a:cxnSpLocks/>
          </p:cNvCxnSpPr>
          <p:nvPr/>
        </p:nvCxnSpPr>
        <p:spPr>
          <a:xfrm>
            <a:off x="5120511" y="3592654"/>
            <a:ext cx="1760075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7">
            <a:extLst>
              <a:ext uri="{FF2B5EF4-FFF2-40B4-BE49-F238E27FC236}">
                <a16:creationId xmlns:a16="http://schemas.microsoft.com/office/drawing/2014/main" id="{A0053D79-C099-4B6B-898A-F28022AC39B1}"/>
              </a:ext>
            </a:extLst>
          </p:cNvPr>
          <p:cNvSpPr/>
          <p:nvPr/>
        </p:nvSpPr>
        <p:spPr>
          <a:xfrm>
            <a:off x="6880596" y="4046459"/>
            <a:ext cx="1121537" cy="87875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PMO2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7">
            <a:extLst>
              <a:ext uri="{FF2B5EF4-FFF2-40B4-BE49-F238E27FC236}">
                <a16:creationId xmlns:a16="http://schemas.microsoft.com/office/drawing/2014/main" id="{18E136C7-3B87-4C9F-AE68-6ED01B75F04D}"/>
              </a:ext>
            </a:extLst>
          </p:cNvPr>
          <p:cNvSpPr/>
          <p:nvPr/>
        </p:nvSpPr>
        <p:spPr>
          <a:xfrm>
            <a:off x="3998975" y="4046459"/>
            <a:ext cx="1121537" cy="87875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PTEs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2D53772-7FC3-4B11-B1D9-9A6F4521077F}"/>
              </a:ext>
            </a:extLst>
          </p:cNvPr>
          <p:cNvCxnSpPr>
            <a:cxnSpLocks/>
          </p:cNvCxnSpPr>
          <p:nvPr/>
        </p:nvCxnSpPr>
        <p:spPr>
          <a:xfrm flipV="1">
            <a:off x="5120512" y="4131252"/>
            <a:ext cx="1760074" cy="607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A0A150F-8BA6-4B5A-9321-70C283C57358}"/>
              </a:ext>
            </a:extLst>
          </p:cNvPr>
          <p:cNvCxnSpPr>
            <a:cxnSpLocks/>
          </p:cNvCxnSpPr>
          <p:nvPr/>
        </p:nvCxnSpPr>
        <p:spPr>
          <a:xfrm>
            <a:off x="5120511" y="4877048"/>
            <a:ext cx="1760075" cy="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43">
            <a:extLst>
              <a:ext uri="{FF2B5EF4-FFF2-40B4-BE49-F238E27FC236}">
                <a16:creationId xmlns:a16="http://schemas.microsoft.com/office/drawing/2014/main" id="{5AFB8D44-AF31-44FF-A808-3CA595B19163}"/>
              </a:ext>
            </a:extLst>
          </p:cNvPr>
          <p:cNvSpPr/>
          <p:nvPr/>
        </p:nvSpPr>
        <p:spPr>
          <a:xfrm>
            <a:off x="898629" y="2914276"/>
            <a:ext cx="2160369" cy="5287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1: Attach(PMO1, RW)</a:t>
            </a:r>
            <a:endParaRPr lang="zh-CN" altLang="en-US" dirty="0"/>
          </a:p>
        </p:txBody>
      </p:sp>
      <p:sp>
        <p:nvSpPr>
          <p:cNvPr id="23" name="Rectangle: Rounded Corners 43">
            <a:extLst>
              <a:ext uri="{FF2B5EF4-FFF2-40B4-BE49-F238E27FC236}">
                <a16:creationId xmlns:a16="http://schemas.microsoft.com/office/drawing/2014/main" id="{E2B38304-76F4-49CC-90CC-88CBD125931A}"/>
              </a:ext>
            </a:extLst>
          </p:cNvPr>
          <p:cNvSpPr/>
          <p:nvPr/>
        </p:nvSpPr>
        <p:spPr>
          <a:xfrm>
            <a:off x="890743" y="4160972"/>
            <a:ext cx="2160369" cy="52877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Thread 2: Attach(PMO2, RW)</a:t>
            </a:r>
            <a:endParaRPr lang="zh-CN" altLang="en-US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EF497D42-7D34-4056-8A0C-7A046F840024}"/>
              </a:ext>
            </a:extLst>
          </p:cNvPr>
          <p:cNvSpPr/>
          <p:nvPr/>
        </p:nvSpPr>
        <p:spPr>
          <a:xfrm>
            <a:off x="7142402" y="4218041"/>
            <a:ext cx="103632" cy="103632"/>
          </a:xfrm>
          <a:prstGeom prst="flowChartConnector">
            <a:avLst/>
          </a:prstGeom>
          <a:solidFill>
            <a:srgbClr val="EB04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9D03755-3AFA-49B0-A211-301E3FC1776B}"/>
              </a:ext>
            </a:extLst>
          </p:cNvPr>
          <p:cNvCxnSpPr>
            <a:cxnSpLocks/>
          </p:cNvCxnSpPr>
          <p:nvPr/>
        </p:nvCxnSpPr>
        <p:spPr>
          <a:xfrm flipV="1">
            <a:off x="7193856" y="3592654"/>
            <a:ext cx="1" cy="6253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43">
            <a:extLst>
              <a:ext uri="{FF2B5EF4-FFF2-40B4-BE49-F238E27FC236}">
                <a16:creationId xmlns:a16="http://schemas.microsoft.com/office/drawing/2014/main" id="{0743AD66-7D5A-4918-92D1-30EB24BDA670}"/>
              </a:ext>
            </a:extLst>
          </p:cNvPr>
          <p:cNvSpPr/>
          <p:nvPr/>
        </p:nvSpPr>
        <p:spPr>
          <a:xfrm>
            <a:off x="8149628" y="2852928"/>
            <a:ext cx="3439967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Corruption is persistent!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2121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5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 animBg="1"/>
      <p:bldP spid="31" grpId="1" animBg="1"/>
      <p:bldP spid="17" grpId="0" animBg="1"/>
      <p:bldP spid="18" grpId="0" animBg="1"/>
      <p:bldP spid="18" grpId="1" animBg="1"/>
      <p:bldP spid="21" grpId="0" animBg="1"/>
      <p:bldP spid="21" grpId="1" animBg="1"/>
      <p:bldP spid="23" grpId="0" animBg="1"/>
      <p:bldP spid="23" grpId="1" animBg="1"/>
      <p:bldP spid="32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AEB1E-364C-4A0F-B9C9-CF139132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CC9C36-6A55-4515-B6B2-33206ADB72E1}"/>
              </a:ext>
            </a:extLst>
          </p:cNvPr>
          <p:cNvSpPr/>
          <p:nvPr/>
        </p:nvSpPr>
        <p:spPr>
          <a:xfrm>
            <a:off x="5894884" y="2751424"/>
            <a:ext cx="2458828" cy="930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9C0023-24FC-42FC-A87B-86F0C12EDF58}"/>
              </a:ext>
            </a:extLst>
          </p:cNvPr>
          <p:cNvSpPr/>
          <p:nvPr/>
        </p:nvSpPr>
        <p:spPr>
          <a:xfrm>
            <a:off x="3022726" y="1499790"/>
            <a:ext cx="536908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Process Address Space</a:t>
            </a:r>
            <a:endParaRPr lang="zh-CN" altLang="en-US" sz="32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13A02F4D-8E7E-4020-ACC4-4D7746B3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336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Intra-process Isolation</a:t>
            </a:r>
            <a:endParaRPr lang="zh-CN" altLang="en-US" sz="36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6E5AB0B-4953-4CA1-A3F4-722FFE74A3A0}"/>
              </a:ext>
            </a:extLst>
          </p:cNvPr>
          <p:cNvCxnSpPr/>
          <p:nvPr/>
        </p:nvCxnSpPr>
        <p:spPr>
          <a:xfrm>
            <a:off x="5893261" y="2179715"/>
            <a:ext cx="0" cy="24612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00383C0-DE1E-4101-9186-4501DAF710E9}"/>
              </a:ext>
            </a:extLst>
          </p:cNvPr>
          <p:cNvSpPr/>
          <p:nvPr/>
        </p:nvSpPr>
        <p:spPr>
          <a:xfrm>
            <a:off x="3434433" y="2751424"/>
            <a:ext cx="2458828" cy="930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404F43EA-D032-46D1-9CD0-3316A7725F25}"/>
              </a:ext>
            </a:extLst>
          </p:cNvPr>
          <p:cNvSpPr txBox="1">
            <a:spLocks/>
          </p:cNvSpPr>
          <p:nvPr/>
        </p:nvSpPr>
        <p:spPr>
          <a:xfrm>
            <a:off x="3102999" y="2751424"/>
            <a:ext cx="1473764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1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F8CADB3-B9A5-4333-ACDC-CDF034631713}"/>
              </a:ext>
            </a:extLst>
          </p:cNvPr>
          <p:cNvSpPr txBox="1">
            <a:spLocks/>
          </p:cNvSpPr>
          <p:nvPr/>
        </p:nvSpPr>
        <p:spPr>
          <a:xfrm>
            <a:off x="7333848" y="2751423"/>
            <a:ext cx="1651305" cy="365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2</a:t>
            </a:r>
            <a:endParaRPr lang="zh-CN" altLang="en-US" sz="2000" dirty="0">
              <a:solidFill>
                <a:schemeClr val="accent1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35D3935-AC28-48D9-A9CD-BCEEE88AD9E3}"/>
              </a:ext>
            </a:extLst>
          </p:cNvPr>
          <p:cNvSpPr/>
          <p:nvPr/>
        </p:nvSpPr>
        <p:spPr>
          <a:xfrm rot="10800000" flipV="1">
            <a:off x="2733675" y="3499205"/>
            <a:ext cx="1843082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B8DEF41D-0F6F-4BD3-950F-4CF9A8A54CCE}"/>
              </a:ext>
            </a:extLst>
          </p:cNvPr>
          <p:cNvSpPr/>
          <p:nvPr/>
        </p:nvSpPr>
        <p:spPr>
          <a:xfrm rot="10800000" flipV="1">
            <a:off x="6977062" y="3499205"/>
            <a:ext cx="1843082" cy="365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1B5A51B-621F-4777-A6FF-E8C452DF6DD4}"/>
              </a:ext>
            </a:extLst>
          </p:cNvPr>
          <p:cNvCxnSpPr>
            <a:cxnSpLocks/>
          </p:cNvCxnSpPr>
          <p:nvPr/>
        </p:nvCxnSpPr>
        <p:spPr>
          <a:xfrm>
            <a:off x="4412468" y="3628588"/>
            <a:ext cx="27646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乘号 85">
            <a:extLst>
              <a:ext uri="{FF2B5EF4-FFF2-40B4-BE49-F238E27FC236}">
                <a16:creationId xmlns:a16="http://schemas.microsoft.com/office/drawing/2014/main" id="{B7CAC577-DADA-4354-817F-117309662A55}"/>
              </a:ext>
            </a:extLst>
          </p:cNvPr>
          <p:cNvSpPr/>
          <p:nvPr/>
        </p:nvSpPr>
        <p:spPr>
          <a:xfrm>
            <a:off x="5477411" y="3328339"/>
            <a:ext cx="363048" cy="32385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Rectangle: Rounded Corners 43">
            <a:extLst>
              <a:ext uri="{FF2B5EF4-FFF2-40B4-BE49-F238E27FC236}">
                <a16:creationId xmlns:a16="http://schemas.microsoft.com/office/drawing/2014/main" id="{6B44CCD1-40B3-4049-AAD6-965DDEE69446}"/>
              </a:ext>
            </a:extLst>
          </p:cNvPr>
          <p:cNvSpPr/>
          <p:nvPr/>
        </p:nvSpPr>
        <p:spPr>
          <a:xfrm>
            <a:off x="3202515" y="2069525"/>
            <a:ext cx="2592264" cy="3397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Set Permission</a:t>
            </a:r>
            <a:endParaRPr lang="zh-CN" altLang="en-US" dirty="0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9EC4CFD-8C47-42F0-9BB5-5F772E6D826D}"/>
              </a:ext>
            </a:extLst>
          </p:cNvPr>
          <p:cNvCxnSpPr>
            <a:cxnSpLocks/>
          </p:cNvCxnSpPr>
          <p:nvPr/>
        </p:nvCxnSpPr>
        <p:spPr>
          <a:xfrm>
            <a:off x="4412468" y="3747651"/>
            <a:ext cx="276462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图形 90" descr="复选标记">
            <a:extLst>
              <a:ext uri="{FF2B5EF4-FFF2-40B4-BE49-F238E27FC236}">
                <a16:creationId xmlns:a16="http://schemas.microsoft.com/office/drawing/2014/main" id="{0C8854CD-CE16-4D94-BB10-B0AF9C013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1744" y="3323789"/>
            <a:ext cx="304799" cy="304799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42104823-C3E5-48EF-AA41-870DB8B00B66}"/>
              </a:ext>
            </a:extLst>
          </p:cNvPr>
          <p:cNvSpPr/>
          <p:nvPr/>
        </p:nvSpPr>
        <p:spPr>
          <a:xfrm>
            <a:off x="3434447" y="2757787"/>
            <a:ext cx="4919265" cy="930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: Rounded Corners 43">
            <a:extLst>
              <a:ext uri="{FF2B5EF4-FFF2-40B4-BE49-F238E27FC236}">
                <a16:creationId xmlns:a16="http://schemas.microsoft.com/office/drawing/2014/main" id="{91DA217C-CB38-4313-BD4B-9BAF57F2F98B}"/>
              </a:ext>
            </a:extLst>
          </p:cNvPr>
          <p:cNvSpPr/>
          <p:nvPr/>
        </p:nvSpPr>
        <p:spPr>
          <a:xfrm>
            <a:off x="3188210" y="2411704"/>
            <a:ext cx="2592264" cy="33971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Unset Permission</a:t>
            </a:r>
            <a:endParaRPr lang="zh-CN" altLang="en-US" dirty="0"/>
          </a:p>
        </p:txBody>
      </p:sp>
      <p:sp>
        <p:nvSpPr>
          <p:cNvPr id="22" name="Rectangle: Rounded Corners 43">
            <a:extLst>
              <a:ext uri="{FF2B5EF4-FFF2-40B4-BE49-F238E27FC236}">
                <a16:creationId xmlns:a16="http://schemas.microsoft.com/office/drawing/2014/main" id="{4E9E05B3-41AC-4688-BFDE-0FC2494C5A7B}"/>
              </a:ext>
            </a:extLst>
          </p:cNvPr>
          <p:cNvSpPr/>
          <p:nvPr/>
        </p:nvSpPr>
        <p:spPr>
          <a:xfrm>
            <a:off x="3515783" y="4888667"/>
            <a:ext cx="4643717" cy="528772"/>
          </a:xfrm>
          <a:prstGeom prst="roundRect">
            <a:avLst/>
          </a:prstGeom>
          <a:solidFill>
            <a:srgbClr val="C55A1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Intentional or accidental access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0796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48148E-6 L -0.07148 0.0555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277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6771 0.05533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3" grpId="0" animBg="1"/>
      <p:bldP spid="73" grpId="1" animBg="1"/>
      <p:bldP spid="74" grpId="0"/>
      <p:bldP spid="76" grpId="0"/>
      <p:bldP spid="77" grpId="0" animBg="1"/>
      <p:bldP spid="78" grpId="0" animBg="1"/>
      <p:bldP spid="86" grpId="0" animBg="1"/>
      <p:bldP spid="86" grpId="1" animBg="1"/>
      <p:bldP spid="87" grpId="0" animBg="1"/>
      <p:bldP spid="19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AEB1E-364C-4A0F-B9C9-CF139132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13A02F4D-8E7E-4020-ACC4-4D7746B3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336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Intra-process Isolation for PM</a:t>
            </a:r>
            <a:endParaRPr lang="zh-CN" altLang="en-US" sz="36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B322F6B-C8BB-46FD-B3A7-DAB29426BDBD}"/>
              </a:ext>
            </a:extLst>
          </p:cNvPr>
          <p:cNvSpPr/>
          <p:nvPr/>
        </p:nvSpPr>
        <p:spPr>
          <a:xfrm>
            <a:off x="2276698" y="1707441"/>
            <a:ext cx="399294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Persistent Memory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91CDC1C-A8AE-4A7F-93AE-C155C9FB857C}"/>
              </a:ext>
            </a:extLst>
          </p:cNvPr>
          <p:cNvSpPr/>
          <p:nvPr/>
        </p:nvSpPr>
        <p:spPr>
          <a:xfrm>
            <a:off x="3125045" y="2354485"/>
            <a:ext cx="2359420" cy="1831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C95E01F-C9CC-46E4-ADD0-04FB692A1886}"/>
              </a:ext>
            </a:extLst>
          </p:cNvPr>
          <p:cNvSpPr/>
          <p:nvPr/>
        </p:nvSpPr>
        <p:spPr>
          <a:xfrm>
            <a:off x="3220903" y="2455639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74D7A17-F695-44AA-835A-A248A5D84958}"/>
              </a:ext>
            </a:extLst>
          </p:cNvPr>
          <p:cNvSpPr/>
          <p:nvPr/>
        </p:nvSpPr>
        <p:spPr>
          <a:xfrm>
            <a:off x="3472933" y="2455639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BC0BCA7-9B4A-4EE4-A417-B7568DC8072F}"/>
              </a:ext>
            </a:extLst>
          </p:cNvPr>
          <p:cNvSpPr/>
          <p:nvPr/>
        </p:nvSpPr>
        <p:spPr>
          <a:xfrm>
            <a:off x="3724963" y="245563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EC73E56-1F2B-4618-9FC8-CF1332F051DB}"/>
              </a:ext>
            </a:extLst>
          </p:cNvPr>
          <p:cNvSpPr/>
          <p:nvPr/>
        </p:nvSpPr>
        <p:spPr>
          <a:xfrm>
            <a:off x="3976993" y="245563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C98CA6A-3A68-42E0-B8D7-9A164950E849}"/>
              </a:ext>
            </a:extLst>
          </p:cNvPr>
          <p:cNvSpPr/>
          <p:nvPr/>
        </p:nvSpPr>
        <p:spPr>
          <a:xfrm>
            <a:off x="4229023" y="245563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DA63EA6-91B6-4E5B-8DDA-CC49BB4689C5}"/>
              </a:ext>
            </a:extLst>
          </p:cNvPr>
          <p:cNvSpPr/>
          <p:nvPr/>
        </p:nvSpPr>
        <p:spPr>
          <a:xfrm>
            <a:off x="4481053" y="245563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A76CEAF-348E-442C-83EF-CC04DC3D6595}"/>
              </a:ext>
            </a:extLst>
          </p:cNvPr>
          <p:cNvSpPr/>
          <p:nvPr/>
        </p:nvSpPr>
        <p:spPr>
          <a:xfrm>
            <a:off x="4733083" y="245563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F0C180D7-B4F3-43B6-8A03-962DB46FFC80}"/>
              </a:ext>
            </a:extLst>
          </p:cNvPr>
          <p:cNvSpPr/>
          <p:nvPr/>
        </p:nvSpPr>
        <p:spPr>
          <a:xfrm>
            <a:off x="4985113" y="245563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A445705-F76E-48CF-A2BE-BD768C65D9AC}"/>
              </a:ext>
            </a:extLst>
          </p:cNvPr>
          <p:cNvSpPr/>
          <p:nvPr/>
        </p:nvSpPr>
        <p:spPr>
          <a:xfrm>
            <a:off x="5237143" y="245563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6EF4DC7-4C56-4796-A189-A99E9F412D08}"/>
              </a:ext>
            </a:extLst>
          </p:cNvPr>
          <p:cNvSpPr/>
          <p:nvPr/>
        </p:nvSpPr>
        <p:spPr>
          <a:xfrm>
            <a:off x="3220903" y="2706464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E5B078A-128F-4091-9C57-9B0C2984FE1B}"/>
              </a:ext>
            </a:extLst>
          </p:cNvPr>
          <p:cNvSpPr/>
          <p:nvPr/>
        </p:nvSpPr>
        <p:spPr>
          <a:xfrm>
            <a:off x="3472933" y="2706464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BE608CC-F39A-45B9-BF2D-F54DAF13456C}"/>
              </a:ext>
            </a:extLst>
          </p:cNvPr>
          <p:cNvSpPr/>
          <p:nvPr/>
        </p:nvSpPr>
        <p:spPr>
          <a:xfrm>
            <a:off x="3724963" y="270646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F6D60DF-1695-4F9E-B68D-F262A3977B2E}"/>
              </a:ext>
            </a:extLst>
          </p:cNvPr>
          <p:cNvSpPr/>
          <p:nvPr/>
        </p:nvSpPr>
        <p:spPr>
          <a:xfrm>
            <a:off x="3976993" y="270646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3DE49C5-92B3-497B-B949-0F616820B6B9}"/>
              </a:ext>
            </a:extLst>
          </p:cNvPr>
          <p:cNvSpPr/>
          <p:nvPr/>
        </p:nvSpPr>
        <p:spPr>
          <a:xfrm>
            <a:off x="4229023" y="270646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5BED182-10CF-4A0A-AE80-EE429D16E0BD}"/>
              </a:ext>
            </a:extLst>
          </p:cNvPr>
          <p:cNvSpPr/>
          <p:nvPr/>
        </p:nvSpPr>
        <p:spPr>
          <a:xfrm>
            <a:off x="4481053" y="270646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0DF2D78-1B7D-45F6-9126-9547416DFDB1}"/>
              </a:ext>
            </a:extLst>
          </p:cNvPr>
          <p:cNvSpPr/>
          <p:nvPr/>
        </p:nvSpPr>
        <p:spPr>
          <a:xfrm>
            <a:off x="4733083" y="270646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0C005F-C061-4DBE-90AA-F7D52AFF714A}"/>
              </a:ext>
            </a:extLst>
          </p:cNvPr>
          <p:cNvSpPr/>
          <p:nvPr/>
        </p:nvSpPr>
        <p:spPr>
          <a:xfrm>
            <a:off x="4985113" y="270646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619E496-8A2B-46CE-9EFF-51CCE8955AD8}"/>
              </a:ext>
            </a:extLst>
          </p:cNvPr>
          <p:cNvSpPr/>
          <p:nvPr/>
        </p:nvSpPr>
        <p:spPr>
          <a:xfrm>
            <a:off x="5237143" y="2706462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6BF5606-1587-43FE-B474-F8D3059E029C}"/>
              </a:ext>
            </a:extLst>
          </p:cNvPr>
          <p:cNvSpPr/>
          <p:nvPr/>
        </p:nvSpPr>
        <p:spPr>
          <a:xfrm>
            <a:off x="3220903" y="2957289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7EBC219-D46C-45CE-8869-1C38EC5624E8}"/>
              </a:ext>
            </a:extLst>
          </p:cNvPr>
          <p:cNvSpPr/>
          <p:nvPr/>
        </p:nvSpPr>
        <p:spPr>
          <a:xfrm>
            <a:off x="3472933" y="2957289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E699450-1629-42DD-B86A-27726ADBBB74}"/>
              </a:ext>
            </a:extLst>
          </p:cNvPr>
          <p:cNvSpPr/>
          <p:nvPr/>
        </p:nvSpPr>
        <p:spPr>
          <a:xfrm>
            <a:off x="3724963" y="295728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9D76327-96E2-4790-9892-FD4ABCA8453A}"/>
              </a:ext>
            </a:extLst>
          </p:cNvPr>
          <p:cNvSpPr/>
          <p:nvPr/>
        </p:nvSpPr>
        <p:spPr>
          <a:xfrm>
            <a:off x="3976993" y="295728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1CFBBAC-5AD5-4564-9A34-7866DCC4C136}"/>
              </a:ext>
            </a:extLst>
          </p:cNvPr>
          <p:cNvSpPr/>
          <p:nvPr/>
        </p:nvSpPr>
        <p:spPr>
          <a:xfrm>
            <a:off x="4229023" y="295728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3574DAD-27F4-4F8F-8936-C5DAA6811CFA}"/>
              </a:ext>
            </a:extLst>
          </p:cNvPr>
          <p:cNvSpPr/>
          <p:nvPr/>
        </p:nvSpPr>
        <p:spPr>
          <a:xfrm>
            <a:off x="4481053" y="295728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87A4FD2-86F8-432E-A271-FDEC492AC3E4}"/>
              </a:ext>
            </a:extLst>
          </p:cNvPr>
          <p:cNvSpPr/>
          <p:nvPr/>
        </p:nvSpPr>
        <p:spPr>
          <a:xfrm>
            <a:off x="4733083" y="295728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89EAC62F-34F7-4522-A6A8-F98094575F65}"/>
              </a:ext>
            </a:extLst>
          </p:cNvPr>
          <p:cNvSpPr/>
          <p:nvPr/>
        </p:nvSpPr>
        <p:spPr>
          <a:xfrm>
            <a:off x="4985113" y="295728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8556A55-A44A-46DC-ADAD-C36AF26437A6}"/>
              </a:ext>
            </a:extLst>
          </p:cNvPr>
          <p:cNvSpPr/>
          <p:nvPr/>
        </p:nvSpPr>
        <p:spPr>
          <a:xfrm>
            <a:off x="5237143" y="295728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F35ACA6-B0EF-4C9D-985A-59F86F591867}"/>
              </a:ext>
            </a:extLst>
          </p:cNvPr>
          <p:cNvSpPr/>
          <p:nvPr/>
        </p:nvSpPr>
        <p:spPr>
          <a:xfrm>
            <a:off x="3220903" y="320811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F910285-3FED-4BDB-9987-A5251F67EDB4}"/>
              </a:ext>
            </a:extLst>
          </p:cNvPr>
          <p:cNvSpPr/>
          <p:nvPr/>
        </p:nvSpPr>
        <p:spPr>
          <a:xfrm>
            <a:off x="3472933" y="320811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8D7BFFF-0CE8-4F6E-BDCE-5C566FA88961}"/>
              </a:ext>
            </a:extLst>
          </p:cNvPr>
          <p:cNvSpPr/>
          <p:nvPr/>
        </p:nvSpPr>
        <p:spPr>
          <a:xfrm>
            <a:off x="3724963" y="3208112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B9FCEBF-E585-4DD2-9880-7C1683E9B732}"/>
              </a:ext>
            </a:extLst>
          </p:cNvPr>
          <p:cNvSpPr/>
          <p:nvPr/>
        </p:nvSpPr>
        <p:spPr>
          <a:xfrm>
            <a:off x="3976993" y="3208112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6A96A8C-3DF6-4D89-9555-5CEC694B1C9D}"/>
              </a:ext>
            </a:extLst>
          </p:cNvPr>
          <p:cNvSpPr/>
          <p:nvPr/>
        </p:nvSpPr>
        <p:spPr>
          <a:xfrm>
            <a:off x="4229023" y="3208112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E605127-BE33-402D-96FB-1FBEAD9CCF9A}"/>
              </a:ext>
            </a:extLst>
          </p:cNvPr>
          <p:cNvSpPr/>
          <p:nvPr/>
        </p:nvSpPr>
        <p:spPr>
          <a:xfrm>
            <a:off x="4481053" y="3208112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F07AE19-D1A4-453C-B669-FDCFFC288E05}"/>
              </a:ext>
            </a:extLst>
          </p:cNvPr>
          <p:cNvSpPr/>
          <p:nvPr/>
        </p:nvSpPr>
        <p:spPr>
          <a:xfrm>
            <a:off x="4733083" y="3208112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4330BCC8-50C6-4920-80ED-C9270948435A}"/>
              </a:ext>
            </a:extLst>
          </p:cNvPr>
          <p:cNvSpPr/>
          <p:nvPr/>
        </p:nvSpPr>
        <p:spPr>
          <a:xfrm>
            <a:off x="4985113" y="3208112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2860F77F-E895-40AB-85BF-867C85CB4B21}"/>
              </a:ext>
            </a:extLst>
          </p:cNvPr>
          <p:cNvSpPr/>
          <p:nvPr/>
        </p:nvSpPr>
        <p:spPr>
          <a:xfrm>
            <a:off x="5237143" y="3208111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2F7FB91-8A6D-4AE3-8CE4-2318BD1B1160}"/>
              </a:ext>
            </a:extLst>
          </p:cNvPr>
          <p:cNvSpPr/>
          <p:nvPr/>
        </p:nvSpPr>
        <p:spPr>
          <a:xfrm>
            <a:off x="3220903" y="3458936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68D3BF7-6825-4CAA-A4F8-C1C1598C71E2}"/>
              </a:ext>
            </a:extLst>
          </p:cNvPr>
          <p:cNvSpPr/>
          <p:nvPr/>
        </p:nvSpPr>
        <p:spPr>
          <a:xfrm>
            <a:off x="3472933" y="3458936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C523EB4-2813-436F-B820-BAD6B80E59CB}"/>
              </a:ext>
            </a:extLst>
          </p:cNvPr>
          <p:cNvSpPr/>
          <p:nvPr/>
        </p:nvSpPr>
        <p:spPr>
          <a:xfrm>
            <a:off x="3724963" y="345893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CDD9CF1-1139-4EA9-BEC4-94F078345F04}"/>
              </a:ext>
            </a:extLst>
          </p:cNvPr>
          <p:cNvSpPr/>
          <p:nvPr/>
        </p:nvSpPr>
        <p:spPr>
          <a:xfrm>
            <a:off x="3976993" y="345893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9F9F239-409E-401C-9A31-97E3CAC9C40F}"/>
              </a:ext>
            </a:extLst>
          </p:cNvPr>
          <p:cNvSpPr/>
          <p:nvPr/>
        </p:nvSpPr>
        <p:spPr>
          <a:xfrm>
            <a:off x="4229023" y="345893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8F54764-C778-4BA9-B6DE-F3E2F26C3CD2}"/>
              </a:ext>
            </a:extLst>
          </p:cNvPr>
          <p:cNvSpPr/>
          <p:nvPr/>
        </p:nvSpPr>
        <p:spPr>
          <a:xfrm>
            <a:off x="4481053" y="345893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9CCD4C9-D592-4380-8A0A-EBACAC01B768}"/>
              </a:ext>
            </a:extLst>
          </p:cNvPr>
          <p:cNvSpPr/>
          <p:nvPr/>
        </p:nvSpPr>
        <p:spPr>
          <a:xfrm>
            <a:off x="4733083" y="345893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A08D749D-FADC-44D3-BDD0-05DDD3F79523}"/>
              </a:ext>
            </a:extLst>
          </p:cNvPr>
          <p:cNvSpPr/>
          <p:nvPr/>
        </p:nvSpPr>
        <p:spPr>
          <a:xfrm>
            <a:off x="4985113" y="345893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38E63931-8060-425C-B5AF-3FD367990EF5}"/>
              </a:ext>
            </a:extLst>
          </p:cNvPr>
          <p:cNvSpPr/>
          <p:nvPr/>
        </p:nvSpPr>
        <p:spPr>
          <a:xfrm>
            <a:off x="5237143" y="3458934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2B50F3D-75F0-4D71-8F68-1F5F3B7272C8}"/>
              </a:ext>
            </a:extLst>
          </p:cNvPr>
          <p:cNvSpPr/>
          <p:nvPr/>
        </p:nvSpPr>
        <p:spPr>
          <a:xfrm>
            <a:off x="3230667" y="370975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014453D-89FF-49CD-AD72-34540176AF85}"/>
              </a:ext>
            </a:extLst>
          </p:cNvPr>
          <p:cNvSpPr/>
          <p:nvPr/>
        </p:nvSpPr>
        <p:spPr>
          <a:xfrm>
            <a:off x="3482697" y="370975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11B43858-FA1B-46BD-A1AD-A659AE82457E}"/>
              </a:ext>
            </a:extLst>
          </p:cNvPr>
          <p:cNvSpPr/>
          <p:nvPr/>
        </p:nvSpPr>
        <p:spPr>
          <a:xfrm>
            <a:off x="3734727" y="370975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56D5F61-3AEA-4CA2-9419-39CF6481757F}"/>
              </a:ext>
            </a:extLst>
          </p:cNvPr>
          <p:cNvSpPr/>
          <p:nvPr/>
        </p:nvSpPr>
        <p:spPr>
          <a:xfrm>
            <a:off x="3986757" y="370975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1B79D71-F922-4DD5-BD9C-70B7739AC38E}"/>
              </a:ext>
            </a:extLst>
          </p:cNvPr>
          <p:cNvSpPr/>
          <p:nvPr/>
        </p:nvSpPr>
        <p:spPr>
          <a:xfrm>
            <a:off x="4238787" y="370975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C2C3826-7205-47CE-AAA3-B5B37D76A742}"/>
              </a:ext>
            </a:extLst>
          </p:cNvPr>
          <p:cNvSpPr/>
          <p:nvPr/>
        </p:nvSpPr>
        <p:spPr>
          <a:xfrm>
            <a:off x="4490817" y="370975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023EA41-2DE7-40AE-B0BB-B74778AF7D9A}"/>
              </a:ext>
            </a:extLst>
          </p:cNvPr>
          <p:cNvSpPr/>
          <p:nvPr/>
        </p:nvSpPr>
        <p:spPr>
          <a:xfrm>
            <a:off x="4742847" y="370975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6E96E7EC-B5CE-4516-8705-9897E14D087E}"/>
              </a:ext>
            </a:extLst>
          </p:cNvPr>
          <p:cNvSpPr/>
          <p:nvPr/>
        </p:nvSpPr>
        <p:spPr>
          <a:xfrm>
            <a:off x="4994877" y="370975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DE8C5EE-BC2D-4F12-B2F1-B92BE9B808ED}"/>
              </a:ext>
            </a:extLst>
          </p:cNvPr>
          <p:cNvSpPr/>
          <p:nvPr/>
        </p:nvSpPr>
        <p:spPr>
          <a:xfrm>
            <a:off x="5246907" y="3709756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AFC8E18-3A25-4EAB-AFCE-015ED7D9F93F}"/>
              </a:ext>
            </a:extLst>
          </p:cNvPr>
          <p:cNvSpPr/>
          <p:nvPr/>
        </p:nvSpPr>
        <p:spPr>
          <a:xfrm>
            <a:off x="3230667" y="3957476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5312F4D-9D41-470D-A5AB-D70017028C8F}"/>
              </a:ext>
            </a:extLst>
          </p:cNvPr>
          <p:cNvSpPr/>
          <p:nvPr/>
        </p:nvSpPr>
        <p:spPr>
          <a:xfrm>
            <a:off x="3482697" y="3957476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9DC1C9C-465F-4AC7-8444-323B878FD601}"/>
              </a:ext>
            </a:extLst>
          </p:cNvPr>
          <p:cNvSpPr/>
          <p:nvPr/>
        </p:nvSpPr>
        <p:spPr>
          <a:xfrm>
            <a:off x="3734727" y="395747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049D2D7-2A56-40F5-8BED-23D2F2698304}"/>
              </a:ext>
            </a:extLst>
          </p:cNvPr>
          <p:cNvSpPr/>
          <p:nvPr/>
        </p:nvSpPr>
        <p:spPr>
          <a:xfrm>
            <a:off x="3986757" y="395747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765FDAB-0244-4053-B6C3-81DCD20B1693}"/>
              </a:ext>
            </a:extLst>
          </p:cNvPr>
          <p:cNvSpPr/>
          <p:nvPr/>
        </p:nvSpPr>
        <p:spPr>
          <a:xfrm>
            <a:off x="4238787" y="395747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4D687A1D-5AB4-4BB7-9E52-FF11C454EB75}"/>
              </a:ext>
            </a:extLst>
          </p:cNvPr>
          <p:cNvSpPr/>
          <p:nvPr/>
        </p:nvSpPr>
        <p:spPr>
          <a:xfrm>
            <a:off x="4490817" y="395747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7EFE2FFB-BCA5-429B-902F-BFA62C89F464}"/>
              </a:ext>
            </a:extLst>
          </p:cNvPr>
          <p:cNvSpPr/>
          <p:nvPr/>
        </p:nvSpPr>
        <p:spPr>
          <a:xfrm>
            <a:off x="4742847" y="395747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055D83E7-5CD9-4FC1-A26A-00AE8286685A}"/>
              </a:ext>
            </a:extLst>
          </p:cNvPr>
          <p:cNvSpPr/>
          <p:nvPr/>
        </p:nvSpPr>
        <p:spPr>
          <a:xfrm>
            <a:off x="4994877" y="395747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372956B-B15A-46EC-8535-AA11E5C338F3}"/>
              </a:ext>
            </a:extLst>
          </p:cNvPr>
          <p:cNvSpPr/>
          <p:nvPr/>
        </p:nvSpPr>
        <p:spPr>
          <a:xfrm>
            <a:off x="5246907" y="3957474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Rectangle: Rounded Corners 7">
            <a:extLst>
              <a:ext uri="{FF2B5EF4-FFF2-40B4-BE49-F238E27FC236}">
                <a16:creationId xmlns:a16="http://schemas.microsoft.com/office/drawing/2014/main" id="{F9A8AC4E-3F1B-47EF-B226-647B638A8D3B}"/>
              </a:ext>
            </a:extLst>
          </p:cNvPr>
          <p:cNvSpPr/>
          <p:nvPr/>
        </p:nvSpPr>
        <p:spPr>
          <a:xfrm>
            <a:off x="1030363" y="3006610"/>
            <a:ext cx="1121537" cy="65336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PMO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CE61827-F06A-4020-B2AF-76DA2953AB31}"/>
              </a:ext>
            </a:extLst>
          </p:cNvPr>
          <p:cNvSpPr/>
          <p:nvPr/>
        </p:nvSpPr>
        <p:spPr>
          <a:xfrm>
            <a:off x="886710" y="2855146"/>
            <a:ext cx="1536700" cy="93034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Content Placeholder 2">
            <a:extLst>
              <a:ext uri="{FF2B5EF4-FFF2-40B4-BE49-F238E27FC236}">
                <a16:creationId xmlns:a16="http://schemas.microsoft.com/office/drawing/2014/main" id="{3EA4735B-155B-4476-8ED4-CCB6EDFC24AF}"/>
              </a:ext>
            </a:extLst>
          </p:cNvPr>
          <p:cNvSpPr txBox="1">
            <a:spLocks/>
          </p:cNvSpPr>
          <p:nvPr/>
        </p:nvSpPr>
        <p:spPr>
          <a:xfrm>
            <a:off x="589205" y="1896364"/>
            <a:ext cx="2131709" cy="820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(unique ID =PMO ID) 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60253218-9128-451A-999D-B219843F09F8}"/>
              </a:ext>
            </a:extLst>
          </p:cNvPr>
          <p:cNvCxnSpPr>
            <a:cxnSpLocks/>
          </p:cNvCxnSpPr>
          <p:nvPr/>
        </p:nvCxnSpPr>
        <p:spPr>
          <a:xfrm>
            <a:off x="3125045" y="2911191"/>
            <a:ext cx="235942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EFDC3B1-EFDE-4E0B-BE1C-202C715595DA}"/>
              </a:ext>
            </a:extLst>
          </p:cNvPr>
          <p:cNvCxnSpPr>
            <a:cxnSpLocks/>
          </p:cNvCxnSpPr>
          <p:nvPr/>
        </p:nvCxnSpPr>
        <p:spPr>
          <a:xfrm>
            <a:off x="3125045" y="3168366"/>
            <a:ext cx="235942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015C4CE7-D6A2-40DE-B642-08357BD146E0}"/>
              </a:ext>
            </a:extLst>
          </p:cNvPr>
          <p:cNvCxnSpPr>
            <a:cxnSpLocks/>
          </p:cNvCxnSpPr>
          <p:nvPr/>
        </p:nvCxnSpPr>
        <p:spPr>
          <a:xfrm>
            <a:off x="3125045" y="3416016"/>
            <a:ext cx="235942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E42D9DD2-DBB1-487B-84F3-2DF4F373EECB}"/>
              </a:ext>
            </a:extLst>
          </p:cNvPr>
          <p:cNvCxnSpPr>
            <a:cxnSpLocks/>
          </p:cNvCxnSpPr>
          <p:nvPr/>
        </p:nvCxnSpPr>
        <p:spPr>
          <a:xfrm>
            <a:off x="3125045" y="3656522"/>
            <a:ext cx="235942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8321D6A5-A769-4418-A22E-752F95E4B69E}"/>
              </a:ext>
            </a:extLst>
          </p:cNvPr>
          <p:cNvCxnSpPr>
            <a:cxnSpLocks/>
          </p:cNvCxnSpPr>
          <p:nvPr/>
        </p:nvCxnSpPr>
        <p:spPr>
          <a:xfrm>
            <a:off x="3125045" y="3911316"/>
            <a:ext cx="235942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0E25EEEE-826A-4F67-BEC1-3783C85A8B50}"/>
              </a:ext>
            </a:extLst>
          </p:cNvPr>
          <p:cNvCxnSpPr>
            <a:cxnSpLocks/>
          </p:cNvCxnSpPr>
          <p:nvPr/>
        </p:nvCxnSpPr>
        <p:spPr>
          <a:xfrm>
            <a:off x="3430395" y="2354485"/>
            <a:ext cx="0" cy="182779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D0B72AA8-93A9-4513-97B8-B5CFD7EAE6CE}"/>
              </a:ext>
            </a:extLst>
          </p:cNvPr>
          <p:cNvCxnSpPr>
            <a:cxnSpLocks/>
          </p:cNvCxnSpPr>
          <p:nvPr/>
        </p:nvCxnSpPr>
        <p:spPr>
          <a:xfrm>
            <a:off x="3686070" y="2354485"/>
            <a:ext cx="0" cy="182779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9B9A0D5-363D-4A8F-8A93-A6300B97E615}"/>
              </a:ext>
            </a:extLst>
          </p:cNvPr>
          <p:cNvCxnSpPr>
            <a:cxnSpLocks/>
          </p:cNvCxnSpPr>
          <p:nvPr/>
        </p:nvCxnSpPr>
        <p:spPr>
          <a:xfrm>
            <a:off x="3936541" y="2354485"/>
            <a:ext cx="0" cy="182328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EF29FF49-5E2B-4447-8CFC-E548701ED858}"/>
              </a:ext>
            </a:extLst>
          </p:cNvPr>
          <p:cNvCxnSpPr>
            <a:cxnSpLocks/>
          </p:cNvCxnSpPr>
          <p:nvPr/>
        </p:nvCxnSpPr>
        <p:spPr>
          <a:xfrm>
            <a:off x="4195955" y="2354485"/>
            <a:ext cx="0" cy="18232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832B3415-A474-43EC-92EF-A08471CFEA31}"/>
              </a:ext>
            </a:extLst>
          </p:cNvPr>
          <p:cNvCxnSpPr>
            <a:cxnSpLocks/>
          </p:cNvCxnSpPr>
          <p:nvPr/>
        </p:nvCxnSpPr>
        <p:spPr>
          <a:xfrm>
            <a:off x="4438842" y="2354485"/>
            <a:ext cx="0" cy="18323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DF538ABC-429D-4F06-8457-BF2CD700A56B}"/>
              </a:ext>
            </a:extLst>
          </p:cNvPr>
          <p:cNvCxnSpPr>
            <a:cxnSpLocks/>
          </p:cNvCxnSpPr>
          <p:nvPr/>
        </p:nvCxnSpPr>
        <p:spPr>
          <a:xfrm>
            <a:off x="4693424" y="2354485"/>
            <a:ext cx="0" cy="18323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43762DE7-8FB9-4576-953E-3974D35730B6}"/>
              </a:ext>
            </a:extLst>
          </p:cNvPr>
          <p:cNvCxnSpPr>
            <a:cxnSpLocks/>
          </p:cNvCxnSpPr>
          <p:nvPr/>
        </p:nvCxnSpPr>
        <p:spPr>
          <a:xfrm>
            <a:off x="4951184" y="2354485"/>
            <a:ext cx="0" cy="18256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E1CAA5B-44DD-4ECE-ADD7-37DBD98E8AC7}"/>
              </a:ext>
            </a:extLst>
          </p:cNvPr>
          <p:cNvCxnSpPr>
            <a:cxnSpLocks/>
          </p:cNvCxnSpPr>
          <p:nvPr/>
        </p:nvCxnSpPr>
        <p:spPr>
          <a:xfrm>
            <a:off x="5198139" y="2354485"/>
            <a:ext cx="0" cy="18232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3B1F067-DFE1-45B3-96DF-35EB4CB8D165}"/>
              </a:ext>
            </a:extLst>
          </p:cNvPr>
          <p:cNvCxnSpPr>
            <a:cxnSpLocks/>
          </p:cNvCxnSpPr>
          <p:nvPr/>
        </p:nvCxnSpPr>
        <p:spPr>
          <a:xfrm>
            <a:off x="3125045" y="2659026"/>
            <a:ext cx="235942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>
            <a:extLst>
              <a:ext uri="{FF2B5EF4-FFF2-40B4-BE49-F238E27FC236}">
                <a16:creationId xmlns:a16="http://schemas.microsoft.com/office/drawing/2014/main" id="{C3358B2A-3DF2-4784-B394-4440BF7C335E}"/>
              </a:ext>
            </a:extLst>
          </p:cNvPr>
          <p:cNvSpPr/>
          <p:nvPr/>
        </p:nvSpPr>
        <p:spPr>
          <a:xfrm>
            <a:off x="6144308" y="1723198"/>
            <a:ext cx="56245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Intel Memory Protection Keys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7" name="Rectangle: Rounded Corners 43">
            <a:extLst>
              <a:ext uri="{FF2B5EF4-FFF2-40B4-BE49-F238E27FC236}">
                <a16:creationId xmlns:a16="http://schemas.microsoft.com/office/drawing/2014/main" id="{CF73BE99-4BA2-4A3E-8359-5663014C06B2}"/>
              </a:ext>
            </a:extLst>
          </p:cNvPr>
          <p:cNvSpPr/>
          <p:nvPr/>
        </p:nvSpPr>
        <p:spPr>
          <a:xfrm>
            <a:off x="7712175" y="2418358"/>
            <a:ext cx="2101472" cy="411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 protection keys</a:t>
            </a:r>
            <a:endParaRPr lang="zh-CN" altLang="en-US" dirty="0"/>
          </a:p>
        </p:txBody>
      </p:sp>
      <p:sp>
        <p:nvSpPr>
          <p:cNvPr id="206" name="矩形 205">
            <a:extLst>
              <a:ext uri="{FF2B5EF4-FFF2-40B4-BE49-F238E27FC236}">
                <a16:creationId xmlns:a16="http://schemas.microsoft.com/office/drawing/2014/main" id="{C7F1988C-2E36-415D-80F1-F05FDB7B11BD}"/>
              </a:ext>
            </a:extLst>
          </p:cNvPr>
          <p:cNvSpPr/>
          <p:nvPr/>
        </p:nvSpPr>
        <p:spPr>
          <a:xfrm>
            <a:off x="7712175" y="3208111"/>
            <a:ext cx="2088189" cy="5528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4EAFDDC4-198B-4EBD-B077-83BFD320BAAF}"/>
              </a:ext>
            </a:extLst>
          </p:cNvPr>
          <p:cNvCxnSpPr>
            <a:cxnSpLocks/>
          </p:cNvCxnSpPr>
          <p:nvPr/>
        </p:nvCxnSpPr>
        <p:spPr>
          <a:xfrm>
            <a:off x="8005482" y="3208111"/>
            <a:ext cx="0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FB7974A6-35D7-430E-8EC7-EB91C1588995}"/>
              </a:ext>
            </a:extLst>
          </p:cNvPr>
          <p:cNvCxnSpPr>
            <a:cxnSpLocks/>
            <a:stCxn id="206" idx="1"/>
            <a:endCxn id="206" idx="3"/>
          </p:cNvCxnSpPr>
          <p:nvPr/>
        </p:nvCxnSpPr>
        <p:spPr>
          <a:xfrm>
            <a:off x="7712175" y="3484531"/>
            <a:ext cx="208818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5C1A8394-BD87-4E50-9529-DC22B75A1541}"/>
              </a:ext>
            </a:extLst>
          </p:cNvPr>
          <p:cNvCxnSpPr>
            <a:cxnSpLocks/>
          </p:cNvCxnSpPr>
          <p:nvPr/>
        </p:nvCxnSpPr>
        <p:spPr>
          <a:xfrm>
            <a:off x="8262732" y="3208111"/>
            <a:ext cx="1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4C1CA2A1-0F38-4AB0-9C31-B418700AA9B6}"/>
              </a:ext>
            </a:extLst>
          </p:cNvPr>
          <p:cNvCxnSpPr>
            <a:cxnSpLocks/>
          </p:cNvCxnSpPr>
          <p:nvPr/>
        </p:nvCxnSpPr>
        <p:spPr>
          <a:xfrm>
            <a:off x="8513550" y="3208111"/>
            <a:ext cx="1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FEFB5672-8C85-44E3-9BFA-26FEC8B72EFF}"/>
              </a:ext>
            </a:extLst>
          </p:cNvPr>
          <p:cNvCxnSpPr>
            <a:cxnSpLocks/>
          </p:cNvCxnSpPr>
          <p:nvPr/>
        </p:nvCxnSpPr>
        <p:spPr>
          <a:xfrm>
            <a:off x="8767237" y="3212683"/>
            <a:ext cx="1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B6CA5B03-4A18-4C72-9EB4-63AD1486C359}"/>
              </a:ext>
            </a:extLst>
          </p:cNvPr>
          <p:cNvCxnSpPr>
            <a:cxnSpLocks/>
          </p:cNvCxnSpPr>
          <p:nvPr/>
        </p:nvCxnSpPr>
        <p:spPr>
          <a:xfrm>
            <a:off x="9014270" y="3203539"/>
            <a:ext cx="1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连接符 212">
            <a:extLst>
              <a:ext uri="{FF2B5EF4-FFF2-40B4-BE49-F238E27FC236}">
                <a16:creationId xmlns:a16="http://schemas.microsoft.com/office/drawing/2014/main" id="{215162F2-6520-4D71-BCEB-A11592292775}"/>
              </a:ext>
            </a:extLst>
          </p:cNvPr>
          <p:cNvCxnSpPr>
            <a:cxnSpLocks/>
          </p:cNvCxnSpPr>
          <p:nvPr/>
        </p:nvCxnSpPr>
        <p:spPr>
          <a:xfrm>
            <a:off x="9266300" y="3208111"/>
            <a:ext cx="1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连接符 213">
            <a:extLst>
              <a:ext uri="{FF2B5EF4-FFF2-40B4-BE49-F238E27FC236}">
                <a16:creationId xmlns:a16="http://schemas.microsoft.com/office/drawing/2014/main" id="{34507DDA-D8CF-4598-B288-FB523EA66615}"/>
              </a:ext>
            </a:extLst>
          </p:cNvPr>
          <p:cNvCxnSpPr>
            <a:cxnSpLocks/>
          </p:cNvCxnSpPr>
          <p:nvPr/>
        </p:nvCxnSpPr>
        <p:spPr>
          <a:xfrm>
            <a:off x="9518330" y="3210397"/>
            <a:ext cx="1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tangle: Rounded Corners 43">
            <a:extLst>
              <a:ext uri="{FF2B5EF4-FFF2-40B4-BE49-F238E27FC236}">
                <a16:creationId xmlns:a16="http://schemas.microsoft.com/office/drawing/2014/main" id="{3A269252-C63E-4215-896D-DFA6B26734F4}"/>
              </a:ext>
            </a:extLst>
          </p:cNvPr>
          <p:cNvSpPr/>
          <p:nvPr/>
        </p:nvSpPr>
        <p:spPr>
          <a:xfrm>
            <a:off x="5551101" y="2827158"/>
            <a:ext cx="2101472" cy="411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Domains</a:t>
            </a:r>
            <a:r>
              <a:rPr lang="en-US" altLang="zh-CN" dirty="0" err="1">
                <a:sym typeface="Wingdings" panose="05000000000000000000" pitchFamily="2" charset="2"/>
              </a:rPr>
              <a:t>PKeys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10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750"/>
                            </p:stCondLst>
                            <p:childTnLst>
                              <p:par>
                                <p:cTn id="2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2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250"/>
                            </p:stCondLst>
                            <p:childTnLst>
                              <p:par>
                                <p:cTn id="2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0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500"/>
                            </p:stCondLst>
                            <p:childTnLst>
                              <p:par>
                                <p:cTn id="2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750"/>
                            </p:stCondLst>
                            <p:childTnLst>
                              <p:par>
                                <p:cTn id="2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000"/>
                            </p:stCondLst>
                            <p:childTnLst>
                              <p:par>
                                <p:cTn id="2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25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250"/>
                            </p:stCondLst>
                            <p:childTnLst>
                              <p:par>
                                <p:cTn id="2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0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75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3250"/>
                            </p:stCondLst>
                            <p:childTnLst>
                              <p:par>
                                <p:cTn id="2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9" grpId="0" animBg="1"/>
      <p:bldP spid="150" grpId="0" animBg="1"/>
      <p:bldP spid="151" grpId="0" build="allAtOnce"/>
      <p:bldP spid="262" grpId="0"/>
      <p:bldP spid="147" grpId="0" animBg="1"/>
      <p:bldP spid="206" grpId="0" animBg="1"/>
      <p:bldP spid="2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EAEB1E-364C-4A0F-B9C9-CF139132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B7B6-595F-408B-AA88-41FA1CB51C2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13A02F4D-8E7E-4020-ACC4-4D7746B3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5336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Intra-process Isolation for PM</a:t>
            </a:r>
            <a:endParaRPr lang="zh-CN" altLang="en-US" sz="36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B322F6B-C8BB-46FD-B3A7-DAB29426BDBD}"/>
              </a:ext>
            </a:extLst>
          </p:cNvPr>
          <p:cNvSpPr/>
          <p:nvPr/>
        </p:nvSpPr>
        <p:spPr>
          <a:xfrm>
            <a:off x="2276698" y="1707441"/>
            <a:ext cx="399294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Persistent Memory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91CDC1C-A8AE-4A7F-93AE-C155C9FB857C}"/>
              </a:ext>
            </a:extLst>
          </p:cNvPr>
          <p:cNvSpPr/>
          <p:nvPr/>
        </p:nvSpPr>
        <p:spPr>
          <a:xfrm>
            <a:off x="3125045" y="2354485"/>
            <a:ext cx="2359420" cy="1831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C95E01F-C9CC-46E4-ADD0-04FB692A1886}"/>
              </a:ext>
            </a:extLst>
          </p:cNvPr>
          <p:cNvSpPr/>
          <p:nvPr/>
        </p:nvSpPr>
        <p:spPr>
          <a:xfrm>
            <a:off x="3220903" y="2455639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C74D7A17-F695-44AA-835A-A248A5D84958}"/>
              </a:ext>
            </a:extLst>
          </p:cNvPr>
          <p:cNvSpPr/>
          <p:nvPr/>
        </p:nvSpPr>
        <p:spPr>
          <a:xfrm>
            <a:off x="3472933" y="2455639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BC0BCA7-9B4A-4EE4-A417-B7568DC8072F}"/>
              </a:ext>
            </a:extLst>
          </p:cNvPr>
          <p:cNvSpPr/>
          <p:nvPr/>
        </p:nvSpPr>
        <p:spPr>
          <a:xfrm>
            <a:off x="3724963" y="245563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EC73E56-1F2B-4618-9FC8-CF1332F051DB}"/>
              </a:ext>
            </a:extLst>
          </p:cNvPr>
          <p:cNvSpPr/>
          <p:nvPr/>
        </p:nvSpPr>
        <p:spPr>
          <a:xfrm>
            <a:off x="3976993" y="245563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C98CA6A-3A68-42E0-B8D7-9A164950E849}"/>
              </a:ext>
            </a:extLst>
          </p:cNvPr>
          <p:cNvSpPr/>
          <p:nvPr/>
        </p:nvSpPr>
        <p:spPr>
          <a:xfrm>
            <a:off x="4229023" y="245563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DA63EA6-91B6-4E5B-8DDA-CC49BB4689C5}"/>
              </a:ext>
            </a:extLst>
          </p:cNvPr>
          <p:cNvSpPr/>
          <p:nvPr/>
        </p:nvSpPr>
        <p:spPr>
          <a:xfrm>
            <a:off x="4481053" y="245563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6EF4DC7-4C56-4796-A189-A99E9F412D08}"/>
              </a:ext>
            </a:extLst>
          </p:cNvPr>
          <p:cNvSpPr/>
          <p:nvPr/>
        </p:nvSpPr>
        <p:spPr>
          <a:xfrm>
            <a:off x="3220903" y="2706464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BE5B078A-128F-4091-9C57-9B0C2984FE1B}"/>
              </a:ext>
            </a:extLst>
          </p:cNvPr>
          <p:cNvSpPr/>
          <p:nvPr/>
        </p:nvSpPr>
        <p:spPr>
          <a:xfrm>
            <a:off x="3472933" y="2706464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BE608CC-F39A-45B9-BF2D-F54DAF13456C}"/>
              </a:ext>
            </a:extLst>
          </p:cNvPr>
          <p:cNvSpPr/>
          <p:nvPr/>
        </p:nvSpPr>
        <p:spPr>
          <a:xfrm>
            <a:off x="3724963" y="270646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F6D60DF-1695-4F9E-B68D-F262A3977B2E}"/>
              </a:ext>
            </a:extLst>
          </p:cNvPr>
          <p:cNvSpPr/>
          <p:nvPr/>
        </p:nvSpPr>
        <p:spPr>
          <a:xfrm>
            <a:off x="3976993" y="270646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3DE49C5-92B3-497B-B949-0F616820B6B9}"/>
              </a:ext>
            </a:extLst>
          </p:cNvPr>
          <p:cNvSpPr/>
          <p:nvPr/>
        </p:nvSpPr>
        <p:spPr>
          <a:xfrm>
            <a:off x="4229023" y="270646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5BED182-10CF-4A0A-AE80-EE429D16E0BD}"/>
              </a:ext>
            </a:extLst>
          </p:cNvPr>
          <p:cNvSpPr/>
          <p:nvPr/>
        </p:nvSpPr>
        <p:spPr>
          <a:xfrm>
            <a:off x="4481053" y="270646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B6BF5606-1587-43FE-B474-F8D3059E029C}"/>
              </a:ext>
            </a:extLst>
          </p:cNvPr>
          <p:cNvSpPr/>
          <p:nvPr/>
        </p:nvSpPr>
        <p:spPr>
          <a:xfrm>
            <a:off x="3220903" y="2957289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27EBC219-D46C-45CE-8869-1C38EC5624E8}"/>
              </a:ext>
            </a:extLst>
          </p:cNvPr>
          <p:cNvSpPr/>
          <p:nvPr/>
        </p:nvSpPr>
        <p:spPr>
          <a:xfrm>
            <a:off x="3472933" y="2957289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E699450-1629-42DD-B86A-27726ADBBB74}"/>
              </a:ext>
            </a:extLst>
          </p:cNvPr>
          <p:cNvSpPr/>
          <p:nvPr/>
        </p:nvSpPr>
        <p:spPr>
          <a:xfrm>
            <a:off x="3724963" y="295728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9D76327-96E2-4790-9892-FD4ABCA8453A}"/>
              </a:ext>
            </a:extLst>
          </p:cNvPr>
          <p:cNvSpPr/>
          <p:nvPr/>
        </p:nvSpPr>
        <p:spPr>
          <a:xfrm>
            <a:off x="3976993" y="295728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41CFBBAC-5AD5-4564-9A34-7866DCC4C136}"/>
              </a:ext>
            </a:extLst>
          </p:cNvPr>
          <p:cNvSpPr/>
          <p:nvPr/>
        </p:nvSpPr>
        <p:spPr>
          <a:xfrm>
            <a:off x="4229023" y="295728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3574DAD-27F4-4F8F-8936-C5DAA6811CFA}"/>
              </a:ext>
            </a:extLst>
          </p:cNvPr>
          <p:cNvSpPr/>
          <p:nvPr/>
        </p:nvSpPr>
        <p:spPr>
          <a:xfrm>
            <a:off x="4481053" y="295728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87A4FD2-86F8-432E-A271-FDEC492AC3E4}"/>
              </a:ext>
            </a:extLst>
          </p:cNvPr>
          <p:cNvSpPr/>
          <p:nvPr/>
        </p:nvSpPr>
        <p:spPr>
          <a:xfrm>
            <a:off x="4733083" y="295728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F35ACA6-B0EF-4C9D-985A-59F86F591867}"/>
              </a:ext>
            </a:extLst>
          </p:cNvPr>
          <p:cNvSpPr/>
          <p:nvPr/>
        </p:nvSpPr>
        <p:spPr>
          <a:xfrm>
            <a:off x="3220903" y="320811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7F910285-3FED-4BDB-9987-A5251F67EDB4}"/>
              </a:ext>
            </a:extLst>
          </p:cNvPr>
          <p:cNvSpPr/>
          <p:nvPr/>
        </p:nvSpPr>
        <p:spPr>
          <a:xfrm>
            <a:off x="3472933" y="3208113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8D7BFFF-0CE8-4F6E-BDCE-5C566FA88961}"/>
              </a:ext>
            </a:extLst>
          </p:cNvPr>
          <p:cNvSpPr/>
          <p:nvPr/>
        </p:nvSpPr>
        <p:spPr>
          <a:xfrm>
            <a:off x="3724963" y="3208112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FB9FCEBF-E585-4DD2-9880-7C1683E9B732}"/>
              </a:ext>
            </a:extLst>
          </p:cNvPr>
          <p:cNvSpPr/>
          <p:nvPr/>
        </p:nvSpPr>
        <p:spPr>
          <a:xfrm>
            <a:off x="3976993" y="3208112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36A96A8C-3DF6-4D89-9555-5CEC694B1C9D}"/>
              </a:ext>
            </a:extLst>
          </p:cNvPr>
          <p:cNvSpPr/>
          <p:nvPr/>
        </p:nvSpPr>
        <p:spPr>
          <a:xfrm>
            <a:off x="4229023" y="3208112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E605127-BE33-402D-96FB-1FBEAD9CCF9A}"/>
              </a:ext>
            </a:extLst>
          </p:cNvPr>
          <p:cNvSpPr/>
          <p:nvPr/>
        </p:nvSpPr>
        <p:spPr>
          <a:xfrm>
            <a:off x="4481053" y="3208112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BF07AE19-D1A4-453C-B669-FDCFFC288E05}"/>
              </a:ext>
            </a:extLst>
          </p:cNvPr>
          <p:cNvSpPr/>
          <p:nvPr/>
        </p:nvSpPr>
        <p:spPr>
          <a:xfrm>
            <a:off x="4733083" y="3208112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2F7FB91-8A6D-4AE3-8CE4-2318BD1B1160}"/>
              </a:ext>
            </a:extLst>
          </p:cNvPr>
          <p:cNvSpPr/>
          <p:nvPr/>
        </p:nvSpPr>
        <p:spPr>
          <a:xfrm>
            <a:off x="3220903" y="3458936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D68D3BF7-6825-4CAA-A4F8-C1C1598C71E2}"/>
              </a:ext>
            </a:extLst>
          </p:cNvPr>
          <p:cNvSpPr/>
          <p:nvPr/>
        </p:nvSpPr>
        <p:spPr>
          <a:xfrm>
            <a:off x="3472933" y="3458936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0C523EB4-2813-436F-B820-BAD6B80E59CB}"/>
              </a:ext>
            </a:extLst>
          </p:cNvPr>
          <p:cNvSpPr/>
          <p:nvPr/>
        </p:nvSpPr>
        <p:spPr>
          <a:xfrm>
            <a:off x="3724963" y="345893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5CDD9CF1-1139-4EA9-BEC4-94F078345F04}"/>
              </a:ext>
            </a:extLst>
          </p:cNvPr>
          <p:cNvSpPr/>
          <p:nvPr/>
        </p:nvSpPr>
        <p:spPr>
          <a:xfrm>
            <a:off x="3976993" y="345893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49F9F239-409E-401C-9A31-97E3CAC9C40F}"/>
              </a:ext>
            </a:extLst>
          </p:cNvPr>
          <p:cNvSpPr/>
          <p:nvPr/>
        </p:nvSpPr>
        <p:spPr>
          <a:xfrm>
            <a:off x="4229023" y="345893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8F54764-C778-4BA9-B6DE-F3E2F26C3CD2}"/>
              </a:ext>
            </a:extLst>
          </p:cNvPr>
          <p:cNvSpPr/>
          <p:nvPr/>
        </p:nvSpPr>
        <p:spPr>
          <a:xfrm>
            <a:off x="4481053" y="345893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89CCD4C9-D592-4380-8A0A-EBACAC01B768}"/>
              </a:ext>
            </a:extLst>
          </p:cNvPr>
          <p:cNvSpPr/>
          <p:nvPr/>
        </p:nvSpPr>
        <p:spPr>
          <a:xfrm>
            <a:off x="4733083" y="345893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2B50F3D-75F0-4D71-8F68-1F5F3B7272C8}"/>
              </a:ext>
            </a:extLst>
          </p:cNvPr>
          <p:cNvSpPr/>
          <p:nvPr/>
        </p:nvSpPr>
        <p:spPr>
          <a:xfrm>
            <a:off x="3230667" y="370975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E014453D-89FF-49CD-AD72-34540176AF85}"/>
              </a:ext>
            </a:extLst>
          </p:cNvPr>
          <p:cNvSpPr/>
          <p:nvPr/>
        </p:nvSpPr>
        <p:spPr>
          <a:xfrm>
            <a:off x="3482697" y="3709758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11B43858-FA1B-46BD-A1AD-A659AE82457E}"/>
              </a:ext>
            </a:extLst>
          </p:cNvPr>
          <p:cNvSpPr/>
          <p:nvPr/>
        </p:nvSpPr>
        <p:spPr>
          <a:xfrm>
            <a:off x="3734727" y="370975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56D5F61-3AEA-4CA2-9419-39CF6481757F}"/>
              </a:ext>
            </a:extLst>
          </p:cNvPr>
          <p:cNvSpPr/>
          <p:nvPr/>
        </p:nvSpPr>
        <p:spPr>
          <a:xfrm>
            <a:off x="3986757" y="370975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1B79D71-F922-4DD5-BD9C-70B7739AC38E}"/>
              </a:ext>
            </a:extLst>
          </p:cNvPr>
          <p:cNvSpPr/>
          <p:nvPr/>
        </p:nvSpPr>
        <p:spPr>
          <a:xfrm>
            <a:off x="4238787" y="370975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8C2C3826-7205-47CE-AAA3-B5B37D76A742}"/>
              </a:ext>
            </a:extLst>
          </p:cNvPr>
          <p:cNvSpPr/>
          <p:nvPr/>
        </p:nvSpPr>
        <p:spPr>
          <a:xfrm>
            <a:off x="4490817" y="370975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F023EA41-2DE7-40AE-B0BB-B74778AF7D9A}"/>
              </a:ext>
            </a:extLst>
          </p:cNvPr>
          <p:cNvSpPr/>
          <p:nvPr/>
        </p:nvSpPr>
        <p:spPr>
          <a:xfrm>
            <a:off x="4742847" y="3709757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3AFC8E18-3A25-4EAB-AFCE-015ED7D9F93F}"/>
              </a:ext>
            </a:extLst>
          </p:cNvPr>
          <p:cNvSpPr/>
          <p:nvPr/>
        </p:nvSpPr>
        <p:spPr>
          <a:xfrm>
            <a:off x="3230667" y="3957476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5312F4D-9D41-470D-A5AB-D70017028C8F}"/>
              </a:ext>
            </a:extLst>
          </p:cNvPr>
          <p:cNvSpPr/>
          <p:nvPr/>
        </p:nvSpPr>
        <p:spPr>
          <a:xfrm>
            <a:off x="3482697" y="3957476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9DC1C9C-465F-4AC7-8444-323B878FD601}"/>
              </a:ext>
            </a:extLst>
          </p:cNvPr>
          <p:cNvSpPr/>
          <p:nvPr/>
        </p:nvSpPr>
        <p:spPr>
          <a:xfrm>
            <a:off x="3734727" y="395747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049D2D7-2A56-40F5-8BED-23D2F2698304}"/>
              </a:ext>
            </a:extLst>
          </p:cNvPr>
          <p:cNvSpPr/>
          <p:nvPr/>
        </p:nvSpPr>
        <p:spPr>
          <a:xfrm>
            <a:off x="3986757" y="395747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F765FDAB-0244-4053-B6C3-81DCD20B1693}"/>
              </a:ext>
            </a:extLst>
          </p:cNvPr>
          <p:cNvSpPr/>
          <p:nvPr/>
        </p:nvSpPr>
        <p:spPr>
          <a:xfrm>
            <a:off x="4238787" y="395747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4D687A1D-5AB4-4BB7-9E52-FF11C454EB75}"/>
              </a:ext>
            </a:extLst>
          </p:cNvPr>
          <p:cNvSpPr/>
          <p:nvPr/>
        </p:nvSpPr>
        <p:spPr>
          <a:xfrm>
            <a:off x="4490817" y="395747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7EFE2FFB-BCA5-429B-902F-BFA62C89F464}"/>
              </a:ext>
            </a:extLst>
          </p:cNvPr>
          <p:cNvSpPr/>
          <p:nvPr/>
        </p:nvSpPr>
        <p:spPr>
          <a:xfrm>
            <a:off x="4742847" y="3957475"/>
            <a:ext cx="151465" cy="151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Rectangle: Rounded Corners 7">
            <a:extLst>
              <a:ext uri="{FF2B5EF4-FFF2-40B4-BE49-F238E27FC236}">
                <a16:creationId xmlns:a16="http://schemas.microsoft.com/office/drawing/2014/main" id="{F9A8AC4E-3F1B-47EF-B226-647B638A8D3B}"/>
              </a:ext>
            </a:extLst>
          </p:cNvPr>
          <p:cNvSpPr/>
          <p:nvPr/>
        </p:nvSpPr>
        <p:spPr>
          <a:xfrm>
            <a:off x="1030363" y="3006610"/>
            <a:ext cx="1121537" cy="65336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PMO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8CE61827-F06A-4020-B2AF-76DA2953AB31}"/>
              </a:ext>
            </a:extLst>
          </p:cNvPr>
          <p:cNvSpPr/>
          <p:nvPr/>
        </p:nvSpPr>
        <p:spPr>
          <a:xfrm>
            <a:off x="886710" y="2855146"/>
            <a:ext cx="1536700" cy="93034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Content Placeholder 2">
            <a:extLst>
              <a:ext uri="{FF2B5EF4-FFF2-40B4-BE49-F238E27FC236}">
                <a16:creationId xmlns:a16="http://schemas.microsoft.com/office/drawing/2014/main" id="{3EA4735B-155B-4476-8ED4-CCB6EDFC24AF}"/>
              </a:ext>
            </a:extLst>
          </p:cNvPr>
          <p:cNvSpPr txBox="1">
            <a:spLocks/>
          </p:cNvSpPr>
          <p:nvPr/>
        </p:nvSpPr>
        <p:spPr>
          <a:xfrm>
            <a:off x="589205" y="1896364"/>
            <a:ext cx="2131709" cy="8209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Domain 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Sitka Banner" panose="02000505000000020004" pitchFamily="2" charset="0"/>
                <a:cs typeface="Times New Roman" panose="02020603050405020304" pitchFamily="18" charset="0"/>
              </a:rPr>
              <a:t>(unique ID =PMO ID) </a:t>
            </a:r>
            <a:endParaRPr lang="zh-CN" altLang="en-US" sz="2000" dirty="0">
              <a:solidFill>
                <a:schemeClr val="accent6">
                  <a:lumMod val="75000"/>
                </a:schemeClr>
              </a:solidFill>
              <a:latin typeface="Sitka Banner" panose="02000505000000020004" pitchFamily="2" charset="0"/>
              <a:cs typeface="Times New Roman" panose="02020603050405020304" pitchFamily="18" charset="0"/>
            </a:endParaRPr>
          </a:p>
        </p:txBody>
      </p: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60253218-9128-451A-999D-B219843F09F8}"/>
              </a:ext>
            </a:extLst>
          </p:cNvPr>
          <p:cNvCxnSpPr>
            <a:cxnSpLocks/>
          </p:cNvCxnSpPr>
          <p:nvPr/>
        </p:nvCxnSpPr>
        <p:spPr>
          <a:xfrm>
            <a:off x="3125045" y="2911191"/>
            <a:ext cx="235942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EFDC3B1-EFDE-4E0B-BE1C-202C715595DA}"/>
              </a:ext>
            </a:extLst>
          </p:cNvPr>
          <p:cNvCxnSpPr>
            <a:cxnSpLocks/>
          </p:cNvCxnSpPr>
          <p:nvPr/>
        </p:nvCxnSpPr>
        <p:spPr>
          <a:xfrm>
            <a:off x="3125045" y="3168366"/>
            <a:ext cx="235942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015C4CE7-D6A2-40DE-B642-08357BD146E0}"/>
              </a:ext>
            </a:extLst>
          </p:cNvPr>
          <p:cNvCxnSpPr>
            <a:cxnSpLocks/>
          </p:cNvCxnSpPr>
          <p:nvPr/>
        </p:nvCxnSpPr>
        <p:spPr>
          <a:xfrm>
            <a:off x="3125045" y="3416016"/>
            <a:ext cx="235942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E42D9DD2-DBB1-487B-84F3-2DF4F373EECB}"/>
              </a:ext>
            </a:extLst>
          </p:cNvPr>
          <p:cNvCxnSpPr>
            <a:cxnSpLocks/>
          </p:cNvCxnSpPr>
          <p:nvPr/>
        </p:nvCxnSpPr>
        <p:spPr>
          <a:xfrm>
            <a:off x="3125045" y="3656522"/>
            <a:ext cx="235942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8321D6A5-A769-4418-A22E-752F95E4B69E}"/>
              </a:ext>
            </a:extLst>
          </p:cNvPr>
          <p:cNvCxnSpPr>
            <a:cxnSpLocks/>
          </p:cNvCxnSpPr>
          <p:nvPr/>
        </p:nvCxnSpPr>
        <p:spPr>
          <a:xfrm>
            <a:off x="3125045" y="3911316"/>
            <a:ext cx="235942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0E25EEEE-826A-4F67-BEC1-3783C85A8B50}"/>
              </a:ext>
            </a:extLst>
          </p:cNvPr>
          <p:cNvCxnSpPr>
            <a:cxnSpLocks/>
          </p:cNvCxnSpPr>
          <p:nvPr/>
        </p:nvCxnSpPr>
        <p:spPr>
          <a:xfrm>
            <a:off x="3430395" y="2354485"/>
            <a:ext cx="0" cy="182779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D0B72AA8-93A9-4513-97B8-B5CFD7EAE6CE}"/>
              </a:ext>
            </a:extLst>
          </p:cNvPr>
          <p:cNvCxnSpPr>
            <a:cxnSpLocks/>
          </p:cNvCxnSpPr>
          <p:nvPr/>
        </p:nvCxnSpPr>
        <p:spPr>
          <a:xfrm>
            <a:off x="3686070" y="2354485"/>
            <a:ext cx="0" cy="182779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9B9A0D5-363D-4A8F-8A93-A6300B97E615}"/>
              </a:ext>
            </a:extLst>
          </p:cNvPr>
          <p:cNvCxnSpPr>
            <a:cxnSpLocks/>
          </p:cNvCxnSpPr>
          <p:nvPr/>
        </p:nvCxnSpPr>
        <p:spPr>
          <a:xfrm>
            <a:off x="3936541" y="2354485"/>
            <a:ext cx="0" cy="182328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EF29FF49-5E2B-4447-8CFC-E548701ED858}"/>
              </a:ext>
            </a:extLst>
          </p:cNvPr>
          <p:cNvCxnSpPr>
            <a:cxnSpLocks/>
          </p:cNvCxnSpPr>
          <p:nvPr/>
        </p:nvCxnSpPr>
        <p:spPr>
          <a:xfrm>
            <a:off x="4195955" y="2354485"/>
            <a:ext cx="0" cy="18232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832B3415-A474-43EC-92EF-A08471CFEA31}"/>
              </a:ext>
            </a:extLst>
          </p:cNvPr>
          <p:cNvCxnSpPr>
            <a:cxnSpLocks/>
          </p:cNvCxnSpPr>
          <p:nvPr/>
        </p:nvCxnSpPr>
        <p:spPr>
          <a:xfrm>
            <a:off x="4438842" y="2354485"/>
            <a:ext cx="0" cy="18323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DF538ABC-429D-4F06-8457-BF2CD700A56B}"/>
              </a:ext>
            </a:extLst>
          </p:cNvPr>
          <p:cNvCxnSpPr>
            <a:cxnSpLocks/>
          </p:cNvCxnSpPr>
          <p:nvPr/>
        </p:nvCxnSpPr>
        <p:spPr>
          <a:xfrm>
            <a:off x="4693424" y="2354485"/>
            <a:ext cx="0" cy="18323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43762DE7-8FB9-4576-953E-3974D35730B6}"/>
              </a:ext>
            </a:extLst>
          </p:cNvPr>
          <p:cNvCxnSpPr>
            <a:cxnSpLocks/>
          </p:cNvCxnSpPr>
          <p:nvPr/>
        </p:nvCxnSpPr>
        <p:spPr>
          <a:xfrm>
            <a:off x="4951184" y="2354485"/>
            <a:ext cx="0" cy="182566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E1CAA5B-44DD-4ECE-ADD7-37DBD98E8AC7}"/>
              </a:ext>
            </a:extLst>
          </p:cNvPr>
          <p:cNvCxnSpPr>
            <a:cxnSpLocks/>
          </p:cNvCxnSpPr>
          <p:nvPr/>
        </p:nvCxnSpPr>
        <p:spPr>
          <a:xfrm>
            <a:off x="5198139" y="2354485"/>
            <a:ext cx="0" cy="18232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3B1F067-DFE1-45B3-96DF-35EB4CB8D165}"/>
              </a:ext>
            </a:extLst>
          </p:cNvPr>
          <p:cNvCxnSpPr>
            <a:cxnSpLocks/>
          </p:cNvCxnSpPr>
          <p:nvPr/>
        </p:nvCxnSpPr>
        <p:spPr>
          <a:xfrm>
            <a:off x="3125045" y="2659026"/>
            <a:ext cx="2359420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>
            <a:extLst>
              <a:ext uri="{FF2B5EF4-FFF2-40B4-BE49-F238E27FC236}">
                <a16:creationId xmlns:a16="http://schemas.microsoft.com/office/drawing/2014/main" id="{C3358B2A-3DF2-4784-B394-4440BF7C335E}"/>
              </a:ext>
            </a:extLst>
          </p:cNvPr>
          <p:cNvSpPr/>
          <p:nvPr/>
        </p:nvSpPr>
        <p:spPr>
          <a:xfrm>
            <a:off x="6144308" y="1723198"/>
            <a:ext cx="56245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Intel Memory Protection Keys</a:t>
            </a:r>
            <a:endParaRPr lang="zh-CN" altLang="en-US" sz="28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7" name="Rectangle: Rounded Corners 43">
            <a:extLst>
              <a:ext uri="{FF2B5EF4-FFF2-40B4-BE49-F238E27FC236}">
                <a16:creationId xmlns:a16="http://schemas.microsoft.com/office/drawing/2014/main" id="{CF73BE99-4BA2-4A3E-8359-5663014C06B2}"/>
              </a:ext>
            </a:extLst>
          </p:cNvPr>
          <p:cNvSpPr/>
          <p:nvPr/>
        </p:nvSpPr>
        <p:spPr>
          <a:xfrm>
            <a:off x="7712175" y="2418358"/>
            <a:ext cx="2101472" cy="411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16 protection keys</a:t>
            </a:r>
            <a:endParaRPr lang="zh-CN" altLang="en-US" dirty="0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C6343F90-A61B-446D-918F-263B13EAD07F}"/>
              </a:ext>
            </a:extLst>
          </p:cNvPr>
          <p:cNvSpPr/>
          <p:nvPr/>
        </p:nvSpPr>
        <p:spPr>
          <a:xfrm>
            <a:off x="7808956" y="3282936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4E5AB690-CAB5-4E97-846C-D01B725B2B6D}"/>
              </a:ext>
            </a:extLst>
          </p:cNvPr>
          <p:cNvSpPr/>
          <p:nvPr/>
        </p:nvSpPr>
        <p:spPr>
          <a:xfrm>
            <a:off x="8060986" y="3282936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A4FC3DF7-3D11-4FCC-A42C-DA8DBDEE9D7A}"/>
              </a:ext>
            </a:extLst>
          </p:cNvPr>
          <p:cNvSpPr/>
          <p:nvPr/>
        </p:nvSpPr>
        <p:spPr>
          <a:xfrm>
            <a:off x="8313016" y="3282935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3B6A65FD-6EE6-4911-B551-FB256AA60605}"/>
              </a:ext>
            </a:extLst>
          </p:cNvPr>
          <p:cNvSpPr/>
          <p:nvPr/>
        </p:nvSpPr>
        <p:spPr>
          <a:xfrm>
            <a:off x="8565046" y="3282935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8BF52562-53FB-4403-81FF-27A65D640960}"/>
              </a:ext>
            </a:extLst>
          </p:cNvPr>
          <p:cNvSpPr/>
          <p:nvPr/>
        </p:nvSpPr>
        <p:spPr>
          <a:xfrm>
            <a:off x="8817076" y="3282935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417870F8-E9DB-4216-8ACD-098D17AC3783}"/>
              </a:ext>
            </a:extLst>
          </p:cNvPr>
          <p:cNvSpPr/>
          <p:nvPr/>
        </p:nvSpPr>
        <p:spPr>
          <a:xfrm>
            <a:off x="9069106" y="3282935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1D63896F-5DA0-4FF3-A4B4-AFCD3CC641F8}"/>
              </a:ext>
            </a:extLst>
          </p:cNvPr>
          <p:cNvSpPr/>
          <p:nvPr/>
        </p:nvSpPr>
        <p:spPr>
          <a:xfrm>
            <a:off x="9321136" y="3282935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3469AAE2-0F90-4B34-B3A9-0D16ABED4D88}"/>
              </a:ext>
            </a:extLst>
          </p:cNvPr>
          <p:cNvSpPr/>
          <p:nvPr/>
        </p:nvSpPr>
        <p:spPr>
          <a:xfrm>
            <a:off x="9573166" y="3282935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8CBEB44F-D99E-42EA-8259-67C80A747816}"/>
              </a:ext>
            </a:extLst>
          </p:cNvPr>
          <p:cNvSpPr/>
          <p:nvPr/>
        </p:nvSpPr>
        <p:spPr>
          <a:xfrm>
            <a:off x="7808956" y="3533761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2F712341-1270-4979-BA9A-EE291CAFD18A}"/>
              </a:ext>
            </a:extLst>
          </p:cNvPr>
          <p:cNvSpPr/>
          <p:nvPr/>
        </p:nvSpPr>
        <p:spPr>
          <a:xfrm>
            <a:off x="8060986" y="3533761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BF795C4-DFE3-46AE-9D71-160E7E179CFB}"/>
              </a:ext>
            </a:extLst>
          </p:cNvPr>
          <p:cNvSpPr/>
          <p:nvPr/>
        </p:nvSpPr>
        <p:spPr>
          <a:xfrm>
            <a:off x="8313016" y="3533760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D0A5EAA-B6AE-41C9-A366-547D6B46A28E}"/>
              </a:ext>
            </a:extLst>
          </p:cNvPr>
          <p:cNvSpPr/>
          <p:nvPr/>
        </p:nvSpPr>
        <p:spPr>
          <a:xfrm>
            <a:off x="8565046" y="3533760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294E0F3-1AFB-4E2D-980C-5A2563C2C8E3}"/>
              </a:ext>
            </a:extLst>
          </p:cNvPr>
          <p:cNvSpPr/>
          <p:nvPr/>
        </p:nvSpPr>
        <p:spPr>
          <a:xfrm>
            <a:off x="8817076" y="3533760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0141E915-0A05-4542-939A-BD3E4BFF6B86}"/>
              </a:ext>
            </a:extLst>
          </p:cNvPr>
          <p:cNvSpPr/>
          <p:nvPr/>
        </p:nvSpPr>
        <p:spPr>
          <a:xfrm>
            <a:off x="9069106" y="3533760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6039799A-3A1B-4548-ABCD-53A13C5D982D}"/>
              </a:ext>
            </a:extLst>
          </p:cNvPr>
          <p:cNvSpPr/>
          <p:nvPr/>
        </p:nvSpPr>
        <p:spPr>
          <a:xfrm>
            <a:off x="9321136" y="3533760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56558C3-F641-455B-8196-DE1814136DA8}"/>
              </a:ext>
            </a:extLst>
          </p:cNvPr>
          <p:cNvSpPr/>
          <p:nvPr/>
        </p:nvSpPr>
        <p:spPr>
          <a:xfrm>
            <a:off x="9573166" y="3533760"/>
            <a:ext cx="151465" cy="151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3C1E694E-C1B4-4C9F-82F0-81DCE09F9984}"/>
              </a:ext>
            </a:extLst>
          </p:cNvPr>
          <p:cNvSpPr/>
          <p:nvPr/>
        </p:nvSpPr>
        <p:spPr>
          <a:xfrm>
            <a:off x="7712175" y="3208111"/>
            <a:ext cx="2088189" cy="55284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21741D11-9B7F-44A0-A06B-62CA42B74522}"/>
              </a:ext>
            </a:extLst>
          </p:cNvPr>
          <p:cNvCxnSpPr>
            <a:cxnSpLocks/>
          </p:cNvCxnSpPr>
          <p:nvPr/>
        </p:nvCxnSpPr>
        <p:spPr>
          <a:xfrm>
            <a:off x="8005482" y="3208111"/>
            <a:ext cx="0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EA34BDB5-E047-4209-AFB0-EF94999EC3B8}"/>
              </a:ext>
            </a:extLst>
          </p:cNvPr>
          <p:cNvCxnSpPr>
            <a:cxnSpLocks/>
            <a:stCxn id="167" idx="1"/>
            <a:endCxn id="167" idx="3"/>
          </p:cNvCxnSpPr>
          <p:nvPr/>
        </p:nvCxnSpPr>
        <p:spPr>
          <a:xfrm>
            <a:off x="7712175" y="3484531"/>
            <a:ext cx="2088189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7EAB47CE-57CB-4200-AA65-6EFF60EEFC66}"/>
              </a:ext>
            </a:extLst>
          </p:cNvPr>
          <p:cNvCxnSpPr>
            <a:cxnSpLocks/>
          </p:cNvCxnSpPr>
          <p:nvPr/>
        </p:nvCxnSpPr>
        <p:spPr>
          <a:xfrm>
            <a:off x="8262732" y="3208111"/>
            <a:ext cx="1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614342E4-742E-486A-BC27-1891B9D29148}"/>
              </a:ext>
            </a:extLst>
          </p:cNvPr>
          <p:cNvCxnSpPr>
            <a:cxnSpLocks/>
          </p:cNvCxnSpPr>
          <p:nvPr/>
        </p:nvCxnSpPr>
        <p:spPr>
          <a:xfrm>
            <a:off x="8513550" y="3208111"/>
            <a:ext cx="1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DCDE6325-1366-46DA-AFDB-971EAE4D2A4B}"/>
              </a:ext>
            </a:extLst>
          </p:cNvPr>
          <p:cNvCxnSpPr>
            <a:cxnSpLocks/>
          </p:cNvCxnSpPr>
          <p:nvPr/>
        </p:nvCxnSpPr>
        <p:spPr>
          <a:xfrm>
            <a:off x="8767237" y="3212683"/>
            <a:ext cx="1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C6C0E845-985C-4559-9262-B099E4A8E08B}"/>
              </a:ext>
            </a:extLst>
          </p:cNvPr>
          <p:cNvCxnSpPr>
            <a:cxnSpLocks/>
          </p:cNvCxnSpPr>
          <p:nvPr/>
        </p:nvCxnSpPr>
        <p:spPr>
          <a:xfrm>
            <a:off x="9014270" y="3203539"/>
            <a:ext cx="1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A6350084-0043-43BB-BFBE-DFFD80FA764E}"/>
              </a:ext>
            </a:extLst>
          </p:cNvPr>
          <p:cNvCxnSpPr>
            <a:cxnSpLocks/>
          </p:cNvCxnSpPr>
          <p:nvPr/>
        </p:nvCxnSpPr>
        <p:spPr>
          <a:xfrm>
            <a:off x="9266300" y="3208111"/>
            <a:ext cx="1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37B147AE-59A4-42E2-81E7-1E89E170EA34}"/>
              </a:ext>
            </a:extLst>
          </p:cNvPr>
          <p:cNvCxnSpPr>
            <a:cxnSpLocks/>
          </p:cNvCxnSpPr>
          <p:nvPr/>
        </p:nvCxnSpPr>
        <p:spPr>
          <a:xfrm>
            <a:off x="9518330" y="3210397"/>
            <a:ext cx="1" cy="55284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43">
            <a:extLst>
              <a:ext uri="{FF2B5EF4-FFF2-40B4-BE49-F238E27FC236}">
                <a16:creationId xmlns:a16="http://schemas.microsoft.com/office/drawing/2014/main" id="{28EB4942-6B9E-4A3F-BBB8-1EA9E1E0C5C9}"/>
              </a:ext>
            </a:extLst>
          </p:cNvPr>
          <p:cNvSpPr/>
          <p:nvPr/>
        </p:nvSpPr>
        <p:spPr>
          <a:xfrm>
            <a:off x="5551101" y="2827158"/>
            <a:ext cx="2101472" cy="41172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Domains</a:t>
            </a:r>
            <a:r>
              <a:rPr lang="en-US" altLang="zh-CN" dirty="0" err="1">
                <a:sym typeface="Wingdings" panose="05000000000000000000" pitchFamily="2" charset="2"/>
              </a:rPr>
              <a:t>Keys</a:t>
            </a:r>
            <a:endParaRPr lang="zh-CN" altLang="en-US" dirty="0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A2889138-1E99-432B-9CB2-CB3FF710B509}"/>
              </a:ext>
            </a:extLst>
          </p:cNvPr>
          <p:cNvSpPr/>
          <p:nvPr/>
        </p:nvSpPr>
        <p:spPr>
          <a:xfrm>
            <a:off x="3104563" y="4418270"/>
            <a:ext cx="2441482" cy="667639"/>
          </a:xfrm>
          <a:prstGeom prst="rect">
            <a:avLst/>
          </a:prstGeom>
          <a:solidFill>
            <a:srgbClr val="2F5597"/>
          </a:solidFill>
          <a:ln w="28575"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Application (process)</a:t>
            </a:r>
            <a:endParaRPr lang="zh-CN" altLang="en-US" dirty="0"/>
          </a:p>
        </p:txBody>
      </p:sp>
      <p:sp>
        <p:nvSpPr>
          <p:cNvPr id="193" name="Rectangle: Rounded Corners 7">
            <a:extLst>
              <a:ext uri="{FF2B5EF4-FFF2-40B4-BE49-F238E27FC236}">
                <a16:creationId xmlns:a16="http://schemas.microsoft.com/office/drawing/2014/main" id="{D179BE6C-AB2F-45B3-976A-008B2EC5ADD6}"/>
              </a:ext>
            </a:extLst>
          </p:cNvPr>
          <p:cNvSpPr/>
          <p:nvPr/>
        </p:nvSpPr>
        <p:spPr>
          <a:xfrm>
            <a:off x="3096650" y="5117673"/>
            <a:ext cx="812050" cy="3932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Rectangle: Rounded Corners 7">
            <a:extLst>
              <a:ext uri="{FF2B5EF4-FFF2-40B4-BE49-F238E27FC236}">
                <a16:creationId xmlns:a16="http://schemas.microsoft.com/office/drawing/2014/main" id="{ADA6488D-A0B2-4B6B-9A7F-3DBF5B6A59FA}"/>
              </a:ext>
            </a:extLst>
          </p:cNvPr>
          <p:cNvSpPr/>
          <p:nvPr/>
        </p:nvSpPr>
        <p:spPr>
          <a:xfrm>
            <a:off x="3916872" y="5117673"/>
            <a:ext cx="812050" cy="3932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EB187D05-E59B-4967-8A00-F1F0F9F00E5D}"/>
              </a:ext>
            </a:extLst>
          </p:cNvPr>
          <p:cNvSpPr/>
          <p:nvPr/>
        </p:nvSpPr>
        <p:spPr>
          <a:xfrm>
            <a:off x="4737094" y="5117672"/>
            <a:ext cx="812050" cy="3932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Rectangle: Rounded Corners 7">
            <a:extLst>
              <a:ext uri="{FF2B5EF4-FFF2-40B4-BE49-F238E27FC236}">
                <a16:creationId xmlns:a16="http://schemas.microsoft.com/office/drawing/2014/main" id="{B2F88B1B-EDC4-4CEE-9F5D-3F84013FAC1B}"/>
              </a:ext>
            </a:extLst>
          </p:cNvPr>
          <p:cNvSpPr/>
          <p:nvPr/>
        </p:nvSpPr>
        <p:spPr>
          <a:xfrm>
            <a:off x="3094158" y="5510959"/>
            <a:ext cx="812050" cy="3932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Rectangle: Rounded Corners 7">
            <a:extLst>
              <a:ext uri="{FF2B5EF4-FFF2-40B4-BE49-F238E27FC236}">
                <a16:creationId xmlns:a16="http://schemas.microsoft.com/office/drawing/2014/main" id="{0F7398AE-A842-4114-BF4F-034ABE0D5F30}"/>
              </a:ext>
            </a:extLst>
          </p:cNvPr>
          <p:cNvSpPr/>
          <p:nvPr/>
        </p:nvSpPr>
        <p:spPr>
          <a:xfrm>
            <a:off x="3925044" y="5525087"/>
            <a:ext cx="812050" cy="3932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Rectangle: Rounded Corners 7">
            <a:extLst>
              <a:ext uri="{FF2B5EF4-FFF2-40B4-BE49-F238E27FC236}">
                <a16:creationId xmlns:a16="http://schemas.microsoft.com/office/drawing/2014/main" id="{06CB019A-D723-4A02-B993-205B6F893ED2}"/>
              </a:ext>
            </a:extLst>
          </p:cNvPr>
          <p:cNvSpPr/>
          <p:nvPr/>
        </p:nvSpPr>
        <p:spPr>
          <a:xfrm>
            <a:off x="4749588" y="5525087"/>
            <a:ext cx="812050" cy="3932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Rectangle: Rounded Corners 7">
            <a:extLst>
              <a:ext uri="{FF2B5EF4-FFF2-40B4-BE49-F238E27FC236}">
                <a16:creationId xmlns:a16="http://schemas.microsoft.com/office/drawing/2014/main" id="{A5DDE942-485A-4629-A2E7-C31352305210}"/>
              </a:ext>
            </a:extLst>
          </p:cNvPr>
          <p:cNvSpPr/>
          <p:nvPr/>
        </p:nvSpPr>
        <p:spPr>
          <a:xfrm>
            <a:off x="3916872" y="5918374"/>
            <a:ext cx="812050" cy="3932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Rectangle: Rounded Corners 43">
            <a:extLst>
              <a:ext uri="{FF2B5EF4-FFF2-40B4-BE49-F238E27FC236}">
                <a16:creationId xmlns:a16="http://schemas.microsoft.com/office/drawing/2014/main" id="{38A9E7D7-0C61-4319-9A27-FC8832F11FE7}"/>
              </a:ext>
            </a:extLst>
          </p:cNvPr>
          <p:cNvSpPr/>
          <p:nvPr/>
        </p:nvSpPr>
        <p:spPr>
          <a:xfrm>
            <a:off x="6435106" y="4656055"/>
            <a:ext cx="3251759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Hundreds of active domains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11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25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750"/>
                            </p:stCondLst>
                            <p:childTnLst>
                              <p:par>
                                <p:cTn id="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0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550257"/>
            <a:ext cx="11082528" cy="73381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Contribution</a:t>
            </a:r>
            <a:endParaRPr lang="zh-CN" altLang="en-US" sz="4000" dirty="0">
              <a:solidFill>
                <a:srgbClr val="646B5F"/>
              </a:solidFill>
              <a:latin typeface="Rockwell" panose="02060603020205020403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C9097-CADB-4548-9F95-C95E43B4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B4DBDF0D-0023-4706-AEA1-FFFF5360265F}"/>
              </a:ext>
            </a:extLst>
          </p:cNvPr>
          <p:cNvSpPr/>
          <p:nvPr/>
        </p:nvSpPr>
        <p:spPr>
          <a:xfrm>
            <a:off x="6637297" y="3201420"/>
            <a:ext cx="3505192" cy="87875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Virtualization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7">
            <a:extLst>
              <a:ext uri="{FF2B5EF4-FFF2-40B4-BE49-F238E27FC236}">
                <a16:creationId xmlns:a16="http://schemas.microsoft.com/office/drawing/2014/main" id="{A59EDB18-DD88-4282-A9F7-FA8E438B9402}"/>
              </a:ext>
            </a:extLst>
          </p:cNvPr>
          <p:cNvSpPr/>
          <p:nvPr/>
        </p:nvSpPr>
        <p:spPr>
          <a:xfrm>
            <a:off x="1528722" y="3201420"/>
            <a:ext cx="3347951" cy="87875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MPK Virtualization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Arrow: Right 17">
            <a:extLst>
              <a:ext uri="{FF2B5EF4-FFF2-40B4-BE49-F238E27FC236}">
                <a16:creationId xmlns:a16="http://schemas.microsoft.com/office/drawing/2014/main" id="{75C06D6E-668D-4E52-9A40-B416DAA5846F}"/>
              </a:ext>
            </a:extLst>
          </p:cNvPr>
          <p:cNvSpPr/>
          <p:nvPr/>
        </p:nvSpPr>
        <p:spPr>
          <a:xfrm rot="5400000">
            <a:off x="5492347" y="3880230"/>
            <a:ext cx="419419" cy="970116"/>
          </a:xfrm>
          <a:prstGeom prst="rightArrow">
            <a:avLst>
              <a:gd name="adj1" fmla="val 356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rgbClr val="317F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43">
            <a:extLst>
              <a:ext uri="{FF2B5EF4-FFF2-40B4-BE49-F238E27FC236}">
                <a16:creationId xmlns:a16="http://schemas.microsoft.com/office/drawing/2014/main" id="{56AB8032-C670-45E7-95E5-DB41777838BE}"/>
              </a:ext>
            </a:extLst>
          </p:cNvPr>
          <p:cNvSpPr/>
          <p:nvPr/>
        </p:nvSpPr>
        <p:spPr>
          <a:xfrm>
            <a:off x="1371482" y="5594611"/>
            <a:ext cx="3505191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10X Software Virtualization</a:t>
            </a:r>
            <a:endParaRPr lang="zh-CN" altLang="en-US" dirty="0"/>
          </a:p>
        </p:txBody>
      </p:sp>
      <p:sp>
        <p:nvSpPr>
          <p:cNvPr id="20" name="Rectangle: Rounded Corners 43">
            <a:extLst>
              <a:ext uri="{FF2B5EF4-FFF2-40B4-BE49-F238E27FC236}">
                <a16:creationId xmlns:a16="http://schemas.microsoft.com/office/drawing/2014/main" id="{7E2FB86E-F55F-4CC2-B123-CD9A00CA3ACF}"/>
              </a:ext>
            </a:extLst>
          </p:cNvPr>
          <p:cNvSpPr/>
          <p:nvPr/>
        </p:nvSpPr>
        <p:spPr>
          <a:xfrm>
            <a:off x="6637297" y="5594611"/>
            <a:ext cx="3505192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50X Software Virtualization</a:t>
            </a:r>
            <a:endParaRPr lang="zh-CN" altLang="en-US" dirty="0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D0227C70-3CE2-40BB-8D24-F2D9BE8181BF}"/>
              </a:ext>
            </a:extLst>
          </p:cNvPr>
          <p:cNvSpPr/>
          <p:nvPr/>
        </p:nvSpPr>
        <p:spPr>
          <a:xfrm>
            <a:off x="4028082" y="1457784"/>
            <a:ext cx="3347951" cy="878758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Intra-process Isolation for PM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2348339-8116-4904-9BCD-8D994D5E0B42}"/>
              </a:ext>
            </a:extLst>
          </p:cNvPr>
          <p:cNvGrpSpPr/>
          <p:nvPr/>
        </p:nvGrpSpPr>
        <p:grpSpPr>
          <a:xfrm>
            <a:off x="3202697" y="2336542"/>
            <a:ext cx="5187196" cy="864878"/>
            <a:chOff x="3202697" y="2336542"/>
            <a:chExt cx="5187196" cy="864878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44513C55-9543-4F37-956F-9716870C1D88}"/>
                </a:ext>
              </a:extLst>
            </p:cNvPr>
            <p:cNvCxnSpPr>
              <a:cxnSpLocks/>
            </p:cNvCxnSpPr>
            <p:nvPr/>
          </p:nvCxnSpPr>
          <p:spPr>
            <a:xfrm>
              <a:off x="3202697" y="2748023"/>
              <a:ext cx="51871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541A405-BAB8-467E-AF8E-51F8E385F9BD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702058" y="2336542"/>
              <a:ext cx="0" cy="4114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845DF29B-D406-4ACE-BF47-0F58EDB8D1AC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3202698" y="2748023"/>
              <a:ext cx="0" cy="453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7CE5C415-8D57-4E06-88D7-099AAC0B0F3A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8389893" y="2748023"/>
              <a:ext cx="0" cy="4533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: Rounded Corners 43">
            <a:extLst>
              <a:ext uri="{FF2B5EF4-FFF2-40B4-BE49-F238E27FC236}">
                <a16:creationId xmlns:a16="http://schemas.microsoft.com/office/drawing/2014/main" id="{4AD6E4D6-03B8-4BC6-AC50-A62D988F846C}"/>
              </a:ext>
            </a:extLst>
          </p:cNvPr>
          <p:cNvSpPr/>
          <p:nvPr/>
        </p:nvSpPr>
        <p:spPr>
          <a:xfrm>
            <a:off x="4104659" y="4748847"/>
            <a:ext cx="3505192" cy="528772"/>
          </a:xfrm>
          <a:prstGeom prst="roundRect">
            <a:avLst/>
          </a:prstGeom>
          <a:solidFill>
            <a:srgbClr val="C050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Modest Aera Overhead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4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9" grpId="0" animBg="1"/>
      <p:bldP spid="56" grpId="0" animBg="1"/>
      <p:bldP spid="19" grpId="0" animBg="1"/>
      <p:bldP spid="20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E8B5-F664-45DE-917D-0C6C7C54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17" y="365125"/>
            <a:ext cx="11436883" cy="1445977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Outline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EB8C91-F16D-42A6-94E3-19ED5B86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1111F1-ECCD-499D-8B19-7B70FAEC9C21}"/>
              </a:ext>
            </a:extLst>
          </p:cNvPr>
          <p:cNvSpPr txBox="1">
            <a:spLocks/>
          </p:cNvSpPr>
          <p:nvPr/>
        </p:nvSpPr>
        <p:spPr>
          <a:xfrm>
            <a:off x="838199" y="3291840"/>
            <a:ext cx="8653863" cy="908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42A4E2-70AA-4AD9-8C7D-F3A13B7D9EF6}"/>
              </a:ext>
            </a:extLst>
          </p:cNvPr>
          <p:cNvSpPr txBox="1">
            <a:spLocks/>
          </p:cNvSpPr>
          <p:nvPr/>
        </p:nvSpPr>
        <p:spPr>
          <a:xfrm>
            <a:off x="724389" y="1603839"/>
            <a:ext cx="11261377" cy="25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Intel Memory Protection Keys (MPK) </a:t>
            </a:r>
          </a:p>
          <a:p>
            <a:r>
              <a:rPr lang="en-US" altLang="zh-CN" sz="24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Virtualization Analysis</a:t>
            </a:r>
          </a:p>
          <a:p>
            <a:r>
              <a:rPr lang="en-US" altLang="zh-CN" sz="24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MPK Virtualization</a:t>
            </a:r>
          </a:p>
          <a:p>
            <a:r>
              <a:rPr lang="en-US" altLang="zh-CN" sz="24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Domain Virtualization</a:t>
            </a:r>
          </a:p>
          <a:p>
            <a:r>
              <a:rPr lang="en-US" altLang="zh-CN" sz="2400" dirty="0">
                <a:solidFill>
                  <a:srgbClr val="646B5F"/>
                </a:solidFill>
                <a:latin typeface="Rockwell" panose="02060603020205020403" pitchFamily="18" charset="0"/>
                <a:cs typeface="Times New Roman" panose="02020603050405020304" pitchFamily="18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3018034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8414</TotalTime>
  <Words>2282</Words>
  <Application>Microsoft Macintosh PowerPoint</Application>
  <PresentationFormat>Widescreen</PresentationFormat>
  <Paragraphs>785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等线</vt:lpstr>
      <vt:lpstr>Arial</vt:lpstr>
      <vt:lpstr>Calibri</vt:lpstr>
      <vt:lpstr>Calibri Light</vt:lpstr>
      <vt:lpstr>Rockwell</vt:lpstr>
      <vt:lpstr>Sitka Banner</vt:lpstr>
      <vt:lpstr>Times New Roman</vt:lpstr>
      <vt:lpstr>Wingdings 2</vt:lpstr>
      <vt:lpstr>HDOfficeLightV0</vt:lpstr>
      <vt:lpstr>Hardware-Based Domain Virtualization for Intra-Process Isolation of Persistent Memory Objects</vt:lpstr>
      <vt:lpstr>Persistent Memory (PM) </vt:lpstr>
      <vt:lpstr>Attach &amp; Detach Programing Model</vt:lpstr>
      <vt:lpstr>Security is more Important for PM</vt:lpstr>
      <vt:lpstr>Intra-process Isolation</vt:lpstr>
      <vt:lpstr>Intra-process Isolation for PM</vt:lpstr>
      <vt:lpstr>Intra-process Isolation for PM</vt:lpstr>
      <vt:lpstr>Contribution</vt:lpstr>
      <vt:lpstr>Outline</vt:lpstr>
      <vt:lpstr>Intel Memory Protection Keys (MPK)</vt:lpstr>
      <vt:lpstr>Intel Memory Protection Keys (MPK)</vt:lpstr>
      <vt:lpstr>Intel Memory Protection Keys (MPK)</vt:lpstr>
      <vt:lpstr>Intel MPK Workflow</vt:lpstr>
      <vt:lpstr>Inefficiency of Software Virtualization</vt:lpstr>
      <vt:lpstr>Two Hardware Virtualization Design</vt:lpstr>
      <vt:lpstr>Two Hardware Virtualization Design</vt:lpstr>
      <vt:lpstr>MPK Virtualization</vt:lpstr>
      <vt:lpstr>MPK Virtualization</vt:lpstr>
      <vt:lpstr>MPK Virtualization</vt:lpstr>
      <vt:lpstr>MPK Virtualization</vt:lpstr>
      <vt:lpstr>MPK Virtualization</vt:lpstr>
      <vt:lpstr>MPK Virtualization</vt:lpstr>
      <vt:lpstr>MPK Virtualization</vt:lpstr>
      <vt:lpstr>MPK Virtualization</vt:lpstr>
      <vt:lpstr>Second Hardware Virtualization Design</vt:lpstr>
      <vt:lpstr>Inefficiency from TLB invalidations</vt:lpstr>
      <vt:lpstr>Inefficiency from TLB invalidations</vt:lpstr>
      <vt:lpstr>Inefficiency from TLB invalidations</vt:lpstr>
      <vt:lpstr>Domain Virtualization</vt:lpstr>
      <vt:lpstr>Domain Virtualization</vt:lpstr>
      <vt:lpstr>Evaluation Methodology</vt:lpstr>
      <vt:lpstr>Performance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MERR: Improving Security of Persistent Memory Objects via Efficient Memory Exposure Reduction and Randomization</dc:title>
  <dc:creator>Xu Yuanchao</dc:creator>
  <cp:lastModifiedBy>Yuanchao Xu</cp:lastModifiedBy>
  <cp:revision>517</cp:revision>
  <dcterms:created xsi:type="dcterms:W3CDTF">2020-03-02T04:23:27Z</dcterms:created>
  <dcterms:modified xsi:type="dcterms:W3CDTF">2020-05-18T16:46:23Z</dcterms:modified>
</cp:coreProperties>
</file>