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2" r:id="rId5"/>
    <p:sldId id="258" r:id="rId6"/>
    <p:sldId id="269" r:id="rId7"/>
    <p:sldId id="270" r:id="rId8"/>
    <p:sldId id="271" r:id="rId9"/>
    <p:sldId id="279" r:id="rId10"/>
    <p:sldId id="264" r:id="rId11"/>
    <p:sldId id="275" r:id="rId12"/>
    <p:sldId id="265" r:id="rId13"/>
    <p:sldId id="276" r:id="rId14"/>
    <p:sldId id="277" r:id="rId15"/>
    <p:sldId id="278" r:id="rId16"/>
    <p:sldId id="266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傑翔 范" initials="傑翔" lastIdx="1" clrIdx="0">
    <p:extLst>
      <p:ext uri="{19B8F6BF-5375-455C-9EA6-DF929625EA0E}">
        <p15:presenceInfo xmlns:p15="http://schemas.microsoft.com/office/powerpoint/2012/main" userId="傑翔 范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9EAE-48BD-44AB-A2A9-B222743AF9D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D120-8873-422E-9607-E78CCADF5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98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</a:t>
            </a:r>
            <a:r>
              <a:rPr lang="en-US" altLang="zh-TW" dirty="0" err="1"/>
              <a:t>dt_all</a:t>
            </a:r>
            <a:r>
              <a:rPr lang="zh-TW" altLang="en-US" dirty="0"/>
              <a:t>的</a:t>
            </a:r>
            <a:r>
              <a:rPr lang="en-US" altLang="zh-TW" dirty="0"/>
              <a:t>1~10</a:t>
            </a:r>
            <a:r>
              <a:rPr lang="zh-TW" altLang="en-US" dirty="0"/>
              <a:t>做</a:t>
            </a:r>
            <a:r>
              <a:rPr lang="en-US" altLang="zh-TW" dirty="0"/>
              <a:t>training</a:t>
            </a:r>
            <a:r>
              <a:rPr lang="zh-TW" altLang="en-US" dirty="0"/>
              <a:t>，</a:t>
            </a:r>
            <a:r>
              <a:rPr lang="en-US" altLang="zh-TW" dirty="0"/>
              <a:t>11</a:t>
            </a:r>
            <a:r>
              <a:rPr lang="zh-TW" altLang="en-US" dirty="0"/>
              <a:t>做</a:t>
            </a:r>
            <a:r>
              <a:rPr lang="en-US" altLang="zh-TW" dirty="0"/>
              <a:t>label</a:t>
            </a:r>
            <a:r>
              <a:rPr lang="zh-TW" altLang="en-US" dirty="0"/>
              <a:t>，因此可以做改進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1D120-8873-422E-9607-E78CCADF5AA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</a:t>
            </a:r>
            <a:r>
              <a:rPr lang="en-US" altLang="zh-TW" dirty="0" err="1"/>
              <a:t>dt_all</a:t>
            </a:r>
            <a:r>
              <a:rPr lang="zh-TW" altLang="en-US" dirty="0"/>
              <a:t>的</a:t>
            </a:r>
            <a:r>
              <a:rPr lang="en-US" altLang="zh-TW" dirty="0"/>
              <a:t>1~10</a:t>
            </a:r>
            <a:r>
              <a:rPr lang="zh-TW" altLang="en-US" dirty="0"/>
              <a:t>做</a:t>
            </a:r>
            <a:r>
              <a:rPr lang="en-US" altLang="zh-TW" dirty="0"/>
              <a:t>training</a:t>
            </a:r>
            <a:r>
              <a:rPr lang="zh-TW" altLang="en-US" dirty="0"/>
              <a:t>，</a:t>
            </a:r>
            <a:r>
              <a:rPr lang="en-US" altLang="zh-TW" dirty="0"/>
              <a:t>11</a:t>
            </a:r>
            <a:r>
              <a:rPr lang="zh-TW" altLang="en-US" dirty="0"/>
              <a:t>做</a:t>
            </a:r>
            <a:r>
              <a:rPr lang="en-US" altLang="zh-TW" dirty="0"/>
              <a:t>label</a:t>
            </a:r>
            <a:r>
              <a:rPr lang="zh-TW" altLang="en-US" dirty="0"/>
              <a:t>，因此可以做改進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1D120-8873-422E-9607-E78CCADF5AA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561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 </a:t>
            </a:r>
            <a:r>
              <a:rPr lang="en-US" altLang="zh-TW" dirty="0" err="1"/>
              <a:t>dt_all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1~10</a:t>
            </a:r>
            <a:r>
              <a:rPr lang="zh-TW" altLang="en-US" dirty="0"/>
              <a:t>做</a:t>
            </a:r>
            <a:r>
              <a:rPr lang="en-US" altLang="zh-TW" dirty="0"/>
              <a:t>training</a:t>
            </a:r>
            <a:r>
              <a:rPr lang="zh-TW" altLang="en-US" dirty="0"/>
              <a:t>，</a:t>
            </a:r>
            <a:r>
              <a:rPr lang="en-US" altLang="zh-TW" dirty="0"/>
              <a:t>11</a:t>
            </a:r>
            <a:r>
              <a:rPr lang="zh-TW" altLang="en-US" dirty="0"/>
              <a:t>做</a:t>
            </a:r>
            <a:r>
              <a:rPr lang="en-US" altLang="zh-TW" dirty="0"/>
              <a:t>label</a:t>
            </a:r>
            <a:r>
              <a:rPr lang="zh-TW" altLang="en-US" dirty="0"/>
              <a:t>，因此可以做改進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1D120-8873-422E-9607-E78CCADF5AA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02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020C3-4F2D-4922-B4FD-CFD62DA2D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23FC3-EF7B-49D1-BDB0-2902E3198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A8EF7A-0E92-4FA3-81B6-2CF67AC9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99896A-1DC4-4CEB-B218-0C386BD8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FEA5E-F697-47F2-A6ED-E7D4B552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4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E3E81-8F73-41A8-9A39-BDA07B17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D22026-3104-442B-A585-2936AF2E2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B2792-AF6D-4747-AA15-A9AD937A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80D12-94A1-4F24-8CDE-A8671BC5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58C03-06E7-4AE2-B499-A574CDD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6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30E771-BBF9-4DFD-A474-BF0DAA5A1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E359BE-E23E-4512-B69B-B815EAF9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19169-B1D3-421B-B71E-154220F9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83CAD-C877-426A-8403-842E975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1BA39E-971E-49E3-BD6C-A4894ABE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8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E3047-A876-448C-A03C-FC86A98C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41805-AD88-4706-8AA0-F7D02082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A945F6-C2E4-4025-A876-5365EE85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B7DE4-7B70-4FE8-B0C2-4F66BF56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EDEE7-CEB4-4F60-872C-937A446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07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B029C-024C-4E3F-8343-B6F0909E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E35DEE-CFCC-44A3-AF74-51596D8A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38A68-27E2-43ED-88AA-6DF2B419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AD191-F737-4EE6-84E1-4A79F308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95E2B-54AA-440B-8C77-FED72F05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3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403EB-3995-4BE0-8447-2864A9B1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42F53-EF67-47C2-AAD1-44D600DBD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950641-F74D-4E8E-9BD0-E3BD016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AD47FA-A6A6-4ABA-A8A6-43E942E5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0DACC4-6280-48F8-AA85-21F8807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159357-C962-4296-BE9B-6B41AACB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57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73A04-A2EA-4086-A137-D0428F3F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B6496-B523-4CB4-8EE0-C89F35546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C9975A-FFC6-45BC-AA97-5477C389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F494CC-AB8B-46AD-BA51-A7F46725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CA0295-8925-47CF-8C9B-17B6C0F2B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4BCB5E-D29B-42BB-AB43-D9F9D61B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93B720-D634-472A-B4A1-7F156963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CFB712-5314-415F-8DC4-3FE4C7E0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0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4B8AA-7499-4C20-ABDA-E3A7E6E9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7370E4-B7C6-4576-B121-835AFA97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F732B7-15CF-4283-9E10-D4B907DD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EDA195-9BDB-4557-8F93-C7A1128F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6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43DEF9-41A3-41AA-AE53-04F45FBB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5CFF36-C406-4F48-84AE-F427D28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53A1A-8BB5-4198-BB67-751477D6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406B-50D2-47D7-95FF-A9BEC647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E2D06-03CE-4BBE-9A7E-7EBC98EB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316A21-89B6-4F9E-A006-AA4EA1C4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F1C4AD-7BD9-4217-BB12-EEC9935B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6D372A-FDC7-437C-93FB-F6CD2E1E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9781B0-FBB2-44F2-B375-B8C6BA43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63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918B7-E80B-4D7A-BD2F-41BECF67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0429D3-5D65-4695-B687-465EB1CB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BA3969-9878-4945-8BAC-C97B8571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D1BD32-678D-4FD5-B930-7FA41B7C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1B1078-A4EF-4031-8506-74CC4FEB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9CFDD-421C-47BE-83BF-8103E6E3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5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B473C4-3277-468D-A4B7-0C62B59A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E4644B-8F4F-4D53-90DB-E6853E472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935DF-B3D1-45FD-B2C4-419AB9C7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5AF5-F42E-4410-BF61-F82262803FDE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149E6F-47C9-44BC-9B3A-4967BA854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A2D2DE-9815-4534-858F-BB3DF5269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C5BA1AB-9149-49F7-AD27-5F78ED5CDC9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ML2021</a:t>
                </a:r>
                <a:b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Final Project</a:t>
                </a:r>
                <a:b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ML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學分保衛戰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玉山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C5BA1AB-9149-49F7-AD27-5F78ED5CD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t="-7398" b="-15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標題 2">
            <a:extLst>
              <a:ext uri="{FF2B5EF4-FFF2-40B4-BE49-F238E27FC236}">
                <a16:creationId xmlns:a16="http://schemas.microsoft.com/office/drawing/2014/main" id="{4300F00B-DB2C-4C47-BF84-98F18714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B08901049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張原嘉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B08901010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莊承霖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B08209023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范傑翔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B09901193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林熙哲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BD81D3A-3883-45E6-8012-F5731B9468FB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4" name="對角線條紋 3">
              <a:extLst>
                <a:ext uri="{FF2B5EF4-FFF2-40B4-BE49-F238E27FC236}">
                  <a16:creationId xmlns:a16="http://schemas.microsoft.com/office/drawing/2014/main" id="{CA697E7F-EE55-4568-BF31-0D7FFF7B157B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CB1F7112-CD81-4514-814A-B4965365B308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98988B08-0449-4BE6-83F1-578F735DFD79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3E453CA-5850-40AC-9AB1-61AFB4B3D3CB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A98397E9-EC79-44FE-AC60-CC90B61EA43B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FBB3ED89-75A2-47E6-AA57-780DFBC23AC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8A3CB585-2A54-4251-AE3A-9C7515A87829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1BE1DD2-121B-4217-8C81-51EF70767769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002E218E-3C48-4C20-8F6D-4752C0E26453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對角線條紋 15">
              <a:extLst>
                <a:ext uri="{FF2B5EF4-FFF2-40B4-BE49-F238E27FC236}">
                  <a16:creationId xmlns:a16="http://schemas.microsoft.com/office/drawing/2014/main" id="{EACD47F2-8A0F-4D3C-AF20-B630A3F8623E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對角線條紋 16">
            <a:extLst>
              <a:ext uri="{FF2B5EF4-FFF2-40B4-BE49-F238E27FC236}">
                <a16:creationId xmlns:a16="http://schemas.microsoft.com/office/drawing/2014/main" id="{6F7438CB-D739-4ACB-8B81-34F71E45AC6E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1 ---- LSTM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改進自作業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code</a:t>
                </a:r>
                <a:b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Training, 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資料筆數 </a:t>
                </a:r>
                <a14:m>
                  <m:oMath xmlns:m="http://schemas.openxmlformats.org/officeDocument/2006/math">
                    <m:r>
                      <a:rPr lang="en-US" altLang="zh-TW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10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dt_all.csv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1 ~ 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data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</a:p>
          <a:p>
            <a:pPr lvl="1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all id in dt_all.csv file.</a:t>
            </a:r>
          </a:p>
          <a:p>
            <a:pPr lvl="3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為有資料點，紅色標記部分為實際進行建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之訓練資料，綠色部分為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FD0194A-B606-4C05-AC3F-13F6F692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17358"/>
              </p:ext>
            </p:extLst>
          </p:nvPr>
        </p:nvGraphicFramePr>
        <p:xfrm>
          <a:off x="1027862" y="3489661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2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1 ---- LSTM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改進自作業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code</a:t>
                </a:r>
                <a:b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Predict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，資料筆數 </a:t>
                </a:r>
                <a14:m>
                  <m:oMath xmlns:m="http://schemas.openxmlformats.org/officeDocument/2006/math">
                    <m:r>
                      <a:rPr lang="en-US" altLang="zh-TW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對總資料筆數大於等於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，使用最後十筆分布做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為有資料點，紅色標記部分為實際進行建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之資料，</a:t>
            </a:r>
            <a:r>
              <a:rPr lang="zh-TW" altLang="en-US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</a:t>
            </a:r>
            <a:r>
              <a:rPr lang="en-US" altLang="zh-TW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則為欲預測之資料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 ~ 23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皆跑出一個結果，將此結果加總後在經過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前三高值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FD0194A-B606-4C05-AC3F-13F6F692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2529"/>
              </p:ext>
            </p:extLst>
          </p:nvPr>
        </p:nvGraphicFramePr>
        <p:xfrm>
          <a:off x="1047472" y="2805304"/>
          <a:ext cx="100636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19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3115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#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1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----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LSTM</a:t>
                </a:r>
                <a:b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討論與改進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1.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訓練資料平移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(Future work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、實驗討論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6598"/>
            <a:ext cx="10515600" cy="12818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利用重複的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可不只使用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dt_all.csv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E5BE6C-8D57-4F6C-8A18-FEC417074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37341"/>
              </p:ext>
            </p:extLst>
          </p:nvPr>
        </p:nvGraphicFramePr>
        <p:xfrm>
          <a:off x="976544" y="1677933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E3F37D1-FBD6-4C4A-B2D6-3B44ADEE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35403"/>
              </p:ext>
            </p:extLst>
          </p:nvPr>
        </p:nvGraphicFramePr>
        <p:xfrm>
          <a:off x="976544" y="2672120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713181D-AAEF-40AB-AD6F-4BCF4764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30693"/>
              </p:ext>
            </p:extLst>
          </p:nvPr>
        </p:nvGraphicFramePr>
        <p:xfrm>
          <a:off x="976544" y="4163366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342798E4-13DA-4141-9241-512784A14501}"/>
              </a:ext>
            </a:extLst>
          </p:cNvPr>
          <p:cNvSpPr txBox="1">
            <a:spLocks/>
          </p:cNvSpPr>
          <p:nvPr/>
        </p:nvSpPr>
        <p:spPr>
          <a:xfrm>
            <a:off x="2249556" y="3458103"/>
            <a:ext cx="6390861" cy="66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267F0583-77E4-40FA-8F92-2B3BF4349C2D}"/>
              </a:ext>
            </a:extLst>
          </p:cNvPr>
          <p:cNvSpPr txBox="1">
            <a:spLocks/>
          </p:cNvSpPr>
          <p:nvPr/>
        </p:nvSpPr>
        <p:spPr>
          <a:xfrm>
            <a:off x="2249556" y="4905046"/>
            <a:ext cx="6390861" cy="66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85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1---- LSTM</a:t>
                </a:r>
                <a:b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討論與改進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2.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可變長度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(Future work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、實驗討論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10" y="1819360"/>
            <a:ext cx="10515600" cy="188462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輸入資料長度變化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不只使用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筆資料做訓練，讓總資料筆數小於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的資料也可進行訓練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增加資料量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需要處理加總的問題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改用平均或取用最後一個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E5BE6C-8D57-4F6C-8A18-FEC417074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10587"/>
              </p:ext>
            </p:extLst>
          </p:nvPr>
        </p:nvGraphicFramePr>
        <p:xfrm>
          <a:off x="1100489" y="3527416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E3F37D1-FBD6-4C4A-B2D6-3B44ADEE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39039"/>
              </p:ext>
            </p:extLst>
          </p:nvPr>
        </p:nvGraphicFramePr>
        <p:xfrm>
          <a:off x="1100489" y="4420258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92D05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342798E4-13DA-4141-9241-512784A14501}"/>
              </a:ext>
            </a:extLst>
          </p:cNvPr>
          <p:cNvSpPr txBox="1">
            <a:spLocks/>
          </p:cNvSpPr>
          <p:nvPr/>
        </p:nvSpPr>
        <p:spPr>
          <a:xfrm>
            <a:off x="2360249" y="6247110"/>
            <a:ext cx="6390861" cy="66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A6EDE37-A715-482E-B55C-DC0BCE92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18031"/>
              </p:ext>
            </p:extLst>
          </p:nvPr>
        </p:nvGraphicFramePr>
        <p:xfrm>
          <a:off x="1100489" y="5313100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92D05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2 ----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資料月份數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&lt;10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dt_all.csv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 data</a:t>
                </a:r>
              </a:p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</m:oMath>
                </a14:m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22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23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進行訓練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得到模型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  <a:blipFill>
                <a:blip r:embed="rId3"/>
                <a:stretch>
                  <a:fillRect l="-1333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C6D9AFF-314C-4293-BD36-EC369C708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76262"/>
              </p:ext>
            </p:extLst>
          </p:nvPr>
        </p:nvGraphicFramePr>
        <p:xfrm>
          <a:off x="949124" y="3785252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2 ----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Predict,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資料筆數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10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23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，用方才訓練好的模型進行輸出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  <a:blipFill>
                <a:blip r:embed="rId3"/>
                <a:stretch>
                  <a:fillRect l="-1333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DD511ED-C9C4-49B5-81B7-26E117AF1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66428"/>
              </p:ext>
            </p:extLst>
          </p:nvPr>
        </p:nvGraphicFramePr>
        <p:xfrm>
          <a:off x="901699" y="2502635"/>
          <a:ext cx="100636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19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3115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#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2 ----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資料筆數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&lt;10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改進方法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(Future work)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與實驗討論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可以不要只使用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dt_all.csv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若持續使用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，可以對資料筆數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的做訓練即可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可以對所有樣本進行訓練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對不只一個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增加，但意義不大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若想考慮前面的資料，可以直接改用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可變長度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LSTM)</a:t>
            </a:r>
          </a:p>
          <a:p>
            <a:pPr marL="914400" lvl="2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914400" lvl="2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將整個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做預測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將最後的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(header)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進行改進，如使用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2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Conclusion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學會處理巨量資料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進行資料前處理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Garbage in, garbage out.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處理新問題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先使用簡單的統計方法或者是簡單的模型，進行觀察，提供對於後續資料處理的方法、模型的設計的直覺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27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Introduction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 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1/2 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預測每位顧客</a:t>
                </a:r>
                <a:r>
                  <a:rPr lang="zh-TW" altLang="en-US" sz="36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下個月份</a:t>
                </a:r>
                <a:r>
                  <a:rPr lang="zh-TW" altLang="en-US" sz="3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消費金額前三名的消費類別排序</a:t>
                </a:r>
                <a:endPara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總共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23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個月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(t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~ 23)</a:t>
                </a:r>
              </a:p>
              <a:p>
                <a:pPr lvl="2"/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具有時間連續性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總共有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16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種消費種類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共有約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萬人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共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3000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萬筆資料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資料裡面含有非必要訊息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  <a:blipFill>
                <a:blip r:embed="rId3"/>
                <a:stretch>
                  <a:fillRect l="-1623" t="-3235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9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Introduction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 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2/2 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預測每位顧客下個月份</a:t>
                </a:r>
                <a:r>
                  <a:rPr lang="zh-TW" altLang="en-US" sz="36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消費金額前三名</a:t>
                </a:r>
                <a:r>
                  <a:rPr lang="zh-TW" altLang="en-US" sz="3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的消費類別</a:t>
                </a:r>
                <a:r>
                  <a:rPr lang="zh-TW" altLang="en-US" sz="36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排序</a:t>
                </a:r>
                <a:endParaRPr lang="en-US" altLang="zh-TW" sz="3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需回傳金額大小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類別排序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若金額相同，則大小相同的排序可以互換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若消費不到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個類別，則其餘輸出可以是隨意類別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不可以有重複的類別輸出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  <a:blipFill>
                <a:blip r:embed="rId3"/>
                <a:stretch>
                  <a:fillRect l="-1623" t="-3235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4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788801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單純對資料進行統計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的相異種類消費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總合做計算，回傳前三高值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的相異種類消費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總和做計算，回傳前三高值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發現實驗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的分數較實驗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(0.2406/0.1563)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的重要性可能大過於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總金額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設計資料前處理時，選擇對單一月份的消費金額標準化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標準化後資料留有資訊：消費金額比例、種類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可推知大小排序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去除資訊：該月份分別之消費金額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推測應可以避免偶爾的鉅額消費去影響預測結果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買車並不會每個月都買，但其對總金額的影響甚大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0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make_dt.py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減少資料量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因資料筆數過大，因此先針對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進行分群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篩選資料資訊，取用以下四個必要資訊，以降低檔案大小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消費月份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~ 23</a:t>
            </a: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chid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顧客編號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萬筆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消費類別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消費類別只取目標的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種消費類別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txn_amt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消費金額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9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make_dt.py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對資料重新整理與排序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將某一顧客的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消費類別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消費金額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txn_amt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做對應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(tuple)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進行儲存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加總某一種類下的消費金額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對消費總金額做標準化，得單一月分消費金額比例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丟失同一個人不同消費時間的序列順序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利用標準化使資料量減少與容易排序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依照顧客序號進行排序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輸出檔案，共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個檔案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3D207904-F444-4605-8C89-03300545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18" y="5136819"/>
            <a:ext cx="5505450" cy="2857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3FC8DF3-A7EC-481E-8AC4-7DF744EBF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18" y="5430779"/>
            <a:ext cx="8601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9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3/4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buildnotna.py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9"/>
            <a:ext cx="11049000" cy="472655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從上一份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，可以得到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對購買類別與對應類別的總金額，進行標準化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將所有時間段合併成四個檔案，並依據消費者進行歸類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但因為並非每一位消費者在每個月都有消費資料，因此對該月沒有消費的資料點，放入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時即為空白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分成四個檔案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只有一個月份有消費資料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消費月份總數在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筆以下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消費月份總數在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 ~ 22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個月份皆有消費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556B1AA5-787F-42F6-945C-9F3D7C26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996632"/>
            <a:ext cx="8877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4/4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squeeze.py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69808"/>
                <a:ext cx="5365786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從上一份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code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，可以得到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只有一個月份有消費資料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 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dt_only1.csv</a:t>
                </a:r>
              </a:p>
              <a:p>
                <a:pPr lvl="2"/>
                <a:r>
                  <a:rPr lang="en-US" altLang="zh-TW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9697 </a:t>
                </a:r>
                <a:r>
                  <a:rPr lang="zh-TW" altLang="en-US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</a:t>
                </a:r>
                <a:endParaRPr lang="en-US" altLang="zh-TW" sz="11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消費月份總數在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筆以下 </a:t>
                </a:r>
                <a14:m>
                  <m:oMath xmlns:m="http://schemas.openxmlformats.org/officeDocument/2006/math">
                    <m:r>
                      <a:rPr lang="en-US" altLang="zh-TW" sz="1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 </m:t>
                    </m:r>
                  </m:oMath>
                </a14:m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dt_less_10.csv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r>
                  <a:rPr lang="en-US" altLang="zh-TW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94720 </a:t>
                </a:r>
                <a:r>
                  <a:rPr lang="zh-TW" altLang="en-US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</a:t>
                </a:r>
                <a:endParaRPr lang="en-US" altLang="zh-TW" sz="11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消費月份總數在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11 ~ 22</a:t>
                </a:r>
                <a:r>
                  <a:rPr lang="en-US" altLang="zh-TW" sz="16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 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dt_10to22.csv</a:t>
                </a:r>
              </a:p>
              <a:p>
                <a:pPr lvl="2"/>
                <a:r>
                  <a:rPr lang="en-US" altLang="zh-TW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274943 </a:t>
                </a:r>
                <a:r>
                  <a:rPr lang="zh-TW" altLang="en-US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</a:t>
                </a:r>
                <a:endParaRPr lang="en-US" altLang="zh-TW" sz="11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所有月份皆有消費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----------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dt_all.csv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r>
                  <a:rPr lang="en-US" altLang="zh-TW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113221 </a:t>
                </a:r>
                <a:r>
                  <a:rPr lang="zh-TW" altLang="en-US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</a:t>
                </a:r>
                <a:r>
                  <a:rPr lang="en-US" altLang="zh-TW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zh-TW" altLang="en-US" sz="11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sz="11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69808"/>
                <a:ext cx="5365786" cy="4523067"/>
              </a:xfrm>
              <a:blipFill>
                <a:blip r:embed="rId2"/>
                <a:stretch>
                  <a:fillRect l="-1591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88A6DB4-9BC1-42E1-B699-3549213E8B4B}"/>
              </a:ext>
            </a:extLst>
          </p:cNvPr>
          <p:cNvSpPr txBox="1">
            <a:spLocks/>
          </p:cNvSpPr>
          <p:nvPr/>
        </p:nvSpPr>
        <p:spPr>
          <a:xfrm>
            <a:off x="5731565" y="1969808"/>
            <a:ext cx="6326435" cy="452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less_10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10_to_22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進行操作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將所有有值的月份向後放，讓有資料的時間連續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less_10</a:t>
            </a:r>
          </a:p>
          <a:p>
            <a:pPr lvl="2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2, 10, 15, 18, 19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有消費，而標準的檔案格式為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0 ~ 22</a:t>
            </a:r>
          </a:p>
          <a:p>
            <a:pPr lvl="2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的資料放入輸出檔案的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19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中，讓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~ 18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</a:p>
          <a:p>
            <a:pPr lvl="2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將所有有資料的月份向依序後排，方便處理與建構模型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147F35B-BAC0-4376-A533-1CCD979E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55517"/>
              </p:ext>
            </p:extLst>
          </p:nvPr>
        </p:nvGraphicFramePr>
        <p:xfrm>
          <a:off x="628067" y="4581125"/>
          <a:ext cx="10818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351">
                  <a:extLst>
                    <a:ext uri="{9D8B030D-6E8A-4147-A177-3AD203B41FA5}">
                      <a16:colId xmlns:a16="http://schemas.microsoft.com/office/drawing/2014/main" val="765913411"/>
                    </a:ext>
                  </a:extLst>
                </a:gridCol>
                <a:gridCol w="392084">
                  <a:extLst>
                    <a:ext uri="{9D8B030D-6E8A-4147-A177-3AD203B41FA5}">
                      <a16:colId xmlns:a16="http://schemas.microsoft.com/office/drawing/2014/main" val="4050143957"/>
                    </a:ext>
                  </a:extLst>
                </a:gridCol>
                <a:gridCol w="439189">
                  <a:extLst>
                    <a:ext uri="{9D8B030D-6E8A-4147-A177-3AD203B41FA5}">
                      <a16:colId xmlns:a16="http://schemas.microsoft.com/office/drawing/2014/main" val="6411492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161155289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409853906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4278318754"/>
                    </a:ext>
                  </a:extLst>
                </a:gridCol>
                <a:gridCol w="360216">
                  <a:extLst>
                    <a:ext uri="{9D8B030D-6E8A-4147-A177-3AD203B41FA5}">
                      <a16:colId xmlns:a16="http://schemas.microsoft.com/office/drawing/2014/main" val="4122264859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101642955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1126146544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464997638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2591962680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079281880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9849099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776578224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945513976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518603947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4105845002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876241955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2897296650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2320710504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286562011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4151088777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1460586578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79311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0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0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58246"/>
                  </a:ext>
                </a:extLst>
              </a:tr>
            </a:tbl>
          </a:graphicData>
        </a:graphic>
      </p:graphicFrame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9033B4B-FA7F-4EA1-B85A-AA77A8FD70B7}"/>
              </a:ext>
            </a:extLst>
          </p:cNvPr>
          <p:cNvSpPr txBox="1">
            <a:spLocks/>
          </p:cNvSpPr>
          <p:nvPr/>
        </p:nvSpPr>
        <p:spPr>
          <a:xfrm>
            <a:off x="1438748" y="5789699"/>
            <a:ext cx="9719782" cy="9264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經由此操作，可以得到整齊排在接近預測時間點的資料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方便之後的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資料筆數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10)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Gradient Boosting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筆數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10)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共四個檔案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8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情況處理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4717026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有消費月份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10</a:t>
                </a: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LSTM model</a:t>
                </a:r>
              </a:p>
              <a:p>
                <a:pPr lvl="2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線性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classifier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16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維向量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3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取前三高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訓練資料集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dt_all.csv</a:t>
                </a: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4717026" cy="4523067"/>
              </a:xfrm>
              <a:blipFill>
                <a:blip r:embed="rId2"/>
                <a:stretch>
                  <a:fillRect l="-2975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1AE8A71-D5AC-434E-B019-8729DC6FF142}"/>
              </a:ext>
            </a:extLst>
          </p:cNvPr>
          <p:cNvSpPr txBox="1">
            <a:spLocks/>
          </p:cNvSpPr>
          <p:nvPr/>
        </p:nvSpPr>
        <p:spPr>
          <a:xfrm>
            <a:off x="6324026" y="1969808"/>
            <a:ext cx="4717026" cy="4523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有消費月份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10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 </a:t>
            </a:r>
          </a:p>
          <a:p>
            <a:pPr lvl="3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dt_all.csv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92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1925</Words>
  <Application>Microsoft Office PowerPoint</Application>
  <PresentationFormat>寬螢幕</PresentationFormat>
  <Paragraphs>660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ML2021 Final Project ML 學分保衛戰-玉山</vt:lpstr>
      <vt:lpstr>Introduction - 1/2 </vt:lpstr>
      <vt:lpstr>Introduction - 2/2 </vt:lpstr>
      <vt:lpstr> 實驗討論</vt:lpstr>
      <vt:lpstr>Data Preprocessing &amp; Feature Engineering 1/4 : make_dt.py</vt:lpstr>
      <vt:lpstr>Data Preprocessing &amp; Feature Engineering 2/4 : make_dt.py</vt:lpstr>
      <vt:lpstr>Data Preprocessing &amp; Feature Engineering 3/4 : buildnotna.py </vt:lpstr>
      <vt:lpstr>Data Preprocessing &amp; Feature Engineering 4/4 : squeeze.py</vt:lpstr>
      <vt:lpstr> 情況處理</vt:lpstr>
      <vt:lpstr> 情況 1 ---- LSTM_改進自作業 code Training, 資料筆數 ≥ 10</vt:lpstr>
      <vt:lpstr> 情況 1 ---- LSTM_改進自作業 code Predict ，資料筆數 ≥ 10</vt:lpstr>
      <vt:lpstr>情況 1 ---- LSTM 討論與改進- 1. 訓練資料平移(Future work、實驗討論)</vt:lpstr>
      <vt:lpstr>情況 1---- LSTM 討論與改進- 2. 可變長度(Future work 、實驗討論)</vt:lpstr>
      <vt:lpstr> 情況 2 ---- Gradient Boosting Regression  Training, 資料月份數&lt;10</vt:lpstr>
      <vt:lpstr> 情況 2 ---- Gradient Boosting Regression  Predict, 資料筆數 &lt; 10</vt:lpstr>
      <vt:lpstr> 情況 2 ---- Gradient Boosting Regression  資料筆數&lt;10，改進方法(Future work)與實驗討論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ML2021 Final Project ML學分保衛戰-玉山</dc:title>
  <dc:creator>傑翔 范</dc:creator>
  <cp:lastModifiedBy>USER</cp:lastModifiedBy>
  <cp:revision>107</cp:revision>
  <dcterms:created xsi:type="dcterms:W3CDTF">2022-01-13T09:10:04Z</dcterms:created>
  <dcterms:modified xsi:type="dcterms:W3CDTF">2022-01-20T15:15:52Z</dcterms:modified>
</cp:coreProperties>
</file>