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07F"/>
    <a:srgbClr val="DD8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54:4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24575,'1'5'0,"-1"0"0,1-1 0,0 1 0,1-1 0,-1 1 0,1-1 0,0 1 0,0-1 0,0 0 0,0 0 0,6 7 0,35 38 0,-41-47 0,15 15 0,2-1 0,0-1 0,0 0 0,26 13 0,88 41 0,-73-40 0,147 85 0,-169-88 0,-1 1 0,-1 1 0,38 40 0,-29-23 0,-17-18 0,-1 1 0,44 58 0,-54-60 0,-6-12 0,-2 1 0,9 17 0,-15-25 0,0 0 0,-1 0 0,0 0 0,0 0 0,0 1 0,-1-1 0,0 0 0,-1 10 0,-3 191 0,3-208 0,0 1 0,0-1 0,-1 0 0,1 1 0,0-1 0,0 0 0,0 1 0,0-1 0,0 0 0,0 1 0,1-1 0,-1 0 0,0 1 0,0-1 0,0 0 0,0 1 0,0-1 0,0 0 0,1 1 0,-1-1 0,0 0 0,0 0 0,0 1 0,1-1 0,-1 0 0,0 0 0,0 1 0,1-1 0,-1 0 0,0 0 0,0 0 0,1 1 0,-1-1 0,12-6 0,14-22 0,-21 22 0,17-18 0,1 1 0,1 1 0,50-35 0,-56 45 0,1 1 0,0 1 0,1 1 0,0 1 0,1 0 0,37-8 0,108-8 0,-55 10 0,-25 0 0,101-31 0,27-24 0,-110 41 0,-30 9 0,13-4 0,47-15 0,-113 30 0,0-1 0,0 0 0,-1-1 0,23-17 0,40-33 0,89-82 0,-151 121 0,0 0 0,-1-1 0,27-36 0,-41 47 0,1 0 0,-1-1 0,-1 1 0,0-1 0,0 0 0,-1-1 0,-1 1 0,0-1 0,-1 1 0,2-22 0,-4-17-1365,-1 31-5461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54:4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24575,'8'1'0,"0"1"0,0 0 0,0 1 0,-1 0 0,1 0 0,0 0 0,-1 1 0,0 0 0,10 8 0,-6-5 0,158 117 0,-70-48 0,-60-44 0,-1 2 0,40 45 0,20 20 0,218 153 0,-300-240 0,0 1 0,-1 0 0,0 1 0,20 25 0,-29-31 0,-1 0 0,0 0 0,-1 0 0,1 0 0,-2 1 0,1-1 0,-1 1 0,-1 0 0,1 0 0,-2 0 0,1 1 0,0 10 0,-1 16 0,0 0 0,-3 0 0,-1 0 0,-1 0 0,-2-1 0,-2 0 0,-1 0 0,-19 47 0,28-78 0,6-9 0,13-16 0,-14 14 0,50-52 0,2 3 0,120-91 0,-150 128 0,0 1 0,1 2 0,1 1 0,1 1 0,0 2 0,1 1 0,0 1 0,49-9 0,283-72 0,-310 72 0,-2-1 0,0-3 0,-1-1 0,80-56 0,-56 36 0,-52 32 0,0-1 0,33-27 0,-45 29 0,0 0 0,-1-1 0,0 0 0,-1 0 0,0-1 0,12-28 0,15-23 0,-14 34 0,-8 11 0,0-1 0,-1 0 0,11-24 0,-21 38 0,1 0 0,-1 0 0,-1 0 0,1 0 0,-1 0 0,0 0 0,0-1 0,-1 1 0,0 0 0,0 0 0,0-1 0,-1 1 0,0 0 0,0 0 0,-1-1 0,-3-7 0,-4-5-227,-1 1-1,-1 0 1,0 0-1,-1 1 1,-20-20-1,11 14-6598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54:5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24575,'25'3'0,"1"0"0,-1 2 0,0 0 0,-1 2 0,0 0 0,38 18 0,-7-3 0,123 42 0,216 111 0,-208-73 0,356 174 0,-257-164 0,-63-27 0,-190-72 0,-3-2 0,0 1 0,-1 1 0,0 2 0,30 21 0,-50-28 0,0 0 0,-1 1 0,0 1 0,-1-1 0,0 1 0,0 0 0,-1 0 0,0 0 0,6 21 0,1 0 0,12 23 0,42 108 0,-60-141 0,0 0 0,-1 0 0,-2 1 0,0 0 0,0 41 0,0-87 0,1 0 0,1 1 0,0 0 0,2-1 0,1 2 0,1-1 0,1 1 0,1 1 0,26-40 0,-11 23 0,2 0 0,2 2 0,1 2 0,58-50 0,-77 74 0,2 0 0,0 1 0,0 1 0,0 0 0,1 1 0,0 1 0,17-5 0,111-22 0,-58 17 0,169-31 0,-88 18 0,-141 25 0,35-8 0,85-26 0,9-13 0,122-47 0,-35 6 0,74-34 0,-145 54 0,-86 38 0,70-22 0,-60 23 0,-71 24 0,0-1 0,-1-2 0,-1 0 0,0-1 0,0 0 0,-1-2 0,-1-1 0,-1 0 0,0-1 0,-1-1 0,-1-1 0,-1-1 0,23-36 0,98-141-1365,-115 170-5461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E66E7-32CB-FD5A-CF3A-398CBBA52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AE8DFA-84D4-B15B-C3E0-281CD64F4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CF91B-7B96-E7EE-8405-EE2B26D5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BCA0-7DE7-4706-BAB3-70E598A4283B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0FF1A-C21D-11EC-9BD0-646CD1D2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945BC-9920-9128-7709-516C9F74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FDFD-0B8C-4A3A-8D50-CC19D8A2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9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A9925-6538-A7DD-5BB3-7CA40623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E6DFD8-E2E6-939A-F01D-688DDD969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5FCFF-A63C-8B1E-A432-40C1B19F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BCA0-7DE7-4706-BAB3-70E598A4283B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718E7-CCA3-D1F2-CE34-F3763BBC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A6759-57F5-61B9-CF18-5A124894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FDFD-0B8C-4A3A-8D50-CC19D8A2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5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AC0C92-377D-C433-9FDB-A3E918F9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806E6A-7458-803C-801C-A22260E2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B833F-D07E-4E80-B817-5C7DED9E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BCA0-7DE7-4706-BAB3-70E598A4283B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AA812-8BD0-E998-6DE3-4E13FB53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6A3D2-D957-CCF2-3919-DBEFE045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FDFD-0B8C-4A3A-8D50-CC19D8A2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5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6CF02-F16F-D4C5-69B5-ED397B6D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1A182-9A50-94F3-88DE-EC48CC31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8574D-9F6E-9547-89F1-75752B6B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BCA0-7DE7-4706-BAB3-70E598A4283B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15B90-4765-222E-427A-EA7FB5DB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FE4C6-F115-D2D7-4CDB-C20A79CA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FDFD-0B8C-4A3A-8D50-CC19D8A2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1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6183E-906A-73A9-132B-AE1A7379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C0986-2971-BA97-C9AB-31140C475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79812-C4BF-B9ED-3765-A3A7F3F0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BCA0-7DE7-4706-BAB3-70E598A4283B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2A757-3A3F-0194-9936-158DE2F4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989A5-97B4-FFA1-046E-73011120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FDFD-0B8C-4A3A-8D50-CC19D8A2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5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03F39-D2D9-7442-4185-405D24CA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97490-0AEA-697D-682F-BC0EB9C29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00A90C-1FFD-2F6E-D048-F05EF6CC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557E9-B123-A59D-830B-9FE45145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BCA0-7DE7-4706-BAB3-70E598A4283B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E3909-0028-2B9B-4E4A-6013B3A9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A1D4A-AA0C-0B3A-C7A6-1DCD51EB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FDFD-0B8C-4A3A-8D50-CC19D8A2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8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052D1-8AF7-6F08-3CD4-79BCB0B8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0E994-BDD6-61EA-4AB5-5C9E6E7F2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5BB4CD-F4EB-8515-6DF1-746EBD23D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D0B5C5-8B42-4085-AB33-90ABDC041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FBFF1E-4C9D-E7CF-4D6D-5AC1066F6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ABDCF-BCA4-668A-13D1-935FC540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BCA0-7DE7-4706-BAB3-70E598A4283B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956D90-CFD9-B60D-ED4E-367CF9C1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F5BBD1-F7DA-87A2-673C-8886210D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FDFD-0B8C-4A3A-8D50-CC19D8A2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2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1B881-1087-628F-B68B-210A2BBF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1682A7-8DB2-683D-3E33-EF869F55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BCA0-7DE7-4706-BAB3-70E598A4283B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7DFC67-0C02-3AB3-7287-5AE98600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465BF4-C13E-F1D6-49CE-6D3C17AE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FDFD-0B8C-4A3A-8D50-CC19D8A2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8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22491B-7AF9-2246-63CC-7AB670D1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BCA0-7DE7-4706-BAB3-70E598A4283B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8E6498-2B94-21B3-969B-B64DB46A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026017-6CCA-216E-6C8A-5CD237A2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FDFD-0B8C-4A3A-8D50-CC19D8A2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2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71B84-BB9A-4E8C-CC1C-5BA32ED5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5C739-AAE2-D427-656C-818EC83CE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587A0-15BE-C688-4E9A-5A5F37EDD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E8E8EA-F8F7-68C9-B3F1-4312E326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BCA0-7DE7-4706-BAB3-70E598A4283B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02D5BB-DD66-B831-8AC8-CF7F10C3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AB6E8-B240-A0A0-63DA-C914FB74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FDFD-0B8C-4A3A-8D50-CC19D8A2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0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B3346-25A5-FF50-5602-908F36A1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CFCEBC-9664-2774-C33B-770D7D1D3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D9D6D-FF9A-1764-8180-A230D6F6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C79C5-6C55-06F8-F3E4-6230091E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BCA0-7DE7-4706-BAB3-70E598A4283B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94746-2A0E-5EFD-FC4C-07108570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0339F-D058-1F9C-3BCD-3812F36E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FDFD-0B8C-4A3A-8D50-CC19D8A2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9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7A27CD-7675-7212-4F60-F132853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17A1D-9938-4DAB-86B4-D72E91A1F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C3849-1019-5A3C-585F-ECE70942D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6BCA0-7DE7-4706-BAB3-70E598A4283B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17580-6564-5620-C8F3-EA3BFBD25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9F61F-9C07-0704-5CF9-916D48D97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0FDFD-0B8C-4A3A-8D50-CC19D8A2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80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577A9ED-D0CF-DDF8-3BDC-4A839F460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689752"/>
              </p:ext>
            </p:extLst>
          </p:nvPr>
        </p:nvGraphicFramePr>
        <p:xfrm>
          <a:off x="1719766" y="92038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184732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25239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490883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3409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703170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769827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76101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509270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56577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存放数独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空闲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空闲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占用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占用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占用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占用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空闲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3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是否打印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4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是否解出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776840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2E4EA447-D698-13C6-387B-1C3F805095F4}"/>
              </a:ext>
            </a:extLst>
          </p:cNvPr>
          <p:cNvGrpSpPr/>
          <p:nvPr/>
        </p:nvGrpSpPr>
        <p:grpSpPr>
          <a:xfrm>
            <a:off x="5642546" y="2096526"/>
            <a:ext cx="2892240" cy="499680"/>
            <a:chOff x="5642546" y="2096526"/>
            <a:chExt cx="289224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85EB49BD-E89E-D575-CDAD-F67CF83B3862}"/>
                    </a:ext>
                  </a:extLst>
                </p14:cNvPr>
                <p14:cNvContentPartPr/>
                <p14:nvPr/>
              </p14:nvContentPartPr>
              <p14:xfrm>
                <a:off x="5642546" y="2096526"/>
                <a:ext cx="1109160" cy="4064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85EB49BD-E89E-D575-CDAD-F67CF83B38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33546" y="2087526"/>
                  <a:ext cx="11268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5A05CEA-8725-FF95-6754-9A0E0B610A33}"/>
                    </a:ext>
                  </a:extLst>
                </p14:cNvPr>
                <p14:cNvContentPartPr/>
                <p14:nvPr/>
              </p14:nvContentPartPr>
              <p14:xfrm>
                <a:off x="7553066" y="2103726"/>
                <a:ext cx="981720" cy="4924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5A05CEA-8725-FF95-6754-9A0E0B610A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44426" y="2094726"/>
                  <a:ext cx="999360" cy="51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85EFBC3A-1391-8EDA-437F-28D34A8BE200}"/>
                  </a:ext>
                </a:extLst>
              </p14:cNvPr>
              <p14:cNvContentPartPr/>
              <p14:nvPr/>
            </p14:nvContentPartPr>
            <p14:xfrm>
              <a:off x="2751789" y="2004371"/>
              <a:ext cx="2060151" cy="640071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85EFBC3A-1391-8EDA-437F-28D34A8BE2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2790" y="1995731"/>
                <a:ext cx="2077790" cy="657711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029C1E89-EF67-0A9D-DB22-976A2DDB628C}"/>
              </a:ext>
            </a:extLst>
          </p:cNvPr>
          <p:cNvSpPr/>
          <p:nvPr/>
        </p:nvSpPr>
        <p:spPr>
          <a:xfrm>
            <a:off x="3047830" y="2615905"/>
            <a:ext cx="13277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空闲空间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D53751-6BC9-15E5-33EE-47A10ECD6B8D}"/>
              </a:ext>
            </a:extLst>
          </p:cNvPr>
          <p:cNvSpPr/>
          <p:nvPr/>
        </p:nvSpPr>
        <p:spPr>
          <a:xfrm>
            <a:off x="5432134" y="2615905"/>
            <a:ext cx="13277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已解出</a:t>
            </a:r>
            <a:endParaRPr lang="en-US" altLang="zh-CN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可打印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C51DCC-796C-DD59-8153-3894E5A85377}"/>
              </a:ext>
            </a:extLst>
          </p:cNvPr>
          <p:cNvSpPr/>
          <p:nvPr/>
        </p:nvSpPr>
        <p:spPr>
          <a:xfrm>
            <a:off x="7380060" y="2667025"/>
            <a:ext cx="13277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未解出</a:t>
            </a:r>
            <a:endParaRPr lang="en-US" altLang="zh-CN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不可打印</a:t>
            </a:r>
          </a:p>
        </p:txBody>
      </p:sp>
    </p:spTree>
    <p:extLst>
      <p:ext uri="{BB962C8B-B14F-4D97-AF65-F5344CB8AC3E}">
        <p14:creationId xmlns:p14="http://schemas.microsoft.com/office/powerpoint/2010/main" val="386620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6C8D59C-EA36-C1ED-39EF-30A5381552D3}"/>
              </a:ext>
            </a:extLst>
          </p:cNvPr>
          <p:cNvSpPr/>
          <p:nvPr/>
        </p:nvSpPr>
        <p:spPr>
          <a:xfrm>
            <a:off x="5207991" y="-889000"/>
            <a:ext cx="1305560" cy="889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输入线程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3A5BE28-0981-C820-C898-257A1EC1F657}"/>
              </a:ext>
            </a:extLst>
          </p:cNvPr>
          <p:cNvSpPr/>
          <p:nvPr/>
        </p:nvSpPr>
        <p:spPr>
          <a:xfrm>
            <a:off x="2678151" y="3276600"/>
            <a:ext cx="1389380" cy="889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工作线程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271B77B-E940-B245-2581-003CD81B6754}"/>
              </a:ext>
            </a:extLst>
          </p:cNvPr>
          <p:cNvSpPr/>
          <p:nvPr/>
        </p:nvSpPr>
        <p:spPr>
          <a:xfrm>
            <a:off x="5207991" y="3276600"/>
            <a:ext cx="1356360" cy="889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工作线程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93B8AC7-A597-F381-27B5-AE2B3808FD01}"/>
              </a:ext>
            </a:extLst>
          </p:cNvPr>
          <p:cNvSpPr/>
          <p:nvPr/>
        </p:nvSpPr>
        <p:spPr>
          <a:xfrm>
            <a:off x="7572731" y="3276600"/>
            <a:ext cx="1356360" cy="889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工作线程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88327DA-4A4E-DCC7-1728-BE083C659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23595"/>
              </p:ext>
            </p:extLst>
          </p:nvPr>
        </p:nvGraphicFramePr>
        <p:xfrm>
          <a:off x="2983937" y="1239520"/>
          <a:ext cx="92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200">
                  <a:extLst>
                    <a:ext uri="{9D8B030D-6E8A-4147-A177-3AD203B41FA5}">
                      <a16:colId xmlns:a16="http://schemas.microsoft.com/office/drawing/2014/main" val="18193854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批次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60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批次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83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批次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46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6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329269"/>
                  </a:ext>
                </a:extLst>
              </a:tr>
            </a:tbl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8363A1C2-2067-277A-D2B1-382B358B869C}"/>
              </a:ext>
            </a:extLst>
          </p:cNvPr>
          <p:cNvSpPr/>
          <p:nvPr/>
        </p:nvSpPr>
        <p:spPr>
          <a:xfrm rot="3211307">
            <a:off x="3965874" y="-363267"/>
            <a:ext cx="782320" cy="164103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分配</a:t>
            </a:r>
          </a:p>
        </p:txBody>
      </p:sp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CF4A19F5-8F07-B970-C14F-6E71744E4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04189"/>
              </p:ext>
            </p:extLst>
          </p:nvPr>
        </p:nvGraphicFramePr>
        <p:xfrm>
          <a:off x="7696101" y="1239520"/>
          <a:ext cx="95722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220">
                  <a:extLst>
                    <a:ext uri="{9D8B030D-6E8A-4147-A177-3AD203B41FA5}">
                      <a16:colId xmlns:a16="http://schemas.microsoft.com/office/drawing/2014/main" val="18193854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批次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60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批次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83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批次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46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6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329269"/>
                  </a:ext>
                </a:extLst>
              </a:tr>
            </a:tbl>
          </a:graphicData>
        </a:graphic>
      </p:graphicFrame>
      <p:graphicFrame>
        <p:nvGraphicFramePr>
          <p:cNvPr id="12" name="表格 8">
            <a:extLst>
              <a:ext uri="{FF2B5EF4-FFF2-40B4-BE49-F238E27FC236}">
                <a16:creationId xmlns:a16="http://schemas.microsoft.com/office/drawing/2014/main" id="{FF4B2D57-94B4-9944-C840-80DECD89D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13353"/>
              </p:ext>
            </p:extLst>
          </p:nvPr>
        </p:nvGraphicFramePr>
        <p:xfrm>
          <a:off x="5381215" y="1239520"/>
          <a:ext cx="95722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220">
                  <a:extLst>
                    <a:ext uri="{9D8B030D-6E8A-4147-A177-3AD203B41FA5}">
                      <a16:colId xmlns:a16="http://schemas.microsoft.com/office/drawing/2014/main" val="18193854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批次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60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批次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83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批次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46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6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329269"/>
                  </a:ext>
                </a:extLst>
              </a:tr>
            </a:tbl>
          </a:graphicData>
        </a:graphic>
      </p:graphicFrame>
      <p:sp>
        <p:nvSpPr>
          <p:cNvPr id="13" name="箭头: 下 12">
            <a:extLst>
              <a:ext uri="{FF2B5EF4-FFF2-40B4-BE49-F238E27FC236}">
                <a16:creationId xmlns:a16="http://schemas.microsoft.com/office/drawing/2014/main" id="{94E80616-22D6-EB32-41BA-0BA1EEF23286}"/>
              </a:ext>
            </a:extLst>
          </p:cNvPr>
          <p:cNvSpPr/>
          <p:nvPr/>
        </p:nvSpPr>
        <p:spPr>
          <a:xfrm>
            <a:off x="5469611" y="76404"/>
            <a:ext cx="782320" cy="1163116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分配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BBFB473-69E0-ACB2-7981-713D7D023898}"/>
              </a:ext>
            </a:extLst>
          </p:cNvPr>
          <p:cNvSpPr/>
          <p:nvPr/>
        </p:nvSpPr>
        <p:spPr>
          <a:xfrm rot="19440178">
            <a:off x="6877862" y="-363266"/>
            <a:ext cx="782320" cy="164103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分配</a:t>
            </a: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0FFAEDDB-9062-DFEA-060F-503282220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0470"/>
              </p:ext>
            </p:extLst>
          </p:nvPr>
        </p:nvGraphicFramePr>
        <p:xfrm>
          <a:off x="2274435" y="5137674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67896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63947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38575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09483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10763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7369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125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83653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8315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6041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数独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数独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284474"/>
                  </a:ext>
                </a:extLst>
              </a:tr>
            </a:tbl>
          </a:graphicData>
        </a:graphic>
      </p:graphicFrame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B325A9F0-6A94-15B7-970F-5A709117A347}"/>
              </a:ext>
            </a:extLst>
          </p:cNvPr>
          <p:cNvSpPr/>
          <p:nvPr/>
        </p:nvSpPr>
        <p:spPr>
          <a:xfrm>
            <a:off x="3242666" y="4246985"/>
            <a:ext cx="260350" cy="773634"/>
          </a:xfrm>
          <a:prstGeom prst="upDownArrow">
            <a:avLst/>
          </a:prstGeom>
          <a:solidFill>
            <a:srgbClr val="DD80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下 16">
            <a:extLst>
              <a:ext uri="{FF2B5EF4-FFF2-40B4-BE49-F238E27FC236}">
                <a16:creationId xmlns:a16="http://schemas.microsoft.com/office/drawing/2014/main" id="{DC4FB4B6-B8AC-4AC2-5009-05AAE90EB4B9}"/>
              </a:ext>
            </a:extLst>
          </p:cNvPr>
          <p:cNvSpPr/>
          <p:nvPr/>
        </p:nvSpPr>
        <p:spPr>
          <a:xfrm>
            <a:off x="8174711" y="4264820"/>
            <a:ext cx="260350" cy="773634"/>
          </a:xfrm>
          <a:prstGeom prst="upDownArrow">
            <a:avLst/>
          </a:prstGeom>
          <a:solidFill>
            <a:srgbClr val="DD80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上下 17">
            <a:extLst>
              <a:ext uri="{FF2B5EF4-FFF2-40B4-BE49-F238E27FC236}">
                <a16:creationId xmlns:a16="http://schemas.microsoft.com/office/drawing/2014/main" id="{3B9A0455-47B0-4826-7052-56E411887D1A}"/>
              </a:ext>
            </a:extLst>
          </p:cNvPr>
          <p:cNvSpPr/>
          <p:nvPr/>
        </p:nvSpPr>
        <p:spPr>
          <a:xfrm>
            <a:off x="5729650" y="4240613"/>
            <a:ext cx="260350" cy="773634"/>
          </a:xfrm>
          <a:prstGeom prst="upDownArrow">
            <a:avLst/>
          </a:prstGeom>
          <a:solidFill>
            <a:srgbClr val="DD80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284364-0EAD-B7B2-5E44-90216634F7FE}"/>
              </a:ext>
            </a:extLst>
          </p:cNvPr>
          <p:cNvSpPr/>
          <p:nvPr/>
        </p:nvSpPr>
        <p:spPr>
          <a:xfrm>
            <a:off x="1528625" y="1683319"/>
            <a:ext cx="13893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分配队列</a:t>
            </a:r>
            <a:endParaRPr lang="en-US" altLang="zh-CN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（互斥访问）</a:t>
            </a:r>
            <a:endParaRPr lang="zh-CN" alt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DF9396-E7F7-2A2B-5334-E6AA2312B2AA}"/>
              </a:ext>
            </a:extLst>
          </p:cNvPr>
          <p:cNvSpPr/>
          <p:nvPr/>
        </p:nvSpPr>
        <p:spPr>
          <a:xfrm>
            <a:off x="1470685" y="4335042"/>
            <a:ext cx="13893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工作线程无需考虑互斥</a:t>
            </a:r>
            <a:endParaRPr lang="zh-CN" alt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9B05B93-8F83-842C-6506-C9DF37889353}"/>
              </a:ext>
            </a:extLst>
          </p:cNvPr>
          <p:cNvSpPr/>
          <p:nvPr/>
        </p:nvSpPr>
        <p:spPr>
          <a:xfrm>
            <a:off x="2918005" y="5701679"/>
            <a:ext cx="1389380" cy="889000"/>
          </a:xfrm>
          <a:prstGeom prst="roundRect">
            <a:avLst/>
          </a:prstGeom>
          <a:solidFill>
            <a:srgbClr val="F9F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输出线程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121BADC3-499C-707F-19C8-0F939D9326D6}"/>
              </a:ext>
            </a:extLst>
          </p:cNvPr>
          <p:cNvSpPr/>
          <p:nvPr/>
        </p:nvSpPr>
        <p:spPr>
          <a:xfrm>
            <a:off x="4415339" y="5872921"/>
            <a:ext cx="1314311" cy="442002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BF6653-53DD-B468-F246-14C3CBD0C9D6}"/>
              </a:ext>
            </a:extLst>
          </p:cNvPr>
          <p:cNvSpPr/>
          <p:nvPr/>
        </p:nvSpPr>
        <p:spPr>
          <a:xfrm>
            <a:off x="4340270" y="5605999"/>
            <a:ext cx="138938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按序输出</a:t>
            </a:r>
            <a:endParaRPr lang="zh-CN" alt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811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宽屏</PresentationFormat>
  <Paragraphs>56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鹏 袁</dc:creator>
  <cp:lastModifiedBy>鹏 袁</cp:lastModifiedBy>
  <cp:revision>1</cp:revision>
  <dcterms:created xsi:type="dcterms:W3CDTF">2023-08-12T05:21:47Z</dcterms:created>
  <dcterms:modified xsi:type="dcterms:W3CDTF">2023-08-12T05:22:12Z</dcterms:modified>
</cp:coreProperties>
</file>