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1" d="100"/>
          <a:sy n="71" d="100"/>
        </p:scale>
        <p:origin x="212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0A2B-AC7B-404D-AF6E-26301C7B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B103C-6307-3146-80D8-34786948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6280-7C00-254B-BAFD-C68DB360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B7D5-4614-194F-8ABD-0E30C7D4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DED2-AA68-1C40-B6F1-8733697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15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5FB-0F37-464D-B46A-FEA1C22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B7C9E-2786-0D40-A2D5-91F2AA7A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01E-13B3-2D45-A223-2E412537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2FEB-8D82-0A42-8B43-ED7DB1B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3A97-888F-7342-A1E9-BEC6A119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08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6DBF-32FE-B548-9601-191FB6E71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CA5E-7FC5-0949-B790-40199CEE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7D81F-177F-954B-9A34-F68FA92B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4C9-4784-0549-B554-E0C4E359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98B-FD17-CA4B-B2E3-23285E3C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65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A2F-EFC7-AE4D-B0D6-657AA86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C2D4-541A-9B4A-B669-A99F1FF5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AFC6-AFBF-CF4B-B67D-E46EBFF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52FE-0688-C54F-9446-21E370A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3455-D247-B946-ACC7-FD3C1CFC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52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82A-F634-304E-B919-555099DF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E3F2-FB25-9942-B733-8E1A84ED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3656-1E9A-9A49-886A-3D2BF838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7807-E6B8-3246-869F-0246DB7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806F-ABD6-6341-AC7D-F0727117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8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992E-FE55-764A-A75C-9592A6E8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A9E4-670C-7E4F-91C5-793D4536D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01D3-6BF7-404F-89E8-60394AC4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7140-E729-A04B-99C8-5841A26D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02C4B-0E57-434C-9E07-B89DF70C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F38D-8D0F-8A43-ACC9-0DEF27C9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23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7D6-5BB5-854F-B583-F97DB712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77289-E167-F847-8560-A47CA9AE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274A-12C6-4C45-BA8D-08DFD61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EBBEE-8BB7-E244-BAED-2F312C675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8B19E-DE94-5F4B-BB78-BF855F430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3CEDA-17D6-7646-BE6F-D2512B19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712EF-7D24-DF44-BFDD-B0420186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E200-FA00-374A-A364-11DD1887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01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D50E-E1EF-5042-86FC-31DC2BF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59E9C-010B-1548-8143-17CF769D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5DAEC-B3D5-3243-A3D2-C399BB11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4E1E-F520-5645-97FE-D6B337C7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39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E115-970B-D04B-BB1F-239673C5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635F-46D9-2D47-8C7C-07966654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A953-F430-A348-8C81-6F801405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7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AF3C-9820-EB48-9196-974BCEB9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F365-DA18-224C-9A1A-D82454BA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71505-CDD2-C047-8818-A3FAA3A0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960D-906F-C54B-B295-FA8C11EC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44B6A-8E08-6143-A99D-ED5173BC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4218-AD9B-7840-BE45-C8302875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179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1795-057D-F64D-99EE-380802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6D1B8-35BE-4342-969E-388E706D7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04F6-9023-A243-AA1D-806DE332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D0C0D-10FB-EF42-80E5-BB51CAB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8558-B3E5-094E-8665-416EEE6C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067C-9A60-C04B-BEC6-D8FAA9A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88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05247-CDD9-4F4E-9CC4-7101A503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A55D-13B8-7145-AB36-414BDAAC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3503-DE71-CA44-A32B-4E4A451B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4719-534B-FB47-AF2D-27F9DE29223F}" type="datetimeFigureOut">
              <a:rPr lang="en-CN" smtClean="0"/>
              <a:t>2020/8/10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B9AC6-2F6F-7446-B95D-39B82205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8B9D-9EA5-7C41-8220-F6712AAC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3C78-18C7-A749-8C44-77D16931F53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1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75E5C7F-5FC1-8D4D-B62E-0A5EA4393B2E}"/>
              </a:ext>
            </a:extLst>
          </p:cNvPr>
          <p:cNvSpPr/>
          <p:nvPr/>
        </p:nvSpPr>
        <p:spPr>
          <a:xfrm>
            <a:off x="8757996" y="2596423"/>
            <a:ext cx="1876874" cy="214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F1570-C6D1-094E-B283-236F8A8EA153}"/>
              </a:ext>
            </a:extLst>
          </p:cNvPr>
          <p:cNvSpPr/>
          <p:nvPr/>
        </p:nvSpPr>
        <p:spPr>
          <a:xfrm>
            <a:off x="1880746" y="4977544"/>
            <a:ext cx="6555679" cy="1254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Drivers</a:t>
            </a:r>
            <a:endParaRPr lang="en-C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2CA66-378E-CF42-AE07-686754D76229}"/>
              </a:ext>
            </a:extLst>
          </p:cNvPr>
          <p:cNvSpPr/>
          <p:nvPr/>
        </p:nvSpPr>
        <p:spPr>
          <a:xfrm>
            <a:off x="1926768" y="1261773"/>
            <a:ext cx="6509657" cy="59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LuckyCapture</a:t>
            </a:r>
            <a:r>
              <a:rPr lang="zh-CN" altLang="en-US" dirty="0"/>
              <a:t> </a:t>
            </a:r>
            <a:r>
              <a:rPr lang="en-CN" dirty="0"/>
              <a:t>WPF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8A07F-D5DC-9F4A-AA75-BDCEB875F1E9}"/>
              </a:ext>
            </a:extLst>
          </p:cNvPr>
          <p:cNvSpPr/>
          <p:nvPr/>
        </p:nvSpPr>
        <p:spPr>
          <a:xfrm>
            <a:off x="1926770" y="2600721"/>
            <a:ext cx="6509657" cy="214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LuckyCapture.</a:t>
            </a:r>
            <a:r>
              <a:rPr lang="en-CN" dirty="0"/>
              <a:t>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1A03C-D247-4B48-B930-D30C4AA5BDAA}"/>
              </a:ext>
            </a:extLst>
          </p:cNvPr>
          <p:cNvSpPr/>
          <p:nvPr/>
        </p:nvSpPr>
        <p:spPr>
          <a:xfrm>
            <a:off x="5355771" y="998905"/>
            <a:ext cx="2824845" cy="37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80FD2-BEE4-3947-96F2-397A8651801F}"/>
              </a:ext>
            </a:extLst>
          </p:cNvPr>
          <p:cNvSpPr/>
          <p:nvPr/>
        </p:nvSpPr>
        <p:spPr>
          <a:xfrm>
            <a:off x="2133600" y="3121535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TargetManager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84C7E-5625-5B49-B350-DBF2A6276015}"/>
              </a:ext>
            </a:extLst>
          </p:cNvPr>
          <p:cNvSpPr/>
          <p:nvPr/>
        </p:nvSpPr>
        <p:spPr>
          <a:xfrm>
            <a:off x="4414160" y="3121533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DeviceManager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8507B-B536-DA48-8B22-E47A47E26BE7}"/>
              </a:ext>
            </a:extLst>
          </p:cNvPr>
          <p:cNvSpPr/>
          <p:nvPr/>
        </p:nvSpPr>
        <p:spPr>
          <a:xfrm>
            <a:off x="6683832" y="3121534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ModuleManager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105F2-8EA0-2349-AB25-FF72A7DD9767}"/>
              </a:ext>
            </a:extLst>
          </p:cNvPr>
          <p:cNvSpPr/>
          <p:nvPr/>
        </p:nvSpPr>
        <p:spPr>
          <a:xfrm>
            <a:off x="2272141" y="5363235"/>
            <a:ext cx="2852056" cy="36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Native</a:t>
            </a:r>
            <a:r>
              <a:rPr lang="zh-CN" altLang="en-US" sz="1200" dirty="0"/>
              <a:t> </a:t>
            </a:r>
            <a:r>
              <a:rPr lang="en-US" altLang="zh-CN" sz="1200" dirty="0"/>
              <a:t>Driver</a:t>
            </a:r>
            <a:endParaRPr lang="en-C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FF42B-3D77-6249-A808-1315BFCF70AF}"/>
              </a:ext>
            </a:extLst>
          </p:cNvPr>
          <p:cNvSpPr/>
          <p:nvPr/>
        </p:nvSpPr>
        <p:spPr>
          <a:xfrm>
            <a:off x="5257804" y="5363235"/>
            <a:ext cx="2852056" cy="36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ASCOM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470995-D2FE-3D4B-9F01-504AEC15D4B4}"/>
              </a:ext>
            </a:extLst>
          </p:cNvPr>
          <p:cNvSpPr/>
          <p:nvPr/>
        </p:nvSpPr>
        <p:spPr>
          <a:xfrm>
            <a:off x="3762826" y="416554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5C0B9-F7E7-574B-85E5-903E2EFF9F7A}"/>
              </a:ext>
            </a:extLst>
          </p:cNvPr>
          <p:cNvSpPr/>
          <p:nvPr/>
        </p:nvSpPr>
        <p:spPr>
          <a:xfrm>
            <a:off x="3762827" y="3765492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IMount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A50D6-D3DA-3C4E-9CD6-F363D2B5B13D}"/>
              </a:ext>
            </a:extLst>
          </p:cNvPr>
          <p:cNvSpPr/>
          <p:nvPr/>
        </p:nvSpPr>
        <p:spPr>
          <a:xfrm>
            <a:off x="5257803" y="3772977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IFocuser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0CAD-6227-E94D-8177-3D6E5FAA8EF5}"/>
              </a:ext>
            </a:extLst>
          </p:cNvPr>
          <p:cNvSpPr/>
          <p:nvPr/>
        </p:nvSpPr>
        <p:spPr>
          <a:xfrm>
            <a:off x="5258932" y="4172005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IFilterWheel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35C6B3-E8A6-934A-8875-94C8D374EA28}"/>
              </a:ext>
            </a:extLst>
          </p:cNvPr>
          <p:cNvSpPr/>
          <p:nvPr/>
        </p:nvSpPr>
        <p:spPr>
          <a:xfrm>
            <a:off x="2265933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ZWO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767B0-0A69-BE4A-A1FF-DC63B0EC975A}"/>
              </a:ext>
            </a:extLst>
          </p:cNvPr>
          <p:cNvSpPr/>
          <p:nvPr/>
        </p:nvSpPr>
        <p:spPr>
          <a:xfrm>
            <a:off x="3484087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QHY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E774C-AE2C-3446-A621-FF00715BAC20}"/>
              </a:ext>
            </a:extLst>
          </p:cNvPr>
          <p:cNvSpPr/>
          <p:nvPr/>
        </p:nvSpPr>
        <p:spPr>
          <a:xfrm>
            <a:off x="5920395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EQMOD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F5863-6F38-634F-807A-0410F6BDBD43}"/>
              </a:ext>
            </a:extLst>
          </p:cNvPr>
          <p:cNvSpPr/>
          <p:nvPr/>
        </p:nvSpPr>
        <p:spPr>
          <a:xfrm>
            <a:off x="7138548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/>
              <a:t>iOptron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E58F30-FDD9-0F41-9085-256EF34A2245}"/>
              </a:ext>
            </a:extLst>
          </p:cNvPr>
          <p:cNvSpPr/>
          <p:nvPr/>
        </p:nvSpPr>
        <p:spPr>
          <a:xfrm>
            <a:off x="8999023" y="4089519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PHD</a:t>
            </a:r>
            <a:r>
              <a:rPr lang="en-US" altLang="zh-CN" sz="1200" dirty="0"/>
              <a:t>2</a:t>
            </a:r>
            <a:endParaRPr lang="en-C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2B87AB-E2C3-2C41-BDE0-759C9C269802}"/>
              </a:ext>
            </a:extLst>
          </p:cNvPr>
          <p:cNvSpPr/>
          <p:nvPr/>
        </p:nvSpPr>
        <p:spPr>
          <a:xfrm>
            <a:off x="8999023" y="3166041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PlateSolver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F82C1-3373-0F49-9D07-8D9EA2AB7CAE}"/>
              </a:ext>
            </a:extLst>
          </p:cNvPr>
          <p:cNvSpPr/>
          <p:nvPr/>
        </p:nvSpPr>
        <p:spPr>
          <a:xfrm>
            <a:off x="2133599" y="375018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Target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F99E9B-4EAC-6D4C-AB44-7F1CBD5BA9EB}"/>
              </a:ext>
            </a:extLst>
          </p:cNvPr>
          <p:cNvSpPr/>
          <p:nvPr/>
        </p:nvSpPr>
        <p:spPr>
          <a:xfrm>
            <a:off x="2133599" y="4166050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Sequence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68AC46-FE0F-E447-BF3F-3155D3AEE4C4}"/>
              </a:ext>
            </a:extLst>
          </p:cNvPr>
          <p:cNvSpPr/>
          <p:nvPr/>
        </p:nvSpPr>
        <p:spPr>
          <a:xfrm>
            <a:off x="6858002" y="3772977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IGuider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2ECF38-674D-B149-A1A4-EBA5C088F74C}"/>
              </a:ext>
            </a:extLst>
          </p:cNvPr>
          <p:cNvSpPr/>
          <p:nvPr/>
        </p:nvSpPr>
        <p:spPr>
          <a:xfrm>
            <a:off x="6858002" y="4165543"/>
            <a:ext cx="1426029" cy="35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IPlateSolver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C59CF-3660-0B4C-9D6D-726F7EFE9B54}"/>
              </a:ext>
            </a:extLst>
          </p:cNvPr>
          <p:cNvSpPr/>
          <p:nvPr/>
        </p:nvSpPr>
        <p:spPr>
          <a:xfrm>
            <a:off x="5355771" y="124713"/>
            <a:ext cx="2824845" cy="50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LuckyCapture </a:t>
            </a:r>
            <a:r>
              <a:rPr lang="en-CN" sz="1400" dirty="0"/>
              <a:t>ASP</a:t>
            </a:r>
            <a:r>
              <a:rPr lang="en-US" altLang="zh-CN" sz="1400" dirty="0" err="1"/>
              <a:t>.Net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WebSite</a:t>
            </a:r>
            <a:endParaRPr lang="en-C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BD50-3E8D-C745-A831-662781BB7A2E}"/>
              </a:ext>
            </a:extLst>
          </p:cNvPr>
          <p:cNvSpPr/>
          <p:nvPr/>
        </p:nvSpPr>
        <p:spPr>
          <a:xfrm>
            <a:off x="2413669" y="2197394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Control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B37F8F-8322-0047-A001-4E521C0C3D2B}"/>
              </a:ext>
            </a:extLst>
          </p:cNvPr>
          <p:cNvSpPr/>
          <p:nvPr/>
        </p:nvSpPr>
        <p:spPr>
          <a:xfrm>
            <a:off x="4337955" y="2198943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Query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15A6AB-98FE-434F-ABBC-6CF5CB673A4F}"/>
              </a:ext>
            </a:extLst>
          </p:cNvPr>
          <p:cNvSpPr/>
          <p:nvPr/>
        </p:nvSpPr>
        <p:spPr>
          <a:xfrm>
            <a:off x="6387191" y="2197394"/>
            <a:ext cx="1687285" cy="399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endParaRPr lang="en-C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E30D73-83D0-FC42-B0DA-7B722A21E1A5}"/>
              </a:ext>
            </a:extLst>
          </p:cNvPr>
          <p:cNvSpPr txBox="1"/>
          <p:nvPr/>
        </p:nvSpPr>
        <p:spPr>
          <a:xfrm>
            <a:off x="6768193" y="649969"/>
            <a:ext cx="107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Local</a:t>
            </a:r>
            <a:r>
              <a:rPr lang="zh-CN" altLang="en-US" sz="1400" dirty="0"/>
              <a:t> </a:t>
            </a:r>
            <a:r>
              <a:rPr lang="en-US" altLang="zh-CN" sz="1400" dirty="0"/>
              <a:t>Socket</a:t>
            </a:r>
            <a:endParaRPr lang="en-CN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5412FA-7410-DF42-B765-9098EB278526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6768194" y="625456"/>
            <a:ext cx="0" cy="3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48144-18A8-344F-8BFA-E6992DBA9CBA}"/>
              </a:ext>
            </a:extLst>
          </p:cNvPr>
          <p:cNvSpPr/>
          <p:nvPr/>
        </p:nvSpPr>
        <p:spPr>
          <a:xfrm>
            <a:off x="5355772" y="-566590"/>
            <a:ext cx="871774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Brower</a:t>
            </a:r>
            <a:endParaRPr lang="en-CN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8AB23E-DD23-6A46-9C63-65068016F17A}"/>
              </a:ext>
            </a:extLst>
          </p:cNvPr>
          <p:cNvSpPr/>
          <p:nvPr/>
        </p:nvSpPr>
        <p:spPr>
          <a:xfrm>
            <a:off x="6328856" y="-569308"/>
            <a:ext cx="529146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APP</a:t>
            </a:r>
            <a:endParaRPr lang="en-CN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0DAC43-3941-5C4D-A5CD-015A91138DA2}"/>
              </a:ext>
            </a:extLst>
          </p:cNvPr>
          <p:cNvSpPr/>
          <p:nvPr/>
        </p:nvSpPr>
        <p:spPr>
          <a:xfrm>
            <a:off x="6961416" y="-577395"/>
            <a:ext cx="1219200" cy="39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3</a:t>
            </a:r>
            <a:r>
              <a:rPr lang="en-US" altLang="zh-CN" sz="1400" baseline="30000" dirty="0"/>
              <a:t>rd</a:t>
            </a:r>
            <a:r>
              <a:rPr lang="zh-CN" altLang="en-US" sz="1400" dirty="0"/>
              <a:t> </a:t>
            </a:r>
            <a:r>
              <a:rPr lang="en-US" altLang="zh-CN" sz="1400" dirty="0"/>
              <a:t>Party</a:t>
            </a:r>
            <a:endParaRPr lang="en-C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AAD6B1-E288-1548-BC5C-63FAFDFCFF3E}"/>
              </a:ext>
            </a:extLst>
          </p:cNvPr>
          <p:cNvSpPr/>
          <p:nvPr/>
        </p:nvSpPr>
        <p:spPr>
          <a:xfrm>
            <a:off x="4702241" y="5795209"/>
            <a:ext cx="971312" cy="30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Feather</a:t>
            </a:r>
            <a:endParaRPr lang="en-CN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7D621-8D99-964A-AA73-F694BDD0156C}"/>
              </a:ext>
            </a:extLst>
          </p:cNvPr>
          <p:cNvSpPr/>
          <p:nvPr/>
        </p:nvSpPr>
        <p:spPr>
          <a:xfrm>
            <a:off x="9000364" y="3627780"/>
            <a:ext cx="1426029" cy="353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</a:t>
            </a:r>
            <a:r>
              <a:rPr lang="en-US" sz="1200" dirty="0" err="1"/>
              <a:t>strometry.net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EE9124-BF8E-6046-8A35-5BCF53B6E8C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257312" y="1860487"/>
            <a:ext cx="0" cy="336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7646D-9A4F-1148-80E5-CD35EB856814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5181597" y="1860487"/>
            <a:ext cx="1" cy="338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AF6345-1958-5D4F-85F0-038A5D48001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230834" y="1860487"/>
            <a:ext cx="0" cy="336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Dong</dc:creator>
  <cp:lastModifiedBy>Yuan Dong</cp:lastModifiedBy>
  <cp:revision>56</cp:revision>
  <dcterms:created xsi:type="dcterms:W3CDTF">2020-08-10T09:30:34Z</dcterms:created>
  <dcterms:modified xsi:type="dcterms:W3CDTF">2020-08-10T10:14:31Z</dcterms:modified>
</cp:coreProperties>
</file>