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2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1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9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4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1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6C79-0252-4B37-B929-6620B6B3B51B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1103-5721-410D-83BB-2DFE30F02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68389" y="817432"/>
                <a:ext cx="3097707" cy="12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89" y="817432"/>
                <a:ext cx="3097707" cy="123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73643" y="2723007"/>
                <a:ext cx="2887201" cy="63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43" y="2723007"/>
                <a:ext cx="2887201" cy="63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73641" y="4288819"/>
                <a:ext cx="2887201" cy="63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zh-CN" alt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41" y="4288819"/>
                <a:ext cx="2887201" cy="634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858529" y="371852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反</a:t>
            </a:r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Park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变换：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8531" y="223983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Park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变换：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8531" y="44810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Clark</a:t>
            </a:r>
            <a:r>
              <a:rPr lang="zh-CN" altLang="en-US" b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变换：</a:t>
            </a:r>
            <a:endParaRPr lang="zh-CN" altLang="en-US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24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Consolas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6</cp:revision>
  <dcterms:created xsi:type="dcterms:W3CDTF">2021-02-22T03:38:22Z</dcterms:created>
  <dcterms:modified xsi:type="dcterms:W3CDTF">2021-02-24T10:28:26Z</dcterms:modified>
</cp:coreProperties>
</file>