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AB62-6856-467C-A2C4-72AE3540A8D1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F966-E3AB-4907-8E2B-F1FA3474E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" y="541555"/>
            <a:ext cx="2017480" cy="1828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18" y="541555"/>
            <a:ext cx="19356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025" y="239815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(15.0, 0.0, 10.0)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1306" y="239815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(15.0, 10.0, 0.0)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391" y="172223"/>
            <a:ext cx="40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view point, different light direction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4608" y="239815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(4.0, 0.0, 9.0) far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44889" y="239815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4.0, 0.0, 6.0) near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82525" y="172223"/>
            <a:ext cx="532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cone angle and cone direction, different position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74" y="594367"/>
            <a:ext cx="19180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44" y="502934"/>
            <a:ext cx="1943100" cy="1828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782063" y="5640469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 degree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24811" y="5712583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degree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2525" y="3368534"/>
            <a:ext cx="586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light direction and cone direction, different </a:t>
            </a:r>
            <a:r>
              <a:rPr lang="en-US" dirty="0" smtClean="0"/>
              <a:t>cone angle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74" y="3804289"/>
            <a:ext cx="1918000" cy="18288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3400" y="563665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(0.0, 1.0,-5.0 )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56609" y="5608079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(0.0, 0.0, -9.0) </a:t>
            </a:r>
          </a:p>
          <a:p>
            <a:r>
              <a:rPr lang="en-US" dirty="0" smtClean="0"/>
              <a:t>pint to the </a:t>
            </a:r>
          </a:p>
          <a:p>
            <a:r>
              <a:rPr lang="en-US" dirty="0" smtClean="0"/>
              <a:t>sphere center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1460" y="3397110"/>
            <a:ext cx="589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light position and cone angle, different </a:t>
            </a:r>
            <a:r>
              <a:rPr lang="en-US" dirty="0" smtClean="0"/>
              <a:t>cone direction 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6" y="3832865"/>
            <a:ext cx="1918000" cy="1828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06" y="3804289"/>
            <a:ext cx="1900239" cy="1828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09" y="3832865"/>
            <a:ext cx="17126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1025" y="239815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(without smooth)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1306" y="239815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(with smooth)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1564" y="99652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Smooth 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58183" y="200025"/>
            <a:ext cx="498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</a:t>
            </a:r>
            <a:r>
              <a:rPr lang="en-US" dirty="0"/>
              <a:t>ambient</a:t>
            </a:r>
            <a:r>
              <a:rPr lang="en-US" dirty="0" smtClean="0"/>
              <a:t> material, different ambient intensity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6843" y="2465607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ambient intensity=0.8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93199" y="2465607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ambient intensity=0.3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1" y="594367"/>
            <a:ext cx="1918000" cy="1828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342" y="5720365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diffuse intensity=1.0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15387" y="5720365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diffuse intensity=0.5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65" y="333756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diffuse material, different diffuse intensity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1133" y="3303284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</a:t>
            </a:r>
            <a:r>
              <a:rPr lang="en-US" dirty="0" smtClean="0"/>
              <a:t>shininess</a:t>
            </a:r>
            <a:r>
              <a:rPr lang="en-US" dirty="0" smtClean="0"/>
              <a:t>,  different specular </a:t>
            </a:r>
            <a:r>
              <a:rPr lang="en-US" dirty="0"/>
              <a:t>intensity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6843" y="587355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specular </a:t>
            </a:r>
            <a:r>
              <a:rPr lang="en-US" dirty="0" smtClean="0"/>
              <a:t>intensity=1.0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07114" y="5873550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specular intensity </a:t>
            </a:r>
            <a:r>
              <a:rPr lang="en-US" dirty="0" smtClean="0"/>
              <a:t>=2.0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93" y="569357"/>
            <a:ext cx="1967113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33" y="660634"/>
            <a:ext cx="196022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78" y="636827"/>
            <a:ext cx="202558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9" y="3891565"/>
            <a:ext cx="201748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86" y="3891565"/>
            <a:ext cx="1942220" cy="182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73" y="3878084"/>
            <a:ext cx="2017480" cy="182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78" y="3816789"/>
            <a:ext cx="1856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1025" y="23981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shininess=70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8832" y="23981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shininess=20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1564" y="9965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Shininess effect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9" y="519170"/>
            <a:ext cx="201748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8" y="546868"/>
            <a:ext cx="1989560" cy="17373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05111" y="110696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Attenuation </a:t>
            </a:r>
            <a:r>
              <a:rPr lang="en-US" dirty="0" smtClean="0"/>
              <a:t>coefficient effect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9530" y="2465607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Attenuation </a:t>
            </a:r>
            <a:r>
              <a:rPr lang="en-US" dirty="0" smtClean="0"/>
              <a:t>coefficient=0.01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07499" y="2445189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Attenuation coefficient=0.1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85" y="541555"/>
            <a:ext cx="19180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94" y="603082"/>
            <a:ext cx="18730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Gai, Jingyao [A B E]</dc:creator>
  <cp:lastModifiedBy>Gai, Jingyao [A B E]</cp:lastModifiedBy>
  <cp:revision>7</cp:revision>
  <dcterms:created xsi:type="dcterms:W3CDTF">2015-10-09T02:44:10Z</dcterms:created>
  <dcterms:modified xsi:type="dcterms:W3CDTF">2015-10-09T03:49:51Z</dcterms:modified>
</cp:coreProperties>
</file>