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6" r:id="rId12"/>
    <p:sldId id="267" r:id="rId13"/>
    <p:sldId id="289" r:id="rId14"/>
    <p:sldId id="272" r:id="rId15"/>
    <p:sldId id="268" r:id="rId16"/>
    <p:sldId id="269" r:id="rId17"/>
    <p:sldId id="286" r:id="rId18"/>
    <p:sldId id="287" r:id="rId19"/>
    <p:sldId id="283" r:id="rId20"/>
    <p:sldId id="274" r:id="rId21"/>
    <p:sldId id="275" r:id="rId22"/>
    <p:sldId id="276" r:id="rId23"/>
    <p:sldId id="278" r:id="rId24"/>
    <p:sldId id="279" r:id="rId25"/>
    <p:sldId id="285" r:id="rId26"/>
    <p:sldId id="280" r:id="rId27"/>
    <p:sldId id="281" r:id="rId28"/>
    <p:sldId id="282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4e24e7856ee38a1" providerId="LiveId" clId="{AF1EAB79-1155-40AF-AE80-36123BFF4049}"/>
    <pc:docChg chg="undo custSel addSld delSld modSld">
      <pc:chgData name="" userId="b4e24e7856ee38a1" providerId="LiveId" clId="{AF1EAB79-1155-40AF-AE80-36123BFF4049}" dt="2023-05-03T14:26:00.161" v="280" actId="20577"/>
      <pc:docMkLst>
        <pc:docMk/>
      </pc:docMkLst>
      <pc:sldChg chg="modSp del">
        <pc:chgData name="" userId="b4e24e7856ee38a1" providerId="LiveId" clId="{AF1EAB79-1155-40AF-AE80-36123BFF4049}" dt="2023-05-03T12:47:16.722" v="4" actId="2696"/>
        <pc:sldMkLst>
          <pc:docMk/>
          <pc:sldMk cId="3609608107" sldId="265"/>
        </pc:sldMkLst>
        <pc:spChg chg="mod">
          <ac:chgData name="" userId="b4e24e7856ee38a1" providerId="LiveId" clId="{AF1EAB79-1155-40AF-AE80-36123BFF4049}" dt="2023-05-03T12:47:07.197" v="3" actId="6549"/>
          <ac:spMkLst>
            <pc:docMk/>
            <pc:sldMk cId="3609608107" sldId="265"/>
            <ac:spMk id="3" creationId="{B29F9269-8C48-459E-A124-D1BF3B989BDE}"/>
          </ac:spMkLst>
        </pc:spChg>
      </pc:sldChg>
      <pc:sldChg chg="modSp">
        <pc:chgData name="" userId="b4e24e7856ee38a1" providerId="LiveId" clId="{AF1EAB79-1155-40AF-AE80-36123BFF4049}" dt="2023-05-03T12:48:26.650" v="51" actId="6549"/>
        <pc:sldMkLst>
          <pc:docMk/>
          <pc:sldMk cId="2212180276" sldId="266"/>
        </pc:sldMkLst>
        <pc:spChg chg="mod">
          <ac:chgData name="" userId="b4e24e7856ee38a1" providerId="LiveId" clId="{AF1EAB79-1155-40AF-AE80-36123BFF4049}" dt="2023-05-03T12:48:26.650" v="51" actId="6549"/>
          <ac:spMkLst>
            <pc:docMk/>
            <pc:sldMk cId="2212180276" sldId="266"/>
            <ac:spMk id="3" creationId="{9B7E0B52-B86A-4E46-B7E7-5F4C1AB0AD61}"/>
          </ac:spMkLst>
        </pc:spChg>
      </pc:sldChg>
      <pc:sldChg chg="modSp">
        <pc:chgData name="" userId="b4e24e7856ee38a1" providerId="LiveId" clId="{AF1EAB79-1155-40AF-AE80-36123BFF4049}" dt="2023-05-03T13:03:23.982" v="175" actId="403"/>
        <pc:sldMkLst>
          <pc:docMk/>
          <pc:sldMk cId="4160863137" sldId="267"/>
        </pc:sldMkLst>
        <pc:spChg chg="mod">
          <ac:chgData name="" userId="b4e24e7856ee38a1" providerId="LiveId" clId="{AF1EAB79-1155-40AF-AE80-36123BFF4049}" dt="2023-05-03T13:03:23.982" v="175" actId="403"/>
          <ac:spMkLst>
            <pc:docMk/>
            <pc:sldMk cId="4160863137" sldId="267"/>
            <ac:spMk id="3" creationId="{4E80187B-B2DE-4E55-8FD6-CBC28A234F3A}"/>
          </ac:spMkLst>
        </pc:spChg>
      </pc:sldChg>
      <pc:sldChg chg="delSp modSp">
        <pc:chgData name="" userId="b4e24e7856ee38a1" providerId="LiveId" clId="{AF1EAB79-1155-40AF-AE80-36123BFF4049}" dt="2023-05-03T14:26:00.161" v="280" actId="20577"/>
        <pc:sldMkLst>
          <pc:docMk/>
          <pc:sldMk cId="2639119839" sldId="268"/>
        </pc:sldMkLst>
        <pc:spChg chg="del">
          <ac:chgData name="" userId="b4e24e7856ee38a1" providerId="LiveId" clId="{AF1EAB79-1155-40AF-AE80-36123BFF4049}" dt="2023-05-03T13:02:16.633" v="167" actId="478"/>
          <ac:spMkLst>
            <pc:docMk/>
            <pc:sldMk cId="2639119839" sldId="268"/>
            <ac:spMk id="2" creationId="{0C7362A2-BB42-48AA-9947-7BC9F06962CC}"/>
          </ac:spMkLst>
        </pc:spChg>
        <pc:spChg chg="mod">
          <ac:chgData name="" userId="b4e24e7856ee38a1" providerId="LiveId" clId="{AF1EAB79-1155-40AF-AE80-36123BFF4049}" dt="2023-05-03T14:26:00.161" v="280" actId="20577"/>
          <ac:spMkLst>
            <pc:docMk/>
            <pc:sldMk cId="2639119839" sldId="268"/>
            <ac:spMk id="3" creationId="{EF93A040-6B71-4DA2-9150-049C8BA9C43A}"/>
          </ac:spMkLst>
        </pc:spChg>
      </pc:sldChg>
      <pc:sldChg chg="del">
        <pc:chgData name="" userId="b4e24e7856ee38a1" providerId="LiveId" clId="{AF1EAB79-1155-40AF-AE80-36123BFF4049}" dt="2023-05-03T12:58:23.130" v="136" actId="2696"/>
        <pc:sldMkLst>
          <pc:docMk/>
          <pc:sldMk cId="4044058174" sldId="270"/>
        </pc:sldMkLst>
      </pc:sldChg>
      <pc:sldChg chg="del">
        <pc:chgData name="" userId="b4e24e7856ee38a1" providerId="LiveId" clId="{AF1EAB79-1155-40AF-AE80-36123BFF4049}" dt="2023-05-03T12:58:28.405" v="137" actId="2696"/>
        <pc:sldMkLst>
          <pc:docMk/>
          <pc:sldMk cId="3194876524" sldId="271"/>
        </pc:sldMkLst>
      </pc:sldChg>
      <pc:sldChg chg="modSp">
        <pc:chgData name="" userId="b4e24e7856ee38a1" providerId="LiveId" clId="{AF1EAB79-1155-40AF-AE80-36123BFF4049}" dt="2023-05-03T12:49:45.952" v="58" actId="20577"/>
        <pc:sldMkLst>
          <pc:docMk/>
          <pc:sldMk cId="1250583924" sldId="272"/>
        </pc:sldMkLst>
        <pc:spChg chg="mod">
          <ac:chgData name="" userId="b4e24e7856ee38a1" providerId="LiveId" clId="{AF1EAB79-1155-40AF-AE80-36123BFF4049}" dt="2023-05-03T12:49:45.952" v="58" actId="20577"/>
          <ac:spMkLst>
            <pc:docMk/>
            <pc:sldMk cId="1250583924" sldId="272"/>
            <ac:spMk id="3" creationId="{020C1AD1-D28D-4381-BC00-861B39AB5F74}"/>
          </ac:spMkLst>
        </pc:spChg>
      </pc:sldChg>
      <pc:sldChg chg="del">
        <pc:chgData name="" userId="b4e24e7856ee38a1" providerId="LiveId" clId="{AF1EAB79-1155-40AF-AE80-36123BFF4049}" dt="2023-05-03T12:58:42.102" v="138" actId="2696"/>
        <pc:sldMkLst>
          <pc:docMk/>
          <pc:sldMk cId="2006657302" sldId="273"/>
        </pc:sldMkLst>
      </pc:sldChg>
      <pc:sldChg chg="modSp">
        <pc:chgData name="" userId="b4e24e7856ee38a1" providerId="LiveId" clId="{AF1EAB79-1155-40AF-AE80-36123BFF4049}" dt="2023-05-03T12:59:40.253" v="166" actId="20577"/>
        <pc:sldMkLst>
          <pc:docMk/>
          <pc:sldMk cId="1146017890" sldId="283"/>
        </pc:sldMkLst>
        <pc:spChg chg="mod">
          <ac:chgData name="" userId="b4e24e7856ee38a1" providerId="LiveId" clId="{AF1EAB79-1155-40AF-AE80-36123BFF4049}" dt="2023-05-03T12:59:00.158" v="163" actId="20577"/>
          <ac:spMkLst>
            <pc:docMk/>
            <pc:sldMk cId="1146017890" sldId="283"/>
            <ac:spMk id="2" creationId="{A3886569-FC17-4372-966F-E12925AAFE52}"/>
          </ac:spMkLst>
        </pc:spChg>
        <pc:spChg chg="mod">
          <ac:chgData name="" userId="b4e24e7856ee38a1" providerId="LiveId" clId="{AF1EAB79-1155-40AF-AE80-36123BFF4049}" dt="2023-05-03T12:59:40.253" v="166" actId="20577"/>
          <ac:spMkLst>
            <pc:docMk/>
            <pc:sldMk cId="1146017890" sldId="283"/>
            <ac:spMk id="3" creationId="{703ED585-EC84-4890-8839-866645D5CC62}"/>
          </ac:spMkLst>
        </pc:spChg>
      </pc:sldChg>
      <pc:sldChg chg="addSp delSp modSp add">
        <pc:chgData name="" userId="b4e24e7856ee38a1" providerId="LiveId" clId="{AF1EAB79-1155-40AF-AE80-36123BFF4049}" dt="2023-05-03T12:55:46.297" v="105" actId="14100"/>
        <pc:sldMkLst>
          <pc:docMk/>
          <pc:sldMk cId="1302676155" sldId="286"/>
        </pc:sldMkLst>
        <pc:spChg chg="add del">
          <ac:chgData name="" userId="b4e24e7856ee38a1" providerId="LiveId" clId="{AF1EAB79-1155-40AF-AE80-36123BFF4049}" dt="2023-05-03T12:51:55.529" v="62"/>
          <ac:spMkLst>
            <pc:docMk/>
            <pc:sldMk cId="1302676155" sldId="286"/>
            <ac:spMk id="3" creationId="{136D1E2E-3538-4D79-9784-4B5DF0AA4849}"/>
          </ac:spMkLst>
        </pc:spChg>
        <pc:graphicFrameChg chg="add del mod">
          <ac:chgData name="" userId="b4e24e7856ee38a1" providerId="LiveId" clId="{AF1EAB79-1155-40AF-AE80-36123BFF4049}" dt="2023-05-03T12:51:49.523" v="61"/>
          <ac:graphicFrameMkLst>
            <pc:docMk/>
            <pc:sldMk cId="1302676155" sldId="286"/>
            <ac:graphicFrameMk id="4" creationId="{A0CD4704-5B46-47EA-B1FE-8F2A9FB35D7F}"/>
          </ac:graphicFrameMkLst>
        </pc:graphicFrameChg>
        <pc:graphicFrameChg chg="add mod modGraphic">
          <ac:chgData name="" userId="b4e24e7856ee38a1" providerId="LiveId" clId="{AF1EAB79-1155-40AF-AE80-36123BFF4049}" dt="2023-05-03T12:54:53.590" v="95"/>
          <ac:graphicFrameMkLst>
            <pc:docMk/>
            <pc:sldMk cId="1302676155" sldId="286"/>
            <ac:graphicFrameMk id="5" creationId="{914D9C87-1726-4D0B-96AB-8611BB59DD77}"/>
          </ac:graphicFrameMkLst>
        </pc:graphicFrameChg>
        <pc:graphicFrameChg chg="add mod modGraphic">
          <ac:chgData name="" userId="b4e24e7856ee38a1" providerId="LiveId" clId="{AF1EAB79-1155-40AF-AE80-36123BFF4049}" dt="2023-05-03T12:55:46.297" v="105" actId="14100"/>
          <ac:graphicFrameMkLst>
            <pc:docMk/>
            <pc:sldMk cId="1302676155" sldId="286"/>
            <ac:graphicFrameMk id="6" creationId="{67F84CA2-8F52-478B-AC40-F07D9BF8568E}"/>
          </ac:graphicFrameMkLst>
        </pc:graphicFrameChg>
      </pc:sldChg>
      <pc:sldChg chg="addSp delSp modSp add">
        <pc:chgData name="" userId="b4e24e7856ee38a1" providerId="LiveId" clId="{AF1EAB79-1155-40AF-AE80-36123BFF4049}" dt="2023-05-03T12:58:12.497" v="135"/>
        <pc:sldMkLst>
          <pc:docMk/>
          <pc:sldMk cId="1758427676" sldId="287"/>
        </pc:sldMkLst>
        <pc:spChg chg="del">
          <ac:chgData name="" userId="b4e24e7856ee38a1" providerId="LiveId" clId="{AF1EAB79-1155-40AF-AE80-36123BFF4049}" dt="2023-05-03T12:56:15.857" v="109" actId="478"/>
          <ac:spMkLst>
            <pc:docMk/>
            <pc:sldMk cId="1758427676" sldId="287"/>
            <ac:spMk id="2" creationId="{851F72E2-7E61-48A5-8FFE-4731AEB40602}"/>
          </ac:spMkLst>
        </pc:spChg>
        <pc:spChg chg="del">
          <ac:chgData name="" userId="b4e24e7856ee38a1" providerId="LiveId" clId="{AF1EAB79-1155-40AF-AE80-36123BFF4049}" dt="2023-05-03T12:56:05.240" v="107"/>
          <ac:spMkLst>
            <pc:docMk/>
            <pc:sldMk cId="1758427676" sldId="287"/>
            <ac:spMk id="3" creationId="{4C8D4A8F-2014-4D5F-9A60-1D79AAF8E6B3}"/>
          </ac:spMkLst>
        </pc:spChg>
        <pc:graphicFrameChg chg="add mod modGraphic">
          <ac:chgData name="" userId="b4e24e7856ee38a1" providerId="LiveId" clId="{AF1EAB79-1155-40AF-AE80-36123BFF4049}" dt="2023-05-03T12:58:12.497" v="135"/>
          <ac:graphicFrameMkLst>
            <pc:docMk/>
            <pc:sldMk cId="1758427676" sldId="287"/>
            <ac:graphicFrameMk id="4" creationId="{7D1C9B2E-8A99-47AD-B069-9DBB82013AC4}"/>
          </ac:graphicFrameMkLst>
        </pc:graphicFrameChg>
        <pc:graphicFrameChg chg="add mod modGraphic">
          <ac:chgData name="" userId="b4e24e7856ee38a1" providerId="LiveId" clId="{AF1EAB79-1155-40AF-AE80-36123BFF4049}" dt="2023-05-03T12:58:05.190" v="134"/>
          <ac:graphicFrameMkLst>
            <pc:docMk/>
            <pc:sldMk cId="1758427676" sldId="287"/>
            <ac:graphicFrameMk id="5" creationId="{6369E737-30E3-490B-A651-E858F05ED8B5}"/>
          </ac:graphicFrameMkLst>
        </pc:graphicFrameChg>
      </pc:sldChg>
      <pc:sldChg chg="add del">
        <pc:chgData name="" userId="b4e24e7856ee38a1" providerId="LiveId" clId="{AF1EAB79-1155-40AF-AE80-36123BFF4049}" dt="2023-05-03T13:44:46.340" v="277" actId="2696"/>
        <pc:sldMkLst>
          <pc:docMk/>
          <pc:sldMk cId="1106512076" sldId="288"/>
        </pc:sldMkLst>
      </pc:sldChg>
      <pc:sldChg chg="addSp delSp modSp add modTransition">
        <pc:chgData name="" userId="b4e24e7856ee38a1" providerId="LiveId" clId="{AF1EAB79-1155-40AF-AE80-36123BFF4049}" dt="2023-05-03T13:29:11.788" v="275"/>
        <pc:sldMkLst>
          <pc:docMk/>
          <pc:sldMk cId="1437379910" sldId="289"/>
        </pc:sldMkLst>
        <pc:spChg chg="del">
          <ac:chgData name="" userId="b4e24e7856ee38a1" providerId="LiveId" clId="{AF1EAB79-1155-40AF-AE80-36123BFF4049}" dt="2023-05-03T13:05:08.081" v="177"/>
          <ac:spMkLst>
            <pc:docMk/>
            <pc:sldMk cId="1437379910" sldId="289"/>
            <ac:spMk id="3" creationId="{08AD8E1C-B32A-4D49-83C0-4EAA27490A07}"/>
          </ac:spMkLst>
        </pc:spChg>
        <pc:spChg chg="add mod">
          <ac:chgData name="" userId="b4e24e7856ee38a1" providerId="LiveId" clId="{AF1EAB79-1155-40AF-AE80-36123BFF4049}" dt="2023-05-03T13:22:29.304" v="274" actId="1076"/>
          <ac:spMkLst>
            <pc:docMk/>
            <pc:sldMk cId="1437379910" sldId="289"/>
            <ac:spMk id="5" creationId="{8FF553D8-049B-4CBF-87DB-D5B3940F36AF}"/>
          </ac:spMkLst>
        </pc:spChg>
        <pc:spChg chg="add del mod">
          <ac:chgData name="" userId="b4e24e7856ee38a1" providerId="LiveId" clId="{AF1EAB79-1155-40AF-AE80-36123BFF4049}" dt="2023-05-03T13:22:20.979" v="271" actId="478"/>
          <ac:spMkLst>
            <pc:docMk/>
            <pc:sldMk cId="1437379910" sldId="289"/>
            <ac:spMk id="7" creationId="{FAE9C62E-E418-4A26-8C40-2873CD834B50}"/>
          </ac:spMkLst>
        </pc:spChg>
        <pc:picChg chg="add mod">
          <ac:chgData name="" userId="b4e24e7856ee38a1" providerId="LiveId" clId="{AF1EAB79-1155-40AF-AE80-36123BFF4049}" dt="2023-05-03T13:22:25.232" v="273" actId="14100"/>
          <ac:picMkLst>
            <pc:docMk/>
            <pc:sldMk cId="1437379910" sldId="289"/>
            <ac:picMk id="4" creationId="{E9440814-F5D0-46F3-B965-42C7563793DA}"/>
          </ac:picMkLst>
        </pc:picChg>
        <pc:picChg chg="add del mod">
          <ac:chgData name="" userId="b4e24e7856ee38a1" providerId="LiveId" clId="{AF1EAB79-1155-40AF-AE80-36123BFF4049}" dt="2023-05-03T13:22:21.857" v="272" actId="478"/>
          <ac:picMkLst>
            <pc:docMk/>
            <pc:sldMk cId="1437379910" sldId="289"/>
            <ac:picMk id="6" creationId="{E07A1FF6-0080-449F-8CBC-5CCA34D73B7D}"/>
          </ac:picMkLst>
        </pc:picChg>
      </pc:sldChg>
      <pc:sldChg chg="add del">
        <pc:chgData name="" userId="b4e24e7856ee38a1" providerId="LiveId" clId="{AF1EAB79-1155-40AF-AE80-36123BFF4049}" dt="2023-05-03T13:29:15.618" v="276" actId="2696"/>
        <pc:sldMkLst>
          <pc:docMk/>
          <pc:sldMk cId="3031130044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mkatv/powerlevel10k-media/raw/master/MesloLGS%20NF%20Bold.ttf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romkatv/powerlevel10k-media/raw/master/MesloLGS%20NF%20Regular.tt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romkatv/powerlevel10k-media/raw/master/MesloLGS%20NF%20Bold%20Italic.ttf" TargetMode="External"/><Relationship Id="rId4" Type="http://schemas.openxmlformats.org/officeDocument/2006/relationships/hyperlink" Target="https://github.com/romkatv/powerlevel10k-media/raw/master/MesloLGS%20NF%20Italic.tt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zh-tw/Z_shel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mkatv/powerlevel10k" TargetMode="External"/><Relationship Id="rId2" Type="http://schemas.openxmlformats.org/officeDocument/2006/relationships/hyperlink" Target="https://github.com/robbyrussell/oh-my-zsh/wiki/External-the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r.link/TGDGE" TargetMode="External"/><Relationship Id="rId2" Type="http://schemas.openxmlformats.org/officeDocument/2006/relationships/hyperlink" Target="https://github.com/ryanoasis/nerd-fon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golang.org/" TargetMode="External"/><Relationship Id="rId18" Type="http://schemas.openxmlformats.org/officeDocument/2006/relationships/hyperlink" Target="https://laravel.com/" TargetMode="External"/><Relationship Id="rId26" Type="http://schemas.openxmlformats.org/officeDocument/2006/relationships/hyperlink" Target="https://nodejs.org/" TargetMode="External"/><Relationship Id="rId3" Type="http://schemas.openxmlformats.org/officeDocument/2006/relationships/hyperlink" Target="https://github.com/asdf-vm/asdf" TargetMode="External"/><Relationship Id="rId21" Type="http://schemas.openxmlformats.org/officeDocument/2006/relationships/hyperlink" Target="https://nixos.org/nixos/nix-pills/developing-with-nix-shell.html" TargetMode="External"/><Relationship Id="rId7" Type="http://schemas.openxmlformats.org/officeDocument/2006/relationships/hyperlink" Target="https://direnv.net/" TargetMode="External"/><Relationship Id="rId12" Type="http://schemas.openxmlformats.org/officeDocument/2006/relationships/hyperlink" Target="https://cloud.google.com/docs/authentication/production" TargetMode="External"/><Relationship Id="rId17" Type="http://schemas.openxmlformats.org/officeDocument/2006/relationships/hyperlink" Target="https://kubernetes.io/" TargetMode="External"/><Relationship Id="rId25" Type="http://schemas.openxmlformats.org/officeDocument/2006/relationships/hyperlink" Target="https://github.com/nodenv/nodenv" TargetMode="External"/><Relationship Id="rId33" Type="http://schemas.openxmlformats.org/officeDocument/2006/relationships/hyperlink" Target="https://github.com/tokuhirom/plenv" TargetMode="External"/><Relationship Id="rId2" Type="http://schemas.openxmlformats.org/officeDocument/2006/relationships/hyperlink" Target="https://conda.io/" TargetMode="External"/><Relationship Id="rId16" Type="http://schemas.openxmlformats.org/officeDocument/2006/relationships/hyperlink" Target="https://github.com/jenv/jenv" TargetMode="External"/><Relationship Id="rId20" Type="http://schemas.openxmlformats.org/officeDocument/2006/relationships/hyperlink" Target="https://midnight-commander.org/" TargetMode="External"/><Relationship Id="rId29" Type="http://schemas.openxmlformats.org/officeDocument/2006/relationships/hyperlink" Target="https://docs.npmjs.com/files/package.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cli/azure" TargetMode="External"/><Relationship Id="rId11" Type="http://schemas.openxmlformats.org/officeDocument/2006/relationships/hyperlink" Target="https://github.com/syndbg/goenv" TargetMode="External"/><Relationship Id="rId24" Type="http://schemas.openxmlformats.org/officeDocument/2006/relationships/hyperlink" Target="https://github.com/ekalinin/nodeenv" TargetMode="External"/><Relationship Id="rId32" Type="http://schemas.openxmlformats.org/officeDocument/2006/relationships/hyperlink" Target="https://www.php.net/" TargetMode="External"/><Relationship Id="rId5" Type="http://schemas.openxmlformats.org/officeDocument/2006/relationships/hyperlink" Target="https://aws.amazon.com/elasticbeanstalk/" TargetMode="External"/><Relationship Id="rId15" Type="http://schemas.openxmlformats.org/officeDocument/2006/relationships/hyperlink" Target="https://www.java.com/" TargetMode="External"/><Relationship Id="rId23" Type="http://schemas.openxmlformats.org/officeDocument/2006/relationships/hyperlink" Target="https://github.com/gokcehan/lf" TargetMode="External"/><Relationship Id="rId28" Type="http://schemas.openxmlformats.org/officeDocument/2006/relationships/hyperlink" Target="https://github.com/nvm-sh/nvm" TargetMode="External"/><Relationship Id="rId10" Type="http://schemas.openxmlformats.org/officeDocument/2006/relationships/hyperlink" Target="https://cloud.google.com/" TargetMode="External"/><Relationship Id="rId19" Type="http://schemas.openxmlformats.org/officeDocument/2006/relationships/hyperlink" Target="https://github.com/cehoffman/luaenv" TargetMode="External"/><Relationship Id="rId31" Type="http://schemas.openxmlformats.org/officeDocument/2006/relationships/hyperlink" Target="https://github.com/phpenv/phpenv" TargetMode="External"/><Relationship Id="rId4" Type="http://schemas.openxmlformats.org/officeDocument/2006/relationships/hyperlink" Target="https://docs.aws.amazon.com/cli/latest/userguide/cli-configure-profiles.html" TargetMode="External"/><Relationship Id="rId9" Type="http://schemas.openxmlformats.org/officeDocument/2006/relationships/hyperlink" Target="https://github.com/leoafarias/fvm" TargetMode="External"/><Relationship Id="rId14" Type="http://schemas.openxmlformats.org/officeDocument/2006/relationships/hyperlink" Target="https://haskellstack.org/" TargetMode="External"/><Relationship Id="rId22" Type="http://schemas.openxmlformats.org/officeDocument/2006/relationships/hyperlink" Target="https://github.com/jarun/nnn" TargetMode="External"/><Relationship Id="rId27" Type="http://schemas.openxmlformats.org/officeDocument/2006/relationships/hyperlink" Target="https://nordvpn.com/" TargetMode="External"/><Relationship Id="rId30" Type="http://schemas.openxmlformats.org/officeDocument/2006/relationships/hyperlink" Target="https://github.com/gugod/App-perlbrew" TargetMode="External"/><Relationship Id="rId8" Type="http://schemas.openxmlformats.org/officeDocument/2006/relationships/hyperlink" Target="https://dotnet.microsoft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askwarrior.org/" TargetMode="External"/><Relationship Id="rId13" Type="http://schemas.openxmlformats.org/officeDocument/2006/relationships/hyperlink" Target="https://www.vim.org/" TargetMode="External"/><Relationship Id="rId3" Type="http://schemas.openxmlformats.org/officeDocument/2006/relationships/hyperlink" Target="https://github.com/ranger/ranger" TargetMode="External"/><Relationship Id="rId7" Type="http://schemas.openxmlformats.org/officeDocument/2006/relationships/hyperlink" Target="https://github.com/scalaenv/scalaenv" TargetMode="External"/><Relationship Id="rId12" Type="http://schemas.openxmlformats.org/officeDocument/2006/relationships/hyperlink" Target="https://github.com/containers/toolbox" TargetMode="External"/><Relationship Id="rId2" Type="http://schemas.openxmlformats.org/officeDocument/2006/relationships/hyperlink" Target="https://github.com/pyenv/pyen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vm.io/" TargetMode="External"/><Relationship Id="rId11" Type="http://schemas.openxmlformats.org/officeDocument/2006/relationships/hyperlink" Target="https://github.com/todotxt/todo.txt-cli" TargetMode="External"/><Relationship Id="rId5" Type="http://schemas.openxmlformats.org/officeDocument/2006/relationships/hyperlink" Target="https://www.rust-lang.org/" TargetMode="External"/><Relationship Id="rId15" Type="http://schemas.openxmlformats.org/officeDocument/2006/relationships/hyperlink" Target="https://github.com/sayanarijit/xplr" TargetMode="External"/><Relationship Id="rId10" Type="http://schemas.openxmlformats.org/officeDocument/2006/relationships/hyperlink" Target="https://timewarrior.net/" TargetMode="External"/><Relationship Id="rId4" Type="http://schemas.openxmlformats.org/officeDocument/2006/relationships/hyperlink" Target="https://github.com/rbenv/rbenv" TargetMode="External"/><Relationship Id="rId9" Type="http://schemas.openxmlformats.org/officeDocument/2006/relationships/hyperlink" Target="https://www.terraform.io/" TargetMode="External"/><Relationship Id="rId14" Type="http://schemas.openxmlformats.org/officeDocument/2006/relationships/hyperlink" Target="https://docs.python.org/3/library/venv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36835255/article/details/12810158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Z_shell" TargetMode="External"/><Relationship Id="rId2" Type="http://schemas.openxmlformats.org/officeDocument/2006/relationships/hyperlink" Target="https://zh.wikipedia.org/wiki/Bas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byrussell/oh-my-zsh/wiki/Plugins-Overview" TargetMode="External"/><Relationship Id="rId2" Type="http://schemas.openxmlformats.org/officeDocument/2006/relationships/hyperlink" Target="https://github.com/robbyrussell/oh-my-zsh/wiki/Plugin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sh-users/zsh-completions" TargetMode="External"/><Relationship Id="rId2" Type="http://schemas.openxmlformats.org/officeDocument/2006/relationships/hyperlink" Target="https://github.com/zsh-users/zsh-autosuggestions/blob/master/INSTALL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sh-users/zsh-syntax-highlighting/blob/master/INSTALL.m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anfu8899/Digital-rain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linux_basic/0220&#64257;lemanager.php#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basic/0220filemanager.php" TargetMode="External"/><Relationship Id="rId2" Type="http://schemas.openxmlformats.org/officeDocument/2006/relationships/hyperlink" Target="https://blog.hcl.moe/archives/22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C2E60-F822-47C6-9678-38710CCF2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終端機操作設定分享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5737C7-048C-4A10-B684-E0FE3BDE7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99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EC63C-B440-4AE9-B5E2-EB004587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安裝字形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024FC-344E-4F04-AC04-8CFDB2D0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u="sng" dirty="0">
              <a:hlinkClick r:id="rId2"/>
            </a:endParaRPr>
          </a:p>
          <a:p>
            <a:r>
              <a:rPr lang="en-US" altLang="zh-TW" u="sng" dirty="0" err="1">
                <a:hlinkClick r:id="rId2"/>
              </a:rPr>
              <a:t>MesloLGS</a:t>
            </a:r>
            <a:r>
              <a:rPr lang="en-US" altLang="zh-TW" u="sng" dirty="0">
                <a:hlinkClick r:id="rId2"/>
              </a:rPr>
              <a:t> NF Regular.ttf</a:t>
            </a:r>
            <a:endParaRPr lang="en-US" altLang="zh-TW" dirty="0"/>
          </a:p>
          <a:p>
            <a:r>
              <a:rPr lang="en-US" altLang="zh-TW" u="sng" dirty="0" err="1">
                <a:hlinkClick r:id="rId3"/>
              </a:rPr>
              <a:t>MesloLGS</a:t>
            </a:r>
            <a:r>
              <a:rPr lang="en-US" altLang="zh-TW" u="sng" dirty="0">
                <a:hlinkClick r:id="rId3"/>
              </a:rPr>
              <a:t> NF Bold.ttf</a:t>
            </a:r>
            <a:endParaRPr lang="en-US" altLang="zh-TW" dirty="0"/>
          </a:p>
          <a:p>
            <a:r>
              <a:rPr lang="en-US" altLang="zh-TW" u="sng" dirty="0" err="1">
                <a:hlinkClick r:id="rId4"/>
              </a:rPr>
              <a:t>MesloLGS</a:t>
            </a:r>
            <a:r>
              <a:rPr lang="en-US" altLang="zh-TW" u="sng" dirty="0">
                <a:hlinkClick r:id="rId4"/>
              </a:rPr>
              <a:t> NF Italic.ttf</a:t>
            </a:r>
            <a:endParaRPr lang="en-US" altLang="zh-TW" dirty="0"/>
          </a:p>
          <a:p>
            <a:r>
              <a:rPr lang="en-US" altLang="zh-TW" u="sng" dirty="0" err="1">
                <a:hlinkClick r:id="rId5"/>
              </a:rPr>
              <a:t>MesloLGS</a:t>
            </a:r>
            <a:r>
              <a:rPr lang="en-US" altLang="zh-TW" u="sng" dirty="0">
                <a:hlinkClick r:id="rId5"/>
              </a:rPr>
              <a:t> NF Bold Italic.ttf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B5F5C0-3E87-4DC2-A167-661608D828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069"/>
          <a:stretch/>
        </p:blipFill>
        <p:spPr>
          <a:xfrm>
            <a:off x="4364566" y="642594"/>
            <a:ext cx="2734733" cy="48915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F3FCA2-94AA-4B1E-AD2D-ADD6F64A8FE5}"/>
              </a:ext>
            </a:extLst>
          </p:cNvPr>
          <p:cNvSpPr/>
          <p:nvPr/>
        </p:nvSpPr>
        <p:spPr>
          <a:xfrm>
            <a:off x="5723467" y="583329"/>
            <a:ext cx="406400" cy="387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8CBB47-EF24-4B0A-8F75-F413FD13E5FB}"/>
              </a:ext>
            </a:extLst>
          </p:cNvPr>
          <p:cNvSpPr/>
          <p:nvPr/>
        </p:nvSpPr>
        <p:spPr>
          <a:xfrm>
            <a:off x="5156200" y="2336794"/>
            <a:ext cx="914400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BA86EC-A927-4F7E-A696-5BFEECC1ED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441"/>
          <a:stretch/>
        </p:blipFill>
        <p:spPr>
          <a:xfrm>
            <a:off x="4512221" y="3242733"/>
            <a:ext cx="7316221" cy="31793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7D993BF-4F36-4D1E-A87B-710C15F1EED3}"/>
              </a:ext>
            </a:extLst>
          </p:cNvPr>
          <p:cNvSpPr/>
          <p:nvPr/>
        </p:nvSpPr>
        <p:spPr>
          <a:xfrm>
            <a:off x="4588933" y="5440019"/>
            <a:ext cx="1270000" cy="828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D55F3C-1194-4840-A276-3A8DA2072422}"/>
              </a:ext>
            </a:extLst>
          </p:cNvPr>
          <p:cNvSpPr/>
          <p:nvPr/>
        </p:nvSpPr>
        <p:spPr>
          <a:xfrm>
            <a:off x="8762998" y="4894098"/>
            <a:ext cx="1634067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4FAD6AA-9242-4792-9DAE-7933109D880F}"/>
              </a:ext>
            </a:extLst>
          </p:cNvPr>
          <p:cNvSpPr txBox="1"/>
          <p:nvPr/>
        </p:nvSpPr>
        <p:spPr>
          <a:xfrm>
            <a:off x="6145224" y="822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6217A5-D3F8-460D-BCE4-36953FDD2F0E}"/>
              </a:ext>
            </a:extLst>
          </p:cNvPr>
          <p:cNvSpPr txBox="1"/>
          <p:nvPr/>
        </p:nvSpPr>
        <p:spPr>
          <a:xfrm>
            <a:off x="6211455" y="2340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7BD1B5-DDE6-444C-9EA2-D4F687FD6743}"/>
              </a:ext>
            </a:extLst>
          </p:cNvPr>
          <p:cNvSpPr txBox="1"/>
          <p:nvPr/>
        </p:nvSpPr>
        <p:spPr>
          <a:xfrm>
            <a:off x="5220494" y="4934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904585-0259-48ED-A299-737E0275BD4B}"/>
              </a:ext>
            </a:extLst>
          </p:cNvPr>
          <p:cNvSpPr txBox="1"/>
          <p:nvPr/>
        </p:nvSpPr>
        <p:spPr>
          <a:xfrm>
            <a:off x="8295757" y="48940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5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BF4DE-0748-479C-A144-884D9765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pc="15" dirty="0" err="1">
                <a:latin typeface="Cambria"/>
                <a:cs typeface="Cambria"/>
              </a:rPr>
              <a:t>Zsh</a:t>
            </a:r>
            <a:r>
              <a:rPr lang="en-US" altLang="zh-TW" b="1" spc="95" dirty="0">
                <a:latin typeface="Cambria"/>
                <a:cs typeface="Cambria"/>
              </a:rPr>
              <a:t> </a:t>
            </a:r>
            <a:r>
              <a:rPr lang="zh-TW" altLang="en-US" b="1" dirty="0">
                <a:latin typeface="Adobe 繁黑體 Std B"/>
                <a:cs typeface="Adobe 繁黑體 Std B"/>
              </a:rPr>
              <a:t>安裝步驟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E0B52-B86A-4E46-B7E7-5F4C1AB0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60985">
              <a:spcBef>
                <a:spcPts val="100"/>
              </a:spcBef>
              <a:buAutoNum type="arabicPeriod"/>
              <a:tabLst>
                <a:tab pos="273685" algn="l"/>
              </a:tabLst>
            </a:pPr>
            <a:r>
              <a:rPr lang="zh-TW" altLang="en-US" spc="40" dirty="0">
                <a:latin typeface="Times New Roman"/>
                <a:cs typeface="Times New Roman"/>
              </a:rPr>
              <a:t>簡介</a:t>
            </a:r>
            <a:r>
              <a:rPr lang="en-US" altLang="zh-TW" spc="40" dirty="0">
                <a:latin typeface="Times New Roman"/>
                <a:cs typeface="Times New Roman"/>
              </a:rPr>
              <a:t>:</a:t>
            </a:r>
            <a:r>
              <a:rPr lang="zh-TW" altLang="en-US" spc="40" dirty="0">
                <a:latin typeface="Times New Roman"/>
                <a:cs typeface="Times New Roman"/>
              </a:rPr>
              <a:t> </a:t>
            </a:r>
            <a:r>
              <a:rPr lang="en-US" altLang="zh-TW" spc="40" dirty="0">
                <a:latin typeface="Times New Roman"/>
                <a:cs typeface="Times New Roman"/>
                <a:hlinkClick r:id="rId2"/>
              </a:rPr>
              <a:t>https://zh.wikipedia.org/zh-tw/Z_shell</a:t>
            </a:r>
            <a:endParaRPr lang="en-US" altLang="zh-TW" spc="40" dirty="0">
              <a:latin typeface="Times New Roman"/>
              <a:cs typeface="Times New Roman"/>
            </a:endParaRPr>
          </a:p>
          <a:p>
            <a:pPr marL="273050" indent="-260985">
              <a:spcBef>
                <a:spcPts val="100"/>
              </a:spcBef>
              <a:buAutoNum type="arabicPeriod"/>
              <a:tabLst>
                <a:tab pos="273685" algn="l"/>
              </a:tabLst>
            </a:pPr>
            <a:endParaRPr lang="en-US" altLang="zh-TW" spc="40" dirty="0">
              <a:latin typeface="Times New Roman"/>
              <a:cs typeface="Times New Roman"/>
            </a:endParaRPr>
          </a:p>
          <a:p>
            <a:pPr marL="273050" indent="-260985">
              <a:spcBef>
                <a:spcPts val="100"/>
              </a:spcBef>
              <a:buAutoNum type="arabicPeriod"/>
              <a:tabLst>
                <a:tab pos="273685" algn="l"/>
              </a:tabLst>
            </a:pPr>
            <a:r>
              <a:rPr lang="en-US" altLang="zh-TW" spc="40" dirty="0" err="1">
                <a:latin typeface="Times New Roman"/>
                <a:cs typeface="Times New Roman"/>
              </a:rPr>
              <a:t>sudo</a:t>
            </a:r>
            <a:r>
              <a:rPr lang="en-US" altLang="zh-TW" spc="40" dirty="0">
                <a:latin typeface="Times New Roman"/>
                <a:cs typeface="Times New Roman"/>
              </a:rPr>
              <a:t> </a:t>
            </a:r>
            <a:r>
              <a:rPr lang="en-US" altLang="zh-TW" spc="75" dirty="0">
                <a:latin typeface="Times New Roman"/>
                <a:cs typeface="Times New Roman"/>
              </a:rPr>
              <a:t>apt-get</a:t>
            </a:r>
            <a:r>
              <a:rPr lang="en-US" altLang="zh-TW" spc="45" dirty="0">
                <a:latin typeface="Times New Roman"/>
                <a:cs typeface="Times New Roman"/>
              </a:rPr>
              <a:t> </a:t>
            </a:r>
            <a:r>
              <a:rPr lang="en-US" altLang="zh-TW" spc="60" dirty="0">
                <a:latin typeface="Times New Roman"/>
                <a:cs typeface="Times New Roman"/>
              </a:rPr>
              <a:t>update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Times New Roman"/>
              <a:buAutoNum type="arabicPeriod"/>
            </a:pPr>
            <a:endParaRPr lang="en-US" altLang="zh-TW" sz="1600" dirty="0">
              <a:latin typeface="Times New Roman"/>
              <a:cs typeface="Times New Roman"/>
            </a:endParaRPr>
          </a:p>
          <a:p>
            <a:pPr marL="273050" indent="-260985">
              <a:buAutoNum type="arabicPeriod"/>
              <a:tabLst>
                <a:tab pos="273685" algn="l"/>
              </a:tabLst>
            </a:pPr>
            <a:r>
              <a:rPr lang="en-US" altLang="zh-TW" spc="40" dirty="0" err="1">
                <a:latin typeface="Times New Roman"/>
                <a:cs typeface="Times New Roman"/>
              </a:rPr>
              <a:t>sudo</a:t>
            </a:r>
            <a:r>
              <a:rPr lang="en-US" altLang="zh-TW" spc="40" dirty="0">
                <a:latin typeface="Times New Roman"/>
                <a:cs typeface="Times New Roman"/>
              </a:rPr>
              <a:t> </a:t>
            </a:r>
            <a:r>
              <a:rPr lang="en-US" altLang="zh-TW" spc="75" dirty="0">
                <a:latin typeface="Times New Roman"/>
                <a:cs typeface="Times New Roman"/>
              </a:rPr>
              <a:t>apt-get</a:t>
            </a:r>
            <a:r>
              <a:rPr lang="en-US" altLang="zh-TW" spc="40" dirty="0">
                <a:latin typeface="Times New Roman"/>
                <a:cs typeface="Times New Roman"/>
              </a:rPr>
              <a:t> </a:t>
            </a:r>
            <a:r>
              <a:rPr lang="en-US" altLang="zh-TW" spc="65" dirty="0">
                <a:latin typeface="Times New Roman"/>
                <a:cs typeface="Times New Roman"/>
              </a:rPr>
              <a:t>upgrade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Times New Roman"/>
              <a:buAutoNum type="arabicPeriod"/>
            </a:pPr>
            <a:endParaRPr lang="en-US" altLang="zh-TW" sz="1600" dirty="0">
              <a:latin typeface="Times New Roman"/>
              <a:cs typeface="Times New Roman"/>
            </a:endParaRPr>
          </a:p>
          <a:p>
            <a:pPr marL="273050" indent="-260985">
              <a:buAutoNum type="arabicPeriod"/>
              <a:tabLst>
                <a:tab pos="273685" algn="l"/>
              </a:tabLst>
            </a:pPr>
            <a:r>
              <a:rPr lang="en-US" altLang="zh-TW" spc="40" dirty="0" err="1">
                <a:latin typeface="Times New Roman"/>
                <a:cs typeface="Times New Roman"/>
              </a:rPr>
              <a:t>sudo</a:t>
            </a:r>
            <a:r>
              <a:rPr lang="en-US" altLang="zh-TW" spc="40" dirty="0">
                <a:latin typeface="Times New Roman"/>
                <a:cs typeface="Times New Roman"/>
              </a:rPr>
              <a:t> </a:t>
            </a:r>
            <a:r>
              <a:rPr lang="en-US" altLang="zh-TW" spc="75" dirty="0">
                <a:latin typeface="Times New Roman"/>
                <a:cs typeface="Times New Roman"/>
              </a:rPr>
              <a:t>apt-get </a:t>
            </a:r>
            <a:r>
              <a:rPr lang="en-US" altLang="zh-TW" spc="45" dirty="0">
                <a:latin typeface="Times New Roman"/>
                <a:cs typeface="Times New Roman"/>
              </a:rPr>
              <a:t>install</a:t>
            </a:r>
            <a:r>
              <a:rPr lang="en-US" altLang="zh-TW" spc="-5" dirty="0">
                <a:latin typeface="Times New Roman"/>
                <a:cs typeface="Times New Roman"/>
              </a:rPr>
              <a:t> </a:t>
            </a:r>
            <a:r>
              <a:rPr lang="en-US" altLang="zh-TW" spc="50" dirty="0" err="1">
                <a:latin typeface="Times New Roman"/>
                <a:cs typeface="Times New Roman"/>
              </a:rPr>
              <a:t>zsh</a:t>
            </a:r>
            <a:r>
              <a:rPr lang="zh-TW" altLang="en-US" spc="50" dirty="0">
                <a:latin typeface="Times New Roman"/>
                <a:cs typeface="Times New Roman"/>
              </a:rPr>
              <a:t> </a:t>
            </a:r>
            <a:r>
              <a:rPr lang="en-US" altLang="zh-TW" spc="50" dirty="0">
                <a:latin typeface="Times New Roman"/>
                <a:cs typeface="Times New Roman"/>
              </a:rPr>
              <a:t>git curl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Times New Roman"/>
              <a:buAutoNum type="arabicPeriod"/>
            </a:pPr>
            <a:endParaRPr lang="en-US" altLang="zh-TW" sz="1600" dirty="0">
              <a:latin typeface="Times New Roman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18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1319C-DA07-49A3-999C-159B4C30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pc="15" dirty="0" err="1">
                <a:latin typeface="Cambria"/>
                <a:cs typeface="Cambria"/>
              </a:rPr>
              <a:t>Zsh</a:t>
            </a:r>
            <a:r>
              <a:rPr lang="en-US" altLang="zh-TW" b="1" spc="95" dirty="0">
                <a:latin typeface="Cambria"/>
                <a:cs typeface="Cambria"/>
              </a:rPr>
              <a:t> </a:t>
            </a:r>
            <a:r>
              <a:rPr lang="zh-TW" altLang="en-US" b="1" dirty="0">
                <a:latin typeface="Adobe 繁黑體 Std B"/>
                <a:cs typeface="Adobe 繁黑體 Std B"/>
              </a:rPr>
              <a:t>安裝步驟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0187B-B2DE-4E55-8FD6-CBC28A23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spc="-10" dirty="0">
                <a:latin typeface="SimSun"/>
                <a:cs typeface="SimSun"/>
              </a:rPr>
              <a:t>查</a:t>
            </a:r>
            <a:r>
              <a:rPr lang="zh-TW" altLang="en-US" sz="2400" b="1" dirty="0">
                <a:latin typeface="Adobe 繁黑體 Std B"/>
                <a:cs typeface="Adobe 繁黑體 Std B"/>
              </a:rPr>
              <a:t>看是否安裝  </a:t>
            </a:r>
            <a:r>
              <a:rPr lang="en-US" altLang="zh-TW" sz="2400" b="1" spc="-55" dirty="0" err="1">
                <a:latin typeface="Cambria"/>
                <a:cs typeface="Cambria"/>
              </a:rPr>
              <a:t>zsh</a:t>
            </a:r>
            <a:r>
              <a:rPr lang="en-US" altLang="zh-TW" sz="2400" b="1" spc="-55" dirty="0">
                <a:latin typeface="Cambria"/>
                <a:cs typeface="Cambria"/>
              </a:rPr>
              <a:t>  </a:t>
            </a:r>
            <a:r>
              <a:rPr lang="en-US" altLang="zh-TW" sz="2400" spc="65" dirty="0">
                <a:latin typeface="Times New Roman"/>
                <a:cs typeface="Times New Roman"/>
              </a:rPr>
              <a:t>cat</a:t>
            </a:r>
            <a:r>
              <a:rPr lang="en-US" altLang="zh-TW" sz="2400" spc="45" dirty="0">
                <a:latin typeface="Times New Roman"/>
                <a:cs typeface="Times New Roman"/>
              </a:rPr>
              <a:t> </a:t>
            </a:r>
            <a:r>
              <a:rPr lang="en-US" altLang="zh-TW" sz="2400" spc="90" dirty="0">
                <a:latin typeface="Times New Roman"/>
                <a:cs typeface="Times New Roman"/>
              </a:rPr>
              <a:t>/</a:t>
            </a:r>
            <a:r>
              <a:rPr lang="en-US" altLang="zh-TW" sz="2400" spc="90" dirty="0" err="1">
                <a:latin typeface="Times New Roman"/>
                <a:cs typeface="Times New Roman"/>
              </a:rPr>
              <a:t>etc</a:t>
            </a:r>
            <a:r>
              <a:rPr lang="en-US" altLang="zh-TW" sz="2400" spc="90" dirty="0">
                <a:latin typeface="Times New Roman"/>
                <a:cs typeface="Times New Roman"/>
              </a:rPr>
              <a:t>/shells</a:t>
            </a:r>
            <a:endParaRPr lang="en-US" altLang="zh-TW" sz="2400" dirty="0">
              <a:latin typeface="Times New Roman"/>
              <a:cs typeface="Times New Roman"/>
            </a:endParaRPr>
          </a:p>
          <a:p>
            <a:r>
              <a:rPr lang="zh-TW" altLang="en-US" sz="2400" b="1" dirty="0">
                <a:latin typeface="Adobe 繁黑體 Std B"/>
                <a:cs typeface="Adobe 繁黑體 Std B"/>
              </a:rPr>
              <a:t>變更預設 </a:t>
            </a:r>
            <a:r>
              <a:rPr lang="en-US" altLang="zh-TW" sz="2400" spc="55" dirty="0" err="1">
                <a:latin typeface="Times New Roman"/>
                <a:cs typeface="Times New Roman"/>
              </a:rPr>
              <a:t>chsh</a:t>
            </a:r>
            <a:r>
              <a:rPr lang="en-US" altLang="zh-TW" sz="2400" spc="55" dirty="0">
                <a:latin typeface="Times New Roman"/>
                <a:cs typeface="Times New Roman"/>
              </a:rPr>
              <a:t> </a:t>
            </a:r>
            <a:r>
              <a:rPr lang="en-US" altLang="zh-TW" sz="2400" spc="70" dirty="0">
                <a:latin typeface="Times New Roman"/>
                <a:cs typeface="Times New Roman"/>
              </a:rPr>
              <a:t>-s</a:t>
            </a:r>
            <a:r>
              <a:rPr lang="en-US" altLang="zh-TW" sz="2400" spc="40" dirty="0">
                <a:latin typeface="Times New Roman"/>
                <a:cs typeface="Times New Roman"/>
              </a:rPr>
              <a:t> </a:t>
            </a:r>
            <a:r>
              <a:rPr lang="en-US" altLang="zh-TW" sz="2400" spc="105" dirty="0">
                <a:latin typeface="Times New Roman"/>
                <a:cs typeface="Times New Roman"/>
              </a:rPr>
              <a:t>/bin/</a:t>
            </a:r>
            <a:r>
              <a:rPr lang="en-US" altLang="zh-TW" sz="2400" spc="105" dirty="0" err="1">
                <a:latin typeface="Times New Roman"/>
                <a:cs typeface="Times New Roman"/>
              </a:rPr>
              <a:t>zsh</a:t>
            </a:r>
            <a:endParaRPr lang="en-US" altLang="zh-TW" sz="2400" dirty="0">
              <a:latin typeface="Times New Roman"/>
              <a:cs typeface="Times New Roman"/>
            </a:endParaRPr>
          </a:p>
          <a:p>
            <a:r>
              <a:rPr lang="zh-TW" altLang="en-US" sz="2400" dirty="0">
                <a:latin typeface="MS UI Gothic"/>
                <a:cs typeface="MS UI Gothic"/>
              </a:rPr>
              <a:t>設定後重新登入</a:t>
            </a:r>
          </a:p>
          <a:p>
            <a:r>
              <a:rPr lang="zh-TW" altLang="en-US" sz="2400" b="1" dirty="0">
                <a:latin typeface="Adobe 繁黑體 Std B"/>
                <a:cs typeface="Adobe 繁黑體 Std B"/>
              </a:rPr>
              <a:t>安裝</a:t>
            </a:r>
            <a:r>
              <a:rPr lang="zh-TW" altLang="en-US" sz="2400" b="1" spc="100" dirty="0">
                <a:latin typeface="Adobe 繁黑體 Std B"/>
                <a:cs typeface="Adobe 繁黑體 Std B"/>
              </a:rPr>
              <a:t> </a:t>
            </a:r>
            <a:r>
              <a:rPr lang="en-US" altLang="zh-TW" sz="2400" b="1" spc="-45" dirty="0">
                <a:latin typeface="Cambria"/>
                <a:cs typeface="Cambria"/>
              </a:rPr>
              <a:t>oh-my-</a:t>
            </a:r>
            <a:r>
              <a:rPr lang="en-US" altLang="zh-TW" sz="2400" b="1" spc="-45" dirty="0" err="1">
                <a:latin typeface="Cambria"/>
                <a:cs typeface="Cambria"/>
              </a:rPr>
              <a:t>zsh</a:t>
            </a:r>
            <a:r>
              <a:rPr lang="zh-TW" altLang="en-US" sz="2400" b="1" spc="-45" dirty="0">
                <a:latin typeface="Cambria"/>
                <a:cs typeface="Cambria"/>
              </a:rPr>
              <a:t> </a:t>
            </a:r>
            <a:r>
              <a:rPr lang="zh-TW" altLang="en-US" sz="2400" b="1" dirty="0">
                <a:latin typeface="Adobe 繁黑體 Std B"/>
                <a:cs typeface="Adobe 繁黑體 Std B"/>
              </a:rPr>
              <a:t>套件</a:t>
            </a:r>
            <a:endParaRPr lang="en-US" altLang="zh-TW" sz="2400" b="1" dirty="0">
              <a:latin typeface="Adobe 繁黑體 Std B"/>
              <a:cs typeface="Adobe 繁黑體 Std B"/>
            </a:endParaRPr>
          </a:p>
          <a:p>
            <a:r>
              <a:rPr lang="en-US" altLang="zh-TW" sz="2000" dirty="0" err="1">
                <a:latin typeface="Adobe 繁黑體 Std B"/>
                <a:cs typeface="Adobe 繁黑體 Std B"/>
              </a:rPr>
              <a:t>sh</a:t>
            </a:r>
            <a:r>
              <a:rPr lang="en-US" altLang="zh-TW" sz="2000" dirty="0">
                <a:latin typeface="Adobe 繁黑體 Std B"/>
                <a:cs typeface="Adobe 繁黑體 Std B"/>
              </a:rPr>
              <a:t> -c "$(curl -</a:t>
            </a:r>
            <a:r>
              <a:rPr lang="en-US" altLang="zh-TW" sz="2000" dirty="0" err="1">
                <a:latin typeface="Adobe 繁黑體 Std B"/>
                <a:cs typeface="Adobe 繁黑體 Std B"/>
              </a:rPr>
              <a:t>fsSL</a:t>
            </a:r>
            <a:r>
              <a:rPr lang="en-US" altLang="zh-TW" sz="2000" dirty="0">
                <a:latin typeface="Adobe 繁黑體 Std B"/>
                <a:cs typeface="Adobe 繁黑體 Std B"/>
              </a:rPr>
              <a:t> https://raw.github.com/ohmyzsh/ohmyzsh/master/tools/install.sh)"</a:t>
            </a:r>
            <a:endParaRPr lang="zh-TW" altLang="en-US" sz="2000" dirty="0">
              <a:latin typeface="Adobe 繁黑體 Std B"/>
              <a:cs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416086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1F5DC-0215-4E06-A1FD-8E16C8A0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440814-F5D0-46F3-B965-42C756379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926" y="522682"/>
            <a:ext cx="9360076" cy="569272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FF553D8-049B-4CBF-87DB-D5B3940F36AF}"/>
              </a:ext>
            </a:extLst>
          </p:cNvPr>
          <p:cNvSpPr txBox="1"/>
          <p:nvPr/>
        </p:nvSpPr>
        <p:spPr>
          <a:xfrm>
            <a:off x="6608245" y="57537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按任意鍵跳過</a:t>
            </a:r>
          </a:p>
        </p:txBody>
      </p:sp>
    </p:spTree>
    <p:extLst>
      <p:ext uri="{BB962C8B-B14F-4D97-AF65-F5344CB8AC3E}">
        <p14:creationId xmlns:p14="http://schemas.microsoft.com/office/powerpoint/2010/main" val="143737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23452-EECA-4531-91F4-436E7608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美化佈景主題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C1AD1-D28D-4381-BC00-861B39AB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dobe 繁黑體 Std B"/>
                <a:cs typeface="Adobe 繁黑體 Std B"/>
              </a:rPr>
              <a:t>官方主題庫</a:t>
            </a:r>
            <a:endParaRPr lang="zh-TW" altLang="en-US" dirty="0">
              <a:latin typeface="Adobe 繁黑體 Std B"/>
              <a:cs typeface="Adobe 繁黑體 Std B"/>
            </a:endParaRPr>
          </a:p>
          <a:p>
            <a:r>
              <a:rPr lang="en-US" altLang="zh-TW" u="heavy" spc="7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2"/>
              </a:rPr>
              <a:t>https://github.com/robbyrussell/oh-my-zsh/wiki/External-themes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lang="zh-TW" altLang="en-US" sz="1600" dirty="0">
              <a:latin typeface="Times New Roman"/>
              <a:cs typeface="Times New Roman"/>
            </a:endParaRPr>
          </a:p>
          <a:p>
            <a:pPr marL="469900" indent="-367030"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zh-TW" altLang="en-US" b="1" dirty="0">
                <a:latin typeface="Adobe 繁黑體 Std B"/>
                <a:cs typeface="Adobe 繁黑體 Std B"/>
              </a:rPr>
              <a:t>使用</a:t>
            </a:r>
            <a:r>
              <a:rPr lang="en-US" altLang="zh-TW" b="1" spc="-80" dirty="0">
                <a:latin typeface="Cambria"/>
                <a:cs typeface="Cambria"/>
              </a:rPr>
              <a:t>powerlevel10k</a:t>
            </a:r>
            <a:endParaRPr lang="en-US" altLang="zh-TW" dirty="0">
              <a:latin typeface="Cambria"/>
              <a:cs typeface="Cambria"/>
            </a:endParaRPr>
          </a:p>
          <a:p>
            <a:r>
              <a:rPr lang="en-US" altLang="zh-TW" u="heavy" spc="7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3"/>
              </a:rPr>
              <a:t>https://github.com/romkatv/powerlevel10k</a:t>
            </a:r>
            <a:endParaRPr lang="en-US" altLang="zh-TW" u="heavy" spc="70" dirty="0">
              <a:solidFill>
                <a:srgbClr val="AE4345"/>
              </a:solidFill>
              <a:uFill>
                <a:solidFill>
                  <a:srgbClr val="AE4345"/>
                </a:solidFill>
              </a:uFill>
              <a:latin typeface="Times New Roman"/>
              <a:cs typeface="Times New Roman"/>
            </a:endParaRPr>
          </a:p>
          <a:p>
            <a:r>
              <a:rPr lang="zh-TW" altLang="en-US" b="1" dirty="0">
                <a:latin typeface="Adobe 繁黑體 Std B"/>
                <a:cs typeface="Adobe 繁黑體 Std B"/>
              </a:rPr>
              <a:t>預設安裝位置</a:t>
            </a:r>
            <a:endParaRPr lang="zh-TW" altLang="en-US" dirty="0">
              <a:latin typeface="Adobe 繁黑體 Std B"/>
              <a:cs typeface="Adobe 繁黑體 Std B"/>
            </a:endParaRPr>
          </a:p>
          <a:p>
            <a:r>
              <a:rPr lang="en-US" altLang="zh-TW" spc="85" dirty="0">
                <a:latin typeface="Times New Roman"/>
                <a:cs typeface="Times New Roman"/>
              </a:rPr>
              <a:t>/home/users/.oh-my-</a:t>
            </a:r>
            <a:r>
              <a:rPr lang="en-US" altLang="zh-TW" spc="85" dirty="0" err="1">
                <a:latin typeface="Times New Roman"/>
                <a:cs typeface="Times New Roman"/>
              </a:rPr>
              <a:t>zsh</a:t>
            </a:r>
            <a:r>
              <a:rPr lang="en-US" altLang="zh-TW" spc="85" dirty="0">
                <a:latin typeface="Times New Roman"/>
                <a:cs typeface="Times New Roman"/>
              </a:rPr>
              <a:t>/custom/themes</a:t>
            </a:r>
            <a:endParaRPr lang="en-US" altLang="zh-TW" dirty="0">
              <a:latin typeface="Times New Roman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58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3A040-6B71-4DA2-9150-049C8BA9C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40229"/>
            <a:ext cx="10058400" cy="5294811"/>
          </a:xfrm>
        </p:spPr>
        <p:txBody>
          <a:bodyPr>
            <a:normAutofit fontScale="92500" lnSpcReduction="20000"/>
          </a:bodyPr>
          <a:lstStyle/>
          <a:p>
            <a:pPr marL="469900" indent="-367030"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zh-TW" altLang="en-US" sz="2800" b="1" dirty="0">
                <a:latin typeface="Adobe 繁黑體 Std B"/>
                <a:cs typeface="Adobe 繁黑體 Std B"/>
              </a:rPr>
              <a:t>安裝</a:t>
            </a:r>
            <a:r>
              <a:rPr lang="en-US" altLang="zh-TW" sz="2800" b="1" spc="-80" dirty="0">
                <a:latin typeface="Cambria"/>
                <a:cs typeface="Cambria"/>
              </a:rPr>
              <a:t>powerlevel10k</a:t>
            </a:r>
            <a:endParaRPr lang="en-US" altLang="zh-TW" sz="2800" dirty="0">
              <a:latin typeface="Cambria"/>
              <a:cs typeface="Cambria"/>
            </a:endParaRPr>
          </a:p>
          <a:p>
            <a:pPr>
              <a:spcBef>
                <a:spcPts val="35"/>
              </a:spcBef>
              <a:buFont typeface="Arial"/>
              <a:buChar char="●"/>
            </a:pPr>
            <a:endParaRPr lang="en-US" altLang="zh-TW" sz="2400" dirty="0">
              <a:latin typeface="Cambria"/>
              <a:cs typeface="Cambria"/>
            </a:endParaRPr>
          </a:p>
          <a:p>
            <a:pPr marL="12700"/>
            <a:r>
              <a:rPr lang="en-US" altLang="zh-TW" dirty="0">
                <a:latin typeface="Times New Roman"/>
                <a:cs typeface="Times New Roman"/>
              </a:rPr>
              <a:t>git clone --depth=1 https://github.com/romkatv/powerlevel10k.git ${ZSH_CUSTOM:-$HOME/.oh-my-</a:t>
            </a:r>
            <a:r>
              <a:rPr lang="en-US" altLang="zh-TW" dirty="0" err="1">
                <a:latin typeface="Times New Roman"/>
                <a:cs typeface="Times New Roman"/>
              </a:rPr>
              <a:t>zsh</a:t>
            </a:r>
            <a:r>
              <a:rPr lang="en-US" altLang="zh-TW" dirty="0">
                <a:latin typeface="Times New Roman"/>
                <a:cs typeface="Times New Roman"/>
              </a:rPr>
              <a:t>/custom}/themes/powerlevel10k</a:t>
            </a:r>
          </a:p>
          <a:p>
            <a:pPr marL="12700"/>
            <a:endParaRPr lang="en-US" altLang="zh-TW" sz="2400" dirty="0">
              <a:latin typeface="Times New Roman"/>
              <a:cs typeface="Times New Roman"/>
            </a:endParaRPr>
          </a:p>
          <a:p>
            <a:pPr marL="469900" indent="-367030"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zh-TW" altLang="en-US" sz="2800" b="1" dirty="0">
                <a:latin typeface="Adobe 繁黑體 Std B"/>
                <a:cs typeface="Adobe 繁黑體 Std B"/>
              </a:rPr>
              <a:t>設定佈景主題使用</a:t>
            </a:r>
            <a:r>
              <a:rPr lang="en-US" altLang="zh-TW" sz="2800" b="1" spc="-80">
                <a:latin typeface="Cambria"/>
                <a:cs typeface="Cambria"/>
              </a:rPr>
              <a:t>powerlevel10k</a:t>
            </a:r>
            <a:endParaRPr lang="en-US" altLang="zh-TW" sz="2800" dirty="0">
              <a:latin typeface="Cambria"/>
              <a:cs typeface="Cambria"/>
            </a:endParaRPr>
          </a:p>
          <a:p>
            <a:pPr>
              <a:spcBef>
                <a:spcPts val="10"/>
              </a:spcBef>
              <a:buFont typeface="Arial"/>
              <a:buChar char="●"/>
            </a:pPr>
            <a:endParaRPr lang="en-US" altLang="zh-TW" sz="2400" dirty="0">
              <a:latin typeface="Cambria"/>
              <a:cs typeface="Cambria"/>
            </a:endParaRPr>
          </a:p>
          <a:p>
            <a:pPr marL="12700"/>
            <a:r>
              <a:rPr lang="en-US" altLang="zh-TW" sz="2800" spc="40" dirty="0" err="1">
                <a:latin typeface="Times New Roman"/>
                <a:cs typeface="Times New Roman"/>
              </a:rPr>
              <a:t>sudo</a:t>
            </a:r>
            <a:r>
              <a:rPr lang="en-US" altLang="zh-TW" sz="2800" spc="40" dirty="0">
                <a:latin typeface="Times New Roman"/>
                <a:cs typeface="Times New Roman"/>
              </a:rPr>
              <a:t> </a:t>
            </a:r>
            <a:r>
              <a:rPr lang="en-US" altLang="zh-TW" sz="2800" spc="55" dirty="0" err="1">
                <a:latin typeface="Times New Roman"/>
                <a:cs typeface="Times New Roman"/>
              </a:rPr>
              <a:t>nano</a:t>
            </a:r>
            <a:r>
              <a:rPr lang="en-US" altLang="zh-TW" sz="2800" spc="55" dirty="0">
                <a:latin typeface="Times New Roman"/>
                <a:cs typeface="Times New Roman"/>
              </a:rPr>
              <a:t> </a:t>
            </a:r>
            <a:r>
              <a:rPr lang="en-US" altLang="zh-TW" sz="2800" spc="105" dirty="0">
                <a:latin typeface="Times New Roman"/>
                <a:cs typeface="Times New Roman"/>
              </a:rPr>
              <a:t>~/.</a:t>
            </a:r>
            <a:r>
              <a:rPr lang="en-US" altLang="zh-TW" sz="2800" spc="105" dirty="0" err="1">
                <a:latin typeface="Times New Roman"/>
                <a:cs typeface="Times New Roman"/>
              </a:rPr>
              <a:t>zshrc</a:t>
            </a:r>
            <a:endParaRPr lang="en-US" altLang="zh-TW" sz="28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altLang="zh-TW" sz="2400" dirty="0">
              <a:latin typeface="Times New Roman"/>
              <a:cs typeface="Times New Roman"/>
            </a:endParaRPr>
          </a:p>
          <a:p>
            <a:pPr marL="12700"/>
            <a:r>
              <a:rPr lang="zh-TW" altLang="en-US" sz="2800" dirty="0">
                <a:latin typeface="MS UI Gothic"/>
                <a:cs typeface="MS UI Gothic"/>
              </a:rPr>
              <a:t>找到</a:t>
            </a:r>
            <a:r>
              <a:rPr lang="en-US" altLang="zh-TW" sz="2800" spc="80" dirty="0">
                <a:latin typeface="Times New Roman"/>
                <a:cs typeface="Times New Roman"/>
              </a:rPr>
              <a:t>ZSH_THEME</a:t>
            </a:r>
            <a:r>
              <a:rPr lang="zh-TW" altLang="en-US" sz="2800" spc="80" dirty="0">
                <a:latin typeface="MS UI Gothic"/>
                <a:cs typeface="MS UI Gothic"/>
              </a:rPr>
              <a:t>，</a:t>
            </a:r>
            <a:r>
              <a:rPr lang="zh-TW" altLang="en-US" sz="2800" spc="-5" dirty="0">
                <a:latin typeface="MS UI Gothic"/>
                <a:cs typeface="MS UI Gothic"/>
              </a:rPr>
              <a:t>修改</a:t>
            </a:r>
            <a:r>
              <a:rPr lang="zh-TW" altLang="en-US" sz="2800" dirty="0">
                <a:latin typeface="MS UI Gothic"/>
                <a:cs typeface="MS UI Gothic"/>
              </a:rPr>
              <a:t>成</a:t>
            </a:r>
            <a:r>
              <a:rPr lang="en-US" altLang="zh-TW" sz="2800" spc="65" dirty="0">
                <a:latin typeface="Times New Roman"/>
                <a:cs typeface="Times New Roman"/>
              </a:rPr>
              <a:t>ZSH_THEME="powerlevel10k/powerlevel10k"</a:t>
            </a:r>
            <a:endParaRPr lang="en-US" altLang="zh-TW" sz="28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altLang="zh-TW" sz="2400" dirty="0">
              <a:latin typeface="Times New Roman"/>
              <a:cs typeface="Times New Roman"/>
            </a:endParaRPr>
          </a:p>
          <a:p>
            <a:pPr marL="469900" indent="-367030"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zh-TW" altLang="en-US" sz="2800" b="1" dirty="0">
                <a:latin typeface="Adobe 繁黑體 Std B"/>
                <a:cs typeface="Adobe 繁黑體 Std B"/>
              </a:rPr>
              <a:t>套用</a:t>
            </a:r>
            <a:endParaRPr lang="zh-TW" altLang="en-US" sz="2800" dirty="0">
              <a:latin typeface="Adobe 繁黑體 Std B"/>
              <a:cs typeface="Adobe 繁黑體 Std B"/>
            </a:endParaRPr>
          </a:p>
          <a:p>
            <a:pPr>
              <a:spcBef>
                <a:spcPts val="75"/>
              </a:spcBef>
            </a:pPr>
            <a:endParaRPr lang="zh-TW" altLang="en-US" sz="1200" dirty="0">
              <a:latin typeface="Adobe 繁黑體 Std B"/>
              <a:cs typeface="Adobe 繁黑體 Std B"/>
            </a:endParaRPr>
          </a:p>
          <a:p>
            <a:pPr marL="12700"/>
            <a:r>
              <a:rPr lang="en-US" altLang="zh-TW" sz="2800" spc="45" dirty="0">
                <a:latin typeface="Times New Roman"/>
                <a:cs typeface="Times New Roman"/>
              </a:rPr>
              <a:t>source </a:t>
            </a:r>
            <a:r>
              <a:rPr lang="en-US" altLang="zh-TW" sz="2800" spc="105" dirty="0">
                <a:latin typeface="Times New Roman"/>
                <a:cs typeface="Times New Roman"/>
              </a:rPr>
              <a:t>~/.</a:t>
            </a:r>
            <a:r>
              <a:rPr lang="en-US" altLang="zh-TW" sz="2800" spc="105" dirty="0" err="1">
                <a:latin typeface="Times New Roman"/>
                <a:cs typeface="Times New Roman"/>
              </a:rPr>
              <a:t>zshrc</a:t>
            </a:r>
            <a:endParaRPr lang="en-US" altLang="zh-TW" sz="2800" dirty="0">
              <a:latin typeface="Times New Roman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11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5E319-7464-47B3-AA38-E01A0FC2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A9954-E126-417B-8533-886E705E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9900" indent="-425450"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altLang="zh-TW" b="1" spc="-85" dirty="0">
                <a:latin typeface="Cambria"/>
                <a:cs typeface="Cambria"/>
              </a:rPr>
              <a:t>powerline</a:t>
            </a:r>
            <a:endParaRPr lang="en-US" altLang="zh-TW" dirty="0">
              <a:latin typeface="Cambria"/>
              <a:cs typeface="Cambria"/>
            </a:endParaRPr>
          </a:p>
          <a:p>
            <a:pPr>
              <a:spcBef>
                <a:spcPts val="10"/>
              </a:spcBef>
              <a:buAutoNum type="arabicPeriod"/>
            </a:pPr>
            <a:endParaRPr lang="en-US" altLang="zh-TW" sz="1600" dirty="0">
              <a:latin typeface="Cambria"/>
              <a:cs typeface="Cambria"/>
            </a:endParaRPr>
          </a:p>
          <a:p>
            <a:pPr marL="12700">
              <a:spcBef>
                <a:spcPts val="5"/>
              </a:spcBef>
            </a:pPr>
            <a:r>
              <a:rPr lang="en-US" altLang="zh-TW" spc="40" dirty="0" err="1">
                <a:latin typeface="Times New Roman"/>
                <a:cs typeface="Times New Roman"/>
              </a:rPr>
              <a:t>sudo</a:t>
            </a:r>
            <a:r>
              <a:rPr lang="en-US" altLang="zh-TW" spc="40" dirty="0">
                <a:latin typeface="Times New Roman"/>
                <a:cs typeface="Times New Roman"/>
              </a:rPr>
              <a:t> </a:t>
            </a:r>
            <a:r>
              <a:rPr lang="en-US" altLang="zh-TW" spc="75" dirty="0">
                <a:latin typeface="Times New Roman"/>
                <a:cs typeface="Times New Roman"/>
              </a:rPr>
              <a:t>apt-get </a:t>
            </a:r>
            <a:r>
              <a:rPr lang="en-US" altLang="zh-TW" spc="45" dirty="0">
                <a:latin typeface="Times New Roman"/>
                <a:cs typeface="Times New Roman"/>
              </a:rPr>
              <a:t>install </a:t>
            </a:r>
            <a:r>
              <a:rPr lang="en-US" altLang="zh-TW" spc="25" dirty="0">
                <a:latin typeface="Times New Roman"/>
                <a:cs typeface="Times New Roman"/>
              </a:rPr>
              <a:t>powerline</a:t>
            </a:r>
            <a:r>
              <a:rPr lang="en-US" altLang="zh-TW" spc="40" dirty="0">
                <a:latin typeface="Times New Roman"/>
                <a:cs typeface="Times New Roman"/>
              </a:rPr>
              <a:t> </a:t>
            </a:r>
            <a:r>
              <a:rPr lang="en-US" altLang="zh-TW" spc="35" dirty="0">
                <a:latin typeface="Times New Roman"/>
                <a:cs typeface="Times New Roman"/>
              </a:rPr>
              <a:t>fonts-powerline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lang="en-US" altLang="zh-TW" sz="16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lang="zh-TW" altLang="en-US" dirty="0">
                <a:latin typeface="MS UI Gothic"/>
                <a:cs typeface="MS UI Gothic"/>
              </a:rPr>
              <a:t>重開終端機</a:t>
            </a:r>
          </a:p>
          <a:p>
            <a:pPr marL="12700" marR="1217295">
              <a:lnSpc>
                <a:spcPct val="187500"/>
              </a:lnSpc>
              <a:buFont typeface="Times New Roman"/>
              <a:buAutoNum type="arabicPeriod" startAt="2"/>
              <a:tabLst>
                <a:tab pos="273685" algn="l"/>
              </a:tabLst>
            </a:pPr>
            <a:r>
              <a:rPr lang="en-US" altLang="zh-TW" b="1" spc="155" dirty="0">
                <a:latin typeface="Cambria"/>
                <a:cs typeface="Cambria"/>
              </a:rPr>
              <a:t>NERD </a:t>
            </a:r>
            <a:r>
              <a:rPr lang="en-US" altLang="zh-TW" b="1" spc="-20" dirty="0">
                <a:latin typeface="Cambria"/>
                <a:cs typeface="Cambria"/>
              </a:rPr>
              <a:t>Font </a:t>
            </a:r>
            <a:r>
              <a:rPr lang="zh-TW" altLang="en-US" spc="75" dirty="0">
                <a:latin typeface="MS UI Gothic"/>
                <a:cs typeface="MS UI Gothic"/>
              </a:rPr>
              <a:t>（</a:t>
            </a:r>
            <a:r>
              <a:rPr lang="en-US" altLang="zh-TW" u="heavy" spc="7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2"/>
              </a:rPr>
              <a:t>https://github.com/ryanoasis/nerd-fonts</a:t>
            </a:r>
            <a:r>
              <a:rPr lang="zh-TW" altLang="en-US" spc="75" dirty="0">
                <a:latin typeface="MS UI Gothic"/>
                <a:cs typeface="MS UI Gothic"/>
              </a:rPr>
              <a:t>）  </a:t>
            </a:r>
            <a:r>
              <a:rPr lang="zh-TW" altLang="en-US" dirty="0">
                <a:latin typeface="MS UI Gothic"/>
                <a:cs typeface="MS UI Gothic"/>
              </a:rPr>
              <a:t>下載點</a:t>
            </a:r>
            <a:r>
              <a:rPr lang="zh-TW" altLang="en-US" spc="-50" dirty="0">
                <a:solidFill>
                  <a:srgbClr val="AE4345"/>
                </a:solidFill>
                <a:latin typeface="MS UI Gothic"/>
                <a:cs typeface="MS UI Gothic"/>
                <a:hlinkClick r:id="rId3"/>
              </a:rPr>
              <a:t> </a:t>
            </a:r>
            <a:r>
              <a:rPr lang="en-US" altLang="zh-TW" u="heavy" spc="9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3"/>
              </a:rPr>
              <a:t>https://supr.link/TGDGE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lang="en-US" altLang="zh-TW" sz="16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lang="en-US" altLang="zh-TW" spc="40" dirty="0" err="1">
                <a:latin typeface="Times New Roman"/>
                <a:cs typeface="Times New Roman"/>
              </a:rPr>
              <a:t>sudo</a:t>
            </a:r>
            <a:r>
              <a:rPr lang="en-US" altLang="zh-TW" spc="45" dirty="0">
                <a:latin typeface="Times New Roman"/>
                <a:cs typeface="Times New Roman"/>
              </a:rPr>
              <a:t> </a:t>
            </a:r>
            <a:r>
              <a:rPr lang="en-US" altLang="zh-TW" spc="75" dirty="0">
                <a:latin typeface="Times New Roman"/>
                <a:cs typeface="Times New Roman"/>
              </a:rPr>
              <a:t>./install.sh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lang="en-US" altLang="zh-TW" sz="16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lang="zh-TW" altLang="en-US" dirty="0">
                <a:latin typeface="MS UI Gothic"/>
                <a:cs typeface="MS UI Gothic"/>
              </a:rPr>
              <a:t>至</a:t>
            </a:r>
            <a:r>
              <a:rPr lang="en-US" altLang="zh-TW" spc="55" dirty="0" err="1">
                <a:latin typeface="Times New Roman"/>
                <a:cs typeface="Times New Roman"/>
              </a:rPr>
              <a:t>zshrc</a:t>
            </a:r>
            <a:r>
              <a:rPr lang="en-US" altLang="zh-TW" spc="35" dirty="0">
                <a:latin typeface="Times New Roman"/>
                <a:cs typeface="Times New Roman"/>
              </a:rPr>
              <a:t> </a:t>
            </a:r>
            <a:r>
              <a:rPr lang="zh-TW" altLang="en-US" dirty="0">
                <a:latin typeface="MS UI Gothic"/>
                <a:cs typeface="MS UI Gothic"/>
              </a:rPr>
              <a:t>設置（</a:t>
            </a:r>
            <a:r>
              <a:rPr lang="zh-TW" altLang="en-US" dirty="0">
                <a:solidFill>
                  <a:srgbClr val="0000FF"/>
                </a:solidFill>
                <a:latin typeface="MS UI Gothic"/>
                <a:cs typeface="MS UI Gothic"/>
              </a:rPr>
              <a:t>需在</a:t>
            </a:r>
            <a:r>
              <a:rPr lang="en-US" altLang="zh-TW" spc="65" dirty="0">
                <a:solidFill>
                  <a:srgbClr val="0000FF"/>
                </a:solidFill>
                <a:latin typeface="Times New Roman"/>
                <a:cs typeface="Times New Roman"/>
              </a:rPr>
              <a:t>ZSH_THEME="powerlevel9k/powerlevel9k"</a:t>
            </a:r>
            <a:r>
              <a:rPr lang="en-US" altLang="zh-TW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zh-TW" altLang="en-US" dirty="0">
                <a:solidFill>
                  <a:srgbClr val="0000FF"/>
                </a:solidFill>
                <a:latin typeface="MS UI Gothic"/>
                <a:cs typeface="MS UI Gothic"/>
              </a:rPr>
              <a:t>之前</a:t>
            </a:r>
            <a:r>
              <a:rPr lang="zh-TW" altLang="en-US" dirty="0">
                <a:latin typeface="MS UI Gothic"/>
                <a:cs typeface="MS UI Gothic"/>
              </a:rPr>
              <a:t>）</a:t>
            </a:r>
          </a:p>
          <a:p>
            <a:pPr>
              <a:spcBef>
                <a:spcPts val="30"/>
              </a:spcBef>
            </a:pPr>
            <a:endParaRPr lang="zh-TW" altLang="en-US" sz="1450" dirty="0">
              <a:latin typeface="MS UI Gothic"/>
              <a:cs typeface="MS UI Gothic"/>
            </a:endParaRPr>
          </a:p>
          <a:p>
            <a:pPr marL="12700"/>
            <a:r>
              <a:rPr lang="en-US" altLang="zh-TW" spc="80" dirty="0">
                <a:latin typeface="Times New Roman"/>
                <a:cs typeface="Times New Roman"/>
              </a:rPr>
              <a:t>POWERLEVEL9K_MODE='</a:t>
            </a:r>
            <a:r>
              <a:rPr lang="en-US" altLang="zh-TW" spc="80" dirty="0" err="1">
                <a:latin typeface="Times New Roman"/>
                <a:cs typeface="Times New Roman"/>
              </a:rPr>
              <a:t>nerdfont</a:t>
            </a:r>
            <a:r>
              <a:rPr lang="en-US" altLang="zh-TW" spc="80" dirty="0">
                <a:latin typeface="Times New Roman"/>
                <a:cs typeface="Times New Roman"/>
              </a:rPr>
              <a:t>-complete'</a:t>
            </a:r>
            <a:endParaRPr lang="en-US" altLang="zh-TW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48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B8433-9699-4189-BEA5-80E256A2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14D9C87-1726-4D0B-96AB-8611BB59D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606945"/>
              </p:ext>
            </p:extLst>
          </p:nvPr>
        </p:nvGraphicFramePr>
        <p:xfrm>
          <a:off x="772826" y="642594"/>
          <a:ext cx="4738974" cy="5531780"/>
        </p:xfrm>
        <a:graphic>
          <a:graphicData uri="http://schemas.openxmlformats.org/drawingml/2006/table">
            <a:tbl>
              <a:tblPr/>
              <a:tblGrid>
                <a:gridCol w="2369487">
                  <a:extLst>
                    <a:ext uri="{9D8B030D-6E8A-4147-A177-3AD203B41FA5}">
                      <a16:colId xmlns:a16="http://schemas.microsoft.com/office/drawing/2014/main" val="2896104983"/>
                    </a:ext>
                  </a:extLst>
                </a:gridCol>
                <a:gridCol w="2369487">
                  <a:extLst>
                    <a:ext uri="{9D8B030D-6E8A-4147-A177-3AD203B41FA5}">
                      <a16:colId xmlns:a16="http://schemas.microsoft.com/office/drawing/2014/main" val="533286849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Segment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78829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anaconda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virtual environment from </a:t>
                      </a:r>
                      <a:r>
                        <a:rPr lang="en-US" sz="1050" u="none" strike="noStrike" dirty="0" err="1">
                          <a:effectLst/>
                          <a:hlinkClick r:id="rId2"/>
                        </a:rPr>
                        <a:t>conda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595375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asdf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tool versions from </a:t>
                      </a:r>
                      <a:r>
                        <a:rPr lang="en-US" sz="1050" u="none" strike="noStrike" dirty="0" err="1">
                          <a:effectLst/>
                          <a:hlinkClick r:id="rId3"/>
                        </a:rPr>
                        <a:t>asdf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427887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aws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 err="1">
                          <a:effectLst/>
                          <a:hlinkClick r:id="rId4"/>
                        </a:rPr>
                        <a:t>aws</a:t>
                      </a:r>
                      <a:r>
                        <a:rPr lang="en-US" sz="1050" u="none" strike="noStrike" dirty="0">
                          <a:effectLst/>
                          <a:hlinkClick r:id="rId4"/>
                        </a:rPr>
                        <a:t> profile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83732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aws_eb_env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050" u="none" strike="noStrike" dirty="0">
                          <a:effectLst/>
                          <a:hlinkClick r:id="rId5"/>
                        </a:rPr>
                        <a:t> elastic beanstalk</a:t>
                      </a:r>
                      <a:r>
                        <a:rPr lang="en-US" sz="1050" dirty="0">
                          <a:effectLst/>
                        </a:rPr>
                        <a:t> environment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4823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azure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effectLst/>
                          <a:hlinkClick r:id="rId6"/>
                        </a:rPr>
                        <a:t>azure</a:t>
                      </a:r>
                      <a:r>
                        <a:rPr lang="en-US" sz="1050" dirty="0">
                          <a:effectLst/>
                        </a:rPr>
                        <a:t> account name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313893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background_jobs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presence of background jobs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818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battery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internal battery state and charge level (yep, batteries </a:t>
                      </a:r>
                      <a:r>
                        <a:rPr lang="en-US" sz="1050" i="1" dirty="0">
                          <a:effectLst/>
                        </a:rPr>
                        <a:t>literally</a:t>
                      </a:r>
                      <a:r>
                        <a:rPr lang="en-US" sz="1050" dirty="0">
                          <a:effectLst/>
                        </a:rPr>
                        <a:t> included)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94123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command_execution_time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duration (wall time) of the last command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95236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context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user@hostname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27694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cpu_arch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CPU architecture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78279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dir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current working directory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00520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direnv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 err="1">
                          <a:effectLst/>
                          <a:hlinkClick r:id="rId7"/>
                        </a:rPr>
                        <a:t>direnv</a:t>
                      </a:r>
                      <a:r>
                        <a:rPr lang="en-US" sz="1050" dirty="0">
                          <a:effectLst/>
                        </a:rPr>
                        <a:t> status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11362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disk_usage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disk usage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946439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dotnet_version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>
                          <a:effectLst/>
                          <a:hlinkClick r:id="rId8"/>
                        </a:rPr>
                        <a:t>dotnet</a:t>
                      </a:r>
                      <a:r>
                        <a:rPr lang="en-US" sz="1050">
                          <a:effectLst/>
                        </a:rPr>
                        <a:t> version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26990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fvm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flutter environment from </a:t>
                      </a:r>
                      <a:r>
                        <a:rPr lang="en-US" sz="1050" u="none" strike="noStrike" dirty="0" err="1">
                          <a:effectLst/>
                          <a:hlinkClick r:id="rId9"/>
                        </a:rPr>
                        <a:t>fvm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695877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gcloud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effectLst/>
                          <a:hlinkClick r:id="rId10"/>
                        </a:rPr>
                        <a:t>google cloud</a:t>
                      </a:r>
                      <a:r>
                        <a:rPr lang="en-US" sz="1050" dirty="0">
                          <a:effectLst/>
                        </a:rPr>
                        <a:t> cli account and project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81566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goenv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go environment from </a:t>
                      </a:r>
                      <a:r>
                        <a:rPr lang="en-US" sz="1050" u="none" strike="noStrike" dirty="0" err="1">
                          <a:effectLst/>
                          <a:hlinkClick r:id="rId11"/>
                        </a:rPr>
                        <a:t>goenv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8258"/>
                  </a:ext>
                </a:extLst>
              </a:tr>
              <a:tr h="25295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google_app_cred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effectLst/>
                          <a:hlinkClick r:id="rId12"/>
                        </a:rPr>
                        <a:t>google application credentials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82523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go_version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strike="noStrike" dirty="0">
                          <a:effectLst/>
                          <a:hlinkClick r:id="rId13"/>
                        </a:rPr>
                        <a:t>go</a:t>
                      </a:r>
                      <a:r>
                        <a:rPr lang="en-US" sz="1050" dirty="0">
                          <a:effectLst/>
                        </a:rPr>
                        <a:t> version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54619"/>
                  </a:ext>
                </a:extLst>
              </a:tr>
              <a:tr h="193634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haskell_stack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haskell</a:t>
                      </a:r>
                      <a:r>
                        <a:rPr lang="en-US" sz="1050" dirty="0">
                          <a:effectLst/>
                        </a:rPr>
                        <a:t> version from </a:t>
                      </a:r>
                      <a:r>
                        <a:rPr lang="en-US" sz="1050" u="none" strike="noStrike" dirty="0">
                          <a:effectLst/>
                          <a:hlinkClick r:id="rId14"/>
                        </a:rPr>
                        <a:t>stack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32306"/>
                  </a:ext>
                </a:extLst>
              </a:tr>
              <a:tr h="542006"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>
                          <a:effectLst/>
                        </a:rPr>
                        <a:t>ip</a:t>
                      </a:r>
                      <a:endParaRPr lang="en-US" sz="1050" dirty="0">
                        <a:effectLst/>
                      </a:endParaRP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IP address and bandwidth usage for a specified network interface</a:t>
                      </a:r>
                    </a:p>
                  </a:txBody>
                  <a:tcPr marL="12434" marR="12434" marT="5739" marB="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394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7F84CA2-8F52-478B-AC40-F07D9BF8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74632"/>
              </p:ext>
            </p:extLst>
          </p:nvPr>
        </p:nvGraphicFramePr>
        <p:xfrm>
          <a:off x="5805774" y="642593"/>
          <a:ext cx="5613400" cy="5531776"/>
        </p:xfrm>
        <a:graphic>
          <a:graphicData uri="http://schemas.openxmlformats.org/drawingml/2006/table">
            <a:tbl>
              <a:tblPr/>
              <a:tblGrid>
                <a:gridCol w="2806700">
                  <a:extLst>
                    <a:ext uri="{9D8B030D-6E8A-4147-A177-3AD203B41FA5}">
                      <a16:colId xmlns:a16="http://schemas.microsoft.com/office/drawing/2014/main" val="2182273712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1699617521"/>
                    </a:ext>
                  </a:extLst>
                </a:gridCol>
              </a:tblGrid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java_version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version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1088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environment from 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jenv</a:t>
                      </a:r>
                      <a:endParaRPr lang="en-US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27647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kubecontext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 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kubernetes</a:t>
                      </a:r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context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970135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laravel_version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laravel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php framework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version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07033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load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67310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luaenv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environment from 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luaenv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263596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midnight_commander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midnight commander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shell</a:t>
                      </a:r>
                    </a:p>
                  </a:txBody>
                  <a:tcPr marL="32921" marR="32921" marT="15194" marB="151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33078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nix_shell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nix shell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indicator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82051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nnn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shell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98942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lf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shell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7054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nodeenv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 environment from 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nodeenv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70430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nodenv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 environment from 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nodenv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92577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node_version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node.js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version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30743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nordvpn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nordvpn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connection status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62489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nvm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 environment from 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nvm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21371"/>
                  </a:ext>
                </a:extLst>
              </a:tr>
              <a:tr h="4014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os_icon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OS logo (apple for macOS, swirl for debian, etc.)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37426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name@version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from 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package.json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311348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perlbrew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version from 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perlbrew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196532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phpenv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 environment from 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phpenv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661858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php_version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php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version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93919"/>
                  </a:ext>
                </a:extLst>
              </a:tr>
              <a:tr h="2181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plenv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environment from 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plenv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85188"/>
                  </a:ext>
                </a:extLst>
              </a:tr>
              <a:tr h="7680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prompt_char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multi-functional prompt symbol; changes depending on vi mode: ❯, ❮, V, ▶ for insert, command, visual and replace mode respectively; turns red on error</a:t>
                      </a:r>
                    </a:p>
                  </a:txBody>
                  <a:tcPr marL="32921" marR="32921" marT="15194" marB="151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67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D1C9B2E-8A99-47AD-B069-9DBB82013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36591"/>
              </p:ext>
            </p:extLst>
          </p:nvPr>
        </p:nvGraphicFramePr>
        <p:xfrm>
          <a:off x="747484" y="783639"/>
          <a:ext cx="4376520" cy="4977900"/>
        </p:xfrm>
        <a:graphic>
          <a:graphicData uri="http://schemas.openxmlformats.org/drawingml/2006/table">
            <a:tbl>
              <a:tblPr/>
              <a:tblGrid>
                <a:gridCol w="2188260">
                  <a:extLst>
                    <a:ext uri="{9D8B030D-6E8A-4147-A177-3AD203B41FA5}">
                      <a16:colId xmlns:a16="http://schemas.microsoft.com/office/drawing/2014/main" val="2497692357"/>
                    </a:ext>
                  </a:extLst>
                </a:gridCol>
                <a:gridCol w="2188260">
                  <a:extLst>
                    <a:ext uri="{9D8B030D-6E8A-4147-A177-3AD203B41FA5}">
                      <a16:colId xmlns:a16="http://schemas.microsoft.com/office/drawing/2014/main" val="772624914"/>
                    </a:ext>
                  </a:extLst>
                </a:gridCol>
              </a:tblGrid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proxy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system-wide http/https/ftp proxy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27490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effectLst/>
                        </a:rPr>
                        <a:t>public_ip</a:t>
                      </a:r>
                      <a:endParaRPr lang="en-US" sz="1400" dirty="0">
                        <a:effectLst/>
                      </a:endParaRP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public IP address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103638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effectLst/>
                        </a:rPr>
                        <a:t>pyenv</a:t>
                      </a:r>
                      <a:endParaRPr lang="en-US" sz="1400" dirty="0">
                        <a:effectLst/>
                      </a:endParaRP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python environment from </a:t>
                      </a:r>
                      <a:r>
                        <a:rPr lang="en-US" sz="1400" u="none" strike="noStrike" dirty="0" err="1">
                          <a:effectLst/>
                          <a:hlinkClick r:id="rId2"/>
                        </a:rPr>
                        <a:t>pyenv</a:t>
                      </a:r>
                      <a:endParaRPr lang="en-US" sz="1400" dirty="0">
                        <a:effectLst/>
                      </a:endParaRP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9263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ram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free RAM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85962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ranger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effectLst/>
                          <a:hlinkClick r:id="rId3"/>
                        </a:rPr>
                        <a:t>ranger</a:t>
                      </a:r>
                      <a:r>
                        <a:rPr lang="en-US" sz="1400" dirty="0">
                          <a:effectLst/>
                        </a:rPr>
                        <a:t> shell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76461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rbenv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ruby environment from </a:t>
                      </a:r>
                      <a:r>
                        <a:rPr lang="en-US" sz="1400" u="none" strike="noStrike" dirty="0" err="1">
                          <a:effectLst/>
                          <a:hlinkClick r:id="rId4"/>
                        </a:rPr>
                        <a:t>rbenv</a:t>
                      </a:r>
                      <a:endParaRPr lang="en-US" sz="1400" dirty="0">
                        <a:effectLst/>
                      </a:endParaRP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52129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rust_version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 err="1">
                          <a:effectLst/>
                          <a:hlinkClick r:id="rId5"/>
                        </a:rPr>
                        <a:t>rustc</a:t>
                      </a:r>
                      <a:r>
                        <a:rPr lang="en-US" sz="1400" dirty="0">
                          <a:effectLst/>
                        </a:rPr>
                        <a:t> version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56062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rvm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ruby environment from </a:t>
                      </a:r>
                      <a:r>
                        <a:rPr lang="en-US" sz="1400" u="none" strike="noStrike" dirty="0" err="1">
                          <a:effectLst/>
                          <a:hlinkClick r:id="rId6"/>
                        </a:rPr>
                        <a:t>rvm</a:t>
                      </a:r>
                      <a:endParaRPr lang="en-US" sz="1400" dirty="0">
                        <a:effectLst/>
                      </a:endParaRP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0229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scalaenv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scala</a:t>
                      </a:r>
                      <a:r>
                        <a:rPr lang="en-US" sz="1400" dirty="0">
                          <a:effectLst/>
                        </a:rPr>
                        <a:t> version from </a:t>
                      </a:r>
                      <a:r>
                        <a:rPr lang="en-US" sz="1400" u="none" strike="noStrike" dirty="0" err="1">
                          <a:effectLst/>
                          <a:hlinkClick r:id="rId7"/>
                        </a:rPr>
                        <a:t>scalaenv</a:t>
                      </a:r>
                      <a:endParaRPr lang="en-US" sz="1400" dirty="0">
                        <a:effectLst/>
                      </a:endParaRP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02854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status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exit code of the last command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48943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swap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used swap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24899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taskwarrior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 err="1">
                          <a:effectLst/>
                          <a:hlinkClick r:id="rId8"/>
                        </a:rPr>
                        <a:t>taskwarrior</a:t>
                      </a:r>
                      <a:r>
                        <a:rPr lang="en-US" sz="1400" dirty="0">
                          <a:effectLst/>
                        </a:rPr>
                        <a:t> task count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30241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terraform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effectLst/>
                          <a:hlinkClick r:id="rId9"/>
                        </a:rPr>
                        <a:t>terraform</a:t>
                      </a:r>
                      <a:r>
                        <a:rPr lang="en-US" sz="1400" dirty="0">
                          <a:effectLst/>
                        </a:rPr>
                        <a:t> workspace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5017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terraform_version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effectLst/>
                          <a:hlinkClick r:id="rId9"/>
                        </a:rPr>
                        <a:t>terraform</a:t>
                      </a:r>
                      <a:r>
                        <a:rPr lang="en-US" sz="1400" dirty="0">
                          <a:effectLst/>
                        </a:rPr>
                        <a:t> version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633534"/>
                  </a:ext>
                </a:extLst>
              </a:tr>
              <a:tr h="15251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time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current time</a:t>
                      </a:r>
                    </a:p>
                  </a:txBody>
                  <a:tcPr marL="35918" marR="35918" marT="16578" marB="165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062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369E737-30E3-490B-A651-E858F05ED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1568"/>
              </p:ext>
            </p:extLst>
          </p:nvPr>
        </p:nvGraphicFramePr>
        <p:xfrm>
          <a:off x="6096000" y="783639"/>
          <a:ext cx="4996776" cy="3749040"/>
        </p:xfrm>
        <a:graphic>
          <a:graphicData uri="http://schemas.openxmlformats.org/drawingml/2006/table">
            <a:tbl>
              <a:tblPr/>
              <a:tblGrid>
                <a:gridCol w="2498388">
                  <a:extLst>
                    <a:ext uri="{9D8B030D-6E8A-4147-A177-3AD203B41FA5}">
                      <a16:colId xmlns:a16="http://schemas.microsoft.com/office/drawing/2014/main" val="3455554022"/>
                    </a:ext>
                  </a:extLst>
                </a:gridCol>
                <a:gridCol w="2498388">
                  <a:extLst>
                    <a:ext uri="{9D8B030D-6E8A-4147-A177-3AD203B41FA5}">
                      <a16:colId xmlns:a16="http://schemas.microsoft.com/office/drawing/2014/main" val="2986453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effectLst/>
                        </a:rPr>
                        <a:t>timewarrior</a:t>
                      </a:r>
                      <a:endParaRPr lang="en-US" sz="1400" dirty="0">
                        <a:effectLst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hlinkClick r:id="rId10"/>
                        </a:rPr>
                        <a:t>timewarrior</a:t>
                      </a:r>
                      <a:r>
                        <a:rPr lang="en-US" sz="1400">
                          <a:effectLst/>
                        </a:rPr>
                        <a:t> tracking status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11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effectLst/>
                        </a:rPr>
                        <a:t>todo</a:t>
                      </a:r>
                      <a:endParaRPr lang="en-US" sz="1400" dirty="0">
                        <a:effectLst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hlinkClick r:id="rId11"/>
                        </a:rPr>
                        <a:t>todo</a:t>
                      </a:r>
                      <a:r>
                        <a:rPr lang="en-US" sz="1400">
                          <a:effectLst/>
                        </a:rPr>
                        <a:t> items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toolbox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effectLst/>
                          <a:hlinkClick r:id="rId12"/>
                        </a:rPr>
                        <a:t>toolbox</a:t>
                      </a:r>
                      <a:r>
                        <a:rPr lang="en-US" sz="1400">
                          <a:effectLst/>
                        </a:rPr>
                        <a:t> name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61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effectLst/>
                        </a:rPr>
                        <a:t>vcs</a:t>
                      </a:r>
                      <a:endParaRPr lang="en-US" sz="1400" dirty="0">
                        <a:effectLst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Git repository status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9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vim_shell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effectLst/>
                          <a:hlinkClick r:id="rId13"/>
                        </a:rPr>
                        <a:t>vim</a:t>
                      </a:r>
                      <a:r>
                        <a:rPr lang="en-US" sz="1400" dirty="0">
                          <a:effectLst/>
                        </a:rPr>
                        <a:t> shell (:</a:t>
                      </a:r>
                      <a:r>
                        <a:rPr lang="en-US" sz="1400" dirty="0" err="1">
                          <a:effectLst/>
                        </a:rPr>
                        <a:t>sh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0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effectLst/>
                        </a:rPr>
                        <a:t>virtualenv</a:t>
                      </a:r>
                      <a:endParaRPr lang="en-US" sz="1400" dirty="0">
                        <a:effectLst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python environment from </a:t>
                      </a:r>
                      <a:r>
                        <a:rPr lang="en-US" sz="1400" u="none" strike="noStrike" dirty="0" err="1">
                          <a:effectLst/>
                          <a:hlinkClick r:id="rId14"/>
                        </a:rPr>
                        <a:t>venv</a:t>
                      </a:r>
                      <a:endParaRPr lang="en-US" sz="1400" dirty="0">
                        <a:effectLst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37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vi_mode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vi mode (you don't need this if you've enabled </a:t>
                      </a:r>
                      <a:r>
                        <a:rPr lang="en-US" sz="1400" dirty="0" err="1">
                          <a:effectLst/>
                        </a:rPr>
                        <a:t>prompt_char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24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vpn_ip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virtual private network indicator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91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wifi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WiFi</a:t>
                      </a:r>
                      <a:r>
                        <a:rPr lang="en-US" sz="1400" dirty="0">
                          <a:effectLst/>
                        </a:rPr>
                        <a:t> speed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1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effectLst/>
                        </a:rPr>
                        <a:t>xplr</a:t>
                      </a:r>
                      <a:endParaRPr lang="en-US" sz="1400" dirty="0">
                        <a:effectLst/>
                      </a:endParaRP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 err="1">
                          <a:effectLst/>
                          <a:hlinkClick r:id="rId15"/>
                        </a:rPr>
                        <a:t>xplr</a:t>
                      </a:r>
                      <a:r>
                        <a:rPr lang="en-US" sz="1400" dirty="0">
                          <a:effectLst/>
                        </a:rPr>
                        <a:t> shell</a:t>
                      </a:r>
                    </a:p>
                  </a:txBody>
                  <a:tcPr marL="82550" marR="8255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3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42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86569-FC17-4372-966F-E12925AA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Powerlevel10K</a:t>
            </a:r>
            <a:r>
              <a:rPr lang="zh-TW" altLang="en-US" dirty="0"/>
              <a:t>修改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3ED585-EC84-4890-8839-866645D5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修改顏色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應用 </a:t>
            </a:r>
            <a:r>
              <a:rPr lang="en-US" altLang="zh-TW" dirty="0"/>
              <a:t>source ~/.p10k.zsh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{0..255}; do print -</a:t>
            </a:r>
            <a:r>
              <a:rPr lang="en-US" altLang="zh-TW" dirty="0" err="1"/>
              <a:t>Pn</a:t>
            </a:r>
            <a:r>
              <a:rPr lang="en-US" altLang="zh-TW" dirty="0"/>
              <a:t> "%K{$</a:t>
            </a:r>
            <a:r>
              <a:rPr lang="en-US" altLang="zh-TW" dirty="0" err="1"/>
              <a:t>i</a:t>
            </a:r>
            <a:r>
              <a:rPr lang="en-US" altLang="zh-TW" dirty="0"/>
              <a:t>}  %</a:t>
            </a:r>
            <a:r>
              <a:rPr lang="en-US" altLang="zh-TW" dirty="0" err="1"/>
              <a:t>k%F</a:t>
            </a:r>
            <a:r>
              <a:rPr lang="en-US" altLang="zh-TW" dirty="0"/>
              <a:t>{$</a:t>
            </a:r>
            <a:r>
              <a:rPr lang="en-US" altLang="zh-TW" dirty="0" err="1"/>
              <a:t>i</a:t>
            </a:r>
            <a:r>
              <a:rPr lang="en-US" altLang="zh-TW" dirty="0"/>
              <a:t>}${(l:3::0:)</a:t>
            </a:r>
            <a:r>
              <a:rPr lang="en-US" altLang="zh-TW" dirty="0" err="1"/>
              <a:t>i</a:t>
            </a:r>
            <a:r>
              <a:rPr lang="en-US" altLang="zh-TW" dirty="0"/>
              <a:t>}%f " ${${(M)$((i%6)):#3}:+$'\n'}; done</a:t>
            </a:r>
          </a:p>
          <a:p>
            <a:r>
              <a:rPr lang="en-US" altLang="zh-TW" dirty="0">
                <a:hlinkClick r:id="rId2"/>
              </a:rPr>
              <a:t>https://blog.csdn.net/qq_36835255/article/details/128101588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0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8AD39-B2D5-4CC2-BD63-1A668CE4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Bash &amp; Zsh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BF1F1-26E0-4258-9453-360B9B40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Bash</a:t>
            </a:r>
            <a:r>
              <a:rPr lang="zh-TW" altLang="en-US" sz="2400" dirty="0"/>
              <a:t>是</a:t>
            </a:r>
            <a:r>
              <a:rPr lang="en-US" altLang="zh-TW" sz="2400" dirty="0"/>
              <a:t>Unix Shell </a:t>
            </a:r>
            <a:r>
              <a:rPr lang="zh-TW" altLang="en-US" sz="2400" dirty="0"/>
              <a:t>，為大多數</a:t>
            </a:r>
            <a:r>
              <a:rPr lang="en-US" altLang="zh-TW" sz="2400" dirty="0"/>
              <a:t>Linux </a:t>
            </a:r>
            <a:r>
              <a:rPr lang="zh-TW" altLang="en-US" sz="2400" dirty="0"/>
              <a:t>與</a:t>
            </a:r>
            <a:r>
              <a:rPr lang="en-US" altLang="zh-TW" sz="2400" dirty="0"/>
              <a:t>Mac </a:t>
            </a:r>
            <a:r>
              <a:rPr lang="zh-TW" altLang="en-US" sz="2400" dirty="0"/>
              <a:t>預設</a:t>
            </a:r>
            <a:r>
              <a:rPr lang="en-US" altLang="zh-TW" sz="2400" dirty="0"/>
              <a:t>Shell</a:t>
            </a:r>
          </a:p>
          <a:p>
            <a:pPr lvl="1"/>
            <a:r>
              <a:rPr lang="en-US" altLang="zh-TW" sz="2000" dirty="0">
                <a:hlinkClick r:id="rId2"/>
              </a:rPr>
              <a:t>https://zh.wikipedia.org/wiki/Bash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Z shell(</a:t>
            </a:r>
            <a:r>
              <a:rPr lang="en-US" altLang="zh-TW" sz="2400" dirty="0" err="1"/>
              <a:t>Zsh</a:t>
            </a:r>
            <a:r>
              <a:rPr lang="en-US" altLang="zh-TW" sz="2400" dirty="0"/>
              <a:t>)  </a:t>
            </a:r>
            <a:r>
              <a:rPr lang="zh-TW" altLang="en-US" sz="2400" dirty="0"/>
              <a:t>對</a:t>
            </a:r>
            <a:r>
              <a:rPr lang="en-US" altLang="zh-TW" sz="2400" dirty="0"/>
              <a:t>Bourne shell</a:t>
            </a:r>
            <a:r>
              <a:rPr lang="zh-TW" altLang="en-US" sz="2400" dirty="0"/>
              <a:t>做出了大量改進，同時加入了</a:t>
            </a:r>
            <a:r>
              <a:rPr lang="en-US" altLang="zh-TW" sz="2400" dirty="0"/>
              <a:t>Bash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ksh</a:t>
            </a:r>
            <a:r>
              <a:rPr lang="zh-TW" altLang="en-US" sz="2400" dirty="0"/>
              <a:t>及</a:t>
            </a:r>
            <a:r>
              <a:rPr lang="en-US" altLang="zh-TW" sz="2400" dirty="0" err="1"/>
              <a:t>tcsh</a:t>
            </a:r>
            <a:r>
              <a:rPr lang="zh-TW" altLang="en-US" sz="2400" dirty="0"/>
              <a:t>的某些功能</a:t>
            </a:r>
            <a:endParaRPr lang="en-US" altLang="zh-TW" sz="2400" dirty="0"/>
          </a:p>
          <a:p>
            <a:pPr lvl="1"/>
            <a:r>
              <a:rPr lang="en-US" altLang="zh-TW" sz="2000" dirty="0">
                <a:hlinkClick r:id="rId3"/>
              </a:rPr>
              <a:t>https://zh.wikipedia.org/wiki/Z_shell</a:t>
            </a:r>
            <a:endParaRPr lang="en-US" altLang="zh-TW" sz="2000" dirty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675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DF5B3-4CB1-4120-9AEF-6E6AB8EA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安裝第三方套件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A1062-C64E-4B39-99B4-91A2C6C7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dobe 繁黑體 Std B"/>
                <a:cs typeface="Adobe 繁黑體 Std B"/>
              </a:rPr>
              <a:t>官方套件推薦列表</a:t>
            </a:r>
            <a:endParaRPr lang="zh-TW" altLang="en-US" dirty="0">
              <a:latin typeface="Adobe 繁黑體 Std B"/>
              <a:cs typeface="Adobe 繁黑體 Std B"/>
            </a:endParaRPr>
          </a:p>
          <a:p>
            <a:r>
              <a:rPr lang="en-US" altLang="zh-TW" u="sng" spc="4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2"/>
              </a:rPr>
              <a:t>https://github.com/robbyrussell/oh-my-zsh/wiki/Plugins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lang="en-US" altLang="zh-TW" sz="2800" dirty="0">
              <a:latin typeface="Times New Roman"/>
              <a:cs typeface="Times New Roman"/>
            </a:endParaRPr>
          </a:p>
          <a:p>
            <a:pPr marL="12700"/>
            <a:r>
              <a:rPr lang="en-US" altLang="zh-TW" u="sng" spc="4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3"/>
              </a:rPr>
              <a:t>https://github.com/robbyrussell/oh-my-zsh/wiki/Plugins-O</a:t>
            </a:r>
            <a:r>
              <a:rPr lang="en-US" altLang="zh-TW" u="sng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3"/>
              </a:rPr>
              <a:t>v</a:t>
            </a:r>
            <a:r>
              <a:rPr lang="en-US" altLang="zh-TW" u="sng" spc="3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3"/>
              </a:rPr>
              <a:t>erview</a:t>
            </a:r>
            <a:endParaRPr lang="en-US" altLang="zh-TW" dirty="0">
              <a:latin typeface="Times New Roman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158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8185C-36DD-4C2F-B43B-C06D4961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安裝第三方套件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A7C24-7D3C-4F63-9B8B-EF0088BE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altLang="zh-TW" spc="60" dirty="0" err="1">
                <a:latin typeface="Times New Roman"/>
                <a:cs typeface="Times New Roman"/>
              </a:rPr>
              <a:t>zsh</a:t>
            </a:r>
            <a:r>
              <a:rPr lang="en-US" altLang="zh-TW" spc="60" dirty="0">
                <a:latin typeface="Times New Roman"/>
                <a:cs typeface="Times New Roman"/>
              </a:rPr>
              <a:t>-autosuggestions</a:t>
            </a:r>
            <a:endParaRPr lang="en-US" altLang="zh-TW" dirty="0">
              <a:latin typeface="Times New Roman"/>
              <a:cs typeface="Times New Roman"/>
            </a:endParaRPr>
          </a:p>
          <a:p>
            <a:pPr marL="0" marR="360045" indent="0">
              <a:lnSpc>
                <a:spcPct val="187500"/>
              </a:lnSpc>
              <a:buNone/>
            </a:pPr>
            <a:r>
              <a:rPr lang="en-US" altLang="zh-TW" u="heavy" spc="8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2"/>
              </a:rPr>
              <a:t>https://github.com/zsh-users/zsh-autosuggestions/blob/master/INS</a:t>
            </a:r>
            <a:r>
              <a:rPr lang="en-US" altLang="zh-TW" u="heavy" spc="4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2"/>
              </a:rPr>
              <a:t>T</a:t>
            </a:r>
            <a:r>
              <a:rPr lang="en-US" altLang="zh-TW" u="heavy" spc="6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2"/>
              </a:rPr>
              <a:t>ALL.md </a:t>
            </a:r>
            <a:r>
              <a:rPr lang="en-US" altLang="zh-TW" spc="25" dirty="0">
                <a:solidFill>
                  <a:srgbClr val="AE4345"/>
                </a:solidFill>
                <a:latin typeface="Times New Roman"/>
                <a:cs typeface="Times New Roman"/>
              </a:rPr>
              <a:t> </a:t>
            </a:r>
          </a:p>
          <a:p>
            <a:pPr marL="0" marR="360045" indent="0">
              <a:lnSpc>
                <a:spcPct val="187500"/>
              </a:lnSpc>
              <a:buNone/>
            </a:pPr>
            <a:r>
              <a:rPr lang="en-US" altLang="zh-TW" spc="35" dirty="0" err="1">
                <a:latin typeface="Times New Roman"/>
                <a:cs typeface="Times New Roman"/>
              </a:rPr>
              <a:t>zsh</a:t>
            </a:r>
            <a:r>
              <a:rPr lang="en-US" altLang="zh-TW" spc="35" dirty="0">
                <a:latin typeface="Times New Roman"/>
                <a:cs typeface="Times New Roman"/>
              </a:rPr>
              <a:t>-completions</a:t>
            </a:r>
            <a:endParaRPr lang="en-US" altLang="zh-TW" dirty="0">
              <a:latin typeface="Times New Roman"/>
              <a:cs typeface="Times New Roman"/>
            </a:endParaRPr>
          </a:p>
          <a:p>
            <a:pPr marL="0" marR="3569970" indent="0">
              <a:lnSpc>
                <a:spcPct val="187500"/>
              </a:lnSpc>
              <a:buNone/>
            </a:pPr>
            <a:r>
              <a:rPr lang="en-US" altLang="zh-TW" u="heavy" spc="7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3"/>
              </a:rPr>
              <a:t>https://github.com/zsh-users/zsh-completions </a:t>
            </a:r>
            <a:r>
              <a:rPr lang="en-US" altLang="zh-TW" spc="70" dirty="0">
                <a:solidFill>
                  <a:srgbClr val="AE4345"/>
                </a:solidFill>
                <a:latin typeface="Times New Roman"/>
                <a:cs typeface="Times New Roman"/>
              </a:rPr>
              <a:t> </a:t>
            </a:r>
          </a:p>
          <a:p>
            <a:pPr marL="0" marR="3569970" indent="0">
              <a:lnSpc>
                <a:spcPct val="187500"/>
              </a:lnSpc>
              <a:buNone/>
            </a:pPr>
            <a:r>
              <a:rPr lang="en-US" altLang="zh-TW" spc="55" dirty="0" err="1">
                <a:latin typeface="Times New Roman"/>
                <a:cs typeface="Times New Roman"/>
              </a:rPr>
              <a:t>zsh</a:t>
            </a:r>
            <a:r>
              <a:rPr lang="en-US" altLang="zh-TW" spc="55" dirty="0">
                <a:latin typeface="Times New Roman"/>
                <a:cs typeface="Times New Roman"/>
              </a:rPr>
              <a:t>-syntax-highlighting</a:t>
            </a:r>
            <a:endParaRPr lang="en-US" altLang="zh-TW" dirty="0">
              <a:latin typeface="Times New Roman"/>
              <a:cs typeface="Times New Roman"/>
            </a:endParaRPr>
          </a:p>
          <a:p>
            <a:pPr marL="0" indent="0">
              <a:spcBef>
                <a:spcPts val="50"/>
              </a:spcBef>
              <a:buNone/>
            </a:pPr>
            <a:endParaRPr lang="en-US" altLang="zh-TW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TW" u="heavy" spc="8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4"/>
              </a:rPr>
              <a:t>https://github.com/zsh-users/zsh-syntax-highlighting/blob/master/INSTALL.md</a:t>
            </a:r>
            <a:endParaRPr lang="en-US" altLang="zh-TW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78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74337-27E6-488C-9E87-6329E311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55" dirty="0" err="1">
                <a:latin typeface="Times New Roman"/>
                <a:cs typeface="Times New Roman"/>
              </a:rPr>
              <a:t>zsh</a:t>
            </a:r>
            <a:r>
              <a:rPr lang="en-US" altLang="zh-TW" spc="55" dirty="0">
                <a:latin typeface="Times New Roman"/>
                <a:cs typeface="Times New Roman"/>
              </a:rPr>
              <a:t>-completions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B8862-1E83-4FF6-BA22-0EAD6A24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dobe 繁黑體 Std B"/>
                <a:cs typeface="Adobe 繁黑體 Std B"/>
              </a:rPr>
              <a:t>安裝方式</a:t>
            </a:r>
            <a:endParaRPr lang="zh-TW" altLang="en-US" dirty="0">
              <a:latin typeface="Adobe 繁黑體 Std B"/>
              <a:cs typeface="Adobe 繁黑體 Std B"/>
            </a:endParaRPr>
          </a:p>
          <a:p>
            <a:r>
              <a:rPr lang="en-US" altLang="zh-TW" dirty="0"/>
              <a:t>git clone https://github.com/zsh-users/zsh-completions ${ZSH_CUSTOM:=~/.oh-my-</a:t>
            </a:r>
            <a:r>
              <a:rPr lang="en-US" altLang="zh-TW" dirty="0" err="1"/>
              <a:t>zsh</a:t>
            </a:r>
            <a:r>
              <a:rPr lang="en-US" altLang="zh-TW" dirty="0"/>
              <a:t>/custom}/plugins/</a:t>
            </a:r>
            <a:r>
              <a:rPr lang="en-US" altLang="zh-TW" dirty="0" err="1"/>
              <a:t>zsh</a:t>
            </a:r>
            <a:r>
              <a:rPr lang="en-US" altLang="zh-TW" dirty="0"/>
              <a:t>-completions</a:t>
            </a:r>
            <a:endParaRPr lang="zh-TW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75180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DD5D3-498F-4C1E-91B3-C0BCDE6C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100" dirty="0" err="1">
                <a:latin typeface="Times New Roman"/>
                <a:cs typeface="Times New Roman"/>
              </a:rPr>
              <a:t>zsh</a:t>
            </a:r>
            <a:r>
              <a:rPr lang="en-US" altLang="zh-TW" spc="100" dirty="0">
                <a:latin typeface="Times New Roman"/>
                <a:cs typeface="Times New Roman"/>
              </a:rPr>
              <a:t>-autosuggestions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32C4F2-CED1-458D-8163-6556F4E9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dobe 繁黑體 Std B"/>
                <a:cs typeface="Adobe 繁黑體 Std B"/>
              </a:rPr>
              <a:t>安裝方式</a:t>
            </a:r>
            <a:endParaRPr lang="zh-TW" altLang="en-US" dirty="0">
              <a:latin typeface="Adobe 繁黑體 Std B"/>
              <a:cs typeface="Adobe 繁黑體 Std B"/>
            </a:endParaRPr>
          </a:p>
          <a:p>
            <a:r>
              <a:rPr lang="en-US" altLang="zh-TW" dirty="0"/>
              <a:t>git clone https://github.com/zsh-users/zsh-autosuggestions ${ZSH_CUSTOM:-~/.oh-my-</a:t>
            </a:r>
            <a:r>
              <a:rPr lang="en-US" altLang="zh-TW" dirty="0" err="1"/>
              <a:t>zsh</a:t>
            </a:r>
            <a:r>
              <a:rPr lang="en-US" altLang="zh-TW" dirty="0"/>
              <a:t>/custom}/plugins/</a:t>
            </a:r>
            <a:r>
              <a:rPr lang="en-US" altLang="zh-TW" dirty="0" err="1"/>
              <a:t>zsh</a:t>
            </a:r>
            <a:r>
              <a:rPr lang="en-US" altLang="zh-TW" dirty="0"/>
              <a:t>-autosuggestions</a:t>
            </a:r>
            <a:endParaRPr lang="en-US" altLang="zh-TW" dirty="0">
              <a:latin typeface="Times New Roman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1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F9FE3-FCB3-493A-BE18-A2BE2DF2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95" dirty="0" err="1">
                <a:latin typeface="Times New Roman"/>
                <a:cs typeface="Times New Roman"/>
              </a:rPr>
              <a:t>zsh</a:t>
            </a:r>
            <a:r>
              <a:rPr lang="en-US" altLang="zh-TW" spc="95" dirty="0">
                <a:latin typeface="Times New Roman"/>
                <a:cs typeface="Times New Roman"/>
              </a:rPr>
              <a:t>-syntax-highlighting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9C40C-7F6A-4EAD-A549-9D8DBECB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dobe 繁黑體 Std B"/>
                <a:cs typeface="Adobe 繁黑體 Std B"/>
              </a:rPr>
              <a:t>安裝方式</a:t>
            </a:r>
            <a:endParaRPr lang="zh-TW" altLang="en-US" dirty="0">
              <a:latin typeface="Adobe 繁黑體 Std B"/>
              <a:cs typeface="Adobe 繁黑體 Std B"/>
            </a:endParaRPr>
          </a:p>
          <a:p>
            <a:r>
              <a:rPr lang="en-US" altLang="zh-TW" dirty="0"/>
              <a:t>git clone https://github.com/zsh-users/zsh-syntax-highlighting.git ${ZSH_CUSTOM:-~/.oh-my-</a:t>
            </a:r>
            <a:r>
              <a:rPr lang="en-US" altLang="zh-TW" dirty="0" err="1"/>
              <a:t>zsh</a:t>
            </a:r>
            <a:r>
              <a:rPr lang="en-US" altLang="zh-TW" dirty="0"/>
              <a:t>/custom}/plugins/</a:t>
            </a:r>
            <a:r>
              <a:rPr lang="en-US" altLang="zh-TW" dirty="0" err="1"/>
              <a:t>zsh</a:t>
            </a:r>
            <a:r>
              <a:rPr lang="en-US" altLang="zh-TW" dirty="0"/>
              <a:t>-syntax-highlighting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87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96EBE-DA58-4AC3-8CF9-9C3E1A2F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A98AC9-A5BF-4755-A892-AC81CCF3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開啟設定</a:t>
            </a:r>
            <a:r>
              <a:rPr lang="en-US" altLang="zh-TW" dirty="0"/>
              <a:t>.</a:t>
            </a:r>
            <a:r>
              <a:rPr lang="en-US" altLang="zh-TW" dirty="0" err="1"/>
              <a:t>zshrc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nano</a:t>
            </a:r>
            <a:r>
              <a:rPr lang="en-US" altLang="zh-TW" dirty="0"/>
              <a:t> ~/.</a:t>
            </a:r>
            <a:r>
              <a:rPr lang="en-US" altLang="zh-TW" dirty="0" err="1"/>
              <a:t>zshrc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找到 </a:t>
            </a:r>
            <a:r>
              <a:rPr lang="en-US" altLang="zh-TW" dirty="0"/>
              <a:t>plugins </a:t>
            </a:r>
            <a:r>
              <a:rPr lang="zh-TW" altLang="en-US" dirty="0"/>
              <a:t>字樣新增套件名稱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plugins=( git </a:t>
            </a:r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zsh</a:t>
            </a:r>
            <a:r>
              <a:rPr lang="en-US" altLang="zh-TW" dirty="0"/>
              <a:t>-syntax-highlighting </a:t>
            </a:r>
          </a:p>
          <a:p>
            <a:pPr marL="27432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zsh</a:t>
            </a:r>
            <a:r>
              <a:rPr lang="en-US" altLang="zh-TW" dirty="0"/>
              <a:t>-autosuggestions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zsh</a:t>
            </a:r>
            <a:r>
              <a:rPr lang="en-US" altLang="zh-TW" dirty="0"/>
              <a:t>-completions )</a:t>
            </a:r>
          </a:p>
          <a:p>
            <a:r>
              <a:rPr lang="zh-TW" altLang="en-US" dirty="0"/>
              <a:t>重新載入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source ~/.</a:t>
            </a:r>
            <a:r>
              <a:rPr lang="en-US" altLang="zh-TW" dirty="0" err="1"/>
              <a:t>zshrc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227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CA639-7160-4376-ABB4-84323E1F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指令練習	</a:t>
            </a:r>
            <a:r>
              <a:rPr lang="en-US" altLang="zh-TW" spc="330" dirty="0">
                <a:latin typeface="Times New Roman"/>
                <a:cs typeface="Times New Roman"/>
              </a:rPr>
              <a:t>1/3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852E3-B273-45D5-AE9E-19DFEA99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spcBef>
                <a:spcPts val="100"/>
              </a:spcBef>
            </a:pPr>
            <a:r>
              <a:rPr lang="en-US" altLang="zh-TW" spc="45" dirty="0" err="1">
                <a:latin typeface="Times New Roman"/>
                <a:cs typeface="Times New Roman"/>
              </a:rPr>
              <a:t>mkdir</a:t>
            </a:r>
            <a:r>
              <a:rPr lang="en-US" altLang="zh-TW" spc="45" dirty="0">
                <a:latin typeface="Times New Roman"/>
                <a:cs typeface="Times New Roman"/>
              </a:rPr>
              <a:t> </a:t>
            </a:r>
            <a:r>
              <a:rPr lang="en-US" altLang="zh-TW" spc="90" dirty="0">
                <a:latin typeface="Times New Roman"/>
                <a:cs typeface="Times New Roman"/>
              </a:rPr>
              <a:t>test</a:t>
            </a:r>
            <a:endParaRPr lang="en-US" altLang="zh-TW" dirty="0">
              <a:latin typeface="Times New Roman"/>
              <a:cs typeface="Times New Roman"/>
            </a:endParaRPr>
          </a:p>
          <a:p>
            <a:pPr marL="12700" marR="5080">
              <a:lnSpc>
                <a:spcPct val="187500"/>
              </a:lnSpc>
            </a:pPr>
            <a:r>
              <a:rPr lang="en-US" altLang="zh-TW" spc="5" dirty="0">
                <a:latin typeface="Times New Roman"/>
                <a:cs typeface="Times New Roman"/>
              </a:rPr>
              <a:t>cp </a:t>
            </a:r>
            <a:r>
              <a:rPr lang="en-US" altLang="zh-TW" spc="105" dirty="0">
                <a:latin typeface="Times New Roman"/>
                <a:cs typeface="Times New Roman"/>
              </a:rPr>
              <a:t>~/.</a:t>
            </a:r>
            <a:r>
              <a:rPr lang="en-US" altLang="zh-TW" spc="105" dirty="0" err="1">
                <a:latin typeface="Times New Roman"/>
                <a:cs typeface="Times New Roman"/>
              </a:rPr>
              <a:t>bashrc</a:t>
            </a:r>
            <a:r>
              <a:rPr lang="en-US" altLang="zh-TW" spc="60" dirty="0">
                <a:latin typeface="Times New Roman"/>
                <a:cs typeface="Times New Roman"/>
              </a:rPr>
              <a:t> </a:t>
            </a:r>
            <a:r>
              <a:rPr lang="en-US" altLang="zh-TW" spc="95" dirty="0">
                <a:latin typeface="Times New Roman"/>
                <a:cs typeface="Times New Roman"/>
              </a:rPr>
              <a:t>test/</a:t>
            </a:r>
            <a:r>
              <a:rPr lang="en-US" altLang="zh-TW" spc="95" dirty="0" err="1">
                <a:latin typeface="Times New Roman"/>
                <a:cs typeface="Times New Roman"/>
              </a:rPr>
              <a:t>bashrc</a:t>
            </a:r>
            <a:r>
              <a:rPr lang="en-US" altLang="zh-TW" spc="95" dirty="0">
                <a:latin typeface="Times New Roman"/>
                <a:cs typeface="Times New Roman"/>
              </a:rPr>
              <a:t>  </a:t>
            </a:r>
          </a:p>
          <a:p>
            <a:pPr marL="12700" marR="5080">
              <a:lnSpc>
                <a:spcPct val="187500"/>
              </a:lnSpc>
            </a:pPr>
            <a:r>
              <a:rPr lang="en-US" altLang="zh-TW" spc="10" dirty="0">
                <a:latin typeface="Times New Roman"/>
                <a:cs typeface="Times New Roman"/>
              </a:rPr>
              <a:t>cd</a:t>
            </a:r>
            <a:r>
              <a:rPr lang="en-US" altLang="zh-TW" spc="45" dirty="0">
                <a:latin typeface="Times New Roman"/>
                <a:cs typeface="Times New Roman"/>
              </a:rPr>
              <a:t> </a:t>
            </a:r>
            <a:r>
              <a:rPr lang="en-US" altLang="zh-TW" spc="90" dirty="0">
                <a:latin typeface="Times New Roman"/>
                <a:cs typeface="Times New Roman"/>
              </a:rPr>
              <a:t>test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altLang="zh-TW" sz="1600" dirty="0">
              <a:latin typeface="Times New Roman"/>
              <a:cs typeface="Times New Roman"/>
            </a:endParaRPr>
          </a:p>
          <a:p>
            <a:pPr marL="12700"/>
            <a:r>
              <a:rPr lang="en-US" altLang="zh-TW" spc="30" dirty="0">
                <a:latin typeface="Times New Roman"/>
                <a:cs typeface="Times New Roman"/>
              </a:rPr>
              <a:t>ls</a:t>
            </a:r>
            <a:r>
              <a:rPr lang="en-US" altLang="zh-TW" spc="-45" dirty="0">
                <a:latin typeface="Times New Roman"/>
                <a:cs typeface="Times New Roman"/>
              </a:rPr>
              <a:t> </a:t>
            </a:r>
            <a:r>
              <a:rPr lang="en-US" altLang="zh-TW" spc="25" dirty="0">
                <a:latin typeface="Times New Roman"/>
                <a:cs typeface="Times New Roman"/>
              </a:rPr>
              <a:t>-l</a:t>
            </a:r>
            <a:endParaRPr lang="en-US" altLang="zh-TW" dirty="0">
              <a:latin typeface="Times New Roman"/>
              <a:cs typeface="Times New Roman"/>
            </a:endParaRPr>
          </a:p>
          <a:p>
            <a:pPr marL="12700" marR="572770">
              <a:lnSpc>
                <a:spcPct val="187500"/>
              </a:lnSpc>
            </a:pPr>
            <a:r>
              <a:rPr lang="en-US" altLang="zh-TW" spc="40" dirty="0">
                <a:latin typeface="Times New Roman"/>
                <a:cs typeface="Times New Roman"/>
              </a:rPr>
              <a:t>mv </a:t>
            </a:r>
            <a:r>
              <a:rPr lang="en-US" altLang="zh-TW" spc="65" dirty="0" err="1">
                <a:latin typeface="Times New Roman"/>
                <a:cs typeface="Times New Roman"/>
              </a:rPr>
              <a:t>bashrc</a:t>
            </a:r>
            <a:r>
              <a:rPr lang="en-US" altLang="zh-TW" spc="-15" dirty="0">
                <a:latin typeface="Times New Roman"/>
                <a:cs typeface="Times New Roman"/>
              </a:rPr>
              <a:t> </a:t>
            </a:r>
            <a:r>
              <a:rPr lang="en-US" altLang="zh-TW" spc="75" dirty="0">
                <a:latin typeface="Times New Roman"/>
                <a:cs typeface="Times New Roman"/>
              </a:rPr>
              <a:t>bashrc1  </a:t>
            </a:r>
            <a:r>
              <a:rPr lang="en-US" altLang="zh-TW" spc="30" dirty="0">
                <a:latin typeface="Times New Roman"/>
                <a:cs typeface="Times New Roman"/>
              </a:rPr>
              <a:t>ls</a:t>
            </a:r>
            <a:r>
              <a:rPr lang="en-US" altLang="zh-TW" spc="45" dirty="0">
                <a:latin typeface="Times New Roman"/>
                <a:cs typeface="Times New Roman"/>
              </a:rPr>
              <a:t> </a:t>
            </a:r>
            <a:r>
              <a:rPr lang="en-US" altLang="zh-TW" spc="25" dirty="0">
                <a:latin typeface="Times New Roman"/>
                <a:cs typeface="Times New Roman"/>
              </a:rPr>
              <a:t>-l</a:t>
            </a:r>
            <a:endParaRPr lang="en-US" altLang="zh-TW" dirty="0">
              <a:latin typeface="Times New Roman"/>
              <a:cs typeface="Times New Roman"/>
            </a:endParaRPr>
          </a:p>
          <a:p>
            <a:pPr marL="12700" marR="1270000">
              <a:lnSpc>
                <a:spcPct val="187500"/>
              </a:lnSpc>
            </a:pPr>
            <a:r>
              <a:rPr lang="en-US" altLang="zh-TW" spc="65" dirty="0">
                <a:latin typeface="Times New Roman"/>
                <a:cs typeface="Times New Roman"/>
              </a:rPr>
              <a:t>cat </a:t>
            </a:r>
            <a:r>
              <a:rPr lang="en-US" altLang="zh-TW" spc="75" dirty="0">
                <a:latin typeface="Times New Roman"/>
                <a:cs typeface="Times New Roman"/>
              </a:rPr>
              <a:t>bashrc1  </a:t>
            </a:r>
          </a:p>
          <a:p>
            <a:pPr marL="12700" marR="1270000">
              <a:lnSpc>
                <a:spcPct val="187500"/>
              </a:lnSpc>
            </a:pPr>
            <a:r>
              <a:rPr lang="en-US" altLang="zh-TW" spc="45" dirty="0">
                <a:latin typeface="Times New Roman"/>
                <a:cs typeface="Times New Roman"/>
              </a:rPr>
              <a:t>tail</a:t>
            </a:r>
            <a:r>
              <a:rPr lang="en-US" altLang="zh-TW" spc="-25" dirty="0">
                <a:latin typeface="Times New Roman"/>
                <a:cs typeface="Times New Roman"/>
              </a:rPr>
              <a:t> </a:t>
            </a:r>
            <a:r>
              <a:rPr lang="en-US" altLang="zh-TW" spc="75" dirty="0">
                <a:latin typeface="Times New Roman"/>
                <a:cs typeface="Times New Roman"/>
              </a:rPr>
              <a:t>bashrc1</a:t>
            </a:r>
            <a:endParaRPr lang="en-US" altLang="zh-TW" dirty="0">
              <a:latin typeface="Times New Roman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684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7E1B6-F991-4F3C-97B5-CD0D6F5E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指令練習</a:t>
            </a:r>
            <a:r>
              <a:rPr lang="zh-TW" altLang="en-US" spc="-160" dirty="0"/>
              <a:t> </a:t>
            </a:r>
            <a:r>
              <a:rPr lang="en-US" altLang="zh-TW" spc="330" dirty="0">
                <a:latin typeface="Times New Roman"/>
                <a:cs typeface="Times New Roman"/>
              </a:rPr>
              <a:t>2/3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37B26-A1BB-4F7F-BC7D-B532905C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spcBef>
                <a:spcPts val="100"/>
              </a:spcBef>
            </a:pPr>
            <a:r>
              <a:rPr lang="en-US" altLang="zh-TW" spc="5" dirty="0">
                <a:latin typeface="Times New Roman"/>
                <a:cs typeface="Times New Roman"/>
              </a:rPr>
              <a:t>cp </a:t>
            </a:r>
            <a:r>
              <a:rPr lang="en-US" altLang="zh-TW" spc="75" dirty="0">
                <a:latin typeface="Times New Roman"/>
                <a:cs typeface="Times New Roman"/>
              </a:rPr>
              <a:t>bashrc1</a:t>
            </a:r>
            <a:r>
              <a:rPr lang="en-US" altLang="zh-TW" spc="80" dirty="0">
                <a:latin typeface="Times New Roman"/>
                <a:cs typeface="Times New Roman"/>
              </a:rPr>
              <a:t> </a:t>
            </a:r>
            <a:r>
              <a:rPr lang="en-US" altLang="zh-TW" spc="75" dirty="0">
                <a:latin typeface="Times New Roman"/>
                <a:cs typeface="Times New Roman"/>
              </a:rPr>
              <a:t>bashrc2</a:t>
            </a:r>
            <a:endParaRPr lang="en-US" altLang="zh-TW" dirty="0">
              <a:latin typeface="Times New Roman"/>
              <a:cs typeface="Times New Roman"/>
            </a:endParaRPr>
          </a:p>
          <a:p>
            <a:pPr marL="12700" marR="1419225">
              <a:lnSpc>
                <a:spcPct val="187500"/>
              </a:lnSpc>
            </a:pPr>
            <a:r>
              <a:rPr lang="en-US" altLang="zh-TW" spc="30" dirty="0">
                <a:latin typeface="Times New Roman"/>
                <a:cs typeface="Times New Roman"/>
              </a:rPr>
              <a:t>ls </a:t>
            </a:r>
            <a:r>
              <a:rPr lang="en-US" altLang="zh-TW" spc="25" dirty="0">
                <a:latin typeface="Times New Roman"/>
                <a:cs typeface="Times New Roman"/>
              </a:rPr>
              <a:t>-l  </a:t>
            </a:r>
          </a:p>
          <a:p>
            <a:pPr marL="12700" marR="1419225">
              <a:lnSpc>
                <a:spcPct val="187500"/>
              </a:lnSpc>
            </a:pPr>
            <a:r>
              <a:rPr lang="en-US" altLang="zh-TW" spc="45" dirty="0" err="1">
                <a:latin typeface="Times New Roman"/>
                <a:cs typeface="Times New Roman"/>
              </a:rPr>
              <a:t>mkdir</a:t>
            </a:r>
            <a:r>
              <a:rPr lang="en-US" altLang="zh-TW" spc="-40" dirty="0">
                <a:latin typeface="Times New Roman"/>
                <a:cs typeface="Times New Roman"/>
              </a:rPr>
              <a:t> </a:t>
            </a:r>
            <a:r>
              <a:rPr lang="en-US" altLang="zh-TW" spc="114" dirty="0">
                <a:latin typeface="Times New Roman"/>
                <a:cs typeface="Times New Roman"/>
              </a:rPr>
              <a:t>a1 </a:t>
            </a:r>
          </a:p>
          <a:p>
            <a:pPr marL="12700" marR="1419225">
              <a:lnSpc>
                <a:spcPct val="187500"/>
              </a:lnSpc>
            </a:pPr>
            <a:r>
              <a:rPr lang="en-US" altLang="zh-TW" spc="25" dirty="0">
                <a:latin typeface="Times New Roman"/>
                <a:cs typeface="Times New Roman"/>
              </a:rPr>
              <a:t>ls-l</a:t>
            </a:r>
            <a:endParaRPr lang="en-US" altLang="zh-TW" dirty="0">
              <a:latin typeface="Times New Roman"/>
              <a:cs typeface="Times New Roman"/>
            </a:endParaRPr>
          </a:p>
          <a:p>
            <a:pPr marL="12700" marR="5080">
              <a:lnSpc>
                <a:spcPct val="187500"/>
              </a:lnSpc>
            </a:pPr>
            <a:r>
              <a:rPr lang="en-US" altLang="zh-TW" spc="40" dirty="0">
                <a:latin typeface="Times New Roman"/>
                <a:cs typeface="Times New Roman"/>
              </a:rPr>
              <a:t>mv </a:t>
            </a:r>
            <a:r>
              <a:rPr lang="en-US" altLang="zh-TW" spc="75" dirty="0">
                <a:latin typeface="Times New Roman"/>
                <a:cs typeface="Times New Roman"/>
              </a:rPr>
              <a:t>bashrc1 bashrc2</a:t>
            </a:r>
            <a:r>
              <a:rPr lang="en-US" altLang="zh-TW" spc="-30" dirty="0">
                <a:latin typeface="Times New Roman"/>
                <a:cs typeface="Times New Roman"/>
              </a:rPr>
              <a:t> </a:t>
            </a:r>
            <a:r>
              <a:rPr lang="en-US" altLang="zh-TW" spc="114" dirty="0">
                <a:latin typeface="Times New Roman"/>
                <a:cs typeface="Times New Roman"/>
              </a:rPr>
              <a:t>a1  </a:t>
            </a:r>
          </a:p>
          <a:p>
            <a:pPr marL="12700" marR="5080">
              <a:lnSpc>
                <a:spcPct val="187500"/>
              </a:lnSpc>
            </a:pPr>
            <a:r>
              <a:rPr lang="en-US" altLang="zh-TW" spc="10" dirty="0">
                <a:latin typeface="Times New Roman"/>
                <a:cs typeface="Times New Roman"/>
              </a:rPr>
              <a:t>cd</a:t>
            </a:r>
            <a:r>
              <a:rPr lang="en-US" altLang="zh-TW" spc="45" dirty="0">
                <a:latin typeface="Times New Roman"/>
                <a:cs typeface="Times New Roman"/>
              </a:rPr>
              <a:t> </a:t>
            </a:r>
            <a:r>
              <a:rPr lang="en-US" altLang="zh-TW" spc="114" dirty="0">
                <a:latin typeface="Times New Roman"/>
                <a:cs typeface="Times New Roman"/>
              </a:rPr>
              <a:t>a1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altLang="zh-TW" sz="1600" dirty="0">
              <a:latin typeface="Times New Roman"/>
              <a:cs typeface="Times New Roman"/>
            </a:endParaRPr>
          </a:p>
          <a:p>
            <a:pPr marL="12700"/>
            <a:r>
              <a:rPr lang="en-US" altLang="zh-TW" spc="30" dirty="0">
                <a:latin typeface="Times New Roman"/>
                <a:cs typeface="Times New Roman"/>
              </a:rPr>
              <a:t>ls</a:t>
            </a:r>
            <a:r>
              <a:rPr lang="en-US" altLang="zh-TW" spc="45" dirty="0">
                <a:latin typeface="Times New Roman"/>
                <a:cs typeface="Times New Roman"/>
              </a:rPr>
              <a:t> </a:t>
            </a:r>
            <a:r>
              <a:rPr lang="en-US" altLang="zh-TW" spc="25" dirty="0">
                <a:latin typeface="Times New Roman"/>
                <a:cs typeface="Times New Roman"/>
              </a:rPr>
              <a:t>-l</a:t>
            </a:r>
            <a:endParaRPr lang="en-US" altLang="zh-TW" dirty="0">
              <a:latin typeface="Times New Roman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636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1ED4F-928C-4A6E-A24E-1D7D21D0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MS UI Gothic"/>
                <a:cs typeface="MS UI Gothic"/>
              </a:rPr>
              <a:t>指令練習</a:t>
            </a:r>
            <a:r>
              <a:rPr lang="zh-TW" altLang="en-US" spc="-160" dirty="0">
                <a:latin typeface="MS UI Gothic"/>
                <a:cs typeface="MS UI Gothic"/>
              </a:rPr>
              <a:t> </a:t>
            </a:r>
            <a:r>
              <a:rPr lang="en-US" altLang="zh-TW" spc="330" dirty="0">
                <a:latin typeface="Times New Roman"/>
                <a:cs typeface="Times New Roman"/>
              </a:rPr>
              <a:t>3/3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D8FD0-2AEE-43EA-AC7E-1C2BF3C9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altLang="zh-TW" spc="10" dirty="0">
                <a:latin typeface="Times New Roman"/>
                <a:cs typeface="Times New Roman"/>
              </a:rPr>
              <a:t>cd</a:t>
            </a:r>
            <a:r>
              <a:rPr lang="en-US" altLang="zh-TW" spc="35" dirty="0">
                <a:latin typeface="Times New Roman"/>
                <a:cs typeface="Times New Roman"/>
              </a:rPr>
              <a:t> </a:t>
            </a:r>
            <a:r>
              <a:rPr lang="en-US" altLang="zh-TW" spc="50" dirty="0">
                <a:latin typeface="Times New Roman"/>
                <a:cs typeface="Times New Roman"/>
              </a:rPr>
              <a:t>..</a:t>
            </a:r>
            <a:endParaRPr lang="en-US" altLang="zh-TW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altLang="zh-TW" sz="1600" dirty="0">
              <a:latin typeface="Times New Roman"/>
              <a:cs typeface="Times New Roman"/>
            </a:endParaRPr>
          </a:p>
          <a:p>
            <a:pPr marL="12700"/>
            <a:r>
              <a:rPr lang="en-US" altLang="zh-TW" spc="80" dirty="0">
                <a:latin typeface="Times New Roman"/>
                <a:cs typeface="Times New Roman"/>
              </a:rPr>
              <a:t>rm </a:t>
            </a:r>
            <a:r>
              <a:rPr lang="en-US" altLang="zh-TW" spc="100" dirty="0">
                <a:latin typeface="Times New Roman"/>
                <a:cs typeface="Times New Roman"/>
              </a:rPr>
              <a:t>-r</a:t>
            </a:r>
            <a:r>
              <a:rPr lang="en-US" altLang="zh-TW" spc="-55" dirty="0">
                <a:latin typeface="Times New Roman"/>
                <a:cs typeface="Times New Roman"/>
              </a:rPr>
              <a:t> </a:t>
            </a:r>
            <a:r>
              <a:rPr lang="en-US" altLang="zh-TW" spc="114" dirty="0">
                <a:latin typeface="Times New Roman"/>
                <a:cs typeface="Times New Roman"/>
              </a:rPr>
              <a:t>a1</a:t>
            </a:r>
            <a:endParaRPr lang="en-US" altLang="zh-TW" dirty="0">
              <a:latin typeface="Times New Roman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194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1A7B6-DF42-436B-8DC8-3C3F149E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git </a:t>
            </a:r>
            <a:r>
              <a:rPr lang="zh-TW" altLang="en-US" dirty="0"/>
              <a:t>測試成果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77DFA-6382-4FE1-BD9B-7DBB589D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下載程式碼</a:t>
            </a:r>
            <a:endParaRPr lang="en-US" altLang="zh-TW" dirty="0"/>
          </a:p>
          <a:p>
            <a:r>
              <a:rPr lang="en-US" altLang="zh-TW" dirty="0"/>
              <a:t>git clone </a:t>
            </a:r>
            <a:r>
              <a:rPr lang="en-US" altLang="zh-TW" dirty="0">
                <a:hlinkClick r:id="rId2"/>
              </a:rPr>
              <a:t>https://github.com/yuanfu8899/Digital-rain.git</a:t>
            </a:r>
            <a:endParaRPr lang="en-US" altLang="zh-TW" dirty="0"/>
          </a:p>
          <a:p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Digital-rain</a:t>
            </a:r>
          </a:p>
          <a:p>
            <a:endParaRPr lang="en-US" altLang="zh-TW" dirty="0"/>
          </a:p>
          <a:p>
            <a:r>
              <a:rPr lang="zh-TW" altLang="en-US" dirty="0"/>
              <a:t>執行</a:t>
            </a:r>
            <a:endParaRPr lang="en-US" altLang="zh-TW" dirty="0"/>
          </a:p>
          <a:p>
            <a:r>
              <a:rPr lang="en-US" altLang="zh-TW" dirty="0" err="1"/>
              <a:t>firefox</a:t>
            </a:r>
            <a:r>
              <a:rPr lang="en-US" altLang="zh-TW" dirty="0"/>
              <a:t> index.html</a:t>
            </a:r>
          </a:p>
          <a:p>
            <a:endParaRPr lang="en-US" altLang="zh-TW" dirty="0"/>
          </a:p>
          <a:p>
            <a:r>
              <a:rPr lang="zh-TW" altLang="en-US" dirty="0"/>
              <a:t>修改成自己的風格</a:t>
            </a:r>
            <a:r>
              <a:rPr lang="en-US" altLang="zh-TW" dirty="0"/>
              <a:t>(index.html ; </a:t>
            </a:r>
            <a:r>
              <a:rPr lang="en-US" altLang="zh-TW" dirty="0" err="1"/>
              <a:t>index.jsp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11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0B9D3-1069-4002-BA6E-FE9E972A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/>
              <a:t>檔案結構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EA58D0-C130-4E98-B003-74AC5846F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常見目錄操作指令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  <a:p>
            <a:pPr marL="0" indent="0">
              <a:buNone/>
            </a:pPr>
            <a:r>
              <a:rPr lang="en-US" altLang="zh-TW" sz="2800" dirty="0" err="1"/>
              <a:t>pwd</a:t>
            </a:r>
            <a:r>
              <a:rPr lang="en-US" altLang="zh-TW" sz="2800" dirty="0"/>
              <a:t> =&gt; </a:t>
            </a:r>
            <a:r>
              <a:rPr lang="zh-TW" altLang="en-US" sz="2800" dirty="0"/>
              <a:t>目前所在位置</a:t>
            </a:r>
          </a:p>
          <a:p>
            <a:pPr marL="0" indent="0">
              <a:buNone/>
            </a:pPr>
            <a:r>
              <a:rPr lang="en-US" altLang="zh-TW" sz="2800" dirty="0"/>
              <a:t>cd =&gt;</a:t>
            </a:r>
            <a:r>
              <a:rPr lang="zh-TW" altLang="en-US" sz="2800" dirty="0"/>
              <a:t>切換目錄</a:t>
            </a:r>
          </a:p>
          <a:p>
            <a:pPr marL="0" indent="0">
              <a:buNone/>
            </a:pPr>
            <a:r>
              <a:rPr lang="en-US" altLang="zh-TW" sz="2800" dirty="0"/>
              <a:t>. =&gt;</a:t>
            </a:r>
            <a:r>
              <a:rPr lang="zh-TW" altLang="en-US" sz="2800" dirty="0"/>
              <a:t>目前目錄</a:t>
            </a:r>
          </a:p>
          <a:p>
            <a:pPr marL="0" indent="0">
              <a:buNone/>
            </a:pPr>
            <a:r>
              <a:rPr lang="en-US" altLang="zh-TW" sz="2800" dirty="0"/>
              <a:t>.. =&gt;</a:t>
            </a:r>
            <a:r>
              <a:rPr lang="zh-TW" altLang="en-US" sz="2800" dirty="0"/>
              <a:t>目前目錄的上一層</a:t>
            </a:r>
          </a:p>
        </p:txBody>
      </p:sp>
    </p:spTree>
    <p:extLst>
      <p:ext uri="{BB962C8B-B14F-4D97-AF65-F5344CB8AC3E}">
        <p14:creationId xmlns:p14="http://schemas.microsoft.com/office/powerpoint/2010/main" val="8857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83F30-63C2-4C1A-BAC1-7C47271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spc="-30">
                <a:latin typeface="Cambria"/>
                <a:cs typeface="Cambria"/>
              </a:rPr>
              <a:t>ls</a:t>
            </a:r>
            <a:r>
              <a:rPr lang="en-US" altLang="zh-TW" b="1" spc="25">
                <a:latin typeface="Cambria"/>
                <a:cs typeface="Cambria"/>
              </a:rPr>
              <a:t> </a:t>
            </a:r>
            <a:r>
              <a:rPr lang="zh-TW" altLang="en-US" b="1">
                <a:latin typeface="Adobe 繁黑體 Std B"/>
                <a:cs typeface="Adobe 繁黑體 Std B"/>
              </a:rPr>
              <a:t>列表指令</a:t>
            </a:r>
            <a:endParaRPr lang="zh-TW" alt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3CB8D27-0AC9-428E-B06F-BD6CDF84EE3F}"/>
              </a:ext>
            </a:extLst>
          </p:cNvPr>
          <p:cNvSpPr txBox="1"/>
          <p:nvPr/>
        </p:nvSpPr>
        <p:spPr>
          <a:xfrm>
            <a:off x="1418320" y="6033305"/>
            <a:ext cx="35998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4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Times New Roman"/>
                <a:cs typeface="Times New Roman"/>
                <a:hlinkClick r:id="rId2"/>
              </a:rPr>
              <a:t>http://linux.vbird.org/linux_basic/0220ﬁlemanager.php#ls</a:t>
            </a:r>
            <a:endParaRPr sz="1100" dirty="0">
              <a:latin typeface="Times New Roman"/>
              <a:cs typeface="Times New Roman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FB1C35F-1A86-4D19-9638-DC1C95FFE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97298"/>
              </p:ext>
            </p:extLst>
          </p:nvPr>
        </p:nvGraphicFramePr>
        <p:xfrm>
          <a:off x="1482487" y="2835443"/>
          <a:ext cx="7284520" cy="99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65">
                  <a:extLst>
                    <a:ext uri="{9D8B030D-6E8A-4147-A177-3AD203B41FA5}">
                      <a16:colId xmlns:a16="http://schemas.microsoft.com/office/drawing/2014/main" val="3386628898"/>
                    </a:ext>
                  </a:extLst>
                </a:gridCol>
                <a:gridCol w="910565">
                  <a:extLst>
                    <a:ext uri="{9D8B030D-6E8A-4147-A177-3AD203B41FA5}">
                      <a16:colId xmlns:a16="http://schemas.microsoft.com/office/drawing/2014/main" val="3532809394"/>
                    </a:ext>
                  </a:extLst>
                </a:gridCol>
                <a:gridCol w="910565">
                  <a:extLst>
                    <a:ext uri="{9D8B030D-6E8A-4147-A177-3AD203B41FA5}">
                      <a16:colId xmlns:a16="http://schemas.microsoft.com/office/drawing/2014/main" val="415263255"/>
                    </a:ext>
                  </a:extLst>
                </a:gridCol>
                <a:gridCol w="910565">
                  <a:extLst>
                    <a:ext uri="{9D8B030D-6E8A-4147-A177-3AD203B41FA5}">
                      <a16:colId xmlns:a16="http://schemas.microsoft.com/office/drawing/2014/main" val="2696209358"/>
                    </a:ext>
                  </a:extLst>
                </a:gridCol>
                <a:gridCol w="910565">
                  <a:extLst>
                    <a:ext uri="{9D8B030D-6E8A-4147-A177-3AD203B41FA5}">
                      <a16:colId xmlns:a16="http://schemas.microsoft.com/office/drawing/2014/main" val="783001124"/>
                    </a:ext>
                  </a:extLst>
                </a:gridCol>
                <a:gridCol w="910565">
                  <a:extLst>
                    <a:ext uri="{9D8B030D-6E8A-4147-A177-3AD203B41FA5}">
                      <a16:colId xmlns:a16="http://schemas.microsoft.com/office/drawing/2014/main" val="1327555378"/>
                    </a:ext>
                  </a:extLst>
                </a:gridCol>
                <a:gridCol w="910565">
                  <a:extLst>
                    <a:ext uri="{9D8B030D-6E8A-4147-A177-3AD203B41FA5}">
                      <a16:colId xmlns:a16="http://schemas.microsoft.com/office/drawing/2014/main" val="3092768704"/>
                    </a:ext>
                  </a:extLst>
                </a:gridCol>
                <a:gridCol w="910565">
                  <a:extLst>
                    <a:ext uri="{9D8B030D-6E8A-4147-A177-3AD203B41FA5}">
                      <a16:colId xmlns:a16="http://schemas.microsoft.com/office/drawing/2014/main" val="1288185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rwxr-xr-x</a:t>
                      </a: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root</a:t>
                      </a: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root</a:t>
                      </a: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4096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64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Jul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ts val="166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02:03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bin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34423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類別</a:t>
                      </a: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屬性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090" marR="10033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連結之節 點數</a:t>
                      </a: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所有人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群組</a:t>
                      </a: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大小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090" marR="10033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上次修改 時間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名稱</a:t>
                      </a: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50465962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C331959-66CF-4E72-B3FB-B09A22964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30117"/>
              </p:ext>
            </p:extLst>
          </p:nvPr>
        </p:nvGraphicFramePr>
        <p:xfrm>
          <a:off x="1482487" y="4560422"/>
          <a:ext cx="37912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61">
                  <a:extLst>
                    <a:ext uri="{9D8B030D-6E8A-4147-A177-3AD203B41FA5}">
                      <a16:colId xmlns:a16="http://schemas.microsoft.com/office/drawing/2014/main" val="3882893064"/>
                    </a:ext>
                  </a:extLst>
                </a:gridCol>
                <a:gridCol w="1263761">
                  <a:extLst>
                    <a:ext uri="{9D8B030D-6E8A-4147-A177-3AD203B41FA5}">
                      <a16:colId xmlns:a16="http://schemas.microsoft.com/office/drawing/2014/main" val="1947142188"/>
                    </a:ext>
                  </a:extLst>
                </a:gridCol>
                <a:gridCol w="1263761">
                  <a:extLst>
                    <a:ext uri="{9D8B030D-6E8A-4147-A177-3AD203B41FA5}">
                      <a16:colId xmlns:a16="http://schemas.microsoft.com/office/drawing/2014/main" val="2096928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rwx</a:t>
                      </a: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r-x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r-x</a:t>
                      </a: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26011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本人屬性</a:t>
                      </a: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群組屬性</a:t>
                      </a: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其他人屬性</a:t>
                      </a:r>
                    </a:p>
                  </a:txBody>
                  <a:tcPr marL="0" marR="0" marT="78105" marB="0"/>
                </a:tc>
                <a:extLst>
                  <a:ext uri="{0D108BD9-81ED-4DB2-BD59-A6C34878D82A}">
                    <a16:rowId xmlns:a16="http://schemas.microsoft.com/office/drawing/2014/main" val="2599174015"/>
                  </a:ext>
                </a:extLst>
              </a:tr>
            </a:tbl>
          </a:graphicData>
        </a:graphic>
      </p:graphicFrame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B74BDD7-A213-4E49-99EC-BF39614B46F2}"/>
              </a:ext>
            </a:extLst>
          </p:cNvPr>
          <p:cNvSpPr/>
          <p:nvPr/>
        </p:nvSpPr>
        <p:spPr>
          <a:xfrm rot="5400000">
            <a:off x="2673980" y="3755044"/>
            <a:ext cx="740018" cy="537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3F1D74-7D33-4918-92AF-D2A42786426C}"/>
              </a:ext>
            </a:extLst>
          </p:cNvPr>
          <p:cNvSpPr txBox="1"/>
          <p:nvPr/>
        </p:nvSpPr>
        <p:spPr>
          <a:xfrm>
            <a:off x="8686800" y="13283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補指令圖</a:t>
            </a:r>
          </a:p>
        </p:txBody>
      </p:sp>
    </p:spTree>
    <p:extLst>
      <p:ext uri="{BB962C8B-B14F-4D97-AF65-F5344CB8AC3E}">
        <p14:creationId xmlns:p14="http://schemas.microsoft.com/office/powerpoint/2010/main" val="273035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1FC94-119B-45F6-96C8-01308C9E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spc="-95" dirty="0" err="1">
                <a:latin typeface="Cambria"/>
                <a:cs typeface="Cambria"/>
              </a:rPr>
              <a:t>chmod</a:t>
            </a:r>
            <a:r>
              <a:rPr lang="en-US" altLang="zh-TW" b="1" spc="35" dirty="0">
                <a:latin typeface="Cambria"/>
                <a:cs typeface="Cambria"/>
              </a:rPr>
              <a:t> </a:t>
            </a:r>
            <a:r>
              <a:rPr lang="zh-TW" altLang="en-US" b="1" dirty="0">
                <a:latin typeface="Adobe 繁黑體 Std B"/>
                <a:cs typeface="Adobe 繁黑體 Std B"/>
              </a:rPr>
              <a:t>變更屬性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A7582-0617-4681-B10E-9053ECC0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68" y="2143226"/>
            <a:ext cx="5542547" cy="46361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Chmode</a:t>
            </a:r>
            <a:r>
              <a:rPr lang="en-US" altLang="zh-TW" dirty="0"/>
              <a:t> 755</a:t>
            </a:r>
            <a:endParaRPr lang="zh-TW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E1586B-143F-4755-8349-05B031632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05592"/>
              </p:ext>
            </p:extLst>
          </p:nvPr>
        </p:nvGraphicFramePr>
        <p:xfrm>
          <a:off x="2803327" y="3899114"/>
          <a:ext cx="1935479" cy="156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 gridSpan="3"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zh-TW" altLang="en-US" sz="1400" kern="1200" dirty="0">
                          <a:solidFill>
                            <a:schemeClr val="bg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</a:rPr>
                        <a:t>本</a:t>
                      </a:r>
                      <a:r>
                        <a:rPr sz="1400" kern="1200" dirty="0" err="1">
                          <a:solidFill>
                            <a:schemeClr val="bg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</a:rPr>
                        <a:t>人屬性</a:t>
                      </a:r>
                      <a:endParaRPr sz="1400" kern="1200" dirty="0">
                        <a:solidFill>
                          <a:schemeClr val="bg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063B1F-2E25-40C9-9252-FF22894A0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74018"/>
              </p:ext>
            </p:extLst>
          </p:nvPr>
        </p:nvGraphicFramePr>
        <p:xfrm>
          <a:off x="4941977" y="3899114"/>
          <a:ext cx="1935479" cy="156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 gridSpan="3"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MS PGothic"/>
                          <a:cs typeface="MS PGothic"/>
                        </a:rPr>
                        <a:t>群組屬性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13EC0E2-50C7-497E-98D3-4DD931818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44858"/>
              </p:ext>
            </p:extLst>
          </p:nvPr>
        </p:nvGraphicFramePr>
        <p:xfrm>
          <a:off x="7080627" y="3899114"/>
          <a:ext cx="1935479" cy="156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 gridSpan="3">
                  <a:txBody>
                    <a:bodyPr/>
                    <a:lstStyle/>
                    <a:p>
                      <a:pPr marL="515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MS PGothic"/>
                          <a:cs typeface="MS PGothic"/>
                        </a:rPr>
                        <a:t>其他人屬性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R="2552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99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1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1F3FBF-AE09-4BD6-AE32-29B4CB38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其餘常用指令概述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5255A-EE33-4997-ABDD-7B180DA5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spcBef>
                <a:spcPts val="100"/>
              </a:spcBef>
              <a:tabLst>
                <a:tab pos="469265" algn="l"/>
              </a:tabLst>
            </a:pPr>
            <a:r>
              <a:rPr lang="en-US" altLang="zh-TW" spc="65" dirty="0">
                <a:latin typeface="Times New Roman"/>
                <a:cs typeface="Times New Roman"/>
              </a:rPr>
              <a:t>cat	</a:t>
            </a:r>
            <a:r>
              <a:rPr lang="en-US" altLang="zh-TW" spc="675" dirty="0">
                <a:latin typeface="Times New Roman"/>
                <a:cs typeface="Times New Roman"/>
              </a:rPr>
              <a:t>=&gt;</a:t>
            </a:r>
            <a:r>
              <a:rPr lang="en-US" altLang="zh-TW" spc="-335" dirty="0">
                <a:latin typeface="Times New Roman"/>
                <a:cs typeface="Times New Roman"/>
              </a:rPr>
              <a:t> </a:t>
            </a:r>
            <a:r>
              <a:rPr lang="zh-TW" altLang="en-US" dirty="0">
                <a:latin typeface="MS UI Gothic"/>
                <a:cs typeface="MS UI Gothic"/>
              </a:rPr>
              <a:t>檢視檔案</a:t>
            </a:r>
            <a:r>
              <a:rPr lang="zh-TW" altLang="en-US" dirty="0">
                <a:latin typeface="SimSun"/>
                <a:cs typeface="SimSun"/>
              </a:rPr>
              <a:t>內</a:t>
            </a:r>
            <a:r>
              <a:rPr lang="zh-TW" altLang="en-US" dirty="0">
                <a:latin typeface="MS UI Gothic"/>
                <a:cs typeface="MS UI Gothic"/>
              </a:rPr>
              <a:t>容</a:t>
            </a:r>
          </a:p>
          <a:p>
            <a:pPr marL="12700" marR="1877695">
              <a:lnSpc>
                <a:spcPct val="187500"/>
              </a:lnSpc>
              <a:tabLst>
                <a:tab pos="469265" algn="l"/>
              </a:tabLst>
            </a:pPr>
            <a:r>
              <a:rPr lang="en-US" altLang="zh-TW" spc="65" dirty="0">
                <a:latin typeface="Times New Roman"/>
                <a:cs typeface="Times New Roman"/>
              </a:rPr>
              <a:t>tac	</a:t>
            </a:r>
            <a:r>
              <a:rPr lang="en-US" altLang="zh-TW" spc="675" dirty="0">
                <a:latin typeface="Times New Roman"/>
                <a:cs typeface="Times New Roman"/>
              </a:rPr>
              <a:t>=&gt;</a:t>
            </a:r>
            <a:r>
              <a:rPr lang="en-US" altLang="zh-TW" spc="-320" dirty="0">
                <a:latin typeface="Times New Roman"/>
                <a:cs typeface="Times New Roman"/>
              </a:rPr>
              <a:t> </a:t>
            </a:r>
            <a:r>
              <a:rPr lang="zh-TW" altLang="en-US" dirty="0">
                <a:latin typeface="MS UI Gothic"/>
                <a:cs typeface="MS UI Gothic"/>
              </a:rPr>
              <a:t>反向檢視</a:t>
            </a:r>
            <a:r>
              <a:rPr lang="en-US" altLang="zh-TW" spc="65" dirty="0">
                <a:latin typeface="Times New Roman"/>
                <a:cs typeface="Times New Roman"/>
              </a:rPr>
              <a:t>(</a:t>
            </a:r>
            <a:r>
              <a:rPr lang="zh-TW" altLang="en-US" dirty="0">
                <a:latin typeface="MS UI Gothic"/>
                <a:cs typeface="MS UI Gothic"/>
              </a:rPr>
              <a:t>最後一行開始</a:t>
            </a:r>
            <a:r>
              <a:rPr lang="en-US" altLang="zh-TW" spc="65" dirty="0">
                <a:latin typeface="Times New Roman"/>
                <a:cs typeface="Times New Roman"/>
              </a:rPr>
              <a:t>)  </a:t>
            </a:r>
          </a:p>
          <a:p>
            <a:pPr marL="12700" marR="1877695">
              <a:lnSpc>
                <a:spcPct val="187500"/>
              </a:lnSpc>
              <a:tabLst>
                <a:tab pos="469265" algn="l"/>
              </a:tabLst>
            </a:pPr>
            <a:r>
              <a:rPr lang="en-US" altLang="zh-TW" spc="25" dirty="0" err="1">
                <a:latin typeface="Times New Roman"/>
                <a:cs typeface="Times New Roman"/>
              </a:rPr>
              <a:t>nl</a:t>
            </a:r>
            <a:r>
              <a:rPr lang="en-US" altLang="zh-TW" spc="25" dirty="0">
                <a:latin typeface="Times New Roman"/>
                <a:cs typeface="Times New Roman"/>
              </a:rPr>
              <a:t>	</a:t>
            </a:r>
            <a:r>
              <a:rPr lang="en-US" altLang="zh-TW" spc="675" dirty="0">
                <a:latin typeface="Times New Roman"/>
                <a:cs typeface="Times New Roman"/>
              </a:rPr>
              <a:t>=&gt;</a:t>
            </a:r>
            <a:r>
              <a:rPr lang="en-US" altLang="zh-TW" spc="-240" dirty="0">
                <a:latin typeface="Times New Roman"/>
                <a:cs typeface="Times New Roman"/>
              </a:rPr>
              <a:t> </a:t>
            </a:r>
            <a:r>
              <a:rPr lang="zh-TW" altLang="en-US" dirty="0">
                <a:latin typeface="MS UI Gothic"/>
                <a:cs typeface="MS UI Gothic"/>
              </a:rPr>
              <a:t>添加行號列印</a:t>
            </a:r>
          </a:p>
          <a:p>
            <a:pPr>
              <a:spcBef>
                <a:spcPts val="30"/>
              </a:spcBef>
            </a:pPr>
            <a:endParaRPr lang="zh-TW" altLang="en-US" sz="1450" dirty="0">
              <a:latin typeface="MS UI Gothic"/>
              <a:cs typeface="MS UI Gothic"/>
            </a:endParaRPr>
          </a:p>
          <a:p>
            <a:pPr marL="12700">
              <a:tabLst>
                <a:tab pos="1383665" algn="l"/>
              </a:tabLst>
            </a:pPr>
            <a:r>
              <a:rPr lang="en-US" altLang="zh-TW" spc="45" dirty="0">
                <a:latin typeface="Times New Roman"/>
                <a:cs typeface="Times New Roman"/>
              </a:rPr>
              <a:t>more</a:t>
            </a:r>
            <a:r>
              <a:rPr lang="en-US" altLang="zh-TW" spc="50" dirty="0">
                <a:latin typeface="Times New Roman"/>
                <a:cs typeface="Times New Roman"/>
              </a:rPr>
              <a:t> </a:t>
            </a:r>
            <a:r>
              <a:rPr lang="en-US" altLang="zh-TW" spc="675" dirty="0">
                <a:latin typeface="Times New Roman"/>
                <a:cs typeface="Times New Roman"/>
              </a:rPr>
              <a:t>=&gt;	</a:t>
            </a:r>
            <a:r>
              <a:rPr lang="zh-TW" altLang="en-US" dirty="0">
                <a:latin typeface="MS UI Gothic"/>
                <a:cs typeface="MS UI Gothic"/>
              </a:rPr>
              <a:t>一頁一頁翻動</a:t>
            </a:r>
          </a:p>
          <a:p>
            <a:pPr marL="12700" marR="5080">
              <a:lnSpc>
                <a:spcPct val="187500"/>
              </a:lnSpc>
              <a:tabLst>
                <a:tab pos="1383665" algn="l"/>
              </a:tabLst>
            </a:pPr>
            <a:r>
              <a:rPr lang="en-US" altLang="zh-TW" spc="40" dirty="0">
                <a:latin typeface="Times New Roman"/>
                <a:cs typeface="Times New Roman"/>
              </a:rPr>
              <a:t>less</a:t>
            </a:r>
            <a:r>
              <a:rPr lang="en-US" altLang="zh-TW" spc="240" dirty="0">
                <a:latin typeface="Times New Roman"/>
                <a:cs typeface="Times New Roman"/>
              </a:rPr>
              <a:t> </a:t>
            </a:r>
            <a:r>
              <a:rPr lang="en-US" altLang="zh-TW" spc="675" dirty="0">
                <a:latin typeface="Times New Roman"/>
                <a:cs typeface="Times New Roman"/>
              </a:rPr>
              <a:t>=&gt;</a:t>
            </a:r>
            <a:r>
              <a:rPr lang="en-US" altLang="zh-TW" spc="-240" dirty="0">
                <a:latin typeface="Times New Roman"/>
                <a:cs typeface="Times New Roman"/>
              </a:rPr>
              <a:t> </a:t>
            </a:r>
            <a:r>
              <a:rPr lang="zh-TW" altLang="en-US" dirty="0">
                <a:latin typeface="MS UI Gothic"/>
                <a:cs typeface="MS UI Gothic"/>
              </a:rPr>
              <a:t>一頁一頁翻動</a:t>
            </a:r>
            <a:r>
              <a:rPr lang="en-US" altLang="zh-TW" spc="65" dirty="0">
                <a:latin typeface="Times New Roman"/>
                <a:cs typeface="Times New Roman"/>
              </a:rPr>
              <a:t>(</a:t>
            </a:r>
            <a:r>
              <a:rPr lang="zh-TW" altLang="en-US" dirty="0">
                <a:latin typeface="MS UI Gothic"/>
                <a:cs typeface="MS UI Gothic"/>
              </a:rPr>
              <a:t>可使用</a:t>
            </a:r>
            <a:r>
              <a:rPr lang="en-US" altLang="zh-TW" spc="55" dirty="0">
                <a:latin typeface="Times New Roman"/>
                <a:cs typeface="Times New Roman"/>
              </a:rPr>
              <a:t>[</a:t>
            </a:r>
            <a:r>
              <a:rPr lang="en-US" altLang="zh-TW" spc="55" dirty="0" err="1">
                <a:latin typeface="Times New Roman"/>
                <a:cs typeface="Times New Roman"/>
              </a:rPr>
              <a:t>pagedown</a:t>
            </a:r>
            <a:r>
              <a:rPr lang="en-US" altLang="zh-TW" spc="55" dirty="0">
                <a:latin typeface="Times New Roman"/>
                <a:cs typeface="Times New Roman"/>
              </a:rPr>
              <a:t>]</a:t>
            </a:r>
            <a:r>
              <a:rPr lang="en-US" altLang="zh-TW" spc="30" dirty="0">
                <a:latin typeface="Times New Roman"/>
                <a:cs typeface="Times New Roman"/>
              </a:rPr>
              <a:t> </a:t>
            </a:r>
            <a:r>
              <a:rPr lang="en-US" altLang="zh-TW" spc="60" dirty="0">
                <a:latin typeface="Times New Roman"/>
                <a:cs typeface="Times New Roman"/>
              </a:rPr>
              <a:t>[</a:t>
            </a:r>
            <a:r>
              <a:rPr lang="en-US" altLang="zh-TW" spc="60" dirty="0" err="1">
                <a:latin typeface="Times New Roman"/>
                <a:cs typeface="Times New Roman"/>
              </a:rPr>
              <a:t>pageup</a:t>
            </a:r>
            <a:r>
              <a:rPr lang="en-US" altLang="zh-TW" spc="60" dirty="0">
                <a:latin typeface="Times New Roman"/>
                <a:cs typeface="Times New Roman"/>
              </a:rPr>
              <a:t>])  </a:t>
            </a:r>
          </a:p>
          <a:p>
            <a:pPr marL="12700" marR="5080">
              <a:lnSpc>
                <a:spcPct val="187500"/>
              </a:lnSpc>
              <a:tabLst>
                <a:tab pos="1383665" algn="l"/>
              </a:tabLst>
            </a:pPr>
            <a:r>
              <a:rPr lang="en-US" altLang="zh-TW" spc="55" dirty="0">
                <a:latin typeface="Times New Roman"/>
                <a:cs typeface="Times New Roman"/>
              </a:rPr>
              <a:t>head </a:t>
            </a:r>
            <a:r>
              <a:rPr lang="en-US" altLang="zh-TW" spc="675" dirty="0">
                <a:latin typeface="Times New Roman"/>
                <a:cs typeface="Times New Roman"/>
              </a:rPr>
              <a:t>=&gt;	</a:t>
            </a:r>
            <a:r>
              <a:rPr lang="zh-TW" altLang="en-US" dirty="0">
                <a:latin typeface="MS UI Gothic"/>
                <a:cs typeface="MS UI Gothic"/>
              </a:rPr>
              <a:t>取出前面幾行資料</a:t>
            </a:r>
          </a:p>
          <a:p>
            <a:pPr>
              <a:spcBef>
                <a:spcPts val="30"/>
              </a:spcBef>
            </a:pPr>
            <a:endParaRPr lang="zh-TW" altLang="en-US" sz="1450" dirty="0">
              <a:latin typeface="MS UI Gothic"/>
              <a:cs typeface="MS UI Gothic"/>
            </a:endParaRPr>
          </a:p>
          <a:p>
            <a:pPr marL="12700">
              <a:spcBef>
                <a:spcPts val="5"/>
              </a:spcBef>
              <a:tabLst>
                <a:tab pos="469265" algn="l"/>
              </a:tabLst>
            </a:pPr>
            <a:r>
              <a:rPr lang="en-US" altLang="zh-TW" spc="45" dirty="0">
                <a:latin typeface="Times New Roman"/>
                <a:cs typeface="Times New Roman"/>
              </a:rPr>
              <a:t>tail	</a:t>
            </a:r>
            <a:r>
              <a:rPr lang="en-US" altLang="zh-TW" spc="675" dirty="0">
                <a:latin typeface="Times New Roman"/>
                <a:cs typeface="Times New Roman"/>
              </a:rPr>
              <a:t>=&gt;</a:t>
            </a:r>
            <a:r>
              <a:rPr lang="en-US" altLang="zh-TW" spc="45" dirty="0">
                <a:latin typeface="Times New Roman"/>
                <a:cs typeface="Times New Roman"/>
              </a:rPr>
              <a:t> </a:t>
            </a:r>
            <a:r>
              <a:rPr lang="zh-TW" altLang="en-US" dirty="0">
                <a:latin typeface="MS UI Gothic"/>
                <a:cs typeface="MS UI Gothic"/>
              </a:rPr>
              <a:t>取出後面幾行資料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1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29C3C-535A-4379-981C-805BDFD9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其餘常用指令概述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58089-566E-418F-8196-53FA601F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pc="5" dirty="0">
                <a:latin typeface="Times New Roman"/>
                <a:cs typeface="Times New Roman"/>
              </a:rPr>
              <a:t>cp</a:t>
            </a:r>
            <a:r>
              <a:rPr lang="en-US" altLang="zh-TW" spc="10" dirty="0">
                <a:latin typeface="Times New Roman"/>
                <a:cs typeface="Times New Roman"/>
              </a:rPr>
              <a:t> </a:t>
            </a:r>
            <a:r>
              <a:rPr lang="en-US" altLang="zh-TW" spc="675" dirty="0">
                <a:latin typeface="Times New Roman"/>
                <a:cs typeface="Times New Roman"/>
              </a:rPr>
              <a:t>=&gt;</a:t>
            </a:r>
            <a:r>
              <a:rPr lang="en-US" altLang="zh-TW" spc="10" dirty="0">
                <a:latin typeface="Times New Roman"/>
                <a:cs typeface="Times New Roman"/>
              </a:rPr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12700">
              <a:spcBef>
                <a:spcPts val="100"/>
              </a:spcBef>
            </a:pPr>
            <a:r>
              <a:rPr lang="en-US" altLang="zh-TW" spc="40" dirty="0">
                <a:latin typeface="Times New Roman"/>
                <a:cs typeface="Times New Roman"/>
              </a:rPr>
              <a:t>mv</a:t>
            </a:r>
            <a:r>
              <a:rPr lang="zh-TW" altLang="en-US" spc="5" dirty="0">
                <a:latin typeface="Times New Roman"/>
                <a:cs typeface="Times New Roman"/>
              </a:rPr>
              <a:t> </a:t>
            </a:r>
            <a:r>
              <a:rPr lang="en-US" altLang="zh-TW" spc="675" dirty="0">
                <a:latin typeface="Times New Roman"/>
                <a:cs typeface="Times New Roman"/>
              </a:rPr>
              <a:t>=&gt;</a:t>
            </a:r>
            <a:r>
              <a:rPr lang="zh-TW" altLang="en-US" spc="10" dirty="0">
                <a:latin typeface="Times New Roman"/>
                <a:cs typeface="Times New Roman"/>
              </a:rPr>
              <a:t> </a:t>
            </a:r>
            <a:r>
              <a:rPr lang="zh-TW" altLang="en-US" dirty="0">
                <a:latin typeface="MS UI Gothic"/>
                <a:cs typeface="MS UI Gothic"/>
              </a:rPr>
              <a:t>移動</a:t>
            </a:r>
            <a:r>
              <a:rPr lang="en-US" altLang="zh-TW" spc="65" dirty="0">
                <a:latin typeface="Times New Roman"/>
                <a:cs typeface="Times New Roman"/>
              </a:rPr>
              <a:t>(</a:t>
            </a:r>
            <a:r>
              <a:rPr lang="zh-TW" altLang="en-US" dirty="0">
                <a:latin typeface="MS UI Gothic"/>
                <a:cs typeface="MS UI Gothic"/>
              </a:rPr>
              <a:t>更名</a:t>
            </a:r>
            <a:r>
              <a:rPr lang="en-US" altLang="zh-TW" spc="65" dirty="0">
                <a:latin typeface="Times New Roman"/>
                <a:cs typeface="Times New Roman"/>
              </a:rPr>
              <a:t>)</a:t>
            </a:r>
            <a:endParaRPr lang="zh-TW" altLang="en-US" sz="1600" dirty="0">
              <a:latin typeface="Times New Roman"/>
              <a:cs typeface="Times New Roman"/>
            </a:endParaRPr>
          </a:p>
          <a:p>
            <a:pPr marL="12700"/>
            <a:r>
              <a:rPr lang="en-US" altLang="zh-TW" spc="80" dirty="0">
                <a:latin typeface="Times New Roman"/>
                <a:cs typeface="Times New Roman"/>
              </a:rPr>
              <a:t>rm</a:t>
            </a:r>
            <a:r>
              <a:rPr lang="zh-TW" altLang="en-US" spc="40" dirty="0">
                <a:latin typeface="Times New Roman"/>
                <a:cs typeface="Times New Roman"/>
              </a:rPr>
              <a:t> </a:t>
            </a:r>
            <a:r>
              <a:rPr lang="en-US" altLang="zh-TW" spc="675" dirty="0">
                <a:latin typeface="Times New Roman"/>
                <a:cs typeface="Times New Roman"/>
              </a:rPr>
              <a:t>=&gt;</a:t>
            </a:r>
            <a:r>
              <a:rPr lang="zh-TW" altLang="en-US" spc="45" dirty="0">
                <a:latin typeface="Times New Roman"/>
                <a:cs typeface="Times New Roman"/>
              </a:rPr>
              <a:t> </a:t>
            </a:r>
            <a:r>
              <a:rPr lang="zh-TW" altLang="en-US" dirty="0">
                <a:latin typeface="MS UI Gothic"/>
                <a:cs typeface="MS UI Gothic"/>
              </a:rPr>
              <a:t>刪除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latin typeface="Adobe 繁黑體 Std B"/>
                <a:cs typeface="Adobe 繁黑體 Std B"/>
              </a:rPr>
              <a:t>補充危險指令 </a:t>
            </a:r>
            <a:r>
              <a:rPr lang="en-US" altLang="zh-TW" u="sng" spc="-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Arial"/>
                <a:cs typeface="Arial"/>
                <a:hlinkClick r:id="rId2"/>
              </a:rPr>
              <a:t>https://blog.hcl.moe/archives/227</a:t>
            </a:r>
            <a:endParaRPr lang="en-US" altLang="zh-TW" dirty="0">
              <a:latin typeface="Arial"/>
              <a:cs typeface="Arial"/>
            </a:endParaRPr>
          </a:p>
          <a:p>
            <a:endParaRPr lang="en-US" altLang="zh-TW" dirty="0"/>
          </a:p>
          <a:p>
            <a:r>
              <a:rPr lang="zh-TW" altLang="en-US" b="1" dirty="0">
                <a:latin typeface="Adobe 繁黑體 Std B"/>
                <a:cs typeface="Adobe 繁黑體 Std B"/>
              </a:rPr>
              <a:t>詳細指令</a:t>
            </a:r>
            <a:r>
              <a:rPr lang="zh-TW" altLang="en-US" b="1" spc="-10" dirty="0">
                <a:latin typeface="SimSun"/>
                <a:cs typeface="SimSun"/>
              </a:rPr>
              <a:t>說</a:t>
            </a:r>
            <a:r>
              <a:rPr lang="zh-TW" altLang="en-US" b="1" spc="-10" dirty="0">
                <a:latin typeface="Adobe 繁黑體 Std B"/>
                <a:cs typeface="Adobe 繁黑體 Std B"/>
              </a:rPr>
              <a:t>明 </a:t>
            </a:r>
            <a:r>
              <a:rPr lang="en-US" altLang="zh-TW" u="sng" spc="-1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Arial"/>
                <a:cs typeface="Arial"/>
                <a:hlinkClick r:id="rId3"/>
              </a:rPr>
              <a:t>http://linux.vbird.org/linux_basic/0220filemanager.php</a:t>
            </a:r>
            <a:endParaRPr lang="en-US" altLang="zh-TW" dirty="0">
              <a:latin typeface="Arial"/>
              <a:cs typeface="Arial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11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57D8FDE7-A1E7-4891-A616-56625F28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實作時間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9958B82D-E6C6-4B52-AEA2-05F495B2E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1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8928A7A-D205-4FE9-ABB8-B16778E3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0CDA0F6-74E0-4C46-81AA-2E8F74F1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932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05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4623</TotalTime>
  <Words>1415</Words>
  <Application>Microsoft Office PowerPoint</Application>
  <PresentationFormat>寬螢幕</PresentationFormat>
  <Paragraphs>354</Paragraphs>
  <Slides>29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Adobe 繁黑體 Std B</vt:lpstr>
      <vt:lpstr>MS PGothic</vt:lpstr>
      <vt:lpstr>MS UI Gothic</vt:lpstr>
      <vt:lpstr>SimSun</vt:lpstr>
      <vt:lpstr>微軟正黑體</vt:lpstr>
      <vt:lpstr>新細明體</vt:lpstr>
      <vt:lpstr>Arial</vt:lpstr>
      <vt:lpstr>Cambria</vt:lpstr>
      <vt:lpstr>Century Gothic</vt:lpstr>
      <vt:lpstr>Times New Roman</vt:lpstr>
      <vt:lpstr>肥皂</vt:lpstr>
      <vt:lpstr>終端機操作設定分享</vt:lpstr>
      <vt:lpstr>Bash &amp; Zsh</vt:lpstr>
      <vt:lpstr>Linux 檔案結構</vt:lpstr>
      <vt:lpstr>ls 列表指令</vt:lpstr>
      <vt:lpstr>chmod 變更屬性</vt:lpstr>
      <vt:lpstr>其餘常用指令概述(1/2)</vt:lpstr>
      <vt:lpstr>其餘常用指令概述(2/2)</vt:lpstr>
      <vt:lpstr>實作時間</vt:lpstr>
      <vt:lpstr>PowerPoint 簡報</vt:lpstr>
      <vt:lpstr>安裝字形</vt:lpstr>
      <vt:lpstr>Zsh 安裝步驟</vt:lpstr>
      <vt:lpstr>Zsh 安裝步驟</vt:lpstr>
      <vt:lpstr>PowerPoint 簡報</vt:lpstr>
      <vt:lpstr>美化佈景主題</vt:lpstr>
      <vt:lpstr>PowerPoint 簡報</vt:lpstr>
      <vt:lpstr>PowerPoint 簡報</vt:lpstr>
      <vt:lpstr>PowerPoint 簡報</vt:lpstr>
      <vt:lpstr>PowerPoint 簡報</vt:lpstr>
      <vt:lpstr>Powerlevel10K修改</vt:lpstr>
      <vt:lpstr>安裝第三方套件</vt:lpstr>
      <vt:lpstr>安裝第三方套件</vt:lpstr>
      <vt:lpstr>zsh-completions</vt:lpstr>
      <vt:lpstr>zsh-autosuggestions</vt:lpstr>
      <vt:lpstr>zsh-syntax-highlighting</vt:lpstr>
      <vt:lpstr>設定套件</vt:lpstr>
      <vt:lpstr>指令練習 1/3</vt:lpstr>
      <vt:lpstr>指令練習 2/3</vt:lpstr>
      <vt:lpstr>指令練習 3/3</vt:lpstr>
      <vt:lpstr>使用git 測試成果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終端機操作設定分享</dc:title>
  <dc:creator>yuanfu張元福</dc:creator>
  <cp:lastModifiedBy>yuanfu張元福</cp:lastModifiedBy>
  <cp:revision>27</cp:revision>
  <dcterms:created xsi:type="dcterms:W3CDTF">2023-04-28T02:02:27Z</dcterms:created>
  <dcterms:modified xsi:type="dcterms:W3CDTF">2023-05-03T14:26:02Z</dcterms:modified>
</cp:coreProperties>
</file>