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76" y="2786143"/>
            <a:ext cx="361904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0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陈志远</dc:creator>
  <cp:lastModifiedBy>陈志远</cp:lastModifiedBy>
  <cp:revision>2</cp:revision>
  <dcterms:created xsi:type="dcterms:W3CDTF">2015-06-25T11:30:23Z</dcterms:created>
  <dcterms:modified xsi:type="dcterms:W3CDTF">2015-06-26T07:03:40Z</dcterms:modified>
</cp:coreProperties>
</file>