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0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8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3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5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4185-212A-47BC-A9A5-564C304256FF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C77D-B83A-4AE5-A9AA-C091E2366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4.03265v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8611896_O-CNN_Octree-based_Convolutional_Neural_Networks_for_3D_Shape_Analysis" TargetMode="External"/><Relationship Id="rId2" Type="http://schemas.openxmlformats.org/officeDocument/2006/relationships/hyperlink" Target="https://www.researchgate.net/publication/310329331_OctNet_Learning_Deep_3D_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=&amp;arnumber=735348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ueshu.baidu.com/s?wd=paperuri%3A%28a986f0ef2b65c2762f9e2c66e7bfbbf3%29&amp;filter=sc_long_sign&amp;tn=SE_xueshusource_2kduw22v&amp;sc_vurl=http%3A%2F%2Fieeexplore.ieee.org%2Fdocument%2F7974879%2F&amp;ie=utf-8&amp;sc_us=2317553320908361997" TargetMode="External"/><Relationship Id="rId2" Type="http://schemas.openxmlformats.org/officeDocument/2006/relationships/hyperlink" Target="https://www.researchgate.net/profile/Davide_Boscaini/publication/278011501_Learning_class-specific_descriptors_for_deformable_shapes_using_localized_spectral_convolutional_networks/links/55782d4908aeacff2001ce99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CNN for 3D shape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SY1706132 </a:t>
            </a:r>
            <a:r>
              <a:rPr lang="zh-CN" altLang="en-US" dirty="0" smtClean="0"/>
              <a:t>陈志远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Monifold</a:t>
            </a:r>
            <a:r>
              <a:rPr lang="en-US" altLang="zh-CN" dirty="0" smtClean="0"/>
              <a:t>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 smooth manifold meshes</a:t>
            </a:r>
          </a:p>
          <a:p>
            <a:endParaRPr lang="en-US" altLang="zh-CN" dirty="0"/>
          </a:p>
          <a:p>
            <a:r>
              <a:rPr lang="en-US" altLang="zh-CN" dirty="0" smtClean="0"/>
              <a:t>If the model is complex, not suitable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2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Multiview</a:t>
            </a:r>
            <a:r>
              <a:rPr lang="en-US" altLang="zh-CN" dirty="0" smtClean="0"/>
              <a:t>-based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Charles </a:t>
            </a:r>
            <a:r>
              <a:rPr lang="en-US" altLang="zh-CN" dirty="0" err="1"/>
              <a:t>Ruizhongtai</a:t>
            </a:r>
            <a:r>
              <a:rPr lang="en-US" altLang="zh-CN" dirty="0"/>
              <a:t> Qi, </a:t>
            </a:r>
            <a:r>
              <a:rPr lang="en-US" altLang="zh-CN" dirty="0" err="1"/>
              <a:t>Hao</a:t>
            </a:r>
            <a:r>
              <a:rPr lang="en-US" altLang="zh-CN" dirty="0"/>
              <a:t> Su, Matthias </a:t>
            </a:r>
            <a:r>
              <a:rPr lang="en-US" altLang="zh-CN" dirty="0" err="1"/>
              <a:t>Nießner</a:t>
            </a:r>
            <a:r>
              <a:rPr lang="en-US" altLang="zh-CN" dirty="0"/>
              <a:t>, Angela Dai, </a:t>
            </a:r>
            <a:r>
              <a:rPr lang="en-US" altLang="zh-CN" dirty="0" err="1"/>
              <a:t>Mengyuan</a:t>
            </a:r>
            <a:r>
              <a:rPr lang="en-US" altLang="zh-CN" dirty="0"/>
              <a:t> Yan, and Leonidas J. </a:t>
            </a:r>
            <a:r>
              <a:rPr lang="en-US" altLang="zh-CN" dirty="0" err="1"/>
              <a:t>Guibas</a:t>
            </a:r>
            <a:r>
              <a:rPr lang="en-US" altLang="zh-CN" dirty="0"/>
              <a:t>. 2016. </a:t>
            </a:r>
            <a:r>
              <a:rPr lang="en-US" altLang="zh-CN" u="sng" dirty="0">
                <a:hlinkClick r:id="rId2"/>
              </a:rPr>
              <a:t>Volumetric and multi-view CNNs for object classification on 3D data</a:t>
            </a:r>
            <a:r>
              <a:rPr lang="en-US" altLang="zh-CN" dirty="0"/>
              <a:t>. In Computer Vision and Pattern Recognition (CVPR)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849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Multiview</a:t>
            </a:r>
            <a:r>
              <a:rPr lang="en-US" altLang="zh-CN" dirty="0" smtClean="0"/>
              <a:t>-based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25" y="1828800"/>
            <a:ext cx="5527662" cy="3372811"/>
          </a:xfrm>
        </p:spPr>
      </p:pic>
    </p:spTree>
    <p:extLst>
      <p:ext uri="{BB962C8B-B14F-4D97-AF65-F5344CB8AC3E}">
        <p14:creationId xmlns:p14="http://schemas.microsoft.com/office/powerpoint/2010/main" val="395976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Multiview</a:t>
            </a:r>
            <a:r>
              <a:rPr lang="en-US" altLang="zh-CN" dirty="0" smtClean="0"/>
              <a:t>-based method </a:t>
            </a:r>
            <a:r>
              <a:rPr lang="en-US" altLang="zh-CN" dirty="0" smtClean="0"/>
              <a:t>Problem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Views Selection. (Numbers, Locations)</a:t>
            </a:r>
          </a:p>
          <a:p>
            <a:r>
              <a:rPr lang="en-US" altLang="zh-CN" dirty="0" smtClean="0"/>
              <a:t>self-occlusion &amp; full-cover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448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Octree-based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Gernot </a:t>
            </a:r>
            <a:r>
              <a:rPr lang="en-US" altLang="zh-CN" dirty="0" err="1"/>
              <a:t>Riegler</a:t>
            </a:r>
            <a:r>
              <a:rPr lang="en-US" altLang="zh-CN" dirty="0"/>
              <a:t>, Ali Osman </a:t>
            </a:r>
            <a:r>
              <a:rPr lang="en-US" altLang="zh-CN" dirty="0" err="1"/>
              <a:t>Ulusoy</a:t>
            </a:r>
            <a:r>
              <a:rPr lang="en-US" altLang="zh-CN" dirty="0"/>
              <a:t>, and Andreas Geiger. 2017. </a:t>
            </a:r>
            <a:r>
              <a:rPr lang="en-US" altLang="zh-CN" u="sng" dirty="0" err="1">
                <a:hlinkClick r:id="rId2"/>
              </a:rPr>
              <a:t>OctNet</a:t>
            </a:r>
            <a:r>
              <a:rPr lang="en-US" altLang="zh-CN" u="sng" dirty="0">
                <a:hlinkClick r:id="rId2"/>
              </a:rPr>
              <a:t>: Learning deep 3D representations at high resolutions</a:t>
            </a:r>
            <a:r>
              <a:rPr lang="en-US" altLang="zh-CN" dirty="0"/>
              <a:t>. In Computer Vision and Pattern Recognition(CVPR).</a:t>
            </a:r>
            <a:endParaRPr lang="zh-CN" altLang="zh-CN" dirty="0"/>
          </a:p>
          <a:p>
            <a:pPr lvl="0"/>
            <a:r>
              <a:rPr lang="en-US" altLang="zh-CN" dirty="0"/>
              <a:t>Wang P S, Liu Y, </a:t>
            </a:r>
            <a:r>
              <a:rPr lang="en-US" altLang="zh-CN" dirty="0" err="1"/>
              <a:t>Guo</a:t>
            </a:r>
            <a:r>
              <a:rPr lang="en-US" altLang="zh-CN" dirty="0"/>
              <a:t> Y X, et al.</a:t>
            </a:r>
            <a:r>
              <a:rPr lang="en-US" altLang="zh-CN" u="sng" dirty="0">
                <a:hlinkClick r:id="rId3"/>
              </a:rPr>
              <a:t> O-CNN: octree-based convolutional neural networks for 3D shape analysis[J]</a:t>
            </a:r>
            <a:r>
              <a:rPr lang="en-US" altLang="zh-CN" dirty="0"/>
              <a:t>. </a:t>
            </a:r>
            <a:r>
              <a:rPr lang="en-US" altLang="zh-CN" dirty="0" err="1"/>
              <a:t>Acm</a:t>
            </a:r>
            <a:r>
              <a:rPr lang="en-US" altLang="zh-CN" dirty="0"/>
              <a:t> Transactions on Graphics, 2017, 36(4):72..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8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559" y="1958914"/>
            <a:ext cx="6410326" cy="30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8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OctNet</a:t>
            </a:r>
            <a:r>
              <a:rPr lang="en-US" altLang="zh-CN" dirty="0" smtClean="0"/>
              <a:t>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depth: 6           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ax memory: 64^3 (far smaller than it) Only surface survive</a:t>
            </a:r>
          </a:p>
          <a:p>
            <a:r>
              <a:rPr lang="en-US" altLang="zh-CN" dirty="0" smtClean="0"/>
              <a:t>Data Store: Dynamic. </a:t>
            </a:r>
            <a:r>
              <a:rPr lang="en-US" altLang="zh-CN" dirty="0" smtClean="0">
                <a:solidFill>
                  <a:srgbClr val="FF0000"/>
                </a:solidFill>
              </a:rPr>
              <a:t>Not suitable for GPU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13" y="3604126"/>
            <a:ext cx="6407451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57" y="1908533"/>
            <a:ext cx="6079104" cy="3609860"/>
          </a:xfrm>
        </p:spPr>
      </p:pic>
    </p:spTree>
    <p:extLst>
      <p:ext uri="{BB962C8B-B14F-4D97-AF65-F5344CB8AC3E}">
        <p14:creationId xmlns:p14="http://schemas.microsoft.com/office/powerpoint/2010/main" val="67692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No-Limitation On Tree Depth.</a:t>
            </a:r>
          </a:p>
          <a:p>
            <a:r>
              <a:rPr lang="en-US" altLang="zh-CN" dirty="0" smtClean="0"/>
              <a:t>Data Store: Linear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39" y="3021989"/>
            <a:ext cx="8372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5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O-CNN 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 Data</a:t>
            </a:r>
          </a:p>
          <a:p>
            <a:r>
              <a:rPr lang="en-US" altLang="zh-CN" dirty="0" smtClean="0"/>
              <a:t>Efficient Computation</a:t>
            </a:r>
          </a:p>
          <a:p>
            <a:r>
              <a:rPr lang="en-US" altLang="zh-CN" dirty="0" smtClean="0"/>
              <a:t>Information Spread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91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 is Awesome</a:t>
            </a:r>
            <a:r>
              <a:rPr lang="zh-CN" altLang="en-US" dirty="0"/>
              <a:t> </a:t>
            </a:r>
            <a:r>
              <a:rPr lang="en-US" altLang="zh-CN" dirty="0" smtClean="0"/>
              <a:t>in </a:t>
            </a:r>
            <a:r>
              <a:rPr lang="en-US" altLang="zh-CN" b="1" dirty="0" smtClean="0"/>
              <a:t>2D</a:t>
            </a:r>
            <a:r>
              <a:rPr lang="en-US" altLang="zh-CN" dirty="0" smtClean="0"/>
              <a:t> image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LeNet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GoogleNet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VGG</a:t>
            </a:r>
          </a:p>
          <a:p>
            <a:pPr marL="0" indent="0">
              <a:buNone/>
            </a:pPr>
            <a:r>
              <a:rPr lang="en-US" altLang="zh-CN" dirty="0" err="1" smtClean="0"/>
              <a:t>ResNet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SENet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956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Environment: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about apply CNN in 3D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Problem: Data Structure(</a:t>
            </a:r>
            <a:r>
              <a:rPr lang="en-US" altLang="zh-CN" dirty="0" err="1" smtClean="0"/>
              <a:t>Mesh?Voxel</a:t>
            </a:r>
            <a:r>
              <a:rPr lang="en-US" altLang="zh-CN" dirty="0" smtClean="0"/>
              <a:t>? Point Cloud? Or </a:t>
            </a:r>
            <a:r>
              <a:rPr lang="en-US" altLang="zh-CN" dirty="0" err="1" smtClean="0"/>
              <a:t>sth</a:t>
            </a:r>
            <a:r>
              <a:rPr lang="en-US" altLang="zh-CN" dirty="0"/>
              <a:t> </a:t>
            </a:r>
            <a:r>
              <a:rPr lang="en-US" altLang="zh-CN" dirty="0" smtClean="0"/>
              <a:t>else?)</a:t>
            </a:r>
          </a:p>
          <a:p>
            <a:r>
              <a:rPr lang="en-US" altLang="zh-CN" dirty="0" smtClean="0"/>
              <a:t>Limitation: </a:t>
            </a:r>
            <a:r>
              <a:rPr lang="en-US" altLang="zh-CN" dirty="0" err="1" smtClean="0"/>
              <a:t>Meomery</a:t>
            </a:r>
            <a:r>
              <a:rPr lang="en-US" altLang="zh-CN" dirty="0" smtClean="0"/>
              <a:t> (3D model is big)</a:t>
            </a:r>
          </a:p>
          <a:p>
            <a:r>
              <a:rPr lang="en-US" altLang="zh-CN" dirty="0" smtClean="0"/>
              <a:t>                 Time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also because 3D model is big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30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Voxel-based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D. </a:t>
            </a:r>
            <a:r>
              <a:rPr lang="en-US" altLang="zh-CN" dirty="0" err="1"/>
              <a:t>Maturana</a:t>
            </a:r>
            <a:r>
              <a:rPr lang="en-US" altLang="zh-CN" dirty="0"/>
              <a:t> and S. Scherer. 2015. </a:t>
            </a:r>
            <a:r>
              <a:rPr lang="en-US" altLang="zh-CN" u="sng" dirty="0" err="1">
                <a:hlinkClick r:id="rId2"/>
              </a:rPr>
              <a:t>VoxNet</a:t>
            </a:r>
            <a:r>
              <a:rPr lang="en-US" altLang="zh-CN" u="sng" dirty="0">
                <a:hlinkClick r:id="rId2"/>
              </a:rPr>
              <a:t>: a 3D convolutional neural network for real-time object recognition</a:t>
            </a:r>
            <a:r>
              <a:rPr lang="en-US" altLang="zh-CN" dirty="0"/>
              <a:t>. In International Conference on Intelligent Robots and Systems (IROS)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Full 3D Conv. On the Voxel Matrix.</a:t>
            </a:r>
          </a:p>
        </p:txBody>
      </p:sp>
    </p:spTree>
    <p:extLst>
      <p:ext uri="{BB962C8B-B14F-4D97-AF65-F5344CB8AC3E}">
        <p14:creationId xmlns:p14="http://schemas.microsoft.com/office/powerpoint/2010/main" val="267667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Voxel-based Method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It’s Rough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699" y="1825625"/>
            <a:ext cx="3942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Problem: Information stores in </a:t>
            </a:r>
            <a:r>
              <a:rPr lang="en-US" altLang="zh-CN" dirty="0" smtClean="0">
                <a:solidFill>
                  <a:srgbClr val="FF0000"/>
                </a:solidFill>
              </a:rPr>
              <a:t>Surface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75" y="1886744"/>
            <a:ext cx="46672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Manifold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D. </a:t>
            </a:r>
            <a:r>
              <a:rPr lang="en-US" altLang="zh-CN" dirty="0" err="1" smtClean="0"/>
              <a:t>Boscaini</a:t>
            </a:r>
            <a:r>
              <a:rPr lang="en-US" altLang="zh-CN" dirty="0" smtClean="0"/>
              <a:t>, J. </a:t>
            </a:r>
            <a:r>
              <a:rPr lang="en-US" altLang="zh-CN" dirty="0" err="1" smtClean="0"/>
              <a:t>Masci</a:t>
            </a:r>
            <a:r>
              <a:rPr lang="en-US" altLang="zh-CN" dirty="0" smtClean="0"/>
              <a:t>, S. </a:t>
            </a:r>
            <a:r>
              <a:rPr lang="en-US" altLang="zh-CN" dirty="0" err="1" smtClean="0"/>
              <a:t>Melzi</a:t>
            </a:r>
            <a:r>
              <a:rPr lang="en-US" altLang="zh-CN" dirty="0" smtClean="0"/>
              <a:t>, M. M. Bronstein, U. Castellani, and P. Vandergheynst.2015. </a:t>
            </a:r>
            <a:r>
              <a:rPr lang="en-US" altLang="zh-CN" dirty="0" smtClean="0">
                <a:hlinkClick r:id="rId2"/>
              </a:rPr>
              <a:t>Learning class-</a:t>
            </a:r>
            <a:r>
              <a:rPr lang="en-US" altLang="zh-CN" dirty="0" err="1" smtClean="0">
                <a:hlinkClick r:id="rId2"/>
              </a:rPr>
              <a:t>specifc</a:t>
            </a:r>
            <a:r>
              <a:rPr lang="en-US" altLang="zh-CN" dirty="0" smtClean="0">
                <a:hlinkClick r:id="rId2"/>
              </a:rPr>
              <a:t> descriptors for deformable shapes using </a:t>
            </a:r>
            <a:r>
              <a:rPr lang="en-US" altLang="zh-CN" dirty="0" err="1" smtClean="0">
                <a:hlinkClick r:id="rId2"/>
              </a:rPr>
              <a:t>localizedspectral</a:t>
            </a:r>
            <a:r>
              <a:rPr lang="en-US" altLang="zh-CN" dirty="0" smtClean="0">
                <a:hlinkClick r:id="rId2"/>
              </a:rPr>
              <a:t> convolutional networks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Comput</a:t>
            </a:r>
            <a:r>
              <a:rPr lang="en-US" altLang="zh-CN" dirty="0" smtClean="0"/>
              <a:t>. Graph. Forum 34, 5 (2015), 13–23.</a:t>
            </a:r>
          </a:p>
          <a:p>
            <a:r>
              <a:rPr lang="en-US" altLang="zh-CN" dirty="0"/>
              <a:t>M. M. Bronstein, J. </a:t>
            </a:r>
            <a:r>
              <a:rPr lang="en-US" altLang="zh-CN" dirty="0" err="1"/>
              <a:t>Bruna</a:t>
            </a:r>
            <a:r>
              <a:rPr lang="en-US" altLang="zh-CN" dirty="0"/>
              <a:t>, Y. </a:t>
            </a:r>
            <a:r>
              <a:rPr lang="en-US" altLang="zh-CN" dirty="0" err="1"/>
              <a:t>LeCun</a:t>
            </a:r>
            <a:r>
              <a:rPr lang="en-US" altLang="zh-CN" dirty="0"/>
              <a:t>, A. </a:t>
            </a:r>
            <a:r>
              <a:rPr lang="en-US" altLang="zh-CN" dirty="0" err="1"/>
              <a:t>Szlam</a:t>
            </a:r>
            <a:r>
              <a:rPr lang="en-US" altLang="zh-CN" dirty="0"/>
              <a:t>, and P. </a:t>
            </a:r>
            <a:r>
              <a:rPr lang="en-US" altLang="zh-CN" dirty="0" err="1"/>
              <a:t>Vandergheynst</a:t>
            </a:r>
            <a:r>
              <a:rPr lang="en-US" altLang="zh-CN" dirty="0"/>
              <a:t>. 2017. </a:t>
            </a:r>
            <a:r>
              <a:rPr lang="en-US" altLang="zh-CN" u="sng" dirty="0">
                <a:hlinkClick r:id="rId3"/>
              </a:rPr>
              <a:t>Geometric deep learning: going beyond Euclidean data</a:t>
            </a:r>
            <a:r>
              <a:rPr lang="en-US" altLang="zh-CN" dirty="0"/>
              <a:t>. IEEE Sig. Proc. Magazine (2017).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9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Monifold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370" y="1825625"/>
            <a:ext cx="4107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Monifold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parameterize the 3D surfaces to regularly sampled feature images</a:t>
            </a:r>
          </a:p>
          <a:p>
            <a:r>
              <a:rPr lang="en-US" altLang="zh-CN" dirty="0" smtClean="0"/>
              <a:t>2D patches</a:t>
            </a:r>
          </a:p>
          <a:p>
            <a:r>
              <a:rPr lang="en-US" altLang="zh-CN" dirty="0" smtClean="0"/>
              <a:t>geometry images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Use 2D CNN to analyze it.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PROBLEM?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96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428</Words>
  <Application>Microsoft Office PowerPoint</Application>
  <PresentationFormat>宽屏</PresentationFormat>
  <Paragraphs>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CNN for 3D shape analysis</vt:lpstr>
      <vt:lpstr>CNN is Awesome in 2D image analysis</vt:lpstr>
      <vt:lpstr>How about apply CNN in 3D space</vt:lpstr>
      <vt:lpstr>Voxel-based Method</vt:lpstr>
      <vt:lpstr>Voxel-based Method（It’s Rough）</vt:lpstr>
      <vt:lpstr>Problem: Information stores in Surface</vt:lpstr>
      <vt:lpstr>Manifold</vt:lpstr>
      <vt:lpstr>Monifold</vt:lpstr>
      <vt:lpstr>Monifold</vt:lpstr>
      <vt:lpstr>Monifold Problems</vt:lpstr>
      <vt:lpstr>Multiview-based method</vt:lpstr>
      <vt:lpstr>Multiview-based method</vt:lpstr>
      <vt:lpstr>Multiview-based method Problem </vt:lpstr>
      <vt:lpstr>Octree-based Method</vt:lpstr>
      <vt:lpstr>Octree</vt:lpstr>
      <vt:lpstr>OctNet methods</vt:lpstr>
      <vt:lpstr>Convolution </vt:lpstr>
      <vt:lpstr>O-CNN</vt:lpstr>
      <vt:lpstr>O-CNN advantages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for 3D shape analysis</dc:title>
  <dc:creator>Windows 用户</dc:creator>
  <cp:lastModifiedBy>Windows 用户</cp:lastModifiedBy>
  <cp:revision>8</cp:revision>
  <dcterms:created xsi:type="dcterms:W3CDTF">2017-12-23T14:40:17Z</dcterms:created>
  <dcterms:modified xsi:type="dcterms:W3CDTF">2017-12-23T15:42:18Z</dcterms:modified>
</cp:coreProperties>
</file>