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9" r:id="rId3"/>
    <p:sldId id="268" r:id="rId4"/>
    <p:sldId id="270" r:id="rId5"/>
    <p:sldId id="271" r:id="rId6"/>
    <p:sldId id="272" r:id="rId7"/>
    <p:sldId id="273" r:id="rId8"/>
    <p:sldId id="274" r:id="rId9"/>
    <p:sldId id="275" r:id="rId10"/>
    <p:sldId id="277" r:id="rId11"/>
    <p:sldId id="278" r:id="rId12"/>
    <p:sldId id="276" r:id="rId13"/>
    <p:sldId id="266" r:id="rId14"/>
    <p:sldId id="267" r:id="rId15"/>
    <p:sldId id="258" r:id="rId16"/>
    <p:sldId id="261" r:id="rId17"/>
    <p:sldId id="262" r:id="rId18"/>
    <p:sldId id="263" r:id="rId19"/>
    <p:sldId id="279" r:id="rId20"/>
    <p:sldId id="280" r:id="rId21"/>
    <p:sldId id="281" r:id="rId22"/>
    <p:sldId id="264" r:id="rId23"/>
    <p:sldId id="282" r:id="rId24"/>
    <p:sldId id="265" r:id="rId25"/>
  </p:sldIdLst>
  <p:sldSz cx="9144000" cy="6858000" type="screen4x3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72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4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265869C-FEF7-4CD3-A10C-705CE528BCD1}" type="datetimeFigureOut">
              <a:rPr lang="zh-CN" altLang="en-US"/>
              <a:pPr>
                <a:defRPr/>
              </a:pPr>
              <a:t>2014/4/8 Tuesday</a:t>
            </a:fld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29A1BCB-20DD-452C-8365-151D626C05F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5374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571959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48068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29584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581277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80512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93201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041085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188866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378304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123549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52584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897194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40519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170063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174637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8087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01131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88774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85164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14060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06119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34672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00093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Espace réservé de la dat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536CAD-7655-4732-AEF9-D9C658A66CA1}" type="datetimeFigureOut">
              <a:rPr lang="fr-FR" altLang="zh-CN"/>
              <a:pPr>
                <a:defRPr/>
              </a:pPr>
              <a:t>08/04/2014</a:t>
            </a:fld>
            <a:endParaRPr lang="fr-FR" altLang="zh-CN"/>
          </a:p>
        </p:txBody>
      </p:sp>
      <p:sp>
        <p:nvSpPr>
          <p:cNvPr id="5" name="Espace réservé du pied de pag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Espace réservé du numéro de diapositiv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FFCF4-8C4D-4CFC-B606-526CAA1A62CE}" type="slidenum">
              <a:rPr lang="fr-FR" altLang="zh-CN"/>
              <a:pPr>
                <a:defRPr/>
              </a:pPr>
              <a:t>‹#›</a:t>
            </a:fld>
            <a:endParaRPr lang="fr-FR" altLang="zh-CN"/>
          </a:p>
        </p:txBody>
      </p:sp>
    </p:spTree>
    <p:extLst>
      <p:ext uri="{BB962C8B-B14F-4D97-AF65-F5344CB8AC3E}">
        <p14:creationId xmlns:p14="http://schemas.microsoft.com/office/powerpoint/2010/main" val="308844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Espace réservé de la dat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1A739A-61C7-4CC8-A189-0AAEA8F9C833}" type="datetimeFigureOut">
              <a:rPr lang="fr-FR" altLang="zh-CN"/>
              <a:pPr>
                <a:defRPr/>
              </a:pPr>
              <a:t>08/04/2014</a:t>
            </a:fld>
            <a:endParaRPr lang="fr-FR" altLang="zh-CN"/>
          </a:p>
        </p:txBody>
      </p:sp>
      <p:sp>
        <p:nvSpPr>
          <p:cNvPr id="5" name="Espace réservé du pied de pag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Espace réservé du numéro de diapositiv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D33CD-2BE6-4A11-ACB9-908079F2A0F8}" type="slidenum">
              <a:rPr lang="fr-FR" altLang="zh-CN"/>
              <a:pPr>
                <a:defRPr/>
              </a:pPr>
              <a:t>‹#›</a:t>
            </a:fld>
            <a:endParaRPr lang="fr-FR" altLang="zh-CN"/>
          </a:p>
        </p:txBody>
      </p:sp>
    </p:spTree>
    <p:extLst>
      <p:ext uri="{BB962C8B-B14F-4D97-AF65-F5344CB8AC3E}">
        <p14:creationId xmlns:p14="http://schemas.microsoft.com/office/powerpoint/2010/main" val="53920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Espace réservé de la dat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7D084C-C460-42C2-B803-C388F32DD84E}" type="datetimeFigureOut">
              <a:rPr lang="fr-FR" altLang="zh-CN"/>
              <a:pPr>
                <a:defRPr/>
              </a:pPr>
              <a:t>08/04/2014</a:t>
            </a:fld>
            <a:endParaRPr lang="fr-FR" altLang="zh-CN"/>
          </a:p>
        </p:txBody>
      </p:sp>
      <p:sp>
        <p:nvSpPr>
          <p:cNvPr id="5" name="Espace réservé du pied de pag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Espace réservé du numéro de diapositiv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BDDF1E-7529-42E4-BB75-DB6327545E7E}" type="slidenum">
              <a:rPr lang="fr-FR" altLang="zh-CN"/>
              <a:pPr>
                <a:defRPr/>
              </a:pPr>
              <a:t>‹#›</a:t>
            </a:fld>
            <a:endParaRPr lang="fr-FR" altLang="zh-CN"/>
          </a:p>
        </p:txBody>
      </p:sp>
    </p:spTree>
    <p:extLst>
      <p:ext uri="{BB962C8B-B14F-4D97-AF65-F5344CB8AC3E}">
        <p14:creationId xmlns:p14="http://schemas.microsoft.com/office/powerpoint/2010/main" val="22586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Espace réservé de la dat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F40EE-9D83-443F-9A21-80CB7558633A}" type="datetimeFigureOut">
              <a:rPr lang="fr-FR" altLang="zh-CN"/>
              <a:pPr>
                <a:defRPr/>
              </a:pPr>
              <a:t>08/04/2014</a:t>
            </a:fld>
            <a:endParaRPr lang="fr-FR" altLang="zh-CN"/>
          </a:p>
        </p:txBody>
      </p:sp>
      <p:sp>
        <p:nvSpPr>
          <p:cNvPr id="5" name="Espace réservé du pied de pag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Espace réservé du numéro de diapositiv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BBC785-BC9D-4D63-9EA5-665B7A6D1704}" type="slidenum">
              <a:rPr lang="fr-FR" altLang="zh-CN"/>
              <a:pPr>
                <a:defRPr/>
              </a:pPr>
              <a:t>‹#›</a:t>
            </a:fld>
            <a:endParaRPr lang="fr-FR" altLang="zh-CN"/>
          </a:p>
        </p:txBody>
      </p:sp>
    </p:spTree>
    <p:extLst>
      <p:ext uri="{BB962C8B-B14F-4D97-AF65-F5344CB8AC3E}">
        <p14:creationId xmlns:p14="http://schemas.microsoft.com/office/powerpoint/2010/main" val="158401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Espace réservé de la dat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4BF79-AC21-401B-89AF-F8493666F6FB}" type="datetimeFigureOut">
              <a:rPr lang="fr-FR" altLang="zh-CN"/>
              <a:pPr>
                <a:defRPr/>
              </a:pPr>
              <a:t>08/04/2014</a:t>
            </a:fld>
            <a:endParaRPr lang="fr-FR" altLang="zh-CN"/>
          </a:p>
        </p:txBody>
      </p:sp>
      <p:sp>
        <p:nvSpPr>
          <p:cNvPr id="5" name="Espace réservé du pied de pag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Espace réservé du numéro de diapositiv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B4125-51E5-4CF8-B422-906936A34300}" type="slidenum">
              <a:rPr lang="fr-FR" altLang="zh-CN"/>
              <a:pPr>
                <a:defRPr/>
              </a:pPr>
              <a:t>‹#›</a:t>
            </a:fld>
            <a:endParaRPr lang="fr-FR" altLang="zh-CN"/>
          </a:p>
        </p:txBody>
      </p:sp>
    </p:spTree>
    <p:extLst>
      <p:ext uri="{BB962C8B-B14F-4D97-AF65-F5344CB8AC3E}">
        <p14:creationId xmlns:p14="http://schemas.microsoft.com/office/powerpoint/2010/main" val="39082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Espace réservé de la dat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13EE5D-85AD-4F60-BED8-8376D67EC373}" type="datetimeFigureOut">
              <a:rPr lang="fr-FR" altLang="zh-CN"/>
              <a:pPr>
                <a:defRPr/>
              </a:pPr>
              <a:t>08/04/2014</a:t>
            </a:fld>
            <a:endParaRPr lang="fr-FR" altLang="zh-CN"/>
          </a:p>
        </p:txBody>
      </p:sp>
      <p:sp>
        <p:nvSpPr>
          <p:cNvPr id="6" name="Espace réservé du pied de pag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Espace réservé du numéro de diapositiv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D3F786-1B65-48C7-9835-0C62430A0BA9}" type="slidenum">
              <a:rPr lang="fr-FR" altLang="zh-CN"/>
              <a:pPr>
                <a:defRPr/>
              </a:pPr>
              <a:t>‹#›</a:t>
            </a:fld>
            <a:endParaRPr lang="fr-FR" altLang="zh-CN"/>
          </a:p>
        </p:txBody>
      </p:sp>
    </p:spTree>
    <p:extLst>
      <p:ext uri="{BB962C8B-B14F-4D97-AF65-F5344CB8AC3E}">
        <p14:creationId xmlns:p14="http://schemas.microsoft.com/office/powerpoint/2010/main" val="184082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Espace réservé de la dat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A69804-937D-4B7C-81A9-08AFBDF47003}" type="datetimeFigureOut">
              <a:rPr lang="fr-FR" altLang="zh-CN"/>
              <a:pPr>
                <a:defRPr/>
              </a:pPr>
              <a:t>08/04/2014</a:t>
            </a:fld>
            <a:endParaRPr lang="fr-FR" altLang="zh-CN"/>
          </a:p>
        </p:txBody>
      </p:sp>
      <p:sp>
        <p:nvSpPr>
          <p:cNvPr id="8" name="Espace réservé du pied de pag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Espace réservé du numéro de diapositiv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CD429-BC80-4E67-89B9-2B71ED8340D3}" type="slidenum">
              <a:rPr lang="fr-FR" altLang="zh-CN"/>
              <a:pPr>
                <a:defRPr/>
              </a:pPr>
              <a:t>‹#›</a:t>
            </a:fld>
            <a:endParaRPr lang="fr-FR" altLang="zh-CN"/>
          </a:p>
        </p:txBody>
      </p:sp>
    </p:spTree>
    <p:extLst>
      <p:ext uri="{BB962C8B-B14F-4D97-AF65-F5344CB8AC3E}">
        <p14:creationId xmlns:p14="http://schemas.microsoft.com/office/powerpoint/2010/main" val="167756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Espace réservé de la dat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95055-AEA5-4342-9828-17105080B386}" type="datetimeFigureOut">
              <a:rPr lang="fr-FR" altLang="zh-CN"/>
              <a:pPr>
                <a:defRPr/>
              </a:pPr>
              <a:t>08/04/2014</a:t>
            </a:fld>
            <a:endParaRPr lang="fr-FR" altLang="zh-CN"/>
          </a:p>
        </p:txBody>
      </p:sp>
      <p:sp>
        <p:nvSpPr>
          <p:cNvPr id="4" name="Espace réservé du pied de pag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Espace réservé du numéro de diapositiv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FEA28-4E93-44BB-A921-E69394201873}" type="slidenum">
              <a:rPr lang="fr-FR" altLang="zh-CN"/>
              <a:pPr>
                <a:defRPr/>
              </a:pPr>
              <a:t>‹#›</a:t>
            </a:fld>
            <a:endParaRPr lang="fr-FR" altLang="zh-CN"/>
          </a:p>
        </p:txBody>
      </p:sp>
    </p:spTree>
    <p:extLst>
      <p:ext uri="{BB962C8B-B14F-4D97-AF65-F5344CB8AC3E}">
        <p14:creationId xmlns:p14="http://schemas.microsoft.com/office/powerpoint/2010/main" val="18173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78B96-0D0C-42AC-9FE3-80E8BAC566F1}" type="datetimeFigureOut">
              <a:rPr lang="fr-FR" altLang="zh-CN"/>
              <a:pPr>
                <a:defRPr/>
              </a:pPr>
              <a:t>08/04/2014</a:t>
            </a:fld>
            <a:endParaRPr lang="fr-FR" altLang="zh-CN"/>
          </a:p>
        </p:txBody>
      </p:sp>
      <p:sp>
        <p:nvSpPr>
          <p:cNvPr id="3" name="Espace réservé du pied de pag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Espace réservé du numéro de diapositiv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B4C504-412D-4010-B675-840A0F603542}" type="slidenum">
              <a:rPr lang="fr-FR" altLang="zh-CN"/>
              <a:pPr>
                <a:defRPr/>
              </a:pPr>
              <a:t>‹#›</a:t>
            </a:fld>
            <a:endParaRPr lang="fr-FR" altLang="zh-CN"/>
          </a:p>
        </p:txBody>
      </p:sp>
    </p:spTree>
    <p:extLst>
      <p:ext uri="{BB962C8B-B14F-4D97-AF65-F5344CB8AC3E}">
        <p14:creationId xmlns:p14="http://schemas.microsoft.com/office/powerpoint/2010/main" val="116253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Espace réservé de la dat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14B6-7FA0-4B7E-A0AF-84EA3E39460C}" type="datetimeFigureOut">
              <a:rPr lang="fr-FR" altLang="zh-CN"/>
              <a:pPr>
                <a:defRPr/>
              </a:pPr>
              <a:t>08/04/2014</a:t>
            </a:fld>
            <a:endParaRPr lang="fr-FR" altLang="zh-CN"/>
          </a:p>
        </p:txBody>
      </p:sp>
      <p:sp>
        <p:nvSpPr>
          <p:cNvPr id="6" name="Espace réservé du pied de pag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Espace réservé du numéro de diapositiv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344C85-F3E0-4FFD-A390-D5C445A5D539}" type="slidenum">
              <a:rPr lang="fr-FR" altLang="zh-CN"/>
              <a:pPr>
                <a:defRPr/>
              </a:pPr>
              <a:t>‹#›</a:t>
            </a:fld>
            <a:endParaRPr lang="fr-FR" altLang="zh-CN"/>
          </a:p>
        </p:txBody>
      </p:sp>
    </p:spTree>
    <p:extLst>
      <p:ext uri="{BB962C8B-B14F-4D97-AF65-F5344CB8AC3E}">
        <p14:creationId xmlns:p14="http://schemas.microsoft.com/office/powerpoint/2010/main" val="126134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Espace réservé de la dat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2D3278-A18D-4D59-9823-029196DFAD46}" type="datetimeFigureOut">
              <a:rPr lang="fr-FR" altLang="zh-CN"/>
              <a:pPr>
                <a:defRPr/>
              </a:pPr>
              <a:t>08/04/2014</a:t>
            </a:fld>
            <a:endParaRPr lang="fr-FR" altLang="zh-CN"/>
          </a:p>
        </p:txBody>
      </p:sp>
      <p:sp>
        <p:nvSpPr>
          <p:cNvPr id="6" name="Espace réservé du pied de pag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Espace réservé du numéro de diapositiv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5C5B16-5495-4079-AC7D-4FC82D1AE1EF}" type="slidenum">
              <a:rPr lang="fr-FR" altLang="zh-CN"/>
              <a:pPr>
                <a:defRPr/>
              </a:pPr>
              <a:t>‹#›</a:t>
            </a:fld>
            <a:endParaRPr lang="fr-FR" altLang="zh-CN"/>
          </a:p>
        </p:txBody>
      </p:sp>
    </p:spTree>
    <p:extLst>
      <p:ext uri="{BB962C8B-B14F-4D97-AF65-F5344CB8AC3E}">
        <p14:creationId xmlns:p14="http://schemas.microsoft.com/office/powerpoint/2010/main" val="426648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zh-CN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zh-CN" smtClean="0"/>
              <a:t>Cliquez pour modifier les styles du texte du masque</a:t>
            </a:r>
          </a:p>
          <a:p>
            <a:pPr lvl="1"/>
            <a:r>
              <a:rPr lang="fr-FR" altLang="zh-CN" smtClean="0"/>
              <a:t>Deuxième niveau</a:t>
            </a:r>
          </a:p>
          <a:p>
            <a:pPr lvl="2"/>
            <a:r>
              <a:rPr lang="fr-FR" altLang="zh-CN" smtClean="0"/>
              <a:t>Troisième niveau</a:t>
            </a:r>
          </a:p>
          <a:p>
            <a:pPr lvl="3"/>
            <a:r>
              <a:rPr lang="fr-FR" altLang="zh-CN" smtClean="0"/>
              <a:t>Quatrième niveau</a:t>
            </a:r>
          </a:p>
          <a:p>
            <a:pPr lvl="4"/>
            <a:r>
              <a:rPr lang="fr-FR" altLang="zh-CN" smtClean="0"/>
              <a:t>Cinquième niveau</a:t>
            </a:r>
          </a:p>
        </p:txBody>
      </p:sp>
      <p:sp>
        <p:nvSpPr>
          <p:cNvPr id="1028" name="Espace réservé de la dat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4D10794-C64B-4700-B082-480819882AA8}" type="datetimeFigureOut">
              <a:rPr lang="fr-FR" altLang="zh-CN"/>
              <a:pPr>
                <a:defRPr/>
              </a:pPr>
              <a:t>08/04/2014</a:t>
            </a:fld>
            <a:endParaRPr lang="fr-FR" altLang="zh-CN"/>
          </a:p>
        </p:txBody>
      </p:sp>
      <p:sp>
        <p:nvSpPr>
          <p:cNvPr id="1029" name="Espace réservé du pied de pag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Espace réservé du numéro de diapositiv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1EAC926-AB2F-44F9-BD48-8C3E43D9A88D}" type="slidenum">
              <a:rPr lang="fr-FR" altLang="zh-CN"/>
              <a:pPr>
                <a:defRPr/>
              </a:pPr>
              <a:t>‹#›</a:t>
            </a:fld>
            <a:endParaRPr lang="fr-FR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jpeg"/><Relationship Id="rId7" Type="http://schemas.microsoft.com/office/2007/relationships/hdphoto" Target="../media/hdphoto1.wd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jp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jpg"/><Relationship Id="rId5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04813"/>
            <a:ext cx="5327650" cy="108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2"/>
          <p:cNvSpPr txBox="1">
            <a:spLocks noChangeArrowheads="1"/>
          </p:cNvSpPr>
          <p:nvPr/>
        </p:nvSpPr>
        <p:spPr bwMode="auto">
          <a:xfrm>
            <a:off x="5724525" y="5876925"/>
            <a:ext cx="25218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2708920"/>
            <a:ext cx="9144000" cy="101566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 eaLnBrk="1" hangingPunct="1">
              <a:defRPr/>
            </a:pPr>
            <a:r>
              <a:rPr lang="zh-CN" altLang="en-US" sz="6000" b="1" dirty="0" smtClean="0">
                <a:ln/>
                <a:solidFill>
                  <a:schemeClr val="accent4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50800" dist="50800" dir="5400000" algn="ctr" rotWithShape="0">
                    <a:schemeClr val="bg1"/>
                  </a:outerShdw>
                </a:effectLst>
              </a:rPr>
              <a:t>浅谈 </a:t>
            </a:r>
            <a:r>
              <a:rPr lang="en-US" altLang="zh-CN" sz="6000" b="1" dirty="0" smtClean="0">
                <a:ln/>
                <a:solidFill>
                  <a:schemeClr val="accent4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50800" dist="50800" dir="5400000" algn="ctr" rotWithShape="0">
                    <a:schemeClr val="bg1"/>
                  </a:outerShdw>
                </a:effectLst>
              </a:rPr>
              <a:t>Web </a:t>
            </a:r>
            <a:r>
              <a:rPr lang="zh-CN" altLang="en-US" sz="6000" b="1" dirty="0" smtClean="0">
                <a:ln/>
                <a:solidFill>
                  <a:schemeClr val="accent4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50800" dist="50800" dir="5400000" algn="ctr" rotWithShape="0">
                    <a:schemeClr val="bg1"/>
                  </a:outerShdw>
                </a:effectLst>
              </a:rPr>
              <a:t>服务器</a:t>
            </a:r>
            <a:endParaRPr lang="zh-CN" altLang="en-US" sz="6000" b="1" dirty="0">
              <a:ln/>
              <a:solidFill>
                <a:schemeClr val="accent4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50800" dist="50800" dir="5400000" algn="ctr" rotWithShape="0">
                  <a:schemeClr val="bg1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952542"/>
            <a:ext cx="3421708" cy="697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7" t="36726" r="9177" b="34830"/>
          <a:stretch/>
        </p:blipFill>
        <p:spPr>
          <a:xfrm>
            <a:off x="3347864" y="4210031"/>
            <a:ext cx="5184576" cy="10801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764" y="2633240"/>
            <a:ext cx="2705100" cy="914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1600" y="4077072"/>
            <a:ext cx="1885563" cy="21219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035894"/>
            <a:ext cx="4191000" cy="15906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119449" y="955186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 smtClean="0">
                <a:solidFill>
                  <a:srgbClr val="727272"/>
                </a:solidFill>
              </a:rPr>
              <a:t>运行</a:t>
            </a:r>
            <a:endParaRPr lang="zh-CN" altLang="en-US" sz="6600" dirty="0">
              <a:solidFill>
                <a:srgbClr val="7272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025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952542"/>
            <a:ext cx="3421708" cy="697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框 10"/>
          <p:cNvSpPr txBox="1"/>
          <p:nvPr/>
        </p:nvSpPr>
        <p:spPr>
          <a:xfrm>
            <a:off x="1119449" y="955186"/>
            <a:ext cx="10310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 smtClean="0">
                <a:solidFill>
                  <a:srgbClr val="727272"/>
                </a:solidFill>
              </a:rPr>
              <a:t>和</a:t>
            </a:r>
            <a:endParaRPr lang="zh-CN" altLang="en-US" sz="6600" dirty="0">
              <a:solidFill>
                <a:srgbClr val="727272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043608" y="2996952"/>
            <a:ext cx="7388726" cy="1538915"/>
            <a:chOff x="1482800" y="2846064"/>
            <a:chExt cx="7388726" cy="1538915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2800" y="2864374"/>
              <a:ext cx="1502296" cy="1502296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52" t="35952" r="43143" b="40940"/>
            <a:stretch/>
          </p:blipFill>
          <p:spPr>
            <a:xfrm>
              <a:off x="6300192" y="3115541"/>
              <a:ext cx="2571334" cy="999962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98028" y="2846064"/>
              <a:ext cx="1655060" cy="15389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1537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952542"/>
            <a:ext cx="3421708" cy="697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1043608" y="1700808"/>
            <a:ext cx="7398439" cy="3568543"/>
            <a:chOff x="899592" y="1556792"/>
            <a:chExt cx="7398439" cy="3568543"/>
          </a:xfrm>
        </p:grpSpPr>
        <p:sp>
          <p:nvSpPr>
            <p:cNvPr id="2" name="文本框 1"/>
            <p:cNvSpPr txBox="1"/>
            <p:nvPr/>
          </p:nvSpPr>
          <p:spPr>
            <a:xfrm>
              <a:off x="899592" y="1556792"/>
              <a:ext cx="217656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0" dirty="0" smtClean="0">
                  <a:solidFill>
                    <a:srgbClr val="727272"/>
                  </a:solidFill>
                </a:rPr>
                <a:t>的</a:t>
              </a:r>
              <a:endParaRPr lang="zh-CN" altLang="en-US" sz="8000" dirty="0">
                <a:solidFill>
                  <a:srgbClr val="727272"/>
                </a:solidFill>
              </a:endParaRP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5816" y="2132856"/>
              <a:ext cx="2376264" cy="2376264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5292080" y="4355894"/>
              <a:ext cx="300595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400" dirty="0" smtClean="0">
                  <a:solidFill>
                    <a:srgbClr val="727272"/>
                  </a:solidFill>
                </a:rPr>
                <a:t>就是服务器</a:t>
              </a:r>
              <a:endParaRPr lang="zh-CN" altLang="en-US" sz="4400" dirty="0">
                <a:solidFill>
                  <a:srgbClr val="72727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1440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838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re 1"/>
          <p:cNvSpPr>
            <a:spLocks noGrp="1"/>
          </p:cNvSpPr>
          <p:nvPr>
            <p:ph type="title" idx="4294967295"/>
          </p:nvPr>
        </p:nvSpPr>
        <p:spPr>
          <a:xfrm>
            <a:off x="275004" y="2708920"/>
            <a:ext cx="8606284" cy="1143000"/>
          </a:xfrm>
        </p:spPr>
        <p:txBody>
          <a:bodyPr>
            <a:no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5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你有木</a:t>
            </a:r>
            <a:r>
              <a:rPr lang="zh-CN" altLang="en-US" sz="5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有想过为啥</a:t>
            </a:r>
            <a:r>
              <a:rPr lang="zh-CN" altLang="en-US" sz="5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就把网页打开了嘞？</a:t>
            </a:r>
            <a:endParaRPr lang="zh-CN" altLang="en-US" sz="54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952542"/>
            <a:ext cx="3421708" cy="697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076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952542"/>
            <a:ext cx="3421708" cy="697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组合 14"/>
          <p:cNvGrpSpPr/>
          <p:nvPr/>
        </p:nvGrpSpPr>
        <p:grpSpPr>
          <a:xfrm>
            <a:off x="395536" y="1052736"/>
            <a:ext cx="3277835" cy="2149971"/>
            <a:chOff x="493081" y="966614"/>
            <a:chExt cx="3681458" cy="2476500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5736" y="1215462"/>
              <a:ext cx="1978803" cy="1978803"/>
            </a:xfrm>
            <a:prstGeom prst="rect">
              <a:avLst/>
            </a:prstGeom>
          </p:spPr>
        </p:pic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93081" y="966614"/>
              <a:ext cx="2533650" cy="2476500"/>
            </a:xfrm>
            <a:prstGeom prst="rect">
              <a:avLst/>
            </a:prstGeom>
          </p:spPr>
        </p:pic>
      </p:grpSp>
      <p:grpSp>
        <p:nvGrpSpPr>
          <p:cNvPr id="14" name="组合 13"/>
          <p:cNvGrpSpPr/>
          <p:nvPr/>
        </p:nvGrpSpPr>
        <p:grpSpPr>
          <a:xfrm>
            <a:off x="4716016" y="2986683"/>
            <a:ext cx="3997772" cy="2908406"/>
            <a:chOff x="4448150" y="2578794"/>
            <a:chExt cx="4395144" cy="3196281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8150" y="3436530"/>
              <a:ext cx="1947397" cy="194739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1248" y="2578794"/>
              <a:ext cx="2772046" cy="3196281"/>
            </a:xfrm>
            <a:prstGeom prst="rect">
              <a:avLst/>
            </a:prstGeom>
          </p:spPr>
        </p:pic>
      </p:grpSp>
      <p:cxnSp>
        <p:nvCxnSpPr>
          <p:cNvPr id="17" name="直接箭头连接符 16"/>
          <p:cNvCxnSpPr/>
          <p:nvPr/>
        </p:nvCxnSpPr>
        <p:spPr>
          <a:xfrm>
            <a:off x="3358433" y="2986669"/>
            <a:ext cx="1296144" cy="87437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 rot="18182998">
            <a:off x="2237877" y="3182079"/>
            <a:ext cx="3591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!</a:t>
            </a:r>
            <a:r>
              <a:rPr lang="en-US" altLang="zh-CN" sz="2000" dirty="0"/>
              <a:t> #$&amp; </a:t>
            </a:r>
            <a:r>
              <a:rPr lang="en-US" altLang="zh-CN" sz="2000" dirty="0" smtClean="0"/>
              <a:t>@#$&amp; *   &amp;(* </a:t>
            </a:r>
            <a:r>
              <a:rPr lang="en-US" altLang="zh-CN" sz="2000" dirty="0"/>
              <a:t>!@#$&amp; </a:t>
            </a:r>
            <a:r>
              <a:rPr lang="en-US" altLang="zh-CN" sz="2000" dirty="0" smtClean="0"/>
              <a:t>*&amp;)</a:t>
            </a:r>
            <a:endParaRPr lang="zh-CN" altLang="en-US" sz="2000" dirty="0"/>
          </a:p>
        </p:txBody>
      </p:sp>
      <p:sp>
        <p:nvSpPr>
          <p:cNvPr id="19" name="上箭头 18"/>
          <p:cNvSpPr/>
          <p:nvPr/>
        </p:nvSpPr>
        <p:spPr>
          <a:xfrm>
            <a:off x="1019414" y="3418744"/>
            <a:ext cx="1008112" cy="12961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16216" y="5000561"/>
            <a:ext cx="264687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/>
              <a:t>有木有不知道</a:t>
            </a:r>
            <a:endParaRPr lang="en-US" altLang="zh-CN" sz="3200" b="1" dirty="0" smtClean="0"/>
          </a:p>
          <a:p>
            <a:pPr algn="ctr"/>
            <a:r>
              <a:rPr lang="zh-CN" altLang="en-US" sz="3200" b="1" dirty="0" smtClean="0"/>
              <a:t>这是啥的？？</a:t>
            </a:r>
            <a:endParaRPr lang="zh-CN" altLang="en-US" sz="32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Espace réservé du contenu 2"/>
          <p:cNvSpPr>
            <a:spLocks noGrp="1"/>
          </p:cNvSpPr>
          <p:nvPr>
            <p:ph idx="4294967295"/>
          </p:nvPr>
        </p:nvSpPr>
        <p:spPr>
          <a:xfrm>
            <a:off x="179512" y="1340768"/>
            <a:ext cx="8964488" cy="3332708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（给</a:t>
            </a:r>
            <a:r>
              <a:rPr lang="en-US" altLang="zh-CN" sz="2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一个片儿撒）：嗨！</a:t>
            </a:r>
            <a:r>
              <a:rPr lang="en-US" altLang="zh-CN" sz="2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SB</a:t>
            </a:r>
            <a:r>
              <a:rPr lang="zh-CN" altLang="en-US" sz="2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sz="28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（转</a:t>
            </a:r>
            <a:r>
              <a:rPr lang="zh-CN" altLang="en-US" sz="2800" dirty="0" smtClean="0">
                <a:solidFill>
                  <a:srgbClr val="7272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过头）：艹！叫老子干撒？！</a:t>
            </a:r>
            <a:endParaRPr lang="en-US" altLang="zh-CN" sz="2800" dirty="0" smtClean="0">
              <a:solidFill>
                <a:srgbClr val="7272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 dirty="0" smtClean="0">
                <a:solidFill>
                  <a:srgbClr val="7272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dirty="0" smtClean="0">
                <a:solidFill>
                  <a:srgbClr val="7272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：欠本大爷的钱该还了吧！！</a:t>
            </a:r>
            <a:endParaRPr lang="en-US" altLang="zh-CN" sz="2800" dirty="0" smtClean="0">
              <a:solidFill>
                <a:srgbClr val="7272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 dirty="0" smtClean="0">
                <a:solidFill>
                  <a:srgbClr val="7272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 dirty="0" smtClean="0">
                <a:solidFill>
                  <a:srgbClr val="7272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：让老子看看！！</a:t>
            </a:r>
            <a:r>
              <a:rPr lang="zh-CN" altLang="en-US" sz="2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（掏兜）给给给，赶紧滚远！</a:t>
            </a:r>
            <a:endParaRPr lang="en-US" altLang="zh-CN" sz="28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：刚好啊！（一溜烟跑了）</a:t>
            </a:r>
            <a:endParaRPr lang="en-US" altLang="zh-CN" sz="28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：唉</a:t>
            </a:r>
            <a:r>
              <a:rPr lang="en-US" altLang="zh-CN" sz="2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2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（在小本本上写下“</a:t>
            </a:r>
            <a:r>
              <a:rPr lang="en-US" altLang="zh-CN" sz="2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日，还</a:t>
            </a:r>
            <a:r>
              <a:rPr lang="en-US" altLang="zh-CN" sz="2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钱</a:t>
            </a:r>
            <a:r>
              <a:rPr lang="en-US" altLang="zh-CN" sz="2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2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元”）</a:t>
            </a:r>
            <a:endParaRPr lang="en-US" altLang="zh-CN" sz="28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……</a:t>
            </a:r>
          </a:p>
        </p:txBody>
      </p:sp>
      <p:pic>
        <p:nvPicPr>
          <p:cNvPr id="5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952542"/>
            <a:ext cx="3421708" cy="697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1769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952542"/>
            <a:ext cx="3421708" cy="697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51336" y="1124744"/>
            <a:ext cx="8406468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727272"/>
                </a:solidFill>
              </a:rPr>
              <a:t>建立连接</a:t>
            </a:r>
            <a:r>
              <a:rPr lang="en-US" altLang="zh-CN" sz="2800" dirty="0" smtClean="0">
                <a:solidFill>
                  <a:srgbClr val="727272"/>
                </a:solidFill>
              </a:rPr>
              <a:t>——</a:t>
            </a:r>
            <a:r>
              <a:rPr lang="zh-CN" altLang="en-US" sz="2800" dirty="0" smtClean="0">
                <a:solidFill>
                  <a:srgbClr val="727272"/>
                </a:solidFill>
              </a:rPr>
              <a:t>接收一个客户端连接</a:t>
            </a:r>
            <a:endParaRPr lang="en-US" altLang="zh-CN" sz="2800" dirty="0" smtClean="0">
              <a:solidFill>
                <a:srgbClr val="727272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727272"/>
                </a:solidFill>
              </a:rPr>
              <a:t>接收请求</a:t>
            </a:r>
            <a:r>
              <a:rPr lang="en-US" altLang="zh-CN" sz="2800" dirty="0" smtClean="0">
                <a:solidFill>
                  <a:srgbClr val="727272"/>
                </a:solidFill>
              </a:rPr>
              <a:t>——</a:t>
            </a:r>
            <a:r>
              <a:rPr lang="zh-CN" altLang="en-US" sz="2800" dirty="0" smtClean="0">
                <a:solidFill>
                  <a:srgbClr val="727272"/>
                </a:solidFill>
              </a:rPr>
              <a:t>接收请求报文</a:t>
            </a:r>
            <a:endParaRPr lang="en-US" altLang="zh-CN" sz="2800" dirty="0" smtClean="0">
              <a:solidFill>
                <a:srgbClr val="727272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727272"/>
                </a:solidFill>
              </a:rPr>
              <a:t>处理请求</a:t>
            </a:r>
            <a:r>
              <a:rPr lang="en-US" altLang="zh-CN" sz="2800" dirty="0" smtClean="0">
                <a:solidFill>
                  <a:srgbClr val="727272"/>
                </a:solidFill>
              </a:rPr>
              <a:t>——</a:t>
            </a:r>
            <a:r>
              <a:rPr lang="zh-CN" altLang="en-US" sz="2800" dirty="0" smtClean="0">
                <a:solidFill>
                  <a:srgbClr val="727272"/>
                </a:solidFill>
              </a:rPr>
              <a:t>对请求报文进行解释，并采取行动</a:t>
            </a:r>
            <a:endParaRPr lang="en-US" altLang="zh-CN" sz="2800" dirty="0" smtClean="0">
              <a:solidFill>
                <a:srgbClr val="727272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727272"/>
                </a:solidFill>
              </a:rPr>
              <a:t>访问资源</a:t>
            </a:r>
            <a:r>
              <a:rPr lang="en-US" altLang="zh-CN" sz="2800" dirty="0" smtClean="0">
                <a:solidFill>
                  <a:srgbClr val="727272"/>
                </a:solidFill>
              </a:rPr>
              <a:t>——</a:t>
            </a:r>
            <a:r>
              <a:rPr lang="zh-CN" altLang="en-US" sz="2800" dirty="0" smtClean="0">
                <a:solidFill>
                  <a:srgbClr val="727272"/>
                </a:solidFill>
              </a:rPr>
              <a:t>访问报文中指定的资源</a:t>
            </a:r>
            <a:endParaRPr lang="en-US" altLang="zh-CN" sz="2800" dirty="0" smtClean="0">
              <a:solidFill>
                <a:srgbClr val="727272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727272"/>
                </a:solidFill>
              </a:rPr>
              <a:t>构建响应</a:t>
            </a:r>
            <a:r>
              <a:rPr lang="en-US" altLang="zh-CN" sz="2800" dirty="0" smtClean="0">
                <a:solidFill>
                  <a:srgbClr val="727272"/>
                </a:solidFill>
              </a:rPr>
              <a:t>——</a:t>
            </a:r>
            <a:r>
              <a:rPr lang="zh-CN" altLang="en-US" sz="2800" dirty="0" smtClean="0">
                <a:solidFill>
                  <a:srgbClr val="727272"/>
                </a:solidFill>
              </a:rPr>
              <a:t>构建带有正确首部的</a:t>
            </a:r>
            <a:r>
              <a:rPr lang="en-US" altLang="zh-CN" sz="2800" dirty="0" smtClean="0">
                <a:solidFill>
                  <a:srgbClr val="727272"/>
                </a:solidFill>
              </a:rPr>
              <a:t>HTTP</a:t>
            </a:r>
            <a:r>
              <a:rPr lang="zh-CN" altLang="en-US" sz="2800" dirty="0" smtClean="0">
                <a:solidFill>
                  <a:srgbClr val="727272"/>
                </a:solidFill>
              </a:rPr>
              <a:t>响应报文</a:t>
            </a:r>
            <a:endParaRPr lang="en-US" altLang="zh-CN" sz="2800" dirty="0" smtClean="0">
              <a:solidFill>
                <a:srgbClr val="727272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727272"/>
                </a:solidFill>
              </a:rPr>
              <a:t>发送响应</a:t>
            </a:r>
            <a:r>
              <a:rPr lang="en-US" altLang="zh-CN" sz="2800" dirty="0" smtClean="0">
                <a:solidFill>
                  <a:srgbClr val="727272"/>
                </a:solidFill>
              </a:rPr>
              <a:t>——</a:t>
            </a:r>
            <a:r>
              <a:rPr lang="zh-CN" altLang="en-US" sz="2800" dirty="0" smtClean="0">
                <a:solidFill>
                  <a:srgbClr val="727272"/>
                </a:solidFill>
              </a:rPr>
              <a:t>将响应回送给客户端</a:t>
            </a:r>
            <a:endParaRPr lang="en-US" altLang="zh-CN" sz="2800" dirty="0" smtClean="0">
              <a:solidFill>
                <a:srgbClr val="727272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727272"/>
                </a:solidFill>
              </a:rPr>
              <a:t>记录事务处理过程</a:t>
            </a:r>
            <a:r>
              <a:rPr lang="en-US" altLang="zh-CN" sz="2800" dirty="0" smtClean="0">
                <a:solidFill>
                  <a:srgbClr val="727272"/>
                </a:solidFill>
              </a:rPr>
              <a:t>——</a:t>
            </a:r>
            <a:r>
              <a:rPr lang="zh-CN" altLang="en-US" sz="2800" dirty="0" smtClean="0">
                <a:solidFill>
                  <a:srgbClr val="727272"/>
                </a:solidFill>
              </a:rPr>
              <a:t>写入日志文件</a:t>
            </a:r>
            <a:endParaRPr lang="zh-CN" altLang="en-US" sz="2800" dirty="0">
              <a:solidFill>
                <a:srgbClr val="7272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702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952542"/>
            <a:ext cx="3421708" cy="697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843808" y="2636912"/>
            <a:ext cx="38779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dirty="0" smtClean="0">
                <a:solidFill>
                  <a:srgbClr val="727272"/>
                </a:solidFill>
              </a:rPr>
              <a:t>报文？</a:t>
            </a:r>
            <a:endParaRPr lang="zh-CN" altLang="en-US" sz="9600" dirty="0">
              <a:solidFill>
                <a:srgbClr val="7272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565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952542"/>
            <a:ext cx="3421708" cy="697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5" y="1748036"/>
            <a:ext cx="3333750" cy="22098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乘号 1"/>
          <p:cNvSpPr/>
          <p:nvPr/>
        </p:nvSpPr>
        <p:spPr>
          <a:xfrm>
            <a:off x="1475656" y="1196752"/>
            <a:ext cx="6192688" cy="331236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036644" y="4561122"/>
            <a:ext cx="3070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/>
              <a:t>NOT THIS</a:t>
            </a:r>
            <a:r>
              <a:rPr lang="zh-CN" altLang="en-US" sz="4000" b="1" dirty="0" smtClean="0"/>
              <a:t>！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260214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952542"/>
            <a:ext cx="3421708" cy="697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0" t="2751" r="958" b="5900"/>
          <a:stretch/>
        </p:blipFill>
        <p:spPr>
          <a:xfrm>
            <a:off x="1763688" y="1052736"/>
            <a:ext cx="5544616" cy="463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238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952542"/>
            <a:ext cx="3421708" cy="697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683568" y="2060848"/>
            <a:ext cx="838842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GET http://www.xiyoumobile.com/ HTTP/1.1</a:t>
            </a:r>
            <a:endParaRPr lang="zh-CN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Accept: text/html, application/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xhtml+xml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, */*</a:t>
            </a:r>
            <a:endParaRPr lang="zh-CN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Accept-Language: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zh-Hans,en-US;q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=0.7,en;q=0.3</a:t>
            </a:r>
            <a:endParaRPr lang="zh-CN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User-Agent: Mozilla/5.0 (Windows NT 6.3; WOW64; Trident/7.0; rv:11.0) like Gecko</a:t>
            </a:r>
            <a:endParaRPr lang="zh-CN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Accept-Encoding: </a:t>
            </a:r>
            <a:r>
              <a:rPr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gzip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, deflate</a:t>
            </a:r>
            <a:endParaRPr lang="zh-CN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Host: www.xiyoumobile.com</a:t>
            </a:r>
            <a:endParaRPr lang="zh-CN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DNT: 1</a:t>
            </a:r>
            <a:endParaRPr lang="zh-CN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Connection: Keep-Alive</a:t>
            </a:r>
            <a:endParaRPr lang="zh-CN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6016" y="4103514"/>
            <a:ext cx="1850246" cy="163675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314831" y="4629505"/>
            <a:ext cx="1664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Fiddler2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9392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952542"/>
            <a:ext cx="3421708" cy="697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251520" y="463952"/>
            <a:ext cx="860628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HTTP/1.1 200 OK</a:t>
            </a:r>
            <a:endParaRPr lang="zh-CN" altLang="en-US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Cache-Control: private</a:t>
            </a:r>
            <a:endParaRPr lang="zh-CN" altLang="en-US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Content-Type: text/html; charset=utf-8</a:t>
            </a:r>
            <a:endParaRPr lang="zh-CN" altLang="en-US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Vary: Accept-Encoding</a:t>
            </a:r>
            <a:endParaRPr lang="zh-CN" altLang="en-US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Server: Microsoft-IIS/7.5</a:t>
            </a:r>
            <a:endParaRPr lang="zh-CN" altLang="en-US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Set-Cookie: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ASP.NET_SessionId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=3plehrcx13ds1u2wu1cvt2dg; path=/;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HttpOnly</a:t>
            </a:r>
            <a:endParaRPr lang="zh-CN" altLang="en-US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X-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AspNet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-Version: 4.0.30319</a:t>
            </a:r>
            <a:endParaRPr lang="zh-CN" altLang="en-US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X-Powered-By: ASP.NET</a:t>
            </a:r>
            <a:endParaRPr lang="zh-CN" altLang="en-US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altLang="zh-CN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Date: Tue, 08 Apr 2014 15:15:52 GMT</a:t>
            </a:r>
            <a:endParaRPr lang="zh-CN" altLang="en-US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Content-Length: 12658</a:t>
            </a:r>
            <a:endParaRPr lang="zh-CN" altLang="en-US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zh-CN" altLang="en-US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zh-CN" altLang="en-US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zh-CN" altLang="en-US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&lt;!DOCTYPE html&gt;</a:t>
            </a:r>
            <a:endParaRPr lang="zh-CN" altLang="en-US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zh-CN" altLang="en-US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&lt;html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="http://www.w3.org/1999/xhtml"&gt;</a:t>
            </a:r>
            <a:endParaRPr lang="zh-CN" altLang="en-US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&lt;head&gt;&lt;meta name="viewport" content="width=device-width" charset="utf-8" /&gt;&lt;title&gt;</a:t>
            </a:r>
            <a:endParaRPr lang="zh-CN" altLang="en-US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zh-CN" altLang="en-US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西邮移动应用开发俱乐部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_</a:t>
            </a:r>
            <a:r>
              <a:rPr lang="zh-CN" altLang="en-US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主页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&lt;/title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&gt;</a:t>
            </a:r>
          </a:p>
          <a:p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………………………………</a:t>
            </a:r>
            <a:endParaRPr lang="zh-CN" altLang="en-US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307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952542"/>
            <a:ext cx="3421708" cy="697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022" y="836712"/>
            <a:ext cx="1502296" cy="150229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347864" y="1264695"/>
            <a:ext cx="5096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Apache -&gt; PHP</a:t>
            </a:r>
            <a:r>
              <a:rPr lang="zh-CN" altLang="en-US" sz="3600" dirty="0" smtClean="0"/>
              <a:t>、</a:t>
            </a:r>
            <a:r>
              <a:rPr lang="en-US" altLang="zh-CN" sz="3600" dirty="0" smtClean="0"/>
              <a:t>LAMP</a:t>
            </a:r>
            <a:endParaRPr lang="zh-CN" altLang="en-US" sz="36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5258" y="2636913"/>
            <a:ext cx="1655060" cy="153891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347863" y="3083204"/>
            <a:ext cx="5438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Microsoft IIS -&gt; ASP.NET</a:t>
            </a:r>
            <a:endParaRPr lang="zh-CN" altLang="en-US" sz="36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52" t="35952" r="43143" b="40940"/>
          <a:stretch/>
        </p:blipFill>
        <p:spPr>
          <a:xfrm>
            <a:off x="467543" y="4595372"/>
            <a:ext cx="2571334" cy="99996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347863" y="4772187"/>
            <a:ext cx="5301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/>
              <a:t>Nginx</a:t>
            </a:r>
            <a:r>
              <a:rPr lang="en-US" altLang="zh-CN" sz="3600" dirty="0" smtClean="0"/>
              <a:t> -&gt; PHP</a:t>
            </a:r>
            <a:r>
              <a:rPr lang="zh-CN" altLang="en-US" sz="3600" dirty="0" smtClean="0"/>
              <a:t>、反向代理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115697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952542"/>
            <a:ext cx="3421708" cy="697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3253632" y="2339496"/>
            <a:ext cx="3356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000000"/>
                </a:solidFill>
              </a:rPr>
              <a:t>Apache Tomcat</a:t>
            </a:r>
            <a:endParaRPr lang="zh-CN" altLang="en-US" sz="3600" dirty="0">
              <a:solidFill>
                <a:srgbClr val="00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5"/>
          <a:srcRect r="63306"/>
          <a:stretch/>
        </p:blipFill>
        <p:spPr>
          <a:xfrm>
            <a:off x="1341867" y="2119737"/>
            <a:ext cx="1530865" cy="10858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832" y="3588379"/>
            <a:ext cx="2971800" cy="11144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2040" y="3645024"/>
            <a:ext cx="3600400" cy="115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893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re 1"/>
          <p:cNvSpPr>
            <a:spLocks noGrp="1"/>
          </p:cNvSpPr>
          <p:nvPr>
            <p:ph type="title" idx="4294967295"/>
          </p:nvPr>
        </p:nvSpPr>
        <p:spPr>
          <a:xfrm>
            <a:off x="539552" y="2996952"/>
            <a:ext cx="8149530" cy="1143000"/>
          </a:xfrm>
        </p:spPr>
        <p:txBody>
          <a:bodyPr/>
          <a:lstStyle/>
          <a:p>
            <a:pPr eaLnBrk="1" hangingPunct="1"/>
            <a:r>
              <a:rPr lang="en-US" altLang="zh-CN" sz="13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endParaRPr lang="zh-CN" altLang="en-US" sz="13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952542"/>
            <a:ext cx="3421708" cy="697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0992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952542"/>
            <a:ext cx="3421708" cy="697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40"/>
          <a:stretch/>
        </p:blipFill>
        <p:spPr>
          <a:xfrm>
            <a:off x="827584" y="1124744"/>
            <a:ext cx="7454676" cy="456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811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952542"/>
            <a:ext cx="3421708" cy="697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9"/>
          <a:stretch/>
        </p:blipFill>
        <p:spPr>
          <a:xfrm>
            <a:off x="1043608" y="1196752"/>
            <a:ext cx="6984776" cy="444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402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952542"/>
            <a:ext cx="3421708" cy="697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0" y="2780928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 smtClean="0">
                <a:solidFill>
                  <a:srgbClr val="727272"/>
                </a:solidFill>
              </a:rPr>
              <a:t>其实</a:t>
            </a:r>
            <a:r>
              <a:rPr lang="en-US" altLang="zh-CN" sz="8000" dirty="0" smtClean="0">
                <a:solidFill>
                  <a:srgbClr val="727272"/>
                </a:solidFill>
              </a:rPr>
              <a:t>……</a:t>
            </a:r>
            <a:endParaRPr lang="zh-CN" altLang="en-US" sz="8000" dirty="0">
              <a:solidFill>
                <a:srgbClr val="7272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026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952542"/>
            <a:ext cx="3421708" cy="697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62"/>
          <a:stretch/>
        </p:blipFill>
        <p:spPr>
          <a:xfrm>
            <a:off x="1187624" y="2060848"/>
            <a:ext cx="6912768" cy="36978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588224" y="3501008"/>
            <a:ext cx="1080120" cy="115212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937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952542"/>
            <a:ext cx="3421708" cy="697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0" y="2420888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 smtClean="0">
                <a:solidFill>
                  <a:srgbClr val="727272"/>
                </a:solidFill>
              </a:rPr>
              <a:t>在座的谁的电脑不是</a:t>
            </a:r>
            <a:r>
              <a:rPr lang="en-US" altLang="zh-CN" sz="6600" dirty="0" smtClean="0">
                <a:solidFill>
                  <a:srgbClr val="727272"/>
                </a:solidFill>
              </a:rPr>
              <a:t>X86</a:t>
            </a:r>
            <a:r>
              <a:rPr lang="zh-CN" altLang="en-US" sz="6600" dirty="0" smtClean="0">
                <a:solidFill>
                  <a:srgbClr val="727272"/>
                </a:solidFill>
              </a:rPr>
              <a:t>架构的？？？</a:t>
            </a:r>
            <a:endParaRPr lang="zh-CN" altLang="en-US" sz="6600" dirty="0">
              <a:solidFill>
                <a:srgbClr val="7272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745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952542"/>
            <a:ext cx="3421708" cy="697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0" y="2780928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 smtClean="0">
                <a:solidFill>
                  <a:srgbClr val="727272"/>
                </a:solidFill>
              </a:rPr>
              <a:t>所以呢</a:t>
            </a:r>
            <a:endParaRPr lang="zh-CN" altLang="en-US" sz="8000" dirty="0">
              <a:solidFill>
                <a:srgbClr val="7272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627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952542"/>
            <a:ext cx="3421708" cy="697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323528" y="1201039"/>
            <a:ext cx="39249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 smtClean="0">
                <a:solidFill>
                  <a:srgbClr val="727272"/>
                </a:solidFill>
              </a:rPr>
              <a:t>稳定</a:t>
            </a:r>
            <a:endParaRPr lang="zh-CN" altLang="en-US" sz="8000" dirty="0">
              <a:solidFill>
                <a:srgbClr val="727272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14071" y="2524478"/>
            <a:ext cx="45365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rgbClr val="727272"/>
                </a:solidFill>
              </a:rPr>
              <a:t>高性能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11560" y="4884180"/>
            <a:ext cx="81415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rgbClr val="727272"/>
                </a:solidFill>
              </a:rPr>
              <a:t>装有相关操作系统和应用软件</a:t>
            </a:r>
            <a:endParaRPr lang="zh-CN" altLang="en-US" sz="4400" dirty="0">
              <a:solidFill>
                <a:srgbClr val="72727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43397" y="3887117"/>
            <a:ext cx="32144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rgbClr val="727272"/>
                </a:solidFill>
              </a:rPr>
              <a:t>可提供服务</a:t>
            </a:r>
            <a:endParaRPr lang="zh-CN" altLang="en-US" sz="4400" dirty="0">
              <a:solidFill>
                <a:srgbClr val="727272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21300" y="1229349"/>
            <a:ext cx="45365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 smtClean="0">
                <a:solidFill>
                  <a:srgbClr val="727272"/>
                </a:solidFill>
              </a:rPr>
              <a:t>……</a:t>
            </a:r>
            <a:endParaRPr lang="zh-CN" altLang="en-US" sz="6600" dirty="0">
              <a:solidFill>
                <a:srgbClr val="7272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770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</TotalTime>
  <Pages>0</Pages>
  <Words>366</Words>
  <Characters>0</Characters>
  <Application>Microsoft Office PowerPoint</Application>
  <DocSecurity>0</DocSecurity>
  <PresentationFormat>全屏显示(4:3)</PresentationFormat>
  <Lines>0</Lines>
  <Paragraphs>68</Paragraphs>
  <Slides>24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宋体</vt:lpstr>
      <vt:lpstr>微软雅黑</vt:lpstr>
      <vt:lpstr>Arial</vt:lpstr>
      <vt:lpstr>Calibri</vt:lpstr>
      <vt:lpstr>Consolas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你有木有想过为啥就把网页打开了嘞？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Demo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ppt.glzy8.com提供海量PPT模板免费下载！</dc:title>
  <dc:subject/>
  <dc:creator>袁国正</dc:creator>
  <cp:keywords/>
  <dc:description/>
  <cp:lastModifiedBy>袁国正</cp:lastModifiedBy>
  <cp:revision>59</cp:revision>
  <cp:lastPrinted>1899-12-30T00:00:00Z</cp:lastPrinted>
  <dcterms:created xsi:type="dcterms:W3CDTF">2009-02-21T18:47:49Z</dcterms:created>
  <dcterms:modified xsi:type="dcterms:W3CDTF">2014-04-08T16:12:22Z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2052-8.1.0.2998</vt:lpwstr>
  </property>
  <property fmtid="{D5CDD505-2E9C-101B-9397-08002B2CF9AE}" pid="3" name="NXTAG2">
    <vt:lpwstr>0008002403000000000001024140</vt:lpwstr>
  </property>
</Properties>
</file>