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3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890395" y="9613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56765" y="123507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10410" y="10788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26310" y="9753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14830" y="10788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88540" y="13106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05635" y="13862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74900" y="10756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32330" y="15487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256280" y="10680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331845" y="13976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88055" y="12414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563620" y="10680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80715" y="12414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563620" y="14732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180715" y="15487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187825" y="11125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407410" y="17113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416810" y="14573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492375" y="17868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648585" y="16306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724150" y="14573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341245" y="16306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82240" y="18484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41245" y="19380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950210" y="17113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567940" y="21005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701290" y="9169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776855" y="12465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933065" y="10902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008630" y="9169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583815" y="10693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08630" y="13220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625725" y="13487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136900" y="11709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978150" y="15601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78865" y="22428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77595" y="23628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366520" y="20808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386205" y="22428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38225" y="21437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386205" y="24104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87120" y="15151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577340" y="225933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13815" y="16078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437765" y="20840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13330" y="23368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2669540" y="21805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2745105" y="20072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2362200" y="21805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745105" y="24123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362200" y="248793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73375" y="22612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588895" y="26504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598295" y="23964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673860" y="27260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830070" y="256984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905635" y="23964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522730" y="16897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905635" y="28016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522730" y="28771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033905" y="26504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882775" y="18561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958340" y="21856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114550" y="20294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2183130" y="17862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23390" y="219011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190115" y="22612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807210" y="23368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2318385" y="21101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033905" y="24993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105785" y="17735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174365" y="21031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400425" y="19469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475990" y="17735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023235" y="19469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475990" y="21786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3093085" y="225425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604260" y="20275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3319780" y="24168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443730" y="193611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519295" y="22656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4675505" y="21094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368165" y="21094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368165" y="24168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594860" y="25793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604260" y="23253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679825" y="26549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836035" y="24987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911600" y="23253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528695" y="24987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911600" y="27305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528695" y="28060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039870" y="25793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581400" y="19596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3964305" y="211455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120515" y="19583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888740" y="19596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813175" y="19583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196080" y="219011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813175" y="22656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4324350" y="20389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4039870" y="24282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162685" y="9169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238250" y="11626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394460" y="12299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470025" y="10566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087120" y="100647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70025" y="12661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1087120" y="13976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598295" y="11150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313815" y="17976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598295" y="170624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2852420" y="25634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2927985" y="28930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084195" y="273685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159760" y="25634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2776855" y="273685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3288030" y="28174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656965" y="11557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228465" y="124777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888740" y="10496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3964305" y="8763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3581400" y="13290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3964305" y="156083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581400" y="16363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519295" y="14954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3808095" y="17989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092575" y="170751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722755" y="18040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1954530" y="16840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2030095" y="16294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626235" y="20542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2194560" y="258127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769235" y="25857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301875" y="27324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533650" y="29057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609215" y="27324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2226310" y="29057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3249295" y="253936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3823970" y="25438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356610" y="26904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3588385" y="286385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663950" y="26904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3281045" y="286385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4498340" y="115760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4730115" y="12611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4347210" y="15392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4573905" y="17018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4443730" y="16084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675505" y="17818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4368165" y="17818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3888740" y="14293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3964305" y="178689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4120515" y="16306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4196080" y="14293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3813175" y="163068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324350" y="17113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960495" y="106172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664970" y="153924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1014095" y="172593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054735" y="267017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1217930" y="25609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1217930" y="165544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1378585" y="261747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485900" y="27686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1256665" y="285813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4112260" y="25692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4362450" y="28428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4518660" y="26866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4419600" y="256921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4211320" y="268668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4594225" y="291846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4062730" y="270510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3911600" y="2856230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4138295" y="296989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4243705" y="9874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654550" y="104965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4406900" y="898525"/>
            <a:ext cx="75565" cy="7556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2837815" y="1901825"/>
            <a:ext cx="105410" cy="105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637665" y="1068705"/>
            <a:ext cx="1049020" cy="95313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2122805" y="1781810"/>
            <a:ext cx="1049020" cy="95313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3488055" y="970915"/>
            <a:ext cx="1049020" cy="95313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932180" y="1910715"/>
            <a:ext cx="1049020" cy="95313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2987040" y="1642110"/>
            <a:ext cx="1049020" cy="95313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1407160" y="2329815"/>
            <a:ext cx="105410" cy="1054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2120900" y="1473200"/>
            <a:ext cx="105410" cy="1054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2586355" y="2208530"/>
            <a:ext cx="105410" cy="1054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3460115" y="2078355"/>
            <a:ext cx="105410" cy="1054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3973195" y="1407795"/>
            <a:ext cx="105410" cy="1054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6567805" y="933450"/>
            <a:ext cx="3790950" cy="2168525"/>
            <a:chOff x="10286" y="1499"/>
            <a:chExt cx="5970" cy="3415"/>
          </a:xfrm>
        </p:grpSpPr>
        <p:sp>
          <p:nvSpPr>
            <p:cNvPr id="2" name="Oval 1"/>
            <p:cNvSpPr/>
            <p:nvPr/>
          </p:nvSpPr>
          <p:spPr>
            <a:xfrm>
              <a:off x="11666" y="163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1928" y="206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855" y="181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2195" y="165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1547" y="181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293" y="218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1690" y="230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429" y="181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2047" y="255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3817" y="180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3936" y="232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4182" y="207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4301" y="180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3698" y="207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4301" y="243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3698" y="255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5284" y="187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055" y="281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2495" y="241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2614" y="293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2860" y="268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2979" y="241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376" y="268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2913" y="303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2376" y="317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3335" y="281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2733" y="342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2943" y="156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3062" y="208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308" y="183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427" y="156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2758" y="180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427" y="220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2824" y="224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3629" y="196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379" y="257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0388" y="365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0386" y="384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841" y="339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0872" y="365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0324" y="349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0872" y="391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401" y="250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1173" y="367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0758" y="265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2528" y="340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647" y="379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2893" y="355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3012" y="328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2409" y="355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3012" y="391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2409" y="403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3214" y="368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2766" y="429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1206" y="389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1325" y="441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1571" y="416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1690" y="389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11087" y="278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11690" y="453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11087" y="465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892" y="429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11654" y="304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11773" y="356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12019" y="331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12127" y="293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11403" y="356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2138" y="368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11535" y="379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2340" y="344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1892" y="405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13580" y="291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13688" y="343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4044" y="318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14163" y="291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13450" y="318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4163" y="355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13560" y="366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9" name="Oval 238"/>
            <p:cNvSpPr/>
            <p:nvPr/>
          </p:nvSpPr>
          <p:spPr>
            <a:xfrm>
              <a:off x="14365" y="331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13917" y="392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15687" y="316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5806" y="368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16052" y="344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15568" y="344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15568" y="392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15925" y="418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14365" y="378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14484" y="430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14730" y="405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14849" y="378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14246" y="405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14849" y="441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4" name="Oval 283"/>
            <p:cNvSpPr/>
            <p:nvPr/>
          </p:nvSpPr>
          <p:spPr>
            <a:xfrm>
              <a:off x="14246" y="453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5" name="Oval 284"/>
            <p:cNvSpPr/>
            <p:nvPr/>
          </p:nvSpPr>
          <p:spPr>
            <a:xfrm>
              <a:off x="15051" y="418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6" name="Oval 285"/>
            <p:cNvSpPr/>
            <p:nvPr/>
          </p:nvSpPr>
          <p:spPr>
            <a:xfrm>
              <a:off x="14329" y="320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7" name="Oval 286"/>
            <p:cNvSpPr/>
            <p:nvPr/>
          </p:nvSpPr>
          <p:spPr>
            <a:xfrm>
              <a:off x="14932" y="344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8" name="Oval 287"/>
            <p:cNvSpPr/>
            <p:nvPr/>
          </p:nvSpPr>
          <p:spPr>
            <a:xfrm>
              <a:off x="15178" y="320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14813" y="320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0" name="Oval 289"/>
            <p:cNvSpPr/>
            <p:nvPr/>
          </p:nvSpPr>
          <p:spPr>
            <a:xfrm>
              <a:off x="14694" y="320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1" name="Oval 290"/>
            <p:cNvSpPr/>
            <p:nvPr/>
          </p:nvSpPr>
          <p:spPr>
            <a:xfrm>
              <a:off x="15297" y="356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2" name="Oval 291"/>
            <p:cNvSpPr/>
            <p:nvPr/>
          </p:nvSpPr>
          <p:spPr>
            <a:xfrm>
              <a:off x="14694" y="368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3" name="Oval 292"/>
            <p:cNvSpPr/>
            <p:nvPr/>
          </p:nvSpPr>
          <p:spPr>
            <a:xfrm>
              <a:off x="15499" y="333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15051" y="394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10520" y="156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10639" y="195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10885" y="205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8" name="Oval 297"/>
            <p:cNvSpPr/>
            <p:nvPr/>
          </p:nvSpPr>
          <p:spPr>
            <a:xfrm>
              <a:off x="11004" y="178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9" name="Oval 298"/>
            <p:cNvSpPr/>
            <p:nvPr/>
          </p:nvSpPr>
          <p:spPr>
            <a:xfrm>
              <a:off x="10401" y="170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0" name="Oval 299"/>
            <p:cNvSpPr/>
            <p:nvPr/>
          </p:nvSpPr>
          <p:spPr>
            <a:xfrm>
              <a:off x="11004" y="211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1" name="Oval 300"/>
            <p:cNvSpPr/>
            <p:nvPr/>
          </p:nvSpPr>
          <p:spPr>
            <a:xfrm>
              <a:off x="10401" y="232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2" name="Oval 301"/>
            <p:cNvSpPr/>
            <p:nvPr/>
          </p:nvSpPr>
          <p:spPr>
            <a:xfrm>
              <a:off x="11206" y="187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3" name="Oval 302"/>
            <p:cNvSpPr/>
            <p:nvPr/>
          </p:nvSpPr>
          <p:spPr>
            <a:xfrm>
              <a:off x="10758" y="295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4" name="Oval 303"/>
            <p:cNvSpPr/>
            <p:nvPr/>
          </p:nvSpPr>
          <p:spPr>
            <a:xfrm>
              <a:off x="11206" y="280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5" name="Oval 304"/>
            <p:cNvSpPr/>
            <p:nvPr/>
          </p:nvSpPr>
          <p:spPr>
            <a:xfrm>
              <a:off x="13181" y="415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6" name="Oval 305"/>
            <p:cNvSpPr/>
            <p:nvPr/>
          </p:nvSpPr>
          <p:spPr>
            <a:xfrm>
              <a:off x="13300" y="467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13546" y="442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13665" y="415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13062" y="442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13867" y="455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14448" y="193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15348" y="208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14813" y="177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14932" y="149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14329" y="221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14932" y="257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14329" y="269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15806" y="247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14686" y="295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15134" y="280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11402" y="296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2" name="Oval 321"/>
            <p:cNvSpPr/>
            <p:nvPr/>
          </p:nvSpPr>
          <p:spPr>
            <a:xfrm>
              <a:off x="11767" y="277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11886" y="268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11250" y="335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5" name="Oval 324"/>
            <p:cNvSpPr/>
            <p:nvPr/>
          </p:nvSpPr>
          <p:spPr>
            <a:xfrm>
              <a:off x="12145" y="418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6" name="Oval 325"/>
            <p:cNvSpPr/>
            <p:nvPr/>
          </p:nvSpPr>
          <p:spPr>
            <a:xfrm>
              <a:off x="13050" y="419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7" name="Oval 326"/>
            <p:cNvSpPr/>
            <p:nvPr/>
          </p:nvSpPr>
          <p:spPr>
            <a:xfrm>
              <a:off x="12314" y="442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8" name="Oval 327"/>
            <p:cNvSpPr/>
            <p:nvPr/>
          </p:nvSpPr>
          <p:spPr>
            <a:xfrm>
              <a:off x="12679" y="469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9" name="Oval 328"/>
            <p:cNvSpPr/>
            <p:nvPr/>
          </p:nvSpPr>
          <p:spPr>
            <a:xfrm>
              <a:off x="12798" y="442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12195" y="469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13806" y="4118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14711" y="412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13975" y="435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14340" y="462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14459" y="435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13856" y="462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15773" y="194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16138" y="210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15535" y="254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15892" y="279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1" name="Oval 340"/>
            <p:cNvSpPr/>
            <p:nvPr/>
          </p:nvSpPr>
          <p:spPr>
            <a:xfrm>
              <a:off x="15687" y="265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2" name="Oval 341"/>
            <p:cNvSpPr/>
            <p:nvPr/>
          </p:nvSpPr>
          <p:spPr>
            <a:xfrm>
              <a:off x="16052" y="292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15568" y="292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14813" y="237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5" name="Oval 344"/>
            <p:cNvSpPr/>
            <p:nvPr/>
          </p:nvSpPr>
          <p:spPr>
            <a:xfrm>
              <a:off x="14932" y="293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6" name="Oval 345"/>
            <p:cNvSpPr/>
            <p:nvPr/>
          </p:nvSpPr>
          <p:spPr>
            <a:xfrm>
              <a:off x="15178" y="268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7" name="Oval 346"/>
            <p:cNvSpPr/>
            <p:nvPr/>
          </p:nvSpPr>
          <p:spPr>
            <a:xfrm>
              <a:off x="15297" y="237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14694" y="268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15499" y="281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0" name="Oval 349"/>
            <p:cNvSpPr/>
            <p:nvPr/>
          </p:nvSpPr>
          <p:spPr>
            <a:xfrm>
              <a:off x="14926" y="179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1" name="Oval 350"/>
            <p:cNvSpPr/>
            <p:nvPr/>
          </p:nvSpPr>
          <p:spPr>
            <a:xfrm>
              <a:off x="11311" y="2543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10286" y="283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10350" y="432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10607" y="415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5" name="Oval 354"/>
            <p:cNvSpPr/>
            <p:nvPr/>
          </p:nvSpPr>
          <p:spPr>
            <a:xfrm>
              <a:off x="10607" y="272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6" name="Oval 355"/>
            <p:cNvSpPr/>
            <p:nvPr/>
          </p:nvSpPr>
          <p:spPr>
            <a:xfrm>
              <a:off x="10860" y="4241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7" name="Oval 356"/>
            <p:cNvSpPr/>
            <p:nvPr/>
          </p:nvSpPr>
          <p:spPr>
            <a:xfrm>
              <a:off x="11029" y="447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8" name="Oval 357"/>
            <p:cNvSpPr/>
            <p:nvPr/>
          </p:nvSpPr>
          <p:spPr>
            <a:xfrm>
              <a:off x="10668" y="462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9" name="Oval 358"/>
            <p:cNvSpPr/>
            <p:nvPr/>
          </p:nvSpPr>
          <p:spPr>
            <a:xfrm>
              <a:off x="15165" y="416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0" name="Oval 359"/>
            <p:cNvSpPr/>
            <p:nvPr/>
          </p:nvSpPr>
          <p:spPr>
            <a:xfrm>
              <a:off x="15559" y="459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1" name="Oval 360"/>
            <p:cNvSpPr/>
            <p:nvPr/>
          </p:nvSpPr>
          <p:spPr>
            <a:xfrm>
              <a:off x="15805" y="435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2" name="Oval 361"/>
            <p:cNvSpPr/>
            <p:nvPr/>
          </p:nvSpPr>
          <p:spPr>
            <a:xfrm>
              <a:off x="15649" y="416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>
              <a:off x="15321" y="4350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15924" y="4715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5" name="Oval 364"/>
            <p:cNvSpPr/>
            <p:nvPr/>
          </p:nvSpPr>
          <p:spPr>
            <a:xfrm>
              <a:off x="15087" y="4379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6" name="Oval 365"/>
            <p:cNvSpPr/>
            <p:nvPr/>
          </p:nvSpPr>
          <p:spPr>
            <a:xfrm>
              <a:off x="14849" y="4617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7" name="Oval 366"/>
            <p:cNvSpPr/>
            <p:nvPr/>
          </p:nvSpPr>
          <p:spPr>
            <a:xfrm>
              <a:off x="15206" y="4796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8" name="Oval 367"/>
            <p:cNvSpPr/>
            <p:nvPr/>
          </p:nvSpPr>
          <p:spPr>
            <a:xfrm>
              <a:off x="15372" y="167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9" name="Oval 368"/>
            <p:cNvSpPr/>
            <p:nvPr/>
          </p:nvSpPr>
          <p:spPr>
            <a:xfrm>
              <a:off x="16019" y="1772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0" name="Oval 369"/>
            <p:cNvSpPr/>
            <p:nvPr/>
          </p:nvSpPr>
          <p:spPr>
            <a:xfrm>
              <a:off x="15629" y="1534"/>
              <a:ext cx="119" cy="1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83" name="Oval 382"/>
          <p:cNvSpPr/>
          <p:nvPr/>
        </p:nvSpPr>
        <p:spPr>
          <a:xfrm>
            <a:off x="8410575" y="1959610"/>
            <a:ext cx="105410" cy="105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4" name="Straight Arrow Connector 383"/>
          <p:cNvCxnSpPr/>
          <p:nvPr/>
        </p:nvCxnSpPr>
        <p:spPr>
          <a:xfrm>
            <a:off x="1893570" y="1261745"/>
            <a:ext cx="210820" cy="1905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/>
          <p:nvPr/>
        </p:nvCxnSpPr>
        <p:spPr>
          <a:xfrm flipV="true">
            <a:off x="1828800" y="1563370"/>
            <a:ext cx="279400" cy="1390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/>
          <p:nvPr/>
        </p:nvCxnSpPr>
        <p:spPr>
          <a:xfrm flipH="true" flipV="true">
            <a:off x="2217420" y="1600200"/>
            <a:ext cx="45085" cy="3422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/>
          <p:nvPr/>
        </p:nvCxnSpPr>
        <p:spPr>
          <a:xfrm flipH="true">
            <a:off x="2215515" y="1161415"/>
            <a:ext cx="43815" cy="25590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 flipH="true">
            <a:off x="2273300" y="1435100"/>
            <a:ext cx="342265" cy="7429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/>
          <p:nvPr/>
        </p:nvCxnSpPr>
        <p:spPr>
          <a:xfrm>
            <a:off x="1170940" y="2137410"/>
            <a:ext cx="210820" cy="1905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/>
          <p:nvPr/>
        </p:nvCxnSpPr>
        <p:spPr>
          <a:xfrm flipV="true">
            <a:off x="1106170" y="2439035"/>
            <a:ext cx="279400" cy="1390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/>
          <p:cNvCxnSpPr/>
          <p:nvPr/>
        </p:nvCxnSpPr>
        <p:spPr>
          <a:xfrm flipH="true" flipV="true">
            <a:off x="1494790" y="2475865"/>
            <a:ext cx="45085" cy="3422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/>
          <p:nvPr/>
        </p:nvCxnSpPr>
        <p:spPr>
          <a:xfrm flipH="true">
            <a:off x="1492885" y="2037080"/>
            <a:ext cx="43815" cy="25590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/>
          <p:cNvCxnSpPr/>
          <p:nvPr/>
        </p:nvCxnSpPr>
        <p:spPr>
          <a:xfrm flipH="true">
            <a:off x="1550670" y="2310765"/>
            <a:ext cx="342265" cy="7429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/>
          <p:nvPr/>
        </p:nvCxnSpPr>
        <p:spPr>
          <a:xfrm>
            <a:off x="2348230" y="1997075"/>
            <a:ext cx="210820" cy="1905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/>
          <p:nvPr/>
        </p:nvCxnSpPr>
        <p:spPr>
          <a:xfrm flipV="true">
            <a:off x="2283460" y="2298700"/>
            <a:ext cx="279400" cy="1390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/>
          <p:nvPr/>
        </p:nvCxnSpPr>
        <p:spPr>
          <a:xfrm flipH="true" flipV="true">
            <a:off x="2672080" y="2335530"/>
            <a:ext cx="45085" cy="3422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/>
          <p:cNvCxnSpPr/>
          <p:nvPr/>
        </p:nvCxnSpPr>
        <p:spPr>
          <a:xfrm flipH="true">
            <a:off x="2670175" y="1896745"/>
            <a:ext cx="43815" cy="25590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 flipH="true">
            <a:off x="2727960" y="2170430"/>
            <a:ext cx="342265" cy="7429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/>
          <p:nvPr/>
        </p:nvCxnSpPr>
        <p:spPr>
          <a:xfrm>
            <a:off x="3231515" y="1880870"/>
            <a:ext cx="210820" cy="1905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 flipV="true">
            <a:off x="3166745" y="2182495"/>
            <a:ext cx="279400" cy="1390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/>
          <p:nvPr/>
        </p:nvCxnSpPr>
        <p:spPr>
          <a:xfrm flipH="true" flipV="true">
            <a:off x="3555365" y="2219325"/>
            <a:ext cx="45085" cy="3422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/>
          <p:nvPr/>
        </p:nvCxnSpPr>
        <p:spPr>
          <a:xfrm flipH="true">
            <a:off x="3553460" y="1780540"/>
            <a:ext cx="43815" cy="25590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/>
          <p:nvPr/>
        </p:nvCxnSpPr>
        <p:spPr>
          <a:xfrm flipH="true">
            <a:off x="3611245" y="2054225"/>
            <a:ext cx="342265" cy="7429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/>
          <p:nvPr/>
        </p:nvCxnSpPr>
        <p:spPr>
          <a:xfrm>
            <a:off x="3728720" y="1195705"/>
            <a:ext cx="210820" cy="1905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/>
          <p:nvPr/>
        </p:nvCxnSpPr>
        <p:spPr>
          <a:xfrm flipV="true">
            <a:off x="3663950" y="1497330"/>
            <a:ext cx="279400" cy="1390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/>
          <p:nvPr/>
        </p:nvCxnSpPr>
        <p:spPr>
          <a:xfrm flipH="true" flipV="true">
            <a:off x="4052570" y="1534160"/>
            <a:ext cx="45085" cy="34226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/>
          <p:nvPr/>
        </p:nvCxnSpPr>
        <p:spPr>
          <a:xfrm flipH="true">
            <a:off x="4050665" y="1095375"/>
            <a:ext cx="43815" cy="25590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/>
          <p:cNvCxnSpPr/>
          <p:nvPr/>
        </p:nvCxnSpPr>
        <p:spPr>
          <a:xfrm flipH="true">
            <a:off x="4108450" y="1369060"/>
            <a:ext cx="342265" cy="7429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71" name="Straight Connector 370"/>
          <p:cNvCxnSpPr/>
          <p:nvPr/>
        </p:nvCxnSpPr>
        <p:spPr>
          <a:xfrm>
            <a:off x="1483995" y="2038985"/>
            <a:ext cx="50393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Text Box 371"/>
              <p:cNvSpPr txBox="true"/>
              <p:nvPr/>
            </p:nvSpPr>
            <p:spPr>
              <a:xfrm>
                <a:off x="3850640" y="2052955"/>
                <a:ext cx="47498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" i="1">
                          <a:latin typeface="DejaVu Math TeX Gyre" panose="02000503000000000000" charset="0"/>
                          <a:ea typeface="AR PL UKai CN" panose="02000503000000000000" charset="-122"/>
                          <a:cs typeface="DejaVu Math TeX Gyre" panose="02000503000000000000" charset="0"/>
                        </a:rPr>
                        <m:t>𝑎</m:t>
                      </m:r>
                    </m:oMath>
                  </m:oMathPara>
                </a14:m>
                <a:endParaRPr lang="" altLang="en-US">
                  <a:latin typeface="AR PL UKai CN" panose="02000503000000000000" charset="-122"/>
                  <a:ea typeface="AR PL UKai CN" panose="02000503000000000000" charset="-122"/>
                  <a:cs typeface="Arial" panose="02080604020202020204" pitchFamily="34" charset="0"/>
                </a:endParaRPr>
              </a:p>
            </p:txBody>
          </p:sp>
        </mc:Choice>
        <mc:Fallback>
          <p:sp>
            <p:nvSpPr>
              <p:cNvPr id="372" name="Text Box 37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850640" y="2052955"/>
                <a:ext cx="474980" cy="368300"/>
              </a:xfrm>
              <a:prstGeom prst="rect">
                <a:avLst/>
              </a:prstGeom>
              <a:blipFill rotWithShape="true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Straight Connector 372"/>
          <p:cNvCxnSpPr/>
          <p:nvPr/>
        </p:nvCxnSpPr>
        <p:spPr>
          <a:xfrm>
            <a:off x="4109085" y="1848485"/>
            <a:ext cx="0" cy="1905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5" name="Text Box 374"/>
              <p:cNvSpPr txBox="true"/>
              <p:nvPr/>
            </p:nvSpPr>
            <p:spPr>
              <a:xfrm>
                <a:off x="4892612" y="2073846"/>
                <a:ext cx="9366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&gt;</m:t>
                      </m:r>
                      <m:r>
                        <a:rPr lang="en-US" altLang="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</m:t>
                      </m:r>
                    </m:oMath>
                  </m:oMathPara>
                </a14:m>
                <a:endParaRPr lang="" altLang="en-US"/>
              </a:p>
            </p:txBody>
          </p:sp>
        </mc:Choice>
        <mc:Fallback>
          <p:sp>
            <p:nvSpPr>
              <p:cNvPr id="375" name="Text Box 37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892612" y="2073846"/>
                <a:ext cx="936625" cy="368300"/>
              </a:xfrm>
              <a:prstGeom prst="rect">
                <a:avLst/>
              </a:prstGeom>
              <a:blipFill rotWithShape="true">
                <a:blip r:embed="rId2"/>
                <a:stretch>
                  <a:fillRect l="-61" t="-155" r="61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Text Box 375"/>
              <p:cNvSpPr txBox="true"/>
              <p:nvPr/>
            </p:nvSpPr>
            <p:spPr>
              <a:xfrm>
                <a:off x="2167827" y="2073846"/>
                <a:ext cx="93662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𝑋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&lt;</m:t>
                      </m:r>
                      <m:r>
                        <a:rPr lang="en-US" alt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𝑎</m:t>
                      </m:r>
                    </m:oMath>
                  </m:oMathPara>
                </a14:m>
                <a:endParaRPr lang="en-US" altLang="en-US"/>
              </a:p>
            </p:txBody>
          </p:sp>
        </mc:Choice>
        <mc:Fallback>
          <p:sp>
            <p:nvSpPr>
              <p:cNvPr id="376" name="Text Box 37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167827" y="2073846"/>
                <a:ext cx="936625" cy="368300"/>
              </a:xfrm>
              <a:prstGeom prst="rect">
                <a:avLst/>
              </a:prstGeom>
              <a:blipFill rotWithShape="true">
                <a:blip r:embed="rId3"/>
                <a:stretch>
                  <a:fillRect l="-61" t="-155" r="61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Presentation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3" baseType="lpstr">
      <vt:lpstr>Arial</vt:lpstr>
      <vt:lpstr>宋体</vt:lpstr>
      <vt:lpstr>Wingdings</vt:lpstr>
      <vt:lpstr>Nimbus Roman No9 L</vt:lpstr>
      <vt:lpstr>微软雅黑</vt:lpstr>
      <vt:lpstr>文泉驿微米黑</vt:lpstr>
      <vt:lpstr>宋体</vt:lpstr>
      <vt:lpstr>Arial Unicode MS</vt:lpstr>
      <vt:lpstr>Arial Black</vt:lpstr>
      <vt:lpstr>OpenSymbol</vt:lpstr>
      <vt:lpstr>Chilanka</vt:lpstr>
      <vt:lpstr>Courier 10 Pitch</vt:lpstr>
      <vt:lpstr>Gargi</vt:lpstr>
      <vt:lpstr>Liberation Serif</vt:lpstr>
      <vt:lpstr>Lohit Devanagari</vt:lpstr>
      <vt:lpstr>Lohit Telugu</vt:lpstr>
      <vt:lpstr>Loma</vt:lpstr>
      <vt:lpstr>Manjari Regular</vt:lpstr>
      <vt:lpstr>Manjari Bold</vt:lpstr>
      <vt:lpstr>Manjari Thin</vt:lpstr>
      <vt:lpstr>MathJax_AMS</vt:lpstr>
      <vt:lpstr>MathJax_Caligraphic</vt:lpstr>
      <vt:lpstr>MathJax_Vector</vt:lpstr>
      <vt:lpstr>Samyak Malayalam</vt:lpstr>
      <vt:lpstr>Tlwg Typewriter</vt:lpstr>
      <vt:lpstr>URW Chancery L</vt:lpstr>
      <vt:lpstr>URW Palladio L</vt:lpstr>
      <vt:lpstr>Uroob</vt:lpstr>
      <vt:lpstr>ori1Uni</vt:lpstr>
      <vt:lpstr>padmaa-Bold.1.1</vt:lpstr>
      <vt:lpstr>padmmaa</vt:lpstr>
      <vt:lpstr>aakar</vt:lpstr>
      <vt:lpstr>WenQuanYi Zen Hei Mono</vt:lpstr>
      <vt:lpstr>Standard Symbols L</vt:lpstr>
      <vt:lpstr>Sawasdee</vt:lpstr>
      <vt:lpstr>Sarai</vt:lpstr>
      <vt:lpstr>Samanata</vt:lpstr>
      <vt:lpstr>文泉驿正黑</vt:lpstr>
      <vt:lpstr>AR PL UKai CN</vt:lpstr>
      <vt:lpstr>DejaVu Math TeX Gyre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</dc:creator>
  <cp:lastModifiedBy>hy</cp:lastModifiedBy>
  <cp:revision>11</cp:revision>
  <dcterms:created xsi:type="dcterms:W3CDTF">2022-04-04T14:51:35Z</dcterms:created>
  <dcterms:modified xsi:type="dcterms:W3CDTF">2022-04-04T14:51:35Z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