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90395" y="9613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6765" y="12350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0410" y="10788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26310" y="9753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14830" y="10788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8540" y="13106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635" y="13862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74900" y="10756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32330" y="15487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56280" y="1068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31845" y="13976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88055" y="1241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63620" y="1068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80715" y="1241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563620" y="14732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80715" y="15487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87825" y="11125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407410" y="1711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16810" y="1457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92375" y="17868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4858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24150" y="1457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34124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82240" y="18484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41245" y="19380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950210" y="1711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67940" y="21005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01290" y="916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776855" y="12465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33065" y="10902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08630" y="916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583815" y="10693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630" y="1322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625725" y="13487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36900" y="1170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978150" y="15601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78865" y="22428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7595" y="23628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366520" y="20808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386205" y="22428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8225" y="21437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386205" y="24104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87120" y="15151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577340" y="22593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13815" y="16078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37765" y="2084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3330" y="23368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669540" y="21805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745105" y="20072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362200" y="21805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745105" y="24123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362200" y="24879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3375" y="22612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88895" y="2650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598295" y="2396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73860" y="27260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830070" y="256984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905635" y="2396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22730" y="16897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905635" y="28016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522730" y="28771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33905" y="2650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882775" y="18561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58340" y="21856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14550" y="20294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83130" y="17862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23390" y="21901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90115" y="22612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807210" y="23368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318385" y="21101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33905" y="24993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105785" y="17735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174365" y="21031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400425" y="19469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475990" y="17735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023235" y="19469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475990" y="2178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093085" y="22542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604260" y="20275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319780" y="2416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43730" y="19361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19295" y="2265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675505" y="21094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368165" y="21094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368165" y="2416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94860" y="2579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604260" y="2325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679825" y="26549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836035" y="24987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911600" y="2325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528695" y="24987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911600" y="27305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528695" y="28060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039870" y="2579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581400" y="19596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964305" y="21145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120515" y="19583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888740" y="19596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813175" y="19583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196080" y="21901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813175" y="2265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324350" y="20389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039870" y="24282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162685" y="916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238250" y="1162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394460" y="12299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470025" y="10566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087120" y="10064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70025" y="12661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087120" y="13976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598295" y="11150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313815" y="1797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598295" y="170624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852420" y="2563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927985" y="28930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084195" y="2736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159760" y="2563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2776855" y="2736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288030" y="2817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656965" y="11557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228465" y="12477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888740" y="10496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964305" y="8763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581400" y="13290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964305" y="15608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581400" y="16363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519295" y="1495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808095" y="17989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092575" y="17075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722755" y="18040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954530" y="16840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030095" y="16294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626235" y="20542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194560" y="25812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69235" y="25857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301875" y="27324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533650" y="29057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609215" y="27324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226310" y="29057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249295" y="25393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3823970" y="2543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56610" y="2690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588385" y="2863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663950" y="2690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281045" y="2863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498340" y="11576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730115" y="12611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347210" y="15392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573905" y="17018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443730" y="16084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675505" y="1781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368165" y="1781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88740" y="14293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3964305" y="17868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12051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6080" y="14293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81317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324350" y="1711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960495" y="10617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664970" y="15392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14095" y="17259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54735" y="26701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217930" y="25609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217930" y="165544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378585" y="26174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485900" y="27686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256665" y="28581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112260" y="25692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362450" y="28428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518660" y="2686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419600" y="25692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211320" y="2686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594225" y="29184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062730" y="27051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911600" y="28562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138295" y="29698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43705" y="987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654550" y="10496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406900" y="8985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2837815" y="1901825"/>
            <a:ext cx="105410" cy="1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37665" y="1068705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22805" y="1781810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488055" y="970915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932180" y="1910715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2987040" y="1642110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407160" y="2329815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120900" y="1473200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586355" y="2208530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3460115" y="2078355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973195" y="1407795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6567805" y="933450"/>
            <a:ext cx="3790950" cy="2168525"/>
            <a:chOff x="10286" y="1499"/>
            <a:chExt cx="5970" cy="3415"/>
          </a:xfrm>
        </p:grpSpPr>
        <p:sp>
          <p:nvSpPr>
            <p:cNvPr id="2" name="Oval 1"/>
            <p:cNvSpPr/>
            <p:nvPr/>
          </p:nvSpPr>
          <p:spPr>
            <a:xfrm>
              <a:off x="11666" y="163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1928" y="206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855" y="18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195" y="165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547" y="18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293" y="218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690" y="230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429" y="181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47" y="255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817" y="18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3936" y="232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182" y="20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4301" y="18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698" y="20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301" y="243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698" y="255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284" y="187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055" y="28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495" y="24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2614" y="293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860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2979" y="24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376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13" y="303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2376" y="317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335" y="28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733" y="342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943" y="15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3062" y="208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308" y="183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427" y="15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758" y="180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427" y="22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824" y="22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629" y="19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379" y="257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0388" y="365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386" y="384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841" y="33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0872" y="365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324" y="349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872" y="391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401" y="25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173" y="367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758" y="265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2528" y="34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647" y="37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2893" y="355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3012" y="32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2409" y="355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3012" y="39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2409" y="403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3214" y="36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2766" y="42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1206" y="38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1325" y="44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1571" y="416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1690" y="38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1087" y="27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1690" y="453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1087" y="46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892" y="42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11654" y="304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773" y="356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019" y="331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2127" y="293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1403" y="356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38" y="36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1535" y="37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340" y="344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1892" y="405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3580" y="29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13688" y="343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4044" y="318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4163" y="29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13450" y="318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163" y="35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13560" y="366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365" y="33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3917" y="3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5687" y="316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5806" y="3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6052" y="344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15568" y="344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5568" y="3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5925" y="41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4365" y="37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4484" y="430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4730" y="405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14849" y="37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4246" y="405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14849" y="441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14246" y="453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15051" y="41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14329" y="32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14932" y="344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5178" y="320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813" y="32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4694" y="320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297" y="356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4694" y="3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15499" y="333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5051" y="39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10520" y="15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0639" y="19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10885" y="20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11004" y="178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10401" y="170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11004" y="211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10401" y="232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11206" y="187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10758" y="29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11206" y="280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13181" y="41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13300" y="467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13546" y="44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13665" y="41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13062" y="44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13867" y="45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14448" y="193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15348" y="208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14813" y="177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14932" y="14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14329" y="22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14932" y="257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4329" y="26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15806" y="24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14686" y="295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15134" y="280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11402" y="296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1767" y="277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1886" y="268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11250" y="335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12145" y="418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13050" y="419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12314" y="442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12679" y="469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12798" y="442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2195" y="469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3806" y="41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4711" y="41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3975" y="43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4340" y="46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459" y="43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13856" y="46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15773" y="194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16138" y="21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15535" y="25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15892" y="27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15687" y="265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16052" y="2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15568" y="2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14813" y="237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14932" y="293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15178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15297" y="237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14694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15499" y="28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14926" y="179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11311" y="25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10286" y="283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10350" y="432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10607" y="415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10607" y="272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10860" y="424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11029" y="447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10668" y="462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15165" y="416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15559" y="45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15805" y="43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15649" y="416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15321" y="43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15924" y="471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15087" y="437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14849" y="461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15206" y="47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15372" y="16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16019" y="177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15629" y="153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83" name="Oval 382"/>
          <p:cNvSpPr/>
          <p:nvPr/>
        </p:nvSpPr>
        <p:spPr>
          <a:xfrm>
            <a:off x="8410575" y="1959610"/>
            <a:ext cx="105410" cy="1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4" name="Straight Arrow Connector 383"/>
          <p:cNvCxnSpPr/>
          <p:nvPr/>
        </p:nvCxnSpPr>
        <p:spPr>
          <a:xfrm>
            <a:off x="1893570" y="1261745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 flipV="true">
            <a:off x="1828800" y="1563370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 flipH="true" flipV="true">
            <a:off x="2217420" y="1600200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 flipH="true">
            <a:off x="2215515" y="1161415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 flipH="true">
            <a:off x="2273300" y="1435100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>
            <a:off x="1170940" y="2137410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 flipV="true">
            <a:off x="1106170" y="2439035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 flipH="true" flipV="true">
            <a:off x="1494790" y="2475865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 flipH="true">
            <a:off x="1492885" y="2037080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/>
          <p:nvPr/>
        </p:nvCxnSpPr>
        <p:spPr>
          <a:xfrm flipH="true">
            <a:off x="1550670" y="2310765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2348230" y="1997075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/>
          <p:nvPr/>
        </p:nvCxnSpPr>
        <p:spPr>
          <a:xfrm flipV="true">
            <a:off x="2283460" y="2298700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/>
          <p:nvPr/>
        </p:nvCxnSpPr>
        <p:spPr>
          <a:xfrm flipH="true" flipV="true">
            <a:off x="2672080" y="2335530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/>
          <p:nvPr/>
        </p:nvCxnSpPr>
        <p:spPr>
          <a:xfrm flipH="true">
            <a:off x="2670175" y="1896745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 flipH="true">
            <a:off x="2727960" y="2170430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/>
          <p:nvPr/>
        </p:nvCxnSpPr>
        <p:spPr>
          <a:xfrm>
            <a:off x="3231515" y="1880870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true">
            <a:off x="3166745" y="2182495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 flipH="true" flipV="true">
            <a:off x="3555365" y="2219325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H="true">
            <a:off x="3553460" y="1780540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H="true">
            <a:off x="3611245" y="2054225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>
            <a:off x="3728720" y="1195705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flipV="true">
            <a:off x="3663950" y="1497330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/>
          <p:nvPr/>
        </p:nvCxnSpPr>
        <p:spPr>
          <a:xfrm flipH="true" flipV="true">
            <a:off x="4052570" y="1534160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 flipH="true">
            <a:off x="4050665" y="1095375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 flipH="true">
            <a:off x="4108450" y="1369060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1" name="Straight Connector 370"/>
          <p:cNvCxnSpPr/>
          <p:nvPr/>
        </p:nvCxnSpPr>
        <p:spPr>
          <a:xfrm>
            <a:off x="1483995" y="2038985"/>
            <a:ext cx="5039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 Box 371"/>
              <p:cNvSpPr txBox="true"/>
              <p:nvPr/>
            </p:nvSpPr>
            <p:spPr>
              <a:xfrm>
                <a:off x="3850640" y="2052955"/>
                <a:ext cx="4749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DejaVu Math TeX Gyre" panose="02000503000000000000" charset="0"/>
                          <a:ea typeface="AR PL UKai CN" panose="02000503000000000000" charset="-122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" altLang="en-US">
                  <a:latin typeface="AR PL UKai CN" panose="02000503000000000000" charset="-122"/>
                  <a:ea typeface="AR PL UKai CN" panose="02000503000000000000" charset="-122"/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372" name="Text Box 3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50640" y="2052955"/>
                <a:ext cx="4749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/>
          <p:cNvCxnSpPr/>
          <p:nvPr/>
        </p:nvCxnSpPr>
        <p:spPr>
          <a:xfrm>
            <a:off x="4109085" y="1848485"/>
            <a:ext cx="0" cy="190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Text Box 374"/>
              <p:cNvSpPr txBox="true"/>
              <p:nvPr/>
            </p:nvSpPr>
            <p:spPr>
              <a:xfrm>
                <a:off x="4794885" y="2073910"/>
                <a:ext cx="108966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&gt;=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" altLang="en-US"/>
              </a:p>
            </p:txBody>
          </p:sp>
        </mc:Choice>
        <mc:Fallback>
          <p:sp>
            <p:nvSpPr>
              <p:cNvPr id="375" name="Text Box 37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94885" y="2073910"/>
                <a:ext cx="1089660" cy="36830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 Box 375"/>
              <p:cNvSpPr txBox="true"/>
              <p:nvPr/>
            </p:nvSpPr>
            <p:spPr>
              <a:xfrm>
                <a:off x="2167827" y="2073846"/>
                <a:ext cx="9366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76" name="Text Box 37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67827" y="2073846"/>
                <a:ext cx="93662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 l="-61" t="-155" r="6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3" baseType="lpstr">
      <vt:lpstr>Arial</vt:lpstr>
      <vt:lpstr>宋体</vt:lpstr>
      <vt:lpstr>Wingdings</vt:lpstr>
      <vt:lpstr>Nimbus Roman No9 L</vt:lpstr>
      <vt:lpstr>微软雅黑</vt:lpstr>
      <vt:lpstr>文泉驿微米黑</vt:lpstr>
      <vt:lpstr>宋体</vt:lpstr>
      <vt:lpstr>Arial Unicode MS</vt:lpstr>
      <vt:lpstr>Arial Black</vt:lpstr>
      <vt:lpstr>OpenSymbol</vt:lpstr>
      <vt:lpstr>Chilanka</vt:lpstr>
      <vt:lpstr>Courier 10 Pitch</vt:lpstr>
      <vt:lpstr>Gargi</vt:lpstr>
      <vt:lpstr>Liberation Serif</vt:lpstr>
      <vt:lpstr>Lohit Devanagari</vt:lpstr>
      <vt:lpstr>Lohit Telugu</vt:lpstr>
      <vt:lpstr>Loma</vt:lpstr>
      <vt:lpstr>Manjari Regular</vt:lpstr>
      <vt:lpstr>Manjari Bold</vt:lpstr>
      <vt:lpstr>Manjari Thin</vt:lpstr>
      <vt:lpstr>MathJax_AMS</vt:lpstr>
      <vt:lpstr>MathJax_Caligraphic</vt:lpstr>
      <vt:lpstr>MathJax_Vector</vt:lpstr>
      <vt:lpstr>Samyak Malayalam</vt:lpstr>
      <vt:lpstr>Tlwg Typewriter</vt:lpstr>
      <vt:lpstr>URW Chancery L</vt:lpstr>
      <vt:lpstr>URW Palladio L</vt:lpstr>
      <vt:lpstr>Uroob</vt:lpstr>
      <vt:lpstr>ori1Uni</vt:lpstr>
      <vt:lpstr>padmaa-Bold.1.1</vt:lpstr>
      <vt:lpstr>padmmaa</vt:lpstr>
      <vt:lpstr>aakar</vt:lpstr>
      <vt:lpstr>WenQuanYi Zen Hei Mono</vt:lpstr>
      <vt:lpstr>Standard Symbols L</vt:lpstr>
      <vt:lpstr>Sawasdee</vt:lpstr>
      <vt:lpstr>Sarai</vt:lpstr>
      <vt:lpstr>Samanata</vt:lpstr>
      <vt:lpstr>文泉驿正黑</vt:lpstr>
      <vt:lpstr>AR PL UKai CN</vt:lpstr>
      <vt:lpstr>DejaVu Math TeX Gyre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</dc:creator>
  <cp:lastModifiedBy>hy</cp:lastModifiedBy>
  <cp:revision>12</cp:revision>
  <dcterms:created xsi:type="dcterms:W3CDTF">2022-04-04T15:59:58Z</dcterms:created>
  <dcterms:modified xsi:type="dcterms:W3CDTF">2022-04-04T15:59:58Z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