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7" r:id="rId13"/>
    <p:sldId id="272" r:id="rId14"/>
    <p:sldId id="273" r:id="rId15"/>
    <p:sldId id="286" r:id="rId16"/>
    <p:sldId id="274" r:id="rId17"/>
    <p:sldId id="275" r:id="rId18"/>
    <p:sldId id="288" r:id="rId19"/>
    <p:sldId id="276" r:id="rId20"/>
    <p:sldId id="289" r:id="rId21"/>
    <p:sldId id="277" r:id="rId22"/>
    <p:sldId id="290" r:id="rId23"/>
    <p:sldId id="278" r:id="rId24"/>
    <p:sldId id="279" r:id="rId25"/>
    <p:sldId id="280" r:id="rId26"/>
    <p:sldId id="281" r:id="rId27"/>
    <p:sldId id="282" r:id="rId28"/>
    <p:sldId id="283" r:id="rId29"/>
    <p:sldId id="294" r:id="rId30"/>
    <p:sldId id="291" r:id="rId31"/>
    <p:sldId id="292" r:id="rId32"/>
    <p:sldId id="293" r:id="rId33"/>
    <p:sldId id="295" r:id="rId34"/>
    <p:sldId id="296" r:id="rId35"/>
    <p:sldId id="297" r:id="rId36"/>
    <p:sldId id="284" r:id="rId37"/>
    <p:sldId id="285" r:id="rId38"/>
    <p:sldId id="300" r:id="rId39"/>
    <p:sldId id="298" r:id="rId40"/>
    <p:sldId id="299" r:id="rId41"/>
    <p:sldId id="304" r:id="rId42"/>
    <p:sldId id="301" r:id="rId43"/>
    <p:sldId id="303" r:id="rId44"/>
    <p:sldId id="30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51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D7AA-E30D-4C35-96FD-3C5D4B2ED30E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06A99-1E73-46BA-BF66-E4A28854D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所有空行或者以 ＃ 开头的行都会被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可以使用标准的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模式匹配。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匹配模式可以以（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）开头防止递归。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匹配模式可以以（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）结尾指定目录。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要忽略指定模式以外的文件或目录，可以在模式前加上惊叹号（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）取反。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06A99-1E73-46BA-BF66-E4A28854DC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yao.xiao@tc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常用方法与代码更新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1" y="1600200"/>
            <a:ext cx="3029258" cy="4525963"/>
          </a:xfrm>
        </p:spPr>
      </p:pic>
    </p:spTree>
    <p:extLst>
      <p:ext uri="{BB962C8B-B14F-4D97-AF65-F5344CB8AC3E}">
        <p14:creationId xmlns:p14="http://schemas.microsoft.com/office/powerpoint/2010/main" val="39193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设置用户</a:t>
            </a:r>
            <a:r>
              <a:rPr lang="zh-CN" altLang="en-US" dirty="0"/>
              <a:t>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user.name “yao.xiao”</a:t>
            </a:r>
            <a:r>
              <a:rPr lang="zh-CN" altLang="zh-CN" dirty="0"/>
              <a:t>设置用户名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user.email</a:t>
            </a:r>
            <a:r>
              <a:rPr lang="en-US" altLang="zh-CN" dirty="0"/>
              <a:t> </a:t>
            </a:r>
            <a:r>
              <a:rPr lang="en-US" altLang="zh-CN" u="sng" dirty="0">
                <a:hlinkClick r:id="rId2"/>
              </a:rPr>
              <a:t>yao.xiao@tcl.com</a:t>
            </a:r>
            <a:r>
              <a:rPr lang="zh-CN" altLang="zh-CN" dirty="0"/>
              <a:t>设置邮箱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vim</a:t>
            </a:r>
            <a:r>
              <a:rPr lang="zh-CN" altLang="zh-CN" dirty="0"/>
              <a:t>设置编辑器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--global </a:t>
            </a:r>
            <a:r>
              <a:rPr lang="en-US" altLang="zh-CN" dirty="0" err="1"/>
              <a:t>merge.tool</a:t>
            </a:r>
            <a:r>
              <a:rPr lang="en-US" altLang="zh-CN" dirty="0"/>
              <a:t> </a:t>
            </a:r>
            <a:r>
              <a:rPr lang="en-US" altLang="zh-CN" dirty="0" err="1"/>
              <a:t>vimdiff</a:t>
            </a:r>
            <a:r>
              <a:rPr lang="zh-CN" altLang="zh-CN" dirty="0"/>
              <a:t>设置冲突解决软件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5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252"/>
            <a:ext cx="9144000" cy="4130707"/>
          </a:xfrm>
        </p:spPr>
      </p:pic>
    </p:spTree>
    <p:extLst>
      <p:ext uri="{BB962C8B-B14F-4D97-AF65-F5344CB8AC3E}">
        <p14:creationId xmlns:p14="http://schemas.microsoft.com/office/powerpoint/2010/main" val="19651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初始化仓库</a:t>
            </a:r>
            <a:endParaRPr lang="en-US" altLang="zh-CN" dirty="0" smtClean="0"/>
          </a:p>
          <a:p>
            <a:r>
              <a:rPr lang="zh-CN" altLang="en-US" dirty="0" smtClean="0"/>
              <a:t>生成一个隐藏文件夹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1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的三个区域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3" y="1600200"/>
            <a:ext cx="8124833" cy="4525963"/>
          </a:xfrm>
        </p:spPr>
      </p:pic>
    </p:spTree>
    <p:extLst>
      <p:ext uri="{BB962C8B-B14F-4D97-AF65-F5344CB8AC3E}">
        <p14:creationId xmlns:p14="http://schemas.microsoft.com/office/powerpoint/2010/main" val="30999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-s      </a:t>
            </a:r>
            <a:r>
              <a:rPr lang="zh-CN" altLang="en-US" dirty="0" smtClean="0"/>
              <a:t>文件情况的缩略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9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将文件纳入管理跟踪范围</a:t>
            </a:r>
            <a:endParaRPr lang="en-US" altLang="zh-CN" dirty="0" smtClean="0"/>
          </a:p>
          <a:p>
            <a:r>
              <a:rPr lang="en-US" altLang="zh-CN" dirty="0" smtClean="0"/>
              <a:t>-A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8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9385598" cy="2535758"/>
          </a:xfrm>
        </p:spPr>
      </p:pic>
    </p:spTree>
    <p:extLst>
      <p:ext uri="{BB962C8B-B14F-4D97-AF65-F5344CB8AC3E}">
        <p14:creationId xmlns:p14="http://schemas.microsoft.com/office/powerpoint/2010/main" val="2176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指</a:t>
            </a:r>
            <a:r>
              <a:rPr lang="en-US" altLang="zh-CN" dirty="0"/>
              <a:t> shell </a:t>
            </a:r>
            <a:r>
              <a:rPr lang="zh-CN" altLang="zh-CN" dirty="0"/>
              <a:t>所使用的简化了的</a:t>
            </a:r>
            <a:r>
              <a:rPr lang="zh-CN" altLang="zh-CN" dirty="0" smtClean="0"/>
              <a:t>正则表达式</a:t>
            </a:r>
            <a:endParaRPr lang="en-US" altLang="zh-CN" dirty="0" smtClean="0"/>
          </a:p>
          <a:p>
            <a:r>
              <a:rPr lang="zh-CN" altLang="zh-CN" dirty="0"/>
              <a:t>星号（</a:t>
            </a:r>
            <a:r>
              <a:rPr lang="en-US" altLang="zh-CN" dirty="0"/>
              <a:t>*</a:t>
            </a:r>
            <a:r>
              <a:rPr lang="zh-CN" altLang="zh-CN" dirty="0"/>
              <a:t>）匹配零个或多个任意字符；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 </a:t>
            </a:r>
            <a:r>
              <a:rPr lang="zh-CN" altLang="zh-CN" dirty="0"/>
              <a:t>匹配任何一个列在方括号中的字符（这个例子要么匹配一个</a:t>
            </a:r>
            <a:r>
              <a:rPr lang="en-US" altLang="zh-CN" dirty="0"/>
              <a:t> a</a:t>
            </a:r>
            <a:r>
              <a:rPr lang="zh-CN" altLang="zh-CN" dirty="0"/>
              <a:t>，要么匹配一个</a:t>
            </a:r>
            <a:r>
              <a:rPr lang="en-US" altLang="zh-CN" dirty="0"/>
              <a:t> b</a:t>
            </a:r>
            <a:r>
              <a:rPr lang="zh-CN" altLang="zh-CN" dirty="0"/>
              <a:t>，要么匹配一个</a:t>
            </a:r>
            <a:r>
              <a:rPr lang="en-US" altLang="zh-CN" dirty="0"/>
              <a:t> c</a:t>
            </a:r>
            <a:r>
              <a:rPr lang="zh-CN" altLang="zh-CN" dirty="0"/>
              <a:t>）；</a:t>
            </a:r>
          </a:p>
          <a:p>
            <a:r>
              <a:rPr lang="zh-CN" altLang="zh-CN" dirty="0"/>
              <a:t>问号（</a:t>
            </a:r>
            <a:r>
              <a:rPr lang="en-US" altLang="zh-CN" dirty="0"/>
              <a:t>?</a:t>
            </a:r>
            <a:r>
              <a:rPr lang="zh-CN" altLang="zh-CN" dirty="0"/>
              <a:t>）只匹配一个任意字符；</a:t>
            </a:r>
          </a:p>
          <a:p>
            <a:r>
              <a:rPr lang="zh-CN" altLang="zh-CN" dirty="0"/>
              <a:t>如果在方括号中使用短划线分隔两个字符，表示所有在这两个字符范围内的都可以匹配</a:t>
            </a:r>
          </a:p>
          <a:p>
            <a:r>
              <a:rPr lang="zh-CN" altLang="zh-CN" dirty="0"/>
              <a:t>（比如</a:t>
            </a:r>
            <a:r>
              <a:rPr lang="en-US" altLang="zh-CN" dirty="0"/>
              <a:t> [0-9] </a:t>
            </a:r>
            <a:r>
              <a:rPr lang="zh-CN" altLang="zh-CN" dirty="0"/>
              <a:t>表示匹配所有</a:t>
            </a:r>
            <a:r>
              <a:rPr lang="en-US" altLang="zh-CN" dirty="0"/>
              <a:t> 0 </a:t>
            </a:r>
            <a:r>
              <a:rPr lang="zh-CN" altLang="zh-CN" dirty="0"/>
              <a:t>到</a:t>
            </a:r>
            <a:r>
              <a:rPr lang="en-US" altLang="zh-CN" dirty="0"/>
              <a:t> 9 </a:t>
            </a:r>
            <a:r>
              <a:rPr lang="zh-CN" altLang="zh-CN" dirty="0"/>
              <a:t>的数字）。</a:t>
            </a:r>
          </a:p>
          <a:p>
            <a:r>
              <a:rPr lang="zh-CN" altLang="zh-CN" dirty="0"/>
              <a:t>使用两个星号（</a:t>
            </a:r>
            <a:r>
              <a:rPr lang="en-US" altLang="zh-CN" dirty="0"/>
              <a:t>*</a:t>
            </a:r>
            <a:r>
              <a:rPr lang="zh-CN" altLang="zh-CN" dirty="0"/>
              <a:t>）表示匹配任意中间目录，比如</a:t>
            </a:r>
            <a:r>
              <a:rPr lang="en-US" altLang="zh-CN" dirty="0"/>
              <a:t>`a/**/z` </a:t>
            </a:r>
            <a:r>
              <a:rPr lang="zh-CN" altLang="zh-CN" dirty="0"/>
              <a:t>可以匹配</a:t>
            </a:r>
            <a:r>
              <a:rPr lang="en-US" altLang="zh-CN" dirty="0"/>
              <a:t> a/z, a/b/z </a:t>
            </a:r>
            <a:r>
              <a:rPr lang="zh-CN" altLang="zh-CN" dirty="0"/>
              <a:t>或</a:t>
            </a:r>
            <a:r>
              <a:rPr lang="en-US" altLang="zh-CN" dirty="0"/>
              <a:t> `a/b/c/z`</a:t>
            </a:r>
            <a:r>
              <a:rPr lang="zh-CN" altLang="zh-CN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1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gitignore</a:t>
            </a:r>
            <a:r>
              <a:rPr lang="zh-CN" altLang="en-US" dirty="0" smtClean="0"/>
              <a:t>范例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707643"/>
          </a:xfrm>
        </p:spPr>
      </p:pic>
    </p:spTree>
    <p:extLst>
      <p:ext uri="{BB962C8B-B14F-4D97-AF65-F5344CB8AC3E}">
        <p14:creationId xmlns:p14="http://schemas.microsoft.com/office/powerpoint/2010/main" val="35600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2286794"/>
            <a:ext cx="5267325" cy="3152775"/>
          </a:xfrm>
        </p:spPr>
      </p:pic>
      <p:sp>
        <p:nvSpPr>
          <p:cNvPr id="5" name="文本框 4"/>
          <p:cNvSpPr txBox="1"/>
          <p:nvPr/>
        </p:nvSpPr>
        <p:spPr>
          <a:xfrm>
            <a:off x="457200" y="5733256"/>
            <a:ext cx="8784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/>
              <a:t>林纳斯</a:t>
            </a:r>
            <a:r>
              <a:rPr lang="en-US" altLang="zh-CN" sz="4800" dirty="0" smtClean="0"/>
              <a:t>-</a:t>
            </a:r>
            <a:r>
              <a:rPr lang="zh-CN" altLang="en-US" sz="4800" dirty="0" smtClean="0"/>
              <a:t>托瓦兹（</a:t>
            </a:r>
            <a:r>
              <a:rPr lang="en-US" altLang="zh-CN" sz="4800" dirty="0" smtClean="0"/>
              <a:t>Linus Torvalds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24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"/>
            <a:ext cx="7464901" cy="6858000"/>
          </a:xfrm>
        </p:spPr>
      </p:pic>
    </p:spTree>
    <p:extLst>
      <p:ext uri="{BB962C8B-B14F-4D97-AF65-F5344CB8AC3E}">
        <p14:creationId xmlns:p14="http://schemas.microsoft.com/office/powerpoint/2010/main" val="17689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560840" cy="2967806"/>
          </a:xfrm>
        </p:spPr>
      </p:pic>
    </p:spTree>
    <p:extLst>
      <p:ext uri="{BB962C8B-B14F-4D97-AF65-F5344CB8AC3E}">
        <p14:creationId xmlns:p14="http://schemas.microsoft.com/office/powerpoint/2010/main" val="18498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 ID^ 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我常用来比较合入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前后的差异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0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&amp; reset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红色的，用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</a:t>
            </a:r>
          </a:p>
          <a:p>
            <a:r>
              <a:rPr lang="zh-CN" altLang="en-US" dirty="0"/>
              <a:t>原谅</a:t>
            </a:r>
            <a:r>
              <a:rPr lang="zh-CN" altLang="en-US" dirty="0" smtClean="0"/>
              <a:t>色的，用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再</a:t>
            </a:r>
            <a:r>
              <a:rPr lang="en-US" altLang="zh-CN" dirty="0" smtClean="0"/>
              <a:t>checkout</a:t>
            </a:r>
          </a:p>
          <a:p>
            <a:r>
              <a:rPr lang="zh-CN" altLang="en-US" dirty="0" smtClean="0"/>
              <a:t>已经提交的，用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</a:t>
            </a:r>
            <a:r>
              <a:rPr lang="zh-CN" altLang="en-US" dirty="0" smtClean="0"/>
              <a:t>远程分支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-m “comment”       </a:t>
            </a:r>
            <a:r>
              <a:rPr lang="zh-CN" altLang="en-US" dirty="0" smtClean="0"/>
              <a:t>带备注</a:t>
            </a:r>
            <a:endParaRPr lang="en-US" altLang="zh-CN" dirty="0" smtClean="0"/>
          </a:p>
          <a:p>
            <a:r>
              <a:rPr lang="en-US" altLang="zh-CN" dirty="0" smtClean="0"/>
              <a:t>-am “comment”      </a:t>
            </a:r>
            <a:r>
              <a:rPr lang="zh-CN" altLang="en-US" dirty="0" smtClean="0"/>
              <a:t>帮你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后带备注</a:t>
            </a:r>
            <a:endParaRPr lang="en-US" altLang="zh-CN" dirty="0" smtClean="0"/>
          </a:p>
          <a:p>
            <a:r>
              <a:rPr lang="en-US" altLang="zh-CN" dirty="0" smtClean="0"/>
              <a:t>--amend                    </a:t>
            </a:r>
            <a:r>
              <a:rPr lang="zh-CN" altLang="en-US" dirty="0" smtClean="0"/>
              <a:t>重写刚刚的备注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0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-f                    </a:t>
            </a:r>
            <a:r>
              <a:rPr lang="zh-CN" altLang="en-US" dirty="0" smtClean="0"/>
              <a:t>强删</a:t>
            </a:r>
            <a:endParaRPr lang="en-US" altLang="zh-CN" dirty="0" smtClean="0"/>
          </a:p>
          <a:p>
            <a:r>
              <a:rPr lang="en-US" altLang="zh-CN" dirty="0" smtClean="0"/>
              <a:t>-r                    </a:t>
            </a:r>
            <a:r>
              <a:rPr lang="zh-CN" altLang="en-US" dirty="0" smtClean="0"/>
              <a:t>删文件夹</a:t>
            </a:r>
            <a:endParaRPr lang="en-US" altLang="zh-CN" dirty="0" smtClean="0"/>
          </a:p>
          <a:p>
            <a:r>
              <a:rPr lang="en-US" altLang="zh-CN" dirty="0" smtClean="0"/>
              <a:t>--cached        </a:t>
            </a:r>
            <a:r>
              <a:rPr lang="zh-CN" altLang="en-US" dirty="0" smtClean="0"/>
              <a:t>删掉跟踪，但是保留文件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4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mv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50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常用的</a:t>
            </a:r>
            <a:endParaRPr lang="en-US" altLang="zh-CN" dirty="0" smtClean="0"/>
          </a:p>
          <a:p>
            <a:r>
              <a:rPr lang="en-US" altLang="zh-CN" dirty="0" smtClean="0"/>
              <a:t>-p</a:t>
            </a:r>
          </a:p>
          <a:p>
            <a:r>
              <a:rPr lang="en-US" altLang="zh-CN" dirty="0" smtClean="0"/>
              <a:t>-3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r>
              <a:rPr lang="en-US" altLang="zh-CN" dirty="0" smtClean="0"/>
              <a:t>--author=zongbao.ye.sz</a:t>
            </a:r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某文件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r>
              <a:rPr lang="zh-CN" altLang="en-US" dirty="0" smtClean="0"/>
              <a:t>远程分支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24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不常用的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log --pretty=short full fuller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log --since=’2018-10-1’ --after= --until= --before</a:t>
            </a:r>
            <a:r>
              <a:rPr lang="en-US" altLang="zh-CN" dirty="0" smtClean="0"/>
              <a:t>=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log –decorate</a:t>
            </a:r>
            <a:r>
              <a:rPr lang="zh-CN" altLang="zh-CN" dirty="0"/>
              <a:t>可以查看各个分支当前</a:t>
            </a:r>
            <a:r>
              <a:rPr lang="en-US" altLang="zh-CN" dirty="0"/>
              <a:t>HEAD</a:t>
            </a:r>
            <a:r>
              <a:rPr lang="zh-CN" altLang="zh-CN" dirty="0"/>
              <a:t>的</a:t>
            </a:r>
            <a:r>
              <a:rPr lang="zh-CN" altLang="zh-CN" dirty="0" smtClean="0"/>
              <a:t>指向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7143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花里胡哨的</a:t>
            </a:r>
            <a:endParaRPr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log --color --graph --pretty=format:'%</a:t>
            </a:r>
            <a:r>
              <a:rPr lang="en-US" altLang="zh-CN" dirty="0" err="1"/>
              <a:t>Cred%h%Creset</a:t>
            </a:r>
            <a:r>
              <a:rPr lang="en-US" altLang="zh-CN" dirty="0"/>
              <a:t> -%C(yellow)%</a:t>
            </a:r>
            <a:r>
              <a:rPr lang="en-US" altLang="zh-CN" dirty="0" err="1"/>
              <a:t>d%Creset</a:t>
            </a:r>
            <a:r>
              <a:rPr lang="en-US" altLang="zh-CN" dirty="0"/>
              <a:t> %s %</a:t>
            </a:r>
            <a:r>
              <a:rPr lang="en-US" altLang="zh-CN" dirty="0" err="1"/>
              <a:t>Cgreen</a:t>
            </a:r>
            <a:r>
              <a:rPr lang="en-US" altLang="zh-CN" dirty="0"/>
              <a:t>(%</a:t>
            </a:r>
            <a:r>
              <a:rPr lang="en-US" altLang="zh-CN" dirty="0" err="1"/>
              <a:t>cr</a:t>
            </a:r>
            <a:r>
              <a:rPr lang="en-US" altLang="zh-CN" dirty="0"/>
              <a:t>) %C(bold blue)&lt;%an&gt;%</a:t>
            </a:r>
            <a:r>
              <a:rPr lang="en-US" altLang="zh-CN" dirty="0" err="1"/>
              <a:t>Creset</a:t>
            </a:r>
            <a:r>
              <a:rPr lang="en-US" altLang="zh-CN" dirty="0"/>
              <a:t>' --abbrev-commit</a:t>
            </a:r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181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8640"/>
            <a:ext cx="3456384" cy="5767353"/>
          </a:xfrm>
        </p:spPr>
      </p:pic>
      <p:sp>
        <p:nvSpPr>
          <p:cNvPr id="5" name="文本框 4"/>
          <p:cNvSpPr txBox="1"/>
          <p:nvPr/>
        </p:nvSpPr>
        <p:spPr>
          <a:xfrm>
            <a:off x="1619672" y="5990944"/>
            <a:ext cx="7015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拉里</a:t>
            </a:r>
            <a:r>
              <a:rPr lang="en-US" altLang="zh-CN" sz="4000" dirty="0"/>
              <a:t>·</a:t>
            </a:r>
            <a:r>
              <a:rPr lang="zh-CN" altLang="en-US" sz="4000" dirty="0"/>
              <a:t>麦克沃伊</a:t>
            </a:r>
            <a:r>
              <a:rPr lang="zh-CN" altLang="en-US" sz="4000" dirty="0" smtClean="0"/>
              <a:t>（</a:t>
            </a:r>
            <a:r>
              <a:rPr lang="en-US" altLang="zh-CN" sz="4000" dirty="0"/>
              <a:t>Larry </a:t>
            </a:r>
            <a:r>
              <a:rPr lang="en-US" altLang="zh-CN" sz="4000" dirty="0" err="1"/>
              <a:t>McVoy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30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1346"/>
            <a:ext cx="8640960" cy="6157241"/>
          </a:xfrm>
        </p:spPr>
      </p:pic>
    </p:spTree>
    <p:extLst>
      <p:ext uri="{BB962C8B-B14F-4D97-AF65-F5344CB8AC3E}">
        <p14:creationId xmlns:p14="http://schemas.microsoft.com/office/powerpoint/2010/main" val="122511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77304"/>
            <a:ext cx="8568952" cy="3803490"/>
          </a:xfrm>
        </p:spPr>
      </p:pic>
    </p:spTree>
    <p:extLst>
      <p:ext uri="{BB962C8B-B14F-4D97-AF65-F5344CB8AC3E}">
        <p14:creationId xmlns:p14="http://schemas.microsoft.com/office/powerpoint/2010/main" val="328343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2" y="1916832"/>
            <a:ext cx="8939758" cy="3150644"/>
          </a:xfrm>
        </p:spPr>
      </p:pic>
    </p:spTree>
    <p:extLst>
      <p:ext uri="{BB962C8B-B14F-4D97-AF65-F5344CB8AC3E}">
        <p14:creationId xmlns:p14="http://schemas.microsoft.com/office/powerpoint/2010/main" val="3186350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en-US" altLang="zh-CN" dirty="0" smtClean="0"/>
              <a:t>–S</a:t>
            </a:r>
            <a:r>
              <a:rPr lang="zh-CN" altLang="en-US" dirty="0" smtClean="0"/>
              <a:t>字符串    </a:t>
            </a:r>
            <a:r>
              <a:rPr lang="en-US" altLang="zh-CN" dirty="0" smtClean="0"/>
              <a:t>S</a:t>
            </a:r>
            <a:r>
              <a:rPr lang="zh-CN" altLang="en-US" dirty="0" smtClean="0"/>
              <a:t>跟字符串（可以是函数名）是紧挨着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log --all-match   </a:t>
            </a:r>
            <a:r>
              <a:rPr lang="zh-CN" altLang="en-US" dirty="0" smtClean="0"/>
              <a:t>有的选项是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关系，符合一项即返回结果，如果希望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关系，加这个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319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–global </a:t>
            </a:r>
            <a:r>
              <a:rPr lang="en-US" altLang="zh-CN" dirty="0" err="1" smtClean="0"/>
              <a:t>alias.xxx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里删除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687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pop       </a:t>
            </a:r>
            <a:r>
              <a:rPr lang="zh-CN" altLang="en-US" dirty="0" smtClean="0"/>
              <a:t>弹出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720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--keep-index      </a:t>
            </a:r>
            <a:r>
              <a:rPr lang="zh-CN" altLang="zh-CN" dirty="0"/>
              <a:t>不存储已经被</a:t>
            </a:r>
            <a:r>
              <a:rPr lang="en-US" altLang="zh-CN" dirty="0"/>
              <a:t>add</a:t>
            </a:r>
            <a:r>
              <a:rPr lang="zh-CN" altLang="zh-CN" dirty="0"/>
              <a:t>的东西，就是说只存储工作区的</a:t>
            </a:r>
          </a:p>
          <a:p>
            <a:r>
              <a:rPr lang="en-US" altLang="zh-CN" dirty="0"/>
              <a:t>--include-untracked</a:t>
            </a:r>
            <a:r>
              <a:rPr lang="zh-CN" altLang="zh-CN" dirty="0"/>
              <a:t>或</a:t>
            </a:r>
            <a:r>
              <a:rPr lang="en-US" altLang="zh-CN" dirty="0"/>
              <a:t>-u    </a:t>
            </a:r>
            <a:r>
              <a:rPr lang="zh-CN" altLang="zh-CN" dirty="0"/>
              <a:t>连同未跟踪文件一起存了</a:t>
            </a:r>
          </a:p>
          <a:p>
            <a:r>
              <a:rPr lang="en-US" altLang="zh-CN" dirty="0"/>
              <a:t>--patch   </a:t>
            </a:r>
            <a:r>
              <a:rPr lang="zh-CN" altLang="zh-CN" dirty="0"/>
              <a:t>交互式问你要怎么对待这些文件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stash branch </a:t>
            </a:r>
            <a:r>
              <a:rPr lang="en-US" altLang="zh-CN" dirty="0" err="1"/>
              <a:t>kkkkkkkkk</a:t>
            </a:r>
            <a:r>
              <a:rPr lang="en-US" altLang="zh-CN" dirty="0"/>
              <a:t>     </a:t>
            </a:r>
            <a:r>
              <a:rPr lang="zh-CN" altLang="zh-CN" dirty="0"/>
              <a:t>它会建一个分支，把你刚刚暂存的扔进去，然后暂存消失跟</a:t>
            </a:r>
            <a:r>
              <a:rPr lang="en-US" altLang="zh-CN" dirty="0" err="1"/>
              <a:t>git</a:t>
            </a:r>
            <a:r>
              <a:rPr lang="en-US" altLang="zh-CN" dirty="0"/>
              <a:t> stash pop</a:t>
            </a:r>
            <a:r>
              <a:rPr lang="zh-CN" altLang="zh-CN" dirty="0"/>
              <a:t>有点像，就是多了个分支</a:t>
            </a:r>
          </a:p>
        </p:txBody>
      </p:sp>
    </p:spTree>
    <p:extLst>
      <p:ext uri="{BB962C8B-B14F-4D97-AF65-F5344CB8AC3E}">
        <p14:creationId xmlns:p14="http://schemas.microsoft.com/office/powerpoint/2010/main" val="2593028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-d                          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en-US" altLang="zh-CN" dirty="0" smtClean="0"/>
              <a:t>-f                           </a:t>
            </a:r>
            <a:r>
              <a:rPr lang="zh-CN" altLang="en-US" dirty="0" smtClean="0"/>
              <a:t>强清</a:t>
            </a:r>
            <a:endParaRPr lang="en-US" altLang="zh-CN" dirty="0" smtClean="0"/>
          </a:p>
          <a:p>
            <a:r>
              <a:rPr lang="en-US" altLang="zh-CN" dirty="0" smtClean="0"/>
              <a:t>-x                           </a:t>
            </a:r>
            <a:r>
              <a:rPr lang="zh-CN" altLang="en-US" dirty="0" smtClean="0"/>
              <a:t>连同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里的内容也清了</a:t>
            </a:r>
            <a:endParaRPr lang="en-US" altLang="zh-CN" dirty="0" smtClean="0"/>
          </a:p>
          <a:p>
            <a:r>
              <a:rPr lang="en-US" altLang="zh-CN" dirty="0" smtClean="0"/>
              <a:t>-n              </a:t>
            </a:r>
            <a:r>
              <a:rPr lang="zh-CN" altLang="en-US" dirty="0" smtClean="0"/>
              <a:t>试运行，告诉你你执行了会怎样，但是不会真正给你执行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交互式的，推一下动一下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73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branch -a</a:t>
            </a:r>
            <a:r>
              <a:rPr lang="zh-CN" altLang="zh-CN" dirty="0"/>
              <a:t>大家能看到所有的远程分支和当前分支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remote -v </a:t>
            </a:r>
            <a:r>
              <a:rPr lang="zh-CN" altLang="zh-CN" dirty="0"/>
              <a:t>能看到远程库的信息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fetch --all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push origin </a:t>
            </a:r>
            <a:r>
              <a:rPr lang="en-US" altLang="zh-CN" dirty="0" err="1"/>
              <a:t>branch:branch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remote add name </a:t>
            </a:r>
            <a:r>
              <a:rPr lang="zh-CN" altLang="zh-CN" dirty="0"/>
              <a:t>远程库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remote show origin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remote rename xx </a:t>
            </a:r>
            <a:r>
              <a:rPr lang="en-US" altLang="zh-CN" dirty="0" err="1"/>
              <a:t>hh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remote </a:t>
            </a:r>
            <a:r>
              <a:rPr lang="en-US" altLang="zh-CN" dirty="0" err="1"/>
              <a:t>rm</a:t>
            </a:r>
            <a:r>
              <a:rPr lang="en-US" altLang="zh-CN" dirty="0"/>
              <a:t> xx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350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还有一些别的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format-patch -1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am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apply</a:t>
            </a:r>
            <a:r>
              <a:rPr lang="zh-CN" altLang="zh-CN" dirty="0"/>
              <a:t>用于</a:t>
            </a:r>
            <a:r>
              <a:rPr lang="en-US" altLang="zh-CN" dirty="0" err="1"/>
              <a:t>git</a:t>
            </a:r>
            <a:r>
              <a:rPr lang="en-US" altLang="zh-CN" dirty="0"/>
              <a:t> diff</a:t>
            </a:r>
            <a:r>
              <a:rPr lang="zh-CN" altLang="zh-CN" dirty="0"/>
              <a:t>生成的补丁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revert –m 1</a:t>
            </a:r>
            <a:endParaRPr lang="zh-CN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–ours files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973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76672"/>
            <a:ext cx="3096344" cy="5398756"/>
          </a:xfrm>
        </p:spPr>
      </p:pic>
    </p:spTree>
    <p:extLst>
      <p:ext uri="{BB962C8B-B14F-4D97-AF65-F5344CB8AC3E}">
        <p14:creationId xmlns:p14="http://schemas.microsoft.com/office/powerpoint/2010/main" val="29011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全库操作</a:t>
            </a:r>
            <a:endParaRPr lang="en-US" altLang="zh-CN" dirty="0" smtClean="0"/>
          </a:p>
          <a:p>
            <a:r>
              <a:rPr lang="en-US" altLang="zh-CN" dirty="0"/>
              <a:t>repo </a:t>
            </a:r>
            <a:r>
              <a:rPr lang="en-US" altLang="zh-CN" dirty="0" err="1"/>
              <a:t>init</a:t>
            </a:r>
            <a:r>
              <a:rPr lang="en-US" altLang="zh-CN" dirty="0"/>
              <a:t> -u git@10.128.161.91:tablet_tools/</a:t>
            </a:r>
            <a:r>
              <a:rPr lang="en-US" altLang="zh-CN" dirty="0" err="1"/>
              <a:t>manifest.git</a:t>
            </a:r>
            <a:r>
              <a:rPr lang="en-US" altLang="zh-CN" dirty="0"/>
              <a:t> -m MTK8765-O1-A3A84G-DINT.xml --reference=/</a:t>
            </a:r>
            <a:r>
              <a:rPr lang="en-US" altLang="zh-CN" dirty="0" smtClean="0"/>
              <a:t>home/android/mirror</a:t>
            </a:r>
          </a:p>
          <a:p>
            <a:r>
              <a:rPr lang="en-US" altLang="zh-CN" dirty="0" smtClean="0"/>
              <a:t>repo branch</a:t>
            </a:r>
          </a:p>
          <a:p>
            <a:r>
              <a:rPr lang="en-US" altLang="zh-CN" dirty="0" smtClean="0"/>
              <a:t>repo sync -n -d -f </a:t>
            </a:r>
          </a:p>
          <a:p>
            <a:r>
              <a:rPr lang="en-US" altLang="zh-CN" dirty="0"/>
              <a:t>repo </a:t>
            </a:r>
            <a:r>
              <a:rPr lang="en-US" altLang="zh-CN" dirty="0" err="1"/>
              <a:t>forall</a:t>
            </a:r>
            <a:r>
              <a:rPr lang="en-US" altLang="zh-CN" dirty="0"/>
              <a:t> -c “</a:t>
            </a:r>
            <a:r>
              <a:rPr lang="en-US" altLang="zh-CN" dirty="0" err="1"/>
              <a:t>git</a:t>
            </a:r>
            <a:r>
              <a:rPr lang="en-US" altLang="zh-CN" dirty="0"/>
              <a:t> clean -</a:t>
            </a:r>
            <a:r>
              <a:rPr lang="en-US" altLang="zh-CN" dirty="0" err="1"/>
              <a:t>dfx</a:t>
            </a:r>
            <a:r>
              <a:rPr lang="en-US" altLang="zh-CN" dirty="0"/>
              <a:t> &amp;&amp; </a:t>
            </a:r>
            <a:r>
              <a:rPr lang="en-US" altLang="zh-CN" dirty="0" err="1"/>
              <a:t>git</a:t>
            </a:r>
            <a:r>
              <a:rPr lang="en-US" altLang="zh-CN" dirty="0"/>
              <a:t> reset --hard”</a:t>
            </a:r>
            <a:r>
              <a:rPr lang="zh-CN" altLang="en-US" dirty="0"/>
              <a:t>清环境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rr</a:t>
            </a:r>
            <a:r>
              <a:rPr lang="en-US" altLang="zh-CN" smtClean="0"/>
              <a:t>-cache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记录已经合过的分支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7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3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廖</a:t>
            </a:r>
            <a:r>
              <a:rPr lang="zh-CN" altLang="en-US" dirty="0" smtClean="0"/>
              <a:t>雪峰的官方网站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教程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官网教程，存放在</a:t>
            </a:r>
            <a:r>
              <a:rPr lang="en-US" altLang="zh-CN" dirty="0"/>
              <a:t>\\10.128.161.108\share\5_Temp\yao.xiao\book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842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扫一扫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53344"/>
            <a:ext cx="5904656" cy="5904656"/>
          </a:xfrm>
        </p:spPr>
      </p:pic>
    </p:spTree>
    <p:extLst>
      <p:ext uri="{BB962C8B-B14F-4D97-AF65-F5344CB8AC3E}">
        <p14:creationId xmlns:p14="http://schemas.microsoft.com/office/powerpoint/2010/main" val="15328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04664"/>
            <a:ext cx="3816424" cy="5088566"/>
          </a:xfrm>
        </p:spPr>
      </p:pic>
      <p:sp>
        <p:nvSpPr>
          <p:cNvPr id="5" name="文本框 4"/>
          <p:cNvSpPr txBox="1"/>
          <p:nvPr/>
        </p:nvSpPr>
        <p:spPr>
          <a:xfrm>
            <a:off x="395536" y="5805264"/>
            <a:ext cx="899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安德鲁</a:t>
            </a:r>
            <a:r>
              <a:rPr lang="en-US" altLang="zh-CN" sz="4400" dirty="0"/>
              <a:t>·</a:t>
            </a:r>
            <a:r>
              <a:rPr lang="zh-CN" altLang="en-US" sz="4400" dirty="0" smtClean="0"/>
              <a:t>特里奇尔（</a:t>
            </a:r>
            <a:r>
              <a:rPr lang="en-US" altLang="zh-CN" sz="4400" dirty="0"/>
              <a:t>Andrew </a:t>
            </a:r>
            <a:r>
              <a:rPr lang="en-US" altLang="zh-CN" sz="4400" dirty="0" err="1"/>
              <a:t>Tridgell</a:t>
            </a:r>
            <a:r>
              <a:rPr lang="zh-CN" altLang="en-US" sz="4400" dirty="0" smtClean="0"/>
              <a:t>）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804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5" y="1425986"/>
            <a:ext cx="8128000" cy="3657600"/>
          </a:xfrm>
        </p:spPr>
      </p:pic>
      <p:sp>
        <p:nvSpPr>
          <p:cNvPr id="5" name="文本框 4"/>
          <p:cNvSpPr txBox="1"/>
          <p:nvPr/>
        </p:nvSpPr>
        <p:spPr>
          <a:xfrm>
            <a:off x="3099405" y="5373216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Two weeks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893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29"/>
            <a:ext cx="8229600" cy="4444305"/>
          </a:xfrm>
        </p:spPr>
      </p:pic>
    </p:spTree>
    <p:extLst>
      <p:ext uri="{BB962C8B-B14F-4D97-AF65-F5344CB8AC3E}">
        <p14:creationId xmlns:p14="http://schemas.microsoft.com/office/powerpoint/2010/main" val="22879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58181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26793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" y="1600200"/>
            <a:ext cx="8041051" cy="4525963"/>
          </a:xfrm>
        </p:spPr>
      </p:pic>
    </p:spTree>
    <p:extLst>
      <p:ext uri="{BB962C8B-B14F-4D97-AF65-F5344CB8AC3E}">
        <p14:creationId xmlns:p14="http://schemas.microsoft.com/office/powerpoint/2010/main" val="6812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854</Words>
  <Application>Microsoft Office PowerPoint</Application>
  <PresentationFormat>全屏显示(4:3)</PresentationFormat>
  <Paragraphs>116</Paragraphs>
  <Slides>44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git常用方法与代码更新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设置用户信息</vt:lpstr>
      <vt:lpstr>PowerPoint 演示文稿</vt:lpstr>
      <vt:lpstr>git init</vt:lpstr>
      <vt:lpstr>Git的三个区域</vt:lpstr>
      <vt:lpstr>git status</vt:lpstr>
      <vt:lpstr>git add</vt:lpstr>
      <vt:lpstr>.gitignore</vt:lpstr>
      <vt:lpstr>glob模式</vt:lpstr>
      <vt:lpstr>gitignore范例</vt:lpstr>
      <vt:lpstr>PowerPoint 演示文稿</vt:lpstr>
      <vt:lpstr>git diff</vt:lpstr>
      <vt:lpstr>git diff ID^ ID</vt:lpstr>
      <vt:lpstr>git checkout &amp; reset</vt:lpstr>
      <vt:lpstr>git commit</vt:lpstr>
      <vt:lpstr>git rm</vt:lpstr>
      <vt:lpstr>git mv</vt:lpstr>
      <vt:lpstr>git log</vt:lpstr>
      <vt:lpstr>git log</vt:lpstr>
      <vt:lpstr>git log</vt:lpstr>
      <vt:lpstr>PowerPoint 演示文稿</vt:lpstr>
      <vt:lpstr>PowerPoint 演示文稿</vt:lpstr>
      <vt:lpstr>PowerPoint 演示文稿</vt:lpstr>
      <vt:lpstr>Tips</vt:lpstr>
      <vt:lpstr>git config –global alias.xxx</vt:lpstr>
      <vt:lpstr>git stash</vt:lpstr>
      <vt:lpstr>git stash进阶</vt:lpstr>
      <vt:lpstr>git clean</vt:lpstr>
      <vt:lpstr>一些别的</vt:lpstr>
      <vt:lpstr>还有一些别的</vt:lpstr>
      <vt:lpstr>repo</vt:lpstr>
      <vt:lpstr>rr-cache</vt:lpstr>
      <vt:lpstr>Q &amp; A</vt:lpstr>
      <vt:lpstr>参考资料</vt:lpstr>
      <vt:lpstr>扫一扫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git常用方法与基线升级</dc:title>
  <dc:creator>xiaoyao</dc:creator>
  <cp:lastModifiedBy>xiaoyao</cp:lastModifiedBy>
  <cp:revision>114</cp:revision>
  <dcterms:created xsi:type="dcterms:W3CDTF">2018-11-06T11:45:13Z</dcterms:created>
  <dcterms:modified xsi:type="dcterms:W3CDTF">2018-11-07T06:04:49Z</dcterms:modified>
</cp:coreProperties>
</file>