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62" r:id="rId5"/>
    <p:sldId id="258" r:id="rId6"/>
    <p:sldId id="259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开发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象棋助手，一款跨平台的象棋打谱学习软件（</a:t>
            </a:r>
            <a:r>
              <a:rPr lang="en-US" altLang="zh-CN"/>
              <a:t>https://cca.yhdm360.cn)</a:t>
            </a:r>
            <a:endParaRPr lang="en-US" altLang="zh-CN"/>
          </a:p>
          <a:p>
            <a:r>
              <a:rPr lang="en-US" altLang="zh-CN"/>
              <a:t>AirController, </a:t>
            </a:r>
            <a:r>
              <a:rPr lang="zh-CN" altLang="en-US"/>
              <a:t>一个跨平台的安卓手机助手，支持在电脑端查看并编辑手机文件以及管理手机通讯录、软件等</a:t>
            </a:r>
            <a:r>
              <a:rPr lang="zh-CN" altLang="en-US"/>
              <a:t>功能。（https://github.com/air-controller/air-controller-desktop）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7285" y="2520315"/>
            <a:ext cx="9454515" cy="1447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/>
              <a:t>第三课、</a:t>
            </a:r>
            <a:r>
              <a:rPr lang="zh-CN" altLang="en-US" sz="6000"/>
              <a:t>做一个</a:t>
            </a:r>
            <a:r>
              <a:rPr lang="en-US" altLang="zh-CN" sz="6000"/>
              <a:t>TODO</a:t>
            </a:r>
            <a:r>
              <a:rPr lang="zh-CN" altLang="en-US" sz="6000"/>
              <a:t>应用</a:t>
            </a:r>
            <a:endParaRPr lang="zh-CN" altLang="en-US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3145" y="539750"/>
            <a:ext cx="2497455" cy="5262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31640" y="539750"/>
            <a:ext cx="2492375" cy="5262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25055" y="539750"/>
            <a:ext cx="2521585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宋体-简</vt:lpstr>
      <vt:lpstr>微软雅黑</vt:lpstr>
      <vt:lpstr>汉仪旗黑</vt:lpstr>
      <vt:lpstr>宋体</vt:lpstr>
      <vt:lpstr>Arial Unicode MS</vt:lpstr>
      <vt:lpstr>WPS</vt:lpstr>
      <vt:lpstr>跟我一起学Flutter</vt:lpstr>
      <vt:lpstr>Flutter开发案例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18</cp:revision>
  <dcterms:created xsi:type="dcterms:W3CDTF">2024-02-22T12:31:18Z</dcterms:created>
  <dcterms:modified xsi:type="dcterms:W3CDTF">2024-02-22T12:31:18Z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4EC1393C9B987D3DDD0AD765C5A7AAA3_41</vt:lpwstr>
  </property>
</Properties>
</file>