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58" r:id="rId5"/>
    <p:sldId id="260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跟我一起学</a:t>
            </a:r>
            <a:r>
              <a:rPr lang="en-US" altLang="zh-CN" dirty="0">
                <a:effectLst/>
              </a:rPr>
              <a:t>Flutter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613025"/>
            <a:ext cx="12192635" cy="11652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6000"/>
              <a:t>第九课、项目实战</a:t>
            </a:r>
            <a:r>
              <a:rPr lang="zh-CN" altLang="en-US" sz="6000"/>
              <a:t>之个人中心页</a:t>
            </a:r>
            <a:endParaRPr lang="zh-CN" altLang="en-US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13580" y="250190"/>
            <a:ext cx="2933065" cy="6356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WPS 演示</Application>
  <PresentationFormat>宽屏</PresentationFormat>
  <Paragraphs>14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跟我一起学Flutter</vt:lpstr>
      <vt:lpstr>PowerPoint 演示文稿</vt:lpstr>
      <vt:lpstr>PowerPoint 演示文稿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ouyangfeng</cp:lastModifiedBy>
  <cp:revision>12</cp:revision>
  <dcterms:created xsi:type="dcterms:W3CDTF">2024-03-06T13:22:55Z</dcterms:created>
  <dcterms:modified xsi:type="dcterms:W3CDTF">2024-03-06T13:22:55Z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BD2D02260E0D1F3816C9E665C976AA7E_41</vt:lpwstr>
  </property>
</Properties>
</file>