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61" r:id="rId5"/>
    <p:sldId id="258" r:id="rId6"/>
    <p:sldId id="260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13580" y="524510"/>
            <a:ext cx="277685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2555" y="2613025"/>
            <a:ext cx="9406255" cy="116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/>
              <a:t>第八课、</a:t>
            </a:r>
            <a:r>
              <a:rPr lang="en-US" altLang="zh-CN" sz="6000"/>
              <a:t>Expanded &amp; flex</a:t>
            </a:r>
            <a:endParaRPr lang="en-US" altLang="zh-CN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Expanded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弹性布局组件，类似</a:t>
            </a:r>
            <a:r>
              <a:rPr lang="en-US" altLang="zh-CN"/>
              <a:t>CSS</a:t>
            </a:r>
            <a:r>
              <a:rPr lang="zh-CN" altLang="en-US"/>
              <a:t>的</a:t>
            </a:r>
            <a:r>
              <a:rPr lang="en-US" altLang="zh-CN"/>
              <a:t>flex</a:t>
            </a:r>
            <a:r>
              <a:rPr lang="en-US" altLang="zh-CN"/>
              <a:t>box</a:t>
            </a:r>
            <a:endParaRPr lang="en-US" altLang="zh-CN"/>
          </a:p>
          <a:p>
            <a:r>
              <a:rPr lang="zh-CN" altLang="en-US"/>
              <a:t>默认会尽可能占据剩余可用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zh-CN" altLang="en-US"/>
              <a:t>可使用</a:t>
            </a:r>
            <a:r>
              <a:rPr lang="en-US" altLang="zh-CN"/>
              <a:t>flex</a:t>
            </a:r>
            <a:r>
              <a:rPr lang="zh-CN" altLang="en-US"/>
              <a:t>属性指定空间占用</a:t>
            </a:r>
            <a:r>
              <a:rPr lang="zh-CN" altLang="en-US"/>
              <a:t>比例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11</cp:revision>
  <dcterms:created xsi:type="dcterms:W3CDTF">2024-03-03T07:23:19Z</dcterms:created>
  <dcterms:modified xsi:type="dcterms:W3CDTF">2024-03-03T07:23:19Z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2D28D5101E6B6014F3FFE365F5984FBB_41</vt:lpwstr>
  </property>
</Properties>
</file>