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60" r:id="rId5"/>
    <p:sldId id="262" r:id="rId6"/>
    <p:sldId id="263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35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800"/>
              <a:t>第十三课、</a:t>
            </a:r>
            <a:r>
              <a:rPr lang="zh-CN" altLang="en-US" sz="4800"/>
              <a:t>异步</a:t>
            </a:r>
            <a:endParaRPr lang="zh-CN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zh-CN" altLang="en-US"/>
              <a:t>异步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所谓异步，即任务处理的时间是不固定的，但我们无需等待任务的完成，可以继续执行其它</a:t>
            </a:r>
            <a:r>
              <a:rPr lang="zh-CN" altLang="en-US"/>
              <a:t>任务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场景：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）网络请求，异步刷新</a:t>
            </a:r>
            <a:r>
              <a:rPr lang="en-US" altLang="zh-CN"/>
              <a:t>UI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IO</a:t>
            </a:r>
            <a:r>
              <a:rPr lang="zh-CN" altLang="en-US"/>
              <a:t>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）数据库</a:t>
            </a:r>
            <a:r>
              <a:rPr lang="zh-CN" altLang="en-US"/>
              <a:t>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Dart</a:t>
            </a:r>
            <a:r>
              <a:rPr lang="zh-CN" altLang="en-US"/>
              <a:t>中，我们使用</a:t>
            </a:r>
            <a:r>
              <a:rPr lang="en-US" altLang="zh-CN"/>
              <a:t>Future</a:t>
            </a:r>
            <a:r>
              <a:rPr lang="zh-CN" altLang="en-US"/>
              <a:t>对象来表示异步操作的结果，非常类似于</a:t>
            </a:r>
            <a:r>
              <a:rPr lang="en-US" altLang="zh-CN"/>
              <a:t>js</a:t>
            </a:r>
            <a:r>
              <a:rPr lang="zh-CN" altLang="en-US"/>
              <a:t>中的</a:t>
            </a:r>
            <a:r>
              <a:rPr lang="en-US" altLang="zh-CN"/>
              <a:t>Promise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配合</a:t>
            </a:r>
            <a:r>
              <a:rPr lang="en-US" altLang="zh-CN"/>
              <a:t>async</a:t>
            </a:r>
            <a:r>
              <a:rPr lang="zh-CN" altLang="en-US"/>
              <a:t>和</a:t>
            </a:r>
            <a:r>
              <a:rPr lang="en-US" altLang="zh-CN"/>
              <a:t>await</a:t>
            </a:r>
            <a:r>
              <a:rPr lang="zh-CN" altLang="en-US"/>
              <a:t>关键字，可以更简单地编写异步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演示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14</cp:revision>
  <dcterms:created xsi:type="dcterms:W3CDTF">2024-03-12T12:51:20Z</dcterms:created>
  <dcterms:modified xsi:type="dcterms:W3CDTF">2024-03-12T12:51:20Z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63BBB30EF9B05E5F131CF065DB84206E_41</vt:lpwstr>
  </property>
</Properties>
</file>