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65" r:id="rId6"/>
    <p:sldId id="260" r:id="rId7"/>
    <p:sldId id="261" r:id="rId8"/>
    <p:sldId id="262" r:id="rId9"/>
    <p:sldId id="266" r:id="rId10"/>
    <p:sldId id="264" r:id="rId11"/>
    <p:sldId id="263" r:id="rId12"/>
    <p:sldId id="25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800"/>
              <a:t>第十四课、不一样的</a:t>
            </a:r>
            <a:r>
              <a:rPr lang="en-US" altLang="zh-CN" sz="4800"/>
              <a:t>JSON</a:t>
            </a:r>
            <a:r>
              <a:rPr lang="zh-CN" altLang="en-US" sz="4800"/>
              <a:t>解析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Flutter 中是否有 GSON/Jackson/Moshi 的等价物？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简单来说，没有。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这样的库需要使用运行时进行 反射，这在 Flutter 中是被禁用的。运行时反射会影响 Dart 支持了相当久的 摇树优化。通过 tree shaking，你可以从你的发布版本中“抖掉”不需要使用的代码。这会显著优化 App 的体积。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由于反射会默认让所有的代码被隐式使用，这让 tree shaking 变得困难。工具不知道哪一部分在运行时不会被用到，所以冗余的代码很难被清除。当使用反射时，App 的体积不能被轻易优化。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尽管你不能在 Flutter 中使用运行时反射，还是有一些库提供了基于代码生成的方便使用的 API，这个方法的更多细节在 代码生成库 部分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手动序列化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"name": "John Smith",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"email": "john@example.com"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Map&lt;String, dynamic&gt; user = jsonDecode(jsonString);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print('Howdy, ${user['name']}!');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print('We sent the verification link to ${user['email']}.');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在模型类中序列化</a:t>
            </a:r>
            <a:r>
              <a:rPr lang="en-US" altLang="zh-CN"/>
              <a:t>JSON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666730" cy="45726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300"/>
              <a:t>class User {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final String name;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final String email;</a:t>
            </a:r>
            <a:endParaRPr lang="zh-CN" altLang="en-US" sz="1300"/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User(this.name, this.email);</a:t>
            </a:r>
            <a:endParaRPr lang="zh-CN" altLang="en-US" sz="1300"/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User.fromJson(Map&lt;String, dynamic&gt; json)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    : name = json['name'],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      email = json['email'];</a:t>
            </a:r>
            <a:endParaRPr lang="zh-CN" altLang="en-US" sz="1300"/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Map&lt;String, dynamic&gt; toJson() =&gt; {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      'name': name,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      'email': email,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      };</a:t>
            </a: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}</a:t>
            </a:r>
            <a:endParaRPr lang="zh-CN" altLang="en-US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使用代码生成库序列化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dependencies: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 Your other regular dependencies here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json_annotation:</a:t>
            </a:r>
            <a:r>
              <a:rPr lang="en-US" altLang="zh-CN"/>
              <a:t> ^4.8.1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dev_dependencies: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 Your other dev_dependencies here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build_runner: </a:t>
            </a:r>
            <a:r>
              <a:rPr lang="en-US" altLang="zh-CN"/>
              <a:t>^2.4.8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json_serializable: </a:t>
            </a:r>
            <a:r>
              <a:rPr lang="en-US" altLang="zh-CN"/>
              <a:t>^6.7.1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flutter pub add json_annotation dev:build_runner dev:json_serializable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json</a:t>
            </a:r>
            <a:r>
              <a:rPr lang="zh-CN" altLang="en-US"/>
              <a:t>模板代码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flutter pub</a:t>
            </a:r>
            <a:r>
              <a:rPr lang="zh-CN" altLang="en-US">
                <a:solidFill>
                  <a:srgbClr val="FF0000"/>
                </a:solidFill>
              </a:rPr>
              <a:t> run build_runner build --delete-conflicting-outputs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嵌套对象的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 User {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final Address address;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.....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提问：类似上面这样的嵌套对象，应该如何解析</a:t>
            </a:r>
            <a:r>
              <a:rPr lang="zh-CN" altLang="en-US"/>
              <a:t>呢？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explicitToJson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该参数设置为</a:t>
            </a:r>
            <a:r>
              <a:rPr lang="en-US" altLang="zh-CN"/>
              <a:t>true</a:t>
            </a:r>
            <a:r>
              <a:rPr lang="zh-CN" altLang="en-US"/>
              <a:t>，在嵌套对象中将明确调用</a:t>
            </a:r>
            <a:r>
              <a:rPr lang="en-US" altLang="zh-CN"/>
              <a:t>toJson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宽屏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20</cp:revision>
  <dcterms:created xsi:type="dcterms:W3CDTF">2024-03-15T13:14:02Z</dcterms:created>
  <dcterms:modified xsi:type="dcterms:W3CDTF">2024-03-15T13:14:02Z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D0474091190A5B060092F16553BEA86C_41</vt:lpwstr>
  </property>
</Properties>
</file>