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57" r:id="rId3"/>
    <p:sldId id="258" r:id="rId5"/>
    <p:sldId id="261" r:id="rId6"/>
    <p:sldId id="260" r:id="rId7"/>
    <p:sldId id="259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跟我一起学</a:t>
            </a:r>
            <a:r>
              <a:rPr lang="en-US" altLang="zh-CN" dirty="0">
                <a:effectLst/>
              </a:rPr>
              <a:t>Flutter</a:t>
            </a:r>
            <a:endParaRPr lang="en-US" altLang="zh-CN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欧阳锋</a:t>
            </a:r>
            <a:r>
              <a:rPr lang="zh-CN" altLang="en-US" dirty="0">
                <a:latin typeface="+mn-lt"/>
              </a:rPr>
              <a:t>工作室</a:t>
            </a:r>
            <a:endParaRPr lang="zh-CN" alt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-635" y="2613025"/>
            <a:ext cx="12192635" cy="11652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zh-CN" altLang="en-US" sz="6000"/>
              <a:t>第十课、列表数据的</a:t>
            </a:r>
            <a:r>
              <a:rPr lang="zh-CN" altLang="en-US" sz="6000"/>
              <a:t>处理</a:t>
            </a:r>
            <a:endParaRPr lang="zh-CN" altLang="en-US"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299335" y="285115"/>
            <a:ext cx="7992110" cy="62884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如何展示列表</a:t>
            </a:r>
            <a:r>
              <a:rPr lang="zh-CN" altLang="en-US"/>
              <a:t>数据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583690"/>
            <a:ext cx="10969625" cy="5047615"/>
          </a:xfrm>
        </p:spPr>
        <p:txBody>
          <a:bodyPr>
            <a:normAutofit fontScale="70000"/>
          </a:bodyPr>
          <a:p>
            <a:r>
              <a:rPr lang="zh-CN" altLang="en-US"/>
              <a:t>https://10wallpaper.com/wallpaper/1920x1080/1512/Ferocious_lion-Animal_Photo_HD_Wallpaper_1920x1080.jpg</a:t>
            </a:r>
            <a:endParaRPr lang="zh-CN" altLang="en-US"/>
          </a:p>
          <a:p>
            <a:r>
              <a:rPr lang="zh-CN" altLang="en-US"/>
              <a:t>https://img1.baidu.com/it/u=903829763,2925435307&amp;fm=253&amp;fmt=auto&amp;app=138&amp;f=JPEG?w=889&amp;h=500</a:t>
            </a:r>
            <a:endParaRPr lang="zh-CN" altLang="en-US"/>
          </a:p>
          <a:p>
            <a:r>
              <a:rPr lang="zh-CN" altLang="en-US"/>
              <a:t>https://img0.baidu.com/it/u=1751808597,1886318187&amp;fm=253&amp;fmt=auto&amp;app=138&amp;f=JPEG?w=750&amp;h=500</a:t>
            </a:r>
            <a:endParaRPr lang="zh-CN" altLang="en-US"/>
          </a:p>
          <a:p>
            <a:r>
              <a:rPr lang="zh-CN" altLang="en-US"/>
              <a:t>https://img0.baidu.com/it/u=3476293439,478517026&amp;fm=253&amp;fmt=auto&amp;app=138&amp;f=JPEG?w=500&amp;h=889</a:t>
            </a:r>
            <a:endParaRPr lang="zh-CN" altLang="en-US"/>
          </a:p>
          <a:p>
            <a:r>
              <a:rPr lang="zh-CN" altLang="en-US"/>
              <a:t>https://gimg2.baidu.com/image_search/src=http%3A%2F%2Fss2.meipian.me%2Fusers%2F598964%2F4e90446aa2f648cb931e0db1d210c3b0.jpg%3Fmeipian-raw%2Fbucket%2Fivwen%2Fkey%2FdXNlcnMvNTk4OTY0LzRlOTA0NDZhYTJmNjQ4Y2I5MzFlMGRiMWQyMTBjM2IwLmpwZw%3D%3D%2Fsign%2F91f37d176c8e2802169648c80539c5d3.jpg&amp;refer=http%3A%2F%2Fss2.meipian.me&amp;app=2002&amp;size=f9999,10000&amp;q=a80&amp;n=0&amp;g=0n&amp;fmt=auto?sec=1712323627&amp;t=93b1788036d3d43f91c525ceca10ff80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附录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课件</a:t>
            </a:r>
            <a:r>
              <a:rPr lang="en-US" altLang="zh-CN"/>
              <a:t>And</a:t>
            </a:r>
            <a:r>
              <a:rPr lang="zh-CN" altLang="en-US"/>
              <a:t>源码：https://github.com/yuanhoujun/flutter-basic-tutorial.git</a:t>
            </a:r>
            <a:endParaRPr lang="zh-CN" altLang="en-US"/>
          </a:p>
          <a:p>
            <a:r>
              <a:rPr lang="en-US" altLang="zh-CN"/>
              <a:t>QQ</a:t>
            </a:r>
            <a:r>
              <a:rPr lang="zh-CN" altLang="en-US"/>
              <a:t>交流群：329673958</a:t>
            </a:r>
            <a:endParaRPr lang="zh-CN" altLang="en-US"/>
          </a:p>
          <a:p>
            <a:r>
              <a:rPr lang="zh-CN" altLang="en-US"/>
              <a:t>微信公众号</a:t>
            </a:r>
            <a:r>
              <a:rPr lang="en-US" altLang="zh-CN"/>
              <a:t>1</a:t>
            </a:r>
            <a:r>
              <a:rPr lang="zh-CN" altLang="en-US"/>
              <a:t>：欧阳锋</a:t>
            </a:r>
            <a:r>
              <a:rPr lang="zh-CN" altLang="en-US"/>
              <a:t>工作室</a:t>
            </a:r>
            <a:endParaRPr lang="zh-CN" altLang="en-US"/>
          </a:p>
          <a:p>
            <a:r>
              <a:rPr lang="zh-CN" altLang="en-US"/>
              <a:t>微信公众号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 altLang="zh-CN"/>
              <a:t>1XCode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937</Words>
  <Application>WPS 演示</Application>
  <PresentationFormat>宽屏</PresentationFormat>
  <Paragraphs>22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WPS</vt:lpstr>
      <vt:lpstr>跟我一起学Flutter</vt:lpstr>
      <vt:lpstr>PowerPoint 演示文稿</vt:lpstr>
      <vt:lpstr>PowerPoint 演示文稿</vt:lpstr>
      <vt:lpstr>PowerPoint 演示文稿</vt:lpstr>
      <vt:lpstr>附录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ouyangfeng</cp:lastModifiedBy>
  <cp:revision>11</cp:revision>
  <dcterms:created xsi:type="dcterms:W3CDTF">2024-03-06T14:59:02Z</dcterms:created>
  <dcterms:modified xsi:type="dcterms:W3CDTF">2024-03-06T14:59:02Z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2052-6.5.2.8766</vt:lpwstr>
  </property>
  <property fmtid="{D5CDD505-2E9C-101B-9397-08002B2CF9AE}" pid="3" name="ICV">
    <vt:lpwstr>DD438D4FE29083BD396EE865762FEDF6_41</vt:lpwstr>
  </property>
</Properties>
</file>