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8" r:id="rId5"/>
    <p:sldId id="260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2150" y="2064385"/>
            <a:ext cx="11109325" cy="223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/>
              <a:t>第四课、</a:t>
            </a:r>
            <a:r>
              <a:rPr lang="en-US" altLang="zh-CN" sz="6000"/>
              <a:t>Colors &amp; Fonts &amp; Container &amp; </a:t>
            </a:r>
            <a:r>
              <a:rPr lang="en-US" altLang="zh-CN" sz="6000"/>
              <a:t>Margin &amp; Padding</a:t>
            </a:r>
            <a:endParaRPr lang="en-US" altLang="zh-CN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外边距</a:t>
            </a:r>
            <a:r>
              <a:rPr lang="en-US" altLang="zh-CN"/>
              <a:t>(Margin) vs </a:t>
            </a:r>
            <a:r>
              <a:rPr lang="zh-CN" altLang="en-US"/>
              <a:t>内边距</a:t>
            </a:r>
            <a:r>
              <a:rPr lang="en-US" altLang="zh-CN"/>
              <a:t>(Padding)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873885" y="1584325"/>
            <a:ext cx="6718935" cy="47231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75000" y="2759710"/>
            <a:ext cx="4064000" cy="27463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095750" y="3258185"/>
            <a:ext cx="2186305" cy="17322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82055" y="3859530"/>
            <a:ext cx="113411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内边距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6815" y="1804035"/>
            <a:ext cx="459740" cy="955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外边距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宋体-简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外边距(Margin) vs 内边距(Padding)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10</cp:revision>
  <dcterms:created xsi:type="dcterms:W3CDTF">2024-02-28T05:09:48Z</dcterms:created>
  <dcterms:modified xsi:type="dcterms:W3CDTF">2024-02-28T05:09:48Z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2052-6.5.1.8687</vt:lpwstr>
  </property>
  <property fmtid="{D5CDD505-2E9C-101B-9397-08002B2CF9AE}" pid="3" name="ICV">
    <vt:lpwstr>70D2E37F979F8D665DBFDD6561E6ACAD_41</vt:lpwstr>
  </property>
</Properties>
</file>