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68" r:id="rId5"/>
    <p:sldId id="257" r:id="rId6"/>
    <p:sldId id="260" r:id="rId7"/>
    <p:sldId id="261" r:id="rId8"/>
    <p:sldId id="262" r:id="rId9"/>
    <p:sldId id="263" r:id="rId10"/>
    <p:sldId id="258" r:id="rId11"/>
    <p:sldId id="259" r:id="rId12"/>
    <p:sldId id="264" r:id="rId13"/>
    <p:sldId id="265" r:id="rId14"/>
    <p:sldId id="266" r:id="rId15"/>
    <p:sldId id="26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Flutter</a:t>
            </a:r>
            <a:r>
              <a:rPr lang="zh-CN" altLang="en-US"/>
              <a:t>开发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Flutter</a:t>
            </a:r>
            <a:r>
              <a:rPr lang="zh-CN" altLang="en-US"/>
              <a:t>安装包</a:t>
            </a:r>
            <a:endParaRPr lang="zh-CN" altLang="en-US"/>
          </a:p>
          <a:p>
            <a:r>
              <a:rPr lang="zh-CN" altLang="en-US"/>
              <a:t>配置环境</a:t>
            </a:r>
            <a:r>
              <a:rPr lang="zh-CN" altLang="en-US"/>
              <a:t>变量</a:t>
            </a:r>
            <a:endParaRPr lang="zh-CN" altLang="en-US"/>
          </a:p>
          <a:p>
            <a:r>
              <a:rPr lang="zh-CN" altLang="en-US"/>
              <a:t>检查环境配置是否正确（</a:t>
            </a:r>
            <a:r>
              <a:rPr lang="en-US" altLang="zh-CN"/>
              <a:t>flutter doctor -v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vs code</a:t>
            </a:r>
            <a:r>
              <a:rPr lang="zh-CN" altLang="en-US"/>
              <a:t>安装</a:t>
            </a:r>
            <a:r>
              <a:rPr lang="en-US" altLang="zh-CN"/>
              <a:t>Flutter</a:t>
            </a:r>
            <a:r>
              <a:rPr lang="zh-CN" altLang="en-US"/>
              <a:t>开发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Flutter</a:t>
            </a:r>
            <a:r>
              <a:rPr lang="zh-CN" altLang="en-US"/>
              <a:t>插件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编写第一个</a:t>
            </a:r>
            <a:r>
              <a:rPr lang="en-US" altLang="zh-CN"/>
              <a:t>Flutter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flutter create hello_world</a:t>
            </a:r>
            <a:endParaRPr lang="en-US" altLang="zh-CN"/>
          </a:p>
          <a:p>
            <a:r>
              <a:rPr lang="en-US" altLang="zh-CN"/>
              <a:t>flutter run -d chrome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7285" y="2520315"/>
            <a:ext cx="9454515" cy="1447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0"/>
              <a:t>第一课、认识</a:t>
            </a:r>
            <a:r>
              <a:rPr lang="en-US" altLang="zh-CN" sz="8000"/>
              <a:t>Flutter</a:t>
            </a:r>
            <a:endParaRPr lang="en-US" altLang="zh-CN"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是</a:t>
            </a:r>
            <a:r>
              <a:rPr lang="zh-CN" altLang="en-US"/>
              <a:t>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是一个跨平台的前端开发框架，性能堪比原生。目前已经支持编译为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iOS</a:t>
            </a:r>
            <a:r>
              <a:rPr lang="zh-CN" altLang="en-US"/>
              <a:t>、</a:t>
            </a:r>
            <a:r>
              <a:rPr lang="en-US" altLang="zh-CN"/>
              <a:t>macOS</a:t>
            </a:r>
            <a:r>
              <a:rPr lang="zh-CN" altLang="en-US"/>
              <a:t>、</a:t>
            </a:r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以及</a:t>
            </a:r>
            <a:r>
              <a:rPr lang="en-US" altLang="zh-CN"/>
              <a:t>Web</a:t>
            </a:r>
            <a:r>
              <a:rPr lang="zh-CN" altLang="en-US"/>
              <a:t>应用。</a:t>
            </a:r>
            <a:endParaRPr lang="zh-CN" altLang="en-US"/>
          </a:p>
          <a:p>
            <a:r>
              <a:rPr lang="en-US" altLang="zh-CN"/>
              <a:t>Flutter</a:t>
            </a:r>
            <a:r>
              <a:rPr lang="zh-CN" altLang="en-US"/>
              <a:t>框架使用</a:t>
            </a:r>
            <a:r>
              <a:rPr lang="en-US" altLang="zh-CN"/>
              <a:t>Dart</a:t>
            </a:r>
            <a:r>
              <a:rPr lang="zh-CN" altLang="en-US"/>
              <a:t>作为开发</a:t>
            </a:r>
            <a:r>
              <a:rPr lang="zh-CN" altLang="en-US"/>
              <a:t>语言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开发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象棋助手，一款跨平台的象棋打谱学习软件（</a:t>
            </a:r>
            <a:r>
              <a:rPr lang="en-US" altLang="zh-CN"/>
              <a:t>https://cca.yhdm360.cn)</a:t>
            </a:r>
            <a:endParaRPr lang="en-US" altLang="zh-CN"/>
          </a:p>
          <a:p>
            <a:r>
              <a:rPr lang="en-US" altLang="zh-CN"/>
              <a:t>AirController, </a:t>
            </a:r>
            <a:r>
              <a:rPr lang="zh-CN" altLang="en-US"/>
              <a:t>一个跨平台的安卓手机助手，支持在电脑端查看并编辑手机文件以及管理手机通讯录、软件等</a:t>
            </a:r>
            <a:r>
              <a:rPr lang="zh-CN" altLang="en-US"/>
              <a:t>功能。（https://github.com/air-controller/air-controller-desktop）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7120" y="356235"/>
            <a:ext cx="9476105" cy="6144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7415" y="225425"/>
            <a:ext cx="9558020" cy="6198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5135" y="135255"/>
            <a:ext cx="10499725" cy="6371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前置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你至少已经掌握最基础的</a:t>
            </a:r>
            <a:r>
              <a:rPr lang="en-US" altLang="zh-CN"/>
              <a:t>Dart</a:t>
            </a:r>
            <a:r>
              <a:rPr lang="zh-CN" altLang="en-US"/>
              <a:t>语法</a:t>
            </a:r>
            <a:endParaRPr lang="zh-CN" altLang="en-US"/>
          </a:p>
          <a:p>
            <a:r>
              <a:rPr lang="zh-CN" altLang="en-US"/>
              <a:t>你至少已经了解基本的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iOS</a:t>
            </a:r>
            <a:r>
              <a:rPr lang="zh-CN" altLang="en-US"/>
              <a:t>应用开发</a:t>
            </a:r>
            <a:r>
              <a:rPr lang="zh-CN" altLang="en-US"/>
              <a:t>知识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Flutter</a:t>
            </a:r>
            <a:r>
              <a:rPr lang="zh-CN" altLang="en-US"/>
              <a:t>开发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9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macOS</a:t>
            </a:r>
            <a:r>
              <a:rPr lang="zh-CN" altLang="en-US"/>
              <a:t>中配置</a:t>
            </a:r>
            <a:r>
              <a:rPr lang="en-US" altLang="zh-CN"/>
              <a:t>Flutter</a:t>
            </a:r>
            <a:r>
              <a:rPr lang="zh-CN" altLang="en-US"/>
              <a:t>开发</a:t>
            </a:r>
            <a:r>
              <a:rPr lang="zh-CN" altLang="en-US"/>
              <a:t>环境</a:t>
            </a:r>
            <a:endParaRPr lang="zh-CN" altLang="en-US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/>
              <a:t>vscode</a:t>
            </a:r>
            <a:r>
              <a:rPr lang="zh-CN" altLang="en-US"/>
              <a:t>作为主要开发</a:t>
            </a:r>
            <a:r>
              <a:rPr lang="zh-CN" altLang="en-US"/>
              <a:t>工具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宽屏</PresentationFormat>
  <Paragraphs>49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Helvetica Neue</vt:lpstr>
      <vt:lpstr>宋体-简</vt:lpstr>
      <vt:lpstr>微软雅黑</vt:lpstr>
      <vt:lpstr>汉仪旗黑</vt:lpstr>
      <vt:lpstr>宋体</vt:lpstr>
      <vt:lpstr>Arial Unicode MS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19</cp:revision>
  <dcterms:created xsi:type="dcterms:W3CDTF">2024-02-21T06:57:02Z</dcterms:created>
  <dcterms:modified xsi:type="dcterms:W3CDTF">2024-02-21T06:57:02Z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2052-6.5.1.8687</vt:lpwstr>
  </property>
  <property fmtid="{D5CDD505-2E9C-101B-9397-08002B2CF9AE}" pid="3" name="ICV">
    <vt:lpwstr>A3A4B08BEBC94E624754D56560CAB17C_41</vt:lpwstr>
  </property>
</Properties>
</file>