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37285" y="2520315"/>
            <a:ext cx="9454515" cy="1447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0"/>
              <a:t>第二课、初识</a:t>
            </a:r>
            <a:r>
              <a:rPr lang="en-US" altLang="zh-CN" sz="8000"/>
              <a:t>widget</a:t>
            </a:r>
            <a:endParaRPr lang="en-US" altLang="zh-CN"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一切都是</a:t>
            </a:r>
            <a:r>
              <a:rPr lang="en-US" altLang="zh-CN"/>
              <a:t>widget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Flutter</a:t>
            </a:r>
            <a:r>
              <a:rPr lang="zh-CN" altLang="en-US"/>
              <a:t>中，一切都是</a:t>
            </a:r>
            <a:r>
              <a:rPr lang="en-US" altLang="zh-CN"/>
              <a:t>widget</a:t>
            </a:r>
            <a:r>
              <a:rPr lang="zh-CN" altLang="en-US"/>
              <a:t>，</a:t>
            </a:r>
            <a:r>
              <a:rPr lang="en-US" altLang="zh-CN"/>
              <a:t>widget</a:t>
            </a:r>
            <a:r>
              <a:rPr lang="zh-CN" altLang="en-US"/>
              <a:t>是组成</a:t>
            </a:r>
            <a:r>
              <a:rPr lang="en-US" altLang="zh-CN"/>
              <a:t>Flutter</a:t>
            </a:r>
            <a:r>
              <a:rPr lang="zh-CN" altLang="en-US"/>
              <a:t>项目的最小</a:t>
            </a:r>
            <a:r>
              <a:rPr lang="zh-CN" altLang="en-US"/>
              <a:t>单位。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StatefulWidget </a:t>
            </a:r>
            <a:r>
              <a:rPr lang="en-US" altLang="zh-CN">
                <a:solidFill>
                  <a:srgbClr val="FF0000"/>
                </a:solidFill>
              </a:rPr>
              <a:t>vs</a:t>
            </a:r>
            <a:r>
              <a:rPr lang="en-US" altLang="zh-CN"/>
              <a:t> StatelessWidget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前者是有状态的</a:t>
            </a:r>
            <a:r>
              <a:rPr lang="en-US" altLang="zh-CN"/>
              <a:t>Widget</a:t>
            </a:r>
            <a:r>
              <a:rPr lang="zh-CN" altLang="en-US"/>
              <a:t>，即可以通过改变状态，让组件重新</a:t>
            </a:r>
            <a:r>
              <a:rPr lang="zh-CN" altLang="en-US"/>
              <a:t>构建</a:t>
            </a:r>
            <a:endParaRPr lang="zh-CN" altLang="en-US"/>
          </a:p>
          <a:p>
            <a:r>
              <a:rPr lang="zh-CN" altLang="en-US"/>
              <a:t>后者是无状态的</a:t>
            </a:r>
            <a:r>
              <a:rPr lang="en-US" altLang="zh-CN"/>
              <a:t>Widget</a:t>
            </a:r>
            <a:r>
              <a:rPr lang="zh-CN" altLang="en-US"/>
              <a:t>，一旦创建即不可</a:t>
            </a:r>
            <a:r>
              <a:rPr lang="zh-CN" altLang="en-US"/>
              <a:t>改变</a:t>
            </a:r>
            <a:endParaRPr lang="zh-CN" altLang="en-US"/>
          </a:p>
          <a:p>
            <a:r>
              <a:rPr lang="zh-CN" altLang="en-US"/>
              <a:t>有状态</a:t>
            </a:r>
            <a:r>
              <a:rPr lang="en-US" altLang="zh-CN"/>
              <a:t>Widget</a:t>
            </a:r>
            <a:r>
              <a:rPr lang="zh-CN" altLang="en-US"/>
              <a:t>适合用于需要根据用户交互改变</a:t>
            </a:r>
            <a:r>
              <a:rPr lang="en-US" altLang="zh-CN"/>
              <a:t>UI</a:t>
            </a:r>
            <a:r>
              <a:rPr lang="zh-CN" altLang="en-US"/>
              <a:t>状态的</a:t>
            </a:r>
            <a:r>
              <a:rPr lang="zh-CN" altLang="en-US"/>
              <a:t>场景</a:t>
            </a:r>
            <a:endParaRPr lang="zh-CN" altLang="en-US"/>
          </a:p>
          <a:p>
            <a:r>
              <a:rPr lang="zh-CN" altLang="en-US"/>
              <a:t>无状态</a:t>
            </a:r>
            <a:r>
              <a:rPr lang="en-US" altLang="zh-CN"/>
              <a:t>Widget</a:t>
            </a:r>
            <a:r>
              <a:rPr lang="zh-CN" altLang="en-US"/>
              <a:t>适合展示一些静态内容，不需要根据不同状态进行改变，不需要与用户交互的</a:t>
            </a:r>
            <a:r>
              <a:rPr lang="zh-CN" altLang="en-US"/>
              <a:t>内容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StatefulWidget</a:t>
            </a:r>
            <a:r>
              <a:rPr lang="zh-CN" altLang="en-US"/>
              <a:t>生命</a:t>
            </a:r>
            <a:r>
              <a:rPr lang="zh-CN" altLang="en-US"/>
              <a:t>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createState</a:t>
            </a:r>
            <a:r>
              <a:rPr lang="zh-CN" altLang="en-US"/>
              <a:t>：组件创建时</a:t>
            </a:r>
            <a:r>
              <a:rPr lang="zh-CN" altLang="en-US"/>
              <a:t>执行</a:t>
            </a:r>
            <a:endParaRPr lang="zh-CN" altLang="en-US"/>
          </a:p>
          <a:p>
            <a:r>
              <a:rPr lang="en-US" altLang="zh-CN"/>
              <a:t>initState</a:t>
            </a:r>
            <a:r>
              <a:rPr lang="zh-CN" altLang="en-US"/>
              <a:t>：组件创建完成后，调用的第一个方法，而且只执行</a:t>
            </a:r>
            <a:r>
              <a:rPr lang="zh-CN" altLang="en-US"/>
              <a:t>一次</a:t>
            </a:r>
            <a:endParaRPr lang="zh-CN" altLang="en-US"/>
          </a:p>
          <a:p>
            <a:r>
              <a:rPr lang="en-US" altLang="zh-CN"/>
              <a:t>didChangeDependencies: initState</a:t>
            </a:r>
            <a:r>
              <a:rPr lang="zh-CN" altLang="en-US"/>
              <a:t>之后调用，可能被调用</a:t>
            </a:r>
            <a:r>
              <a:rPr lang="zh-CN" altLang="en-US"/>
              <a:t>多次。</a:t>
            </a:r>
            <a:endParaRPr lang="zh-CN" altLang="en-US"/>
          </a:p>
          <a:p>
            <a:r>
              <a:rPr lang="en-US" altLang="zh-CN"/>
              <a:t>build</a:t>
            </a:r>
            <a:r>
              <a:rPr lang="zh-CN" altLang="en-US"/>
              <a:t>：每次</a:t>
            </a:r>
            <a:r>
              <a:rPr lang="en-US" altLang="zh-CN"/>
              <a:t>UI</a:t>
            </a:r>
            <a:r>
              <a:rPr lang="zh-CN" altLang="en-US"/>
              <a:t>重建的时候，都会被调用，可通过</a:t>
            </a:r>
            <a:r>
              <a:rPr lang="en-US" altLang="zh-CN"/>
              <a:t>setState</a:t>
            </a:r>
            <a:r>
              <a:rPr lang="zh-CN" altLang="en-US"/>
              <a:t>触发</a:t>
            </a:r>
            <a:endParaRPr lang="zh-CN" altLang="en-US"/>
          </a:p>
          <a:p>
            <a:r>
              <a:rPr lang="en-US" altLang="zh-CN"/>
              <a:t>didUpdateWidget</a:t>
            </a:r>
            <a:r>
              <a:rPr lang="zh-CN" altLang="en-US"/>
              <a:t>：当</a:t>
            </a:r>
            <a:r>
              <a:rPr lang="en-US" altLang="zh-CN"/>
              <a:t>Widget</a:t>
            </a:r>
            <a:r>
              <a:rPr lang="zh-CN" altLang="en-US"/>
              <a:t>状态发生改变时</a:t>
            </a:r>
            <a:r>
              <a:rPr lang="zh-CN" altLang="en-US"/>
              <a:t>调用</a:t>
            </a:r>
            <a:endParaRPr lang="zh-CN" altLang="en-US"/>
          </a:p>
          <a:p>
            <a:r>
              <a:rPr lang="en-US" altLang="zh-CN"/>
              <a:t>deactivate</a:t>
            </a:r>
            <a:r>
              <a:rPr lang="zh-CN" altLang="en-US"/>
              <a:t>：当要将</a:t>
            </a:r>
            <a:r>
              <a:rPr lang="en-US" altLang="zh-CN"/>
              <a:t>State</a:t>
            </a:r>
            <a:r>
              <a:rPr lang="zh-CN" altLang="en-US"/>
              <a:t>对象从渲染树中移除的时候</a:t>
            </a:r>
            <a:r>
              <a:rPr lang="zh-CN" altLang="en-US"/>
              <a:t>调用</a:t>
            </a:r>
            <a:endParaRPr lang="zh-CN" altLang="en-US"/>
          </a:p>
          <a:p>
            <a:r>
              <a:rPr lang="en-US" altLang="zh-CN"/>
              <a:t>dispose</a:t>
            </a:r>
            <a:r>
              <a:rPr lang="zh-CN" altLang="en-US"/>
              <a:t>：当</a:t>
            </a:r>
            <a:r>
              <a:rPr lang="en-US" altLang="zh-CN"/>
              <a:t>View</a:t>
            </a:r>
            <a:r>
              <a:rPr lang="zh-CN" altLang="en-US"/>
              <a:t>不需要再显示，从渲染树中移除的时候，</a:t>
            </a:r>
            <a:r>
              <a:rPr lang="en-US" altLang="zh-CN"/>
              <a:t>State</a:t>
            </a:r>
            <a:r>
              <a:rPr lang="zh-CN" altLang="en-US"/>
              <a:t>永久从渲染树中移除，类似于</a:t>
            </a:r>
            <a:r>
              <a:rPr lang="en-US" altLang="zh-CN"/>
              <a:t>Activity</a:t>
            </a:r>
            <a:r>
              <a:rPr lang="zh-CN" altLang="en-US"/>
              <a:t>中的</a:t>
            </a:r>
            <a:r>
              <a:rPr lang="en-US" altLang="zh-CN"/>
              <a:t>onDestroy</a:t>
            </a:r>
            <a:r>
              <a:rPr lang="zh-CN" altLang="en-US"/>
              <a:t>，适合做一些回收</a:t>
            </a:r>
            <a:r>
              <a:rPr lang="zh-CN" altLang="en-US"/>
              <a:t>工作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演示</Application>
  <PresentationFormat>宽屏</PresentationFormat>
  <Paragraphs>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宋体-简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一切都是widget</vt:lpstr>
      <vt:lpstr>StatefulWidget vs StatelessWidget</vt:lpstr>
      <vt:lpstr>StatefulWidget生命周期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15</cp:revision>
  <dcterms:created xsi:type="dcterms:W3CDTF">2024-02-21T09:01:48Z</dcterms:created>
  <dcterms:modified xsi:type="dcterms:W3CDTF">2024-02-21T09:01:48Z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2052-6.5.1.8687</vt:lpwstr>
  </property>
  <property fmtid="{D5CDD505-2E9C-101B-9397-08002B2CF9AE}" pid="3" name="ICV">
    <vt:lpwstr>85230C661E78FB4B6AA5D5654DF8B28F_41</vt:lpwstr>
  </property>
</Properties>
</file>