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7" r:id="rId3"/>
    <p:sldId id="258" r:id="rId5"/>
    <p:sldId id="261" r:id="rId6"/>
    <p:sldId id="262" r:id="rId7"/>
    <p:sldId id="260" r:id="rId8"/>
    <p:sldId id="259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CC0000"/>
    <a:srgbClr val="B2B2B2"/>
    <a:srgbClr val="202020"/>
    <a:srgbClr val="323232"/>
    <a:srgbClr val="CC33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跟我一起学</a:t>
            </a:r>
            <a:r>
              <a:rPr lang="en-US" altLang="zh-CN" dirty="0">
                <a:effectLst/>
              </a:rPr>
              <a:t>Flutter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2555" y="2613025"/>
            <a:ext cx="9406255" cy="1165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000"/>
              <a:t>第七课、</a:t>
            </a:r>
            <a:r>
              <a:rPr lang="en-US" altLang="zh-CN" sz="6000"/>
              <a:t>Columns &amp; </a:t>
            </a:r>
            <a:r>
              <a:rPr lang="en-US" altLang="zh-CN" sz="6000"/>
              <a:t>Rows</a:t>
            </a:r>
            <a:endParaRPr lang="en-US" altLang="zh-CN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Column</a:t>
            </a:r>
            <a:r>
              <a:rPr lang="zh-CN" altLang="en-US"/>
              <a:t>（垂直布局</a:t>
            </a:r>
            <a:r>
              <a:rPr lang="zh-CN" altLang="en-US"/>
              <a:t>控件）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子控件将在垂直方向逐一</a:t>
            </a:r>
            <a:r>
              <a:rPr lang="zh-CN" altLang="en-US"/>
              <a:t>排列</a:t>
            </a:r>
            <a:endParaRPr lang="zh-CN" altLang="en-US"/>
          </a:p>
          <a:p>
            <a:r>
              <a:rPr lang="en-US" altLang="zh-CN"/>
              <a:t>mainAxisAlignment</a:t>
            </a:r>
            <a:r>
              <a:rPr lang="zh-CN" altLang="en-US"/>
              <a:t>控制主轴的对齐</a:t>
            </a:r>
            <a:r>
              <a:rPr lang="zh-CN" altLang="en-US"/>
              <a:t>方式</a:t>
            </a:r>
            <a:endParaRPr lang="zh-CN" altLang="en-US"/>
          </a:p>
          <a:p>
            <a:r>
              <a:rPr lang="en-US" altLang="zh-CN"/>
              <a:t>crossAxisAlignment</a:t>
            </a:r>
            <a:r>
              <a:rPr lang="zh-CN" altLang="en-US"/>
              <a:t>控制侧轴的对齐</a:t>
            </a:r>
            <a:r>
              <a:rPr lang="zh-CN" altLang="en-US"/>
              <a:t>方式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Row</a:t>
            </a:r>
            <a:r>
              <a:rPr lang="zh-CN" altLang="en-US"/>
              <a:t>（</a:t>
            </a:r>
            <a:r>
              <a:rPr lang="zh-CN" altLang="en-US"/>
              <a:t>水平布局</a:t>
            </a:r>
            <a:r>
              <a:rPr lang="zh-CN" altLang="en-US"/>
              <a:t>控件）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子控件将在</a:t>
            </a:r>
            <a:r>
              <a:rPr lang="zh-CN" altLang="en-US"/>
              <a:t>水平方向逐一</a:t>
            </a:r>
            <a:r>
              <a:rPr lang="zh-CN" altLang="en-US"/>
              <a:t>排列</a:t>
            </a:r>
            <a:endParaRPr lang="zh-CN" altLang="en-US"/>
          </a:p>
          <a:p>
            <a:r>
              <a:rPr lang="en-US" altLang="zh-CN"/>
              <a:t>mainAxisAlignment</a:t>
            </a:r>
            <a:r>
              <a:rPr lang="zh-CN" altLang="en-US"/>
              <a:t>控制主轴的对齐</a:t>
            </a:r>
            <a:r>
              <a:rPr lang="zh-CN" altLang="en-US"/>
              <a:t>方式</a:t>
            </a:r>
            <a:endParaRPr lang="zh-CN" altLang="en-US"/>
          </a:p>
          <a:p>
            <a:r>
              <a:rPr lang="en-US" altLang="zh-CN"/>
              <a:t>crossAxisAlignment</a:t>
            </a:r>
            <a:r>
              <a:rPr lang="zh-CN" altLang="en-US"/>
              <a:t>控制侧轴的对齐</a:t>
            </a:r>
            <a:r>
              <a:rPr lang="zh-CN" altLang="en-US"/>
              <a:t>方式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87705" y="1579245"/>
            <a:ext cx="11083925" cy="4795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 axis (</a:t>
            </a:r>
            <a:r>
              <a:rPr lang="zh-CN" altLang="en-US"/>
              <a:t>主轴</a:t>
            </a:r>
            <a:r>
              <a:rPr lang="en-US" altLang="zh-CN"/>
              <a:t>) </a:t>
            </a:r>
            <a:r>
              <a:rPr lang="zh-CN" altLang="en-US"/>
              <a:t>、</a:t>
            </a:r>
            <a:r>
              <a:rPr lang="en-US" altLang="zh-CN"/>
              <a:t>cross axis</a:t>
            </a:r>
            <a:r>
              <a:rPr lang="zh-CN" altLang="en-US"/>
              <a:t>（侧</a:t>
            </a:r>
            <a:r>
              <a:rPr lang="zh-CN" altLang="en-US"/>
              <a:t>轴）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807845" y="2582545"/>
            <a:ext cx="78752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807845" y="2197735"/>
            <a:ext cx="8902065" cy="0"/>
          </a:xfrm>
          <a:prstGeom prst="straightConnector1">
            <a:avLst/>
          </a:prstGeom>
          <a:ln w="31750">
            <a:gradFill>
              <a:gsLst>
                <a:gs pos="0">
                  <a:schemeClr val="accent6">
                    <a:hueOff val="-4200000"/>
                  </a:schemeClr>
                </a:gs>
                <a:gs pos="100000">
                  <a:schemeClr val="accent6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1"/>
            </p:custDataLst>
          </p:nvPr>
        </p:nvCxnSpPr>
        <p:spPr>
          <a:xfrm>
            <a:off x="1934845" y="2022475"/>
            <a:ext cx="0" cy="4013835"/>
          </a:xfrm>
          <a:prstGeom prst="straightConnector1">
            <a:avLst/>
          </a:prstGeom>
          <a:ln w="31750">
            <a:gradFill>
              <a:gsLst>
                <a:gs pos="0">
                  <a:schemeClr val="accent2">
                    <a:hueOff val="-4200000"/>
                  </a:schemeClr>
                </a:gs>
                <a:gs pos="100000">
                  <a:schemeClr val="accent2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95525" y="2582545"/>
            <a:ext cx="1329690" cy="5594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216150" y="35807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Hello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world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95525" y="4227830"/>
            <a:ext cx="1578610" cy="9144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56030" y="2834005"/>
            <a:ext cx="551815" cy="935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主轴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65115" y="1661160"/>
            <a:ext cx="915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侧轴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71915" y="503364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</a:rPr>
              <a:t>Column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WPS 演示</Application>
  <PresentationFormat>宽屏</PresentationFormat>
  <Paragraphs>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跟我一起学Flutter</vt:lpstr>
      <vt:lpstr>PowerPoint 演示文稿</vt:lpstr>
      <vt:lpstr>PowerPoint 演示文稿</vt:lpstr>
      <vt:lpstr>Column（垂直布局控件）</vt:lpstr>
      <vt:lpstr>PowerPoint 演示文稿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ouyangfeng</cp:lastModifiedBy>
  <cp:revision>16</cp:revision>
  <dcterms:created xsi:type="dcterms:W3CDTF">2024-03-01T12:20:50Z</dcterms:created>
  <dcterms:modified xsi:type="dcterms:W3CDTF">2024-03-01T12:20:50Z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1A0BA202C40F655DDD92E1657905DDC9_41</vt:lpwstr>
  </property>
</Properties>
</file>