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7" r:id="rId3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跟我一起学</a:t>
            </a:r>
            <a:r>
              <a:rPr lang="en-US" altLang="zh-CN" dirty="0">
                <a:effectLst/>
              </a:rPr>
              <a:t>Flutter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2555" y="2613025"/>
            <a:ext cx="9406255" cy="1165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000"/>
              <a:t>第六课、图标</a:t>
            </a:r>
            <a:r>
              <a:rPr lang="en-US" altLang="zh-CN" sz="6000"/>
              <a:t> &amp; </a:t>
            </a:r>
            <a:r>
              <a:rPr lang="zh-CN" altLang="en-US" sz="6000"/>
              <a:t>按钮</a:t>
            </a:r>
            <a:endParaRPr lang="zh-CN" altLang="en-US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Icon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举例：</a:t>
            </a:r>
            <a:r>
              <a:rPr lang="en-US" altLang="zh-CN"/>
              <a:t>Icon(Icons.add)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Buttons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ElevatedButton</a:t>
            </a:r>
            <a:r>
              <a:rPr lang="zh-CN" altLang="en-US"/>
              <a:t>：默认带有阴影和灰色背景，按下后，阴影会变大，有凸起</a:t>
            </a:r>
            <a:r>
              <a:rPr lang="zh-CN" altLang="en-US"/>
              <a:t>效果</a:t>
            </a:r>
            <a:endParaRPr lang="zh-CN" altLang="en-US"/>
          </a:p>
          <a:p>
            <a:r>
              <a:rPr lang="en-US" altLang="zh-CN"/>
              <a:t>OutlinedButton</a:t>
            </a:r>
            <a:r>
              <a:rPr lang="zh-CN" altLang="en-US"/>
              <a:t>：默认带有一个边框，按下后，边框颜色会</a:t>
            </a:r>
            <a:r>
              <a:rPr lang="zh-CN" altLang="en-US"/>
              <a:t>变亮</a:t>
            </a:r>
            <a:endParaRPr lang="zh-CN" altLang="en-US"/>
          </a:p>
          <a:p>
            <a:r>
              <a:rPr lang="en-US" altLang="zh-CN"/>
              <a:t>TextButton</a:t>
            </a:r>
            <a:r>
              <a:rPr lang="zh-CN" altLang="en-US"/>
              <a:t>：仅带文字的</a:t>
            </a:r>
            <a:r>
              <a:rPr lang="zh-CN" altLang="en-US"/>
              <a:t>按钮</a:t>
            </a:r>
            <a:endParaRPr lang="zh-CN" altLang="en-US"/>
          </a:p>
          <a:p>
            <a:r>
              <a:rPr lang="en-US" altLang="zh-CN"/>
              <a:t>IconButton</a:t>
            </a:r>
            <a:r>
              <a:rPr lang="zh-CN" altLang="en-US"/>
              <a:t>：可点击的图标按钮，按下有</a:t>
            </a:r>
            <a:r>
              <a:rPr lang="zh-CN" altLang="en-US"/>
              <a:t>背景色</a:t>
            </a:r>
            <a:endParaRPr lang="zh-CN" altLang="en-US"/>
          </a:p>
          <a:p>
            <a:r>
              <a:rPr lang="en-US" altLang="zh-CN"/>
              <a:t>FloatingActionButton: </a:t>
            </a:r>
            <a:r>
              <a:rPr lang="zh-CN" altLang="en-US"/>
              <a:t>浮动</a:t>
            </a:r>
            <a:r>
              <a:rPr lang="zh-CN" altLang="en-US"/>
              <a:t>按钮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WPS 演示</Application>
  <PresentationFormat>宽屏</PresentationFormat>
  <Paragraphs>26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跟我一起学Flutter</vt:lpstr>
      <vt:lpstr>PowerPoint 演示文稿</vt:lpstr>
      <vt:lpstr>NetworkImage（网络图片）</vt:lpstr>
      <vt:lpstr>Icon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ouyangfeng</cp:lastModifiedBy>
  <cp:revision>14</cp:revision>
  <dcterms:created xsi:type="dcterms:W3CDTF">2024-02-29T13:15:31Z</dcterms:created>
  <dcterms:modified xsi:type="dcterms:W3CDTF">2024-02-29T13:15:31Z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CF55EF0793FCDF9AD878E0657CA726F1_41</vt:lpwstr>
  </property>
</Properties>
</file>