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7" r:id="rId3"/>
    <p:sldId id="258" r:id="rId5"/>
    <p:sldId id="260" r:id="rId6"/>
    <p:sldId id="261" r:id="rId7"/>
    <p:sldId id="262" r:id="rId8"/>
    <p:sldId id="263" r:id="rId9"/>
    <p:sldId id="264" r:id="rId10"/>
    <p:sldId id="259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跟我一起学</a:t>
            </a:r>
            <a:r>
              <a:rPr lang="en-US" altLang="zh-CN" dirty="0">
                <a:effectLst/>
              </a:rPr>
              <a:t>Flutter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635" y="2613025"/>
            <a:ext cx="12192635" cy="11652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4800"/>
              <a:t>第十</a:t>
            </a:r>
            <a:r>
              <a:rPr lang="zh-CN" altLang="en-US" sz="4800"/>
              <a:t>二课、</a:t>
            </a:r>
            <a:r>
              <a:rPr lang="zh-CN" altLang="en-US" sz="4800"/>
              <a:t>路由</a:t>
            </a:r>
            <a:endParaRPr lang="zh-CN" alt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在移动开发中，路由是管理应用程序中不同页面之间导航的机制，每个路由通常对应一个</a:t>
            </a:r>
            <a:r>
              <a:rPr lang="zh-CN" altLang="en-US"/>
              <a:t>页面。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通俗的来讲，路由就是页面之间的</a:t>
            </a:r>
            <a:r>
              <a:rPr lang="zh-CN" altLang="en-US"/>
              <a:t>跳转。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Navigator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Navigator</a:t>
            </a:r>
            <a:r>
              <a:rPr lang="zh-CN" altLang="en-US"/>
              <a:t>是一个路由管理组件，它提供了打开和退出路由页面的一系列</a:t>
            </a:r>
            <a:r>
              <a:rPr lang="zh-CN" altLang="en-US"/>
              <a:t>方法。</a:t>
            </a:r>
            <a:endParaRPr lang="zh-CN" altLang="en-US"/>
          </a:p>
          <a:p>
            <a:r>
              <a:rPr lang="zh-CN" altLang="en-US"/>
              <a:t>Future push(BuildContext context, Route route)</a:t>
            </a:r>
            <a:endParaRPr lang="zh-CN" altLang="en-US"/>
          </a:p>
          <a:p>
            <a:r>
              <a:rPr lang="zh-CN" altLang="en-US"/>
              <a:t>bool pop(BuildContext context, [ result ])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</a:t>
            </a:r>
            <a:r>
              <a:rPr lang="zh-CN" altLang="en-US"/>
              <a:t>传值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入参：通过页面参数定义的方式进行</a:t>
            </a:r>
            <a:r>
              <a:rPr lang="zh-CN" altLang="en-US"/>
              <a:t>传值</a:t>
            </a:r>
            <a:endParaRPr lang="zh-CN" altLang="en-US"/>
          </a:p>
          <a:p>
            <a:r>
              <a:rPr lang="zh-CN" altLang="en-US"/>
              <a:t>回参：通过异步等待的方式，等待回</a:t>
            </a:r>
            <a:r>
              <a:rPr lang="zh-CN" altLang="en-US"/>
              <a:t>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460" y="460375"/>
            <a:ext cx="10515600" cy="1053465"/>
          </a:xfrm>
        </p:spPr>
        <p:txBody>
          <a:bodyPr/>
          <a:p>
            <a:r>
              <a:rPr lang="zh-CN" altLang="en-US"/>
              <a:t>命名</a:t>
            </a:r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285" y="1825625"/>
            <a:ext cx="11334115" cy="4387215"/>
          </a:xfrm>
        </p:spPr>
        <p:txBody>
          <a:bodyPr/>
          <a:p>
            <a:r>
              <a:rPr lang="zh-CN" altLang="en-US"/>
              <a:t>定义：带名字的</a:t>
            </a:r>
            <a:r>
              <a:rPr lang="zh-CN" altLang="en-US"/>
              <a:t>路由</a:t>
            </a:r>
            <a:endParaRPr lang="zh-CN" altLang="en-US"/>
          </a:p>
          <a:p>
            <a:r>
              <a:rPr lang="zh-CN" altLang="en-US"/>
              <a:t>需要先注册路由</a:t>
            </a:r>
            <a:r>
              <a:rPr lang="zh-CN" altLang="en-US"/>
              <a:t>表</a:t>
            </a:r>
            <a:endParaRPr lang="zh-CN" altLang="en-US"/>
          </a:p>
          <a:p>
            <a:r>
              <a:rPr lang="zh-CN" altLang="en-US"/>
              <a:t>传参通过</a:t>
            </a:r>
            <a:r>
              <a:rPr lang="en-US" altLang="zh-CN"/>
              <a:t>pushNamed</a:t>
            </a:r>
            <a:r>
              <a:rPr lang="zh-CN" altLang="en-US"/>
              <a:t>参数arguments进行</a:t>
            </a:r>
            <a:r>
              <a:rPr lang="zh-CN" altLang="en-US"/>
              <a:t>传递</a:t>
            </a:r>
            <a:endParaRPr lang="zh-CN" altLang="en-US"/>
          </a:p>
          <a:p>
            <a:r>
              <a:rPr lang="zh-CN" altLang="en-US"/>
              <a:t>获取参数</a:t>
            </a:r>
            <a:r>
              <a:rPr lang="en-US" altLang="zh-CN"/>
              <a:t>final </a:t>
            </a:r>
            <a:r>
              <a:rPr lang="zh-CN" altLang="en-US"/>
              <a:t>args</a:t>
            </a:r>
            <a:r>
              <a:rPr lang="en-US" altLang="zh-CN"/>
              <a:t> </a:t>
            </a:r>
            <a:r>
              <a:rPr lang="zh-CN" altLang="en-US"/>
              <a:t>=</a:t>
            </a:r>
            <a:r>
              <a:rPr lang="en-US" altLang="zh-CN"/>
              <a:t> </a:t>
            </a:r>
            <a:r>
              <a:rPr lang="zh-CN" altLang="en-US"/>
              <a:t>ModalRoute.of(context).settings.arguments</a:t>
            </a:r>
            <a:endParaRPr lang="zh-CN" altLang="en-US"/>
          </a:p>
          <a:p>
            <a:r>
              <a:rPr lang="zh-CN" altLang="en-US"/>
              <a:t>推荐</a:t>
            </a:r>
            <a:r>
              <a:rPr lang="zh-CN" altLang="en-US"/>
              <a:t>方式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自定义路由</a:t>
            </a:r>
            <a:r>
              <a:rPr lang="zh-CN" altLang="en-US"/>
              <a:t>动画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可通过PageRouteBuilder</a:t>
            </a:r>
            <a:r>
              <a:rPr lang="zh-CN" altLang="en-US"/>
              <a:t>定制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WPS 演示</Application>
  <PresentationFormat>宽屏</PresentationFormat>
  <Paragraphs>43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跟我一起学Flutter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ouyangfeng</cp:lastModifiedBy>
  <cp:revision>22</cp:revision>
  <dcterms:created xsi:type="dcterms:W3CDTF">2024-03-10T12:55:48Z</dcterms:created>
  <dcterms:modified xsi:type="dcterms:W3CDTF">2024-03-10T12:55:48Z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0961AB58A48681D0986AED6567B19C5C_41</vt:lpwstr>
  </property>
</Properties>
</file>