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7" r:id="rId3"/>
    <p:sldId id="258" r:id="rId5"/>
    <p:sldId id="260" r:id="rId6"/>
    <p:sldId id="261" r:id="rId7"/>
    <p:sldId id="262" r:id="rId8"/>
    <p:sldId id="259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跟我一起学</a:t>
            </a:r>
            <a:r>
              <a:rPr lang="en-US" altLang="zh-CN" dirty="0">
                <a:effectLst/>
              </a:rPr>
              <a:t>Flutter</a:t>
            </a:r>
            <a:endParaRPr lang="en-US" altLang="zh-CN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欧阳锋</a:t>
            </a:r>
            <a:r>
              <a:rPr lang="zh-CN" altLang="en-US" dirty="0">
                <a:latin typeface="+mn-lt"/>
              </a:rPr>
              <a:t>工作室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-635" y="2613025"/>
            <a:ext cx="12192635" cy="11652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zh-CN" altLang="en-US" sz="4800"/>
              <a:t>第十五课、</a:t>
            </a:r>
            <a:r>
              <a:rPr lang="en-US" altLang="zh-CN" sz="4800"/>
              <a:t>ListView</a:t>
            </a:r>
            <a:endParaRPr lang="en-US" altLang="zh-CN"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ListView</a:t>
            </a:r>
            <a:r>
              <a:rPr lang="zh-CN" altLang="en-US"/>
              <a:t>是最常用的滚动组件</a:t>
            </a:r>
            <a:r>
              <a:rPr lang="zh-CN" altLang="en-US"/>
              <a:t>之一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常用</a:t>
            </a:r>
            <a:r>
              <a:rPr lang="zh-CN" altLang="en-US"/>
              <a:t>属性：</a:t>
            </a:r>
            <a:endParaRPr lang="zh-CN" altLang="en-US"/>
          </a:p>
          <a:p>
            <a:r>
              <a:rPr lang="en-US" altLang="zh-CN"/>
              <a:t>itemExtent</a:t>
            </a:r>
            <a:r>
              <a:rPr lang="zh-CN" altLang="en-US"/>
              <a:t>：该参数如果不为</a:t>
            </a:r>
            <a:r>
              <a:rPr lang="en-US" altLang="zh-CN"/>
              <a:t>null</a:t>
            </a:r>
            <a:r>
              <a:rPr lang="zh-CN" altLang="en-US"/>
              <a:t>，则会固定</a:t>
            </a:r>
            <a:r>
              <a:rPr lang="en-US" altLang="zh-CN"/>
              <a:t>children</a:t>
            </a:r>
            <a:r>
              <a:rPr lang="zh-CN" altLang="en-US"/>
              <a:t>的高度或者宽度为</a:t>
            </a:r>
            <a:r>
              <a:rPr lang="en-US" altLang="zh-CN"/>
              <a:t>itemExtent</a:t>
            </a:r>
            <a:r>
              <a:rPr lang="zh-CN" altLang="en-US"/>
              <a:t>的</a:t>
            </a:r>
            <a:r>
              <a:rPr lang="zh-CN" altLang="en-US"/>
              <a:t>值</a:t>
            </a:r>
            <a:endParaRPr lang="zh-CN" altLang="en-US"/>
          </a:p>
          <a:p>
            <a:r>
              <a:rPr lang="en-US" altLang="zh-CN"/>
              <a:t>shrinkWrap</a:t>
            </a:r>
            <a:r>
              <a:rPr lang="zh-CN" altLang="en-US"/>
              <a:t>：该属性表示是否根据子组件的总长度来设置</a:t>
            </a:r>
            <a:r>
              <a:rPr lang="en-US" altLang="zh-CN"/>
              <a:t>ListView</a:t>
            </a:r>
            <a:r>
              <a:rPr lang="zh-CN" altLang="en-US"/>
              <a:t>的长度，默认值为</a:t>
            </a:r>
            <a:r>
              <a:rPr lang="en-US" altLang="zh-CN"/>
              <a:t>false</a:t>
            </a:r>
            <a:endParaRPr lang="en-US" altLang="zh-CN"/>
          </a:p>
          <a:p>
            <a:r>
              <a:rPr lang="zh-CN" altLang="en-US"/>
              <a:t>scrollDirection：滚动</a:t>
            </a:r>
            <a:r>
              <a:rPr lang="zh-CN" altLang="en-US"/>
              <a:t>方向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常用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ListView.Builder</a:t>
            </a:r>
            <a:r>
              <a:rPr lang="zh-CN" altLang="en-US">
                <a:sym typeface="+mn-ea"/>
              </a:rPr>
              <a:t>：该方法可以在</a:t>
            </a:r>
            <a:endParaRPr lang="en-US" altLang="zh-CN"/>
          </a:p>
          <a:p>
            <a:r>
              <a:rPr lang="en-US" altLang="zh-CN">
                <a:sym typeface="+mn-ea"/>
              </a:rPr>
              <a:t>ListView.separated: </a:t>
            </a:r>
            <a:r>
              <a:rPr lang="zh-CN" altLang="en-US">
                <a:sym typeface="+mn-ea"/>
              </a:rPr>
              <a:t>该方法可以在生成的列表项之间添加一个分隔组件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问题：尝试做一个无限加载</a:t>
            </a:r>
            <a:r>
              <a:rPr lang="zh-CN" altLang="en-US"/>
              <a:t>列表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说出你的</a:t>
            </a:r>
            <a:r>
              <a:rPr lang="zh-CN" altLang="en-US"/>
              <a:t>思路！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附录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课件</a:t>
            </a:r>
            <a:r>
              <a:rPr lang="en-US" altLang="zh-CN"/>
              <a:t>And</a:t>
            </a:r>
            <a:r>
              <a:rPr lang="zh-CN" altLang="en-US"/>
              <a:t>源码：https://github.com/yuanhoujun/flutter-basic-tutorial.git</a:t>
            </a:r>
            <a:endParaRPr lang="zh-CN" altLang="en-US"/>
          </a:p>
          <a:p>
            <a:r>
              <a:rPr lang="en-US" altLang="zh-CN"/>
              <a:t>QQ</a:t>
            </a:r>
            <a:r>
              <a:rPr lang="zh-CN" altLang="en-US"/>
              <a:t>交流群：329673958</a:t>
            </a:r>
            <a:endParaRPr lang="zh-CN" altLang="en-US"/>
          </a:p>
          <a:p>
            <a:r>
              <a:rPr lang="zh-CN" altLang="en-US"/>
              <a:t>微信公众号</a:t>
            </a:r>
            <a:r>
              <a:rPr lang="en-US" altLang="zh-CN"/>
              <a:t>1</a:t>
            </a:r>
            <a:r>
              <a:rPr lang="zh-CN" altLang="en-US"/>
              <a:t>：欧阳锋</a:t>
            </a:r>
            <a:r>
              <a:rPr lang="zh-CN" altLang="en-US"/>
              <a:t>工作室</a:t>
            </a:r>
            <a:endParaRPr lang="zh-CN" altLang="en-US"/>
          </a:p>
          <a:p>
            <a:r>
              <a:rPr lang="zh-CN" altLang="en-US"/>
              <a:t>微信公众号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 altLang="zh-CN"/>
              <a:t>1XCode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378</Words>
  <Application>WPS 演示</Application>
  <PresentationFormat>宽屏</PresentationFormat>
  <Paragraphs>31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汉仪书宋二KW</vt:lpstr>
      <vt:lpstr>Calibri</vt:lpstr>
      <vt:lpstr>Helvetica Neue</vt:lpstr>
      <vt:lpstr>微软雅黑</vt:lpstr>
      <vt:lpstr>汉仪旗黑</vt:lpstr>
      <vt:lpstr>宋体</vt:lpstr>
      <vt:lpstr>Arial Unicode MS</vt:lpstr>
      <vt:lpstr>WPS</vt:lpstr>
      <vt:lpstr>跟我一起学Flutter</vt:lpstr>
      <vt:lpstr>PowerPoint 演示文稿</vt:lpstr>
      <vt:lpstr>PowerPoint 演示文稿</vt:lpstr>
      <vt:lpstr>PowerPoint 演示文稿</vt:lpstr>
      <vt:lpstr>PowerPoint 演示文稿</vt:lpstr>
      <vt:lpstr>附录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ouyangfeng</dc:creator>
  <cp:lastModifiedBy>ouyangfeng</cp:lastModifiedBy>
  <cp:revision>13</cp:revision>
  <dcterms:created xsi:type="dcterms:W3CDTF">2024-03-21T09:27:10Z</dcterms:created>
  <dcterms:modified xsi:type="dcterms:W3CDTF">2024-03-21T09:27:10Z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2052-6.5.2.8766</vt:lpwstr>
  </property>
  <property fmtid="{D5CDD505-2E9C-101B-9397-08002B2CF9AE}" pid="3" name="ICV">
    <vt:lpwstr>73591044560DB48E9D49F465CD5DD6A5_41</vt:lpwstr>
  </property>
</Properties>
</file>