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7" r:id="rId3"/>
    <p:sldId id="261" r:id="rId5"/>
    <p:sldId id="259" r:id="rId6"/>
    <p:sldId id="262" r:id="rId7"/>
    <p:sldId id="263" r:id="rId8"/>
    <p:sldId id="264" r:id="rId9"/>
    <p:sldId id="265" r:id="rId10"/>
    <p:sldId id="258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Dart</a:t>
            </a:r>
            <a:r>
              <a:rPr lang="zh-CN" altLang="en-US" dirty="0">
                <a:effectLst/>
              </a:rPr>
              <a:t>速成</a:t>
            </a:r>
            <a:r>
              <a:rPr lang="zh-CN" altLang="en-US" dirty="0">
                <a:effectLst/>
              </a:rPr>
              <a:t>班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欧阳锋</a:t>
            </a:r>
            <a:r>
              <a:rPr lang="zh-CN" altLang="en-US" dirty="0">
                <a:latin typeface="+mn-lt"/>
              </a:rPr>
              <a:t>工作室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讲解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直入正题，</a:t>
            </a:r>
            <a:r>
              <a:rPr lang="zh-CN" altLang="en-US"/>
              <a:t>不啰嗦</a:t>
            </a:r>
            <a:endParaRPr lang="zh-CN" altLang="en-US"/>
          </a:p>
          <a:p>
            <a:r>
              <a:rPr lang="zh-CN" altLang="en-US"/>
              <a:t>找相同，找</a:t>
            </a:r>
            <a:r>
              <a:rPr lang="zh-CN" altLang="en-US"/>
              <a:t>不同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假设你已经具备了一定的编程基础，如果感觉到吃力，可在视频下方留言或通过</a:t>
            </a:r>
            <a:r>
              <a:rPr lang="en-US" altLang="zh-CN"/>
              <a:t>QQ</a:t>
            </a:r>
            <a:r>
              <a:rPr lang="zh-CN" altLang="en-US"/>
              <a:t>群与讲师</a:t>
            </a:r>
            <a:r>
              <a:rPr lang="zh-CN" altLang="en-US"/>
              <a:t>沟通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635" y="2613025"/>
            <a:ext cx="12192635" cy="11652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4000"/>
              <a:t>第一课、基础</a:t>
            </a:r>
            <a:r>
              <a:rPr lang="zh-CN" altLang="en-US" sz="4000"/>
              <a:t>概念</a:t>
            </a:r>
            <a:endParaRPr lang="zh-CN" alt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Dart</a:t>
            </a:r>
            <a:r>
              <a:rPr lang="zh-CN" altLang="en-US"/>
              <a:t>的</a:t>
            </a:r>
            <a:r>
              <a:rPr lang="zh-CN" altLang="en-US"/>
              <a:t>历史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诞生于 2011 年的 Dart，初衷是解决当时前端开发中普遍存在的问题</a:t>
            </a:r>
            <a:endParaRPr lang="zh-CN" altLang="en-US"/>
          </a:p>
          <a:p>
            <a:r>
              <a:rPr lang="zh-CN" altLang="en-US"/>
              <a:t>由</a:t>
            </a:r>
            <a:r>
              <a:rPr lang="en-US" altLang="zh-CN"/>
              <a:t>Chrome V8</a:t>
            </a:r>
            <a:r>
              <a:rPr lang="zh-CN" altLang="en-US"/>
              <a:t>引擎大牛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拉斯·巴克（Lars Bak）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主导</a:t>
            </a:r>
            <a:r>
              <a:rPr lang="zh-CN" altLang="en-US"/>
              <a:t>开发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语法</a:t>
            </a:r>
            <a:r>
              <a:rPr lang="zh-CN" altLang="en-US"/>
              <a:t>相似性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Java</a:t>
            </a:r>
            <a:endParaRPr lang="en-US" altLang="zh-CN"/>
          </a:p>
          <a:p>
            <a:r>
              <a:rPr lang="en-US" altLang="zh-CN"/>
              <a:t>Kotlin</a:t>
            </a:r>
            <a:endParaRPr lang="en-US" altLang="zh-CN"/>
          </a:p>
          <a:p>
            <a:r>
              <a:rPr lang="en-US" altLang="zh-CN"/>
              <a:t>Swift</a:t>
            </a:r>
            <a:endParaRPr lang="en-US" altLang="zh-CN"/>
          </a:p>
          <a:p>
            <a:r>
              <a:rPr lang="en-US" altLang="zh-CN"/>
              <a:t>C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....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Dart</a:t>
            </a:r>
            <a:r>
              <a:rPr lang="zh-CN" altLang="en-US"/>
              <a:t>语言并非是一门独具个性的编程语言，而是站在无数前辈的基础上进行微创新的一门编程</a:t>
            </a:r>
            <a:r>
              <a:rPr lang="zh-CN" altLang="en-US"/>
              <a:t>语言。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变量的</a:t>
            </a:r>
            <a:r>
              <a:rPr lang="zh-CN" altLang="en-US"/>
              <a:t>声明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直接看</a:t>
            </a:r>
            <a:r>
              <a:rPr lang="zh-CN" altLang="en-US"/>
              <a:t>代码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Dart</a:t>
            </a:r>
            <a:r>
              <a:rPr lang="zh-CN" altLang="en-US"/>
              <a:t>是静态类型语言</a:t>
            </a:r>
            <a:r>
              <a:rPr lang="zh-CN" altLang="en-US"/>
              <a:t>吗？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不完全</a:t>
            </a:r>
            <a:r>
              <a:rPr lang="zh-CN" altLang="en-US"/>
              <a:t>是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课件</a:t>
            </a:r>
            <a:r>
              <a:rPr lang="en-US" altLang="zh-CN"/>
              <a:t>And</a:t>
            </a:r>
            <a:r>
              <a:rPr lang="zh-CN" altLang="en-US"/>
              <a:t>源码：https://github.com/yuanhoujun/flutter-basic-tutorial.git</a:t>
            </a:r>
            <a:endParaRPr lang="zh-CN" altLang="en-US"/>
          </a:p>
          <a:p>
            <a:r>
              <a:rPr lang="en-US" altLang="zh-CN"/>
              <a:t>QQ</a:t>
            </a:r>
            <a:r>
              <a:rPr lang="zh-CN" altLang="en-US"/>
              <a:t>交流群：329673958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1</a:t>
            </a:r>
            <a:r>
              <a:rPr lang="zh-CN" altLang="en-US"/>
              <a:t>：欧阳锋</a:t>
            </a:r>
            <a:r>
              <a:rPr lang="zh-CN" altLang="en-US"/>
              <a:t>工作室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1XCode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WPS 演示</Application>
  <PresentationFormat>宽屏</PresentationFormat>
  <Paragraphs>49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跟我一起学Flutter</vt:lpstr>
      <vt:lpstr>附录</vt:lpstr>
      <vt:lpstr>PowerPoint 演示文稿</vt:lpstr>
      <vt:lpstr>PowerPoint 演示文稿</vt:lpstr>
      <vt:lpstr>Dart的历史</vt:lpstr>
      <vt:lpstr>语法相似性</vt:lpstr>
      <vt:lpstr>变量的声明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欧阳锋</cp:lastModifiedBy>
  <cp:revision>14</cp:revision>
  <dcterms:created xsi:type="dcterms:W3CDTF">2024-04-29T13:01:48Z</dcterms:created>
  <dcterms:modified xsi:type="dcterms:W3CDTF">2024-04-29T13:01:48Z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BA58903E029448B666962F6610846B98_43</vt:lpwstr>
  </property>
</Properties>
</file>