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58" r:id="rId5"/>
    <p:sldId id="260" r:id="rId6"/>
    <p:sldId id="261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Dart</a:t>
            </a:r>
            <a:r>
              <a:rPr lang="zh-CN" altLang="en-US" dirty="0">
                <a:effectLst/>
              </a:rPr>
              <a:t>速成</a:t>
            </a:r>
            <a:r>
              <a:rPr lang="zh-CN" altLang="en-US" dirty="0">
                <a:effectLst/>
              </a:rPr>
              <a:t>班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000"/>
              <a:t>第三课、混合与</a:t>
            </a:r>
            <a:r>
              <a:rPr lang="zh-CN" altLang="en-US" sz="4000"/>
              <a:t>扩展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en-US" altLang="zh-CN"/>
              <a:t>mixin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一种特殊的类，对方可以不用成为其子类，而直接复用其</a:t>
            </a:r>
            <a:r>
              <a:rPr lang="zh-CN" altLang="en-US" sz="1700">
                <a:solidFill>
                  <a:schemeClr val="tx2"/>
                </a:solidFill>
              </a:rPr>
              <a:t>方法。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适用场景：通用实现抽象，将通用逻辑封装到</a:t>
            </a:r>
            <a:r>
              <a:rPr lang="en-US" altLang="zh-CN" sz="1700">
                <a:solidFill>
                  <a:schemeClr val="tx2"/>
                </a:solidFill>
              </a:rPr>
              <a:t>mixin</a:t>
            </a:r>
            <a:r>
              <a:rPr lang="zh-CN" altLang="en-US" sz="1700">
                <a:solidFill>
                  <a:schemeClr val="tx2"/>
                </a:solidFill>
              </a:rPr>
              <a:t>类中，可以拥有该逻辑的类可以随时混入进去，而不用每次都重新实现，可达到类似多重继承的</a:t>
            </a:r>
            <a:r>
              <a:rPr lang="zh-CN" altLang="en-US" sz="1700">
                <a:solidFill>
                  <a:schemeClr val="tx2"/>
                </a:solidFill>
              </a:rPr>
              <a:t>结果。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特点：</a:t>
            </a:r>
            <a:endParaRPr lang="zh-CN" altLang="en-US" sz="1700">
              <a:solidFill>
                <a:schemeClr val="tx2"/>
              </a:solidFill>
            </a:endParaRPr>
          </a:p>
          <a:p>
            <a:r>
              <a:rPr lang="zh-CN" altLang="en-US" sz="1700">
                <a:solidFill>
                  <a:schemeClr val="accent6"/>
                </a:solidFill>
              </a:rPr>
              <a:t>不能有构造函数</a:t>
            </a:r>
            <a:endParaRPr lang="zh-CN" altLang="en-US" sz="1700">
              <a:solidFill>
                <a:schemeClr val="accent6"/>
              </a:solidFill>
            </a:endParaRPr>
          </a:p>
          <a:p>
            <a:r>
              <a:rPr lang="zh-CN" altLang="en-US" sz="1700">
                <a:solidFill>
                  <a:schemeClr val="accent6"/>
                </a:solidFill>
              </a:rPr>
              <a:t>不能</a:t>
            </a:r>
            <a:r>
              <a:rPr lang="zh-CN" altLang="en-US" sz="1700">
                <a:solidFill>
                  <a:schemeClr val="accent6"/>
                </a:solidFill>
              </a:rPr>
              <a:t>继承</a:t>
            </a:r>
            <a:endParaRPr lang="zh-CN" altLang="en-US" sz="1700">
              <a:solidFill>
                <a:schemeClr val="accent6"/>
              </a:solidFill>
            </a:endParaRPr>
          </a:p>
          <a:p>
            <a:r>
              <a:rPr lang="zh-CN" altLang="en-US" sz="1700">
                <a:solidFill>
                  <a:schemeClr val="accent6"/>
                </a:solidFill>
              </a:rPr>
              <a:t>可限制只能在某些类的子类中</a:t>
            </a:r>
            <a:r>
              <a:rPr lang="zh-CN" altLang="en-US" sz="1700">
                <a:solidFill>
                  <a:schemeClr val="accent6"/>
                </a:solidFill>
              </a:rPr>
              <a:t>使用</a:t>
            </a:r>
            <a:endParaRPr lang="zh-CN" altLang="en-US" sz="17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en-US" altLang="zh-CN"/>
              <a:t>extension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不用破坏原有类的基础上，对原有类进行扩展的一种手段，即非侵入性的方法扩展方式，实际开发中非常有</a:t>
            </a:r>
            <a:r>
              <a:rPr lang="zh-CN" altLang="en-US" sz="1700">
                <a:solidFill>
                  <a:schemeClr val="tx2"/>
                </a:solidFill>
              </a:rPr>
              <a:t>价值。</a:t>
            </a:r>
            <a:endParaRPr lang="zh-CN" alt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Dart速成班</vt:lpstr>
      <vt:lpstr>PowerPoint 演示文稿</vt:lpstr>
      <vt:lpstr>默认构造函数</vt:lpstr>
      <vt:lpstr>mixin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欧阳锋</cp:lastModifiedBy>
  <cp:revision>12</cp:revision>
  <dcterms:created xsi:type="dcterms:W3CDTF">2024-05-04T06:47:28Z</dcterms:created>
  <dcterms:modified xsi:type="dcterms:W3CDTF">2024-05-04T06:47:28Z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5F63D300031E977DDEF9346608660E30_41</vt:lpwstr>
  </property>
</Properties>
</file>