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64" r:id="rId6"/>
    <p:sldId id="266" r:id="rId7"/>
    <p:sldId id="260" r:id="rId8"/>
    <p:sldId id="261" r:id="rId9"/>
    <p:sldId id="262" r:id="rId10"/>
    <p:sldId id="263" r:id="rId11"/>
    <p:sldId id="265" r:id="rId12"/>
    <p:sldId id="25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Dart</a:t>
            </a:r>
            <a:r>
              <a:rPr lang="zh-CN" altLang="en-US" dirty="0">
                <a:effectLst/>
              </a:rPr>
              <a:t>速成</a:t>
            </a:r>
            <a:r>
              <a:rPr lang="zh-CN" altLang="en-US" dirty="0">
                <a:effectLst/>
              </a:rPr>
              <a:t>班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000"/>
              <a:t>第二课、一切皆</a:t>
            </a:r>
            <a:r>
              <a:rPr lang="zh-CN" altLang="en-US" sz="4000"/>
              <a:t>对象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zh-CN" altLang="en-US"/>
              <a:t>默认构造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默认带无参构造</a:t>
            </a:r>
            <a:r>
              <a:rPr lang="zh-CN" altLang="en-US" sz="1700">
                <a:solidFill>
                  <a:schemeClr val="tx2"/>
                </a:solidFill>
              </a:rPr>
              <a:t>函数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370"/>
          </a:xfrm>
        </p:spPr>
        <p:txBody>
          <a:bodyPr/>
          <a:p>
            <a:r>
              <a:rPr lang="en-US" altLang="zh-CN"/>
              <a:t>Getter/Setter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默认带无参构造</a:t>
            </a:r>
            <a:r>
              <a:rPr lang="zh-CN" altLang="en-US" sz="1700">
                <a:solidFill>
                  <a:schemeClr val="tx2"/>
                </a:solidFill>
              </a:rPr>
              <a:t>函数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class Vector2d {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final double x;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final double y;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Vector2d(this.x, this.y);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}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class Vector3d extends Vector2d {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final double z;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2"/>
                </a:solidFill>
              </a:rPr>
              <a:t>  // Vector3d(final double x, final double y, this.z) : super(x, y);</a:t>
            </a:r>
            <a:endParaRPr lang="en-US" altLang="zh-CN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 b="1">
                <a:solidFill>
                  <a:schemeClr val="accent6"/>
                </a:solidFill>
              </a:rPr>
              <a:t>  Vector3d(super.x, super.y, this.z);</a:t>
            </a:r>
            <a:endParaRPr lang="zh-CN" altLang="en-US" sz="17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}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class Person {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2"/>
                </a:solidFill>
              </a:rPr>
              <a:t> </a:t>
            </a:r>
            <a:r>
              <a:rPr lang="zh-CN" altLang="en-US" sz="1700">
                <a:solidFill>
                  <a:schemeClr val="tx2"/>
                </a:solidFill>
              </a:rPr>
              <a:t> Person.fromJson(Map data) {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  print('in Person');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  }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}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class Employee extends Person {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457200">
              <a:buNone/>
            </a:pPr>
            <a:r>
              <a:rPr lang="zh-CN" altLang="en-US" sz="1700">
                <a:solidFill>
                  <a:schemeClr val="tx2"/>
                </a:solidFill>
                <a:sym typeface="+mn-ea"/>
              </a:rPr>
              <a:t>Employee.fromJson(super.data) : super.fromJson() </a:t>
            </a:r>
            <a:r>
              <a:rPr lang="zh-CN" altLang="en-US" sz="1700">
                <a:solidFill>
                  <a:schemeClr val="tx2"/>
                </a:solidFill>
              </a:rPr>
              <a:t>  </a:t>
            </a:r>
            <a:endParaRPr lang="zh-CN" altLang="en-US" sz="17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}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4100"/>
          </a:xfrm>
        </p:spPr>
        <p:txBody>
          <a:bodyPr/>
          <a:p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每一个类，默认定义了一个接口。因此，你可以实现任何一个类，但实现类必须添加所有类实例成员的实现</a:t>
            </a:r>
            <a:r>
              <a:rPr lang="zh-CN" altLang="en-US" sz="1700">
                <a:solidFill>
                  <a:schemeClr val="tx2"/>
                </a:solidFill>
              </a:rPr>
              <a:t>方法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4100"/>
          </a:xfrm>
        </p:spPr>
        <p:txBody>
          <a:bodyPr/>
          <a:p>
            <a:r>
              <a:rPr lang="zh-CN" altLang="en-US"/>
              <a:t>抽象类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3180"/>
            <a:ext cx="10515600" cy="4864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700">
                <a:solidFill>
                  <a:schemeClr val="tx2"/>
                </a:solidFill>
              </a:rPr>
              <a:t>抽象类的方法不要求</a:t>
            </a:r>
            <a:r>
              <a:rPr lang="zh-CN" altLang="en-US" sz="1700">
                <a:solidFill>
                  <a:schemeClr val="tx2"/>
                </a:solidFill>
              </a:rPr>
              <a:t>实现</a:t>
            </a:r>
            <a:endParaRPr lang="zh-CN" alt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59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Dart速成班</vt:lpstr>
      <vt:lpstr>PowerPoint 演示文稿</vt:lpstr>
      <vt:lpstr>继承</vt:lpstr>
      <vt:lpstr>默认构造函数</vt:lpstr>
      <vt:lpstr>Dart的历史</vt:lpstr>
      <vt:lpstr>继承</vt:lpstr>
      <vt:lpstr>继承</vt:lpstr>
      <vt:lpstr>初始化列表</vt:lpstr>
      <vt:lpstr>接口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欧阳锋</cp:lastModifiedBy>
  <cp:revision>19</cp:revision>
  <dcterms:created xsi:type="dcterms:W3CDTF">2024-05-01T14:53:28Z</dcterms:created>
  <dcterms:modified xsi:type="dcterms:W3CDTF">2024-05-01T14:53:28Z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3E407F6766E3C414BD283266426E0D6B_41</vt:lpwstr>
  </property>
</Properties>
</file>