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光流法</a:t>
            </a:r>
            <a:r>
              <a:rPr lang="zh-CN" altLang="en-US">
                <a:sym typeface="+mn-ea"/>
              </a:rPr>
              <a:t>预测</a:t>
            </a:r>
            <a:br>
              <a:rPr lang="zh-CN" altLang="en-US"/>
            </a:br>
            <a:r>
              <a:rPr lang="zh-CN" altLang="en-US"/>
              <a:t>强对流天气雷达图像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以及</a:t>
            </a:r>
            <a:r>
              <a:rPr lang="en-US" altLang="zh-CN"/>
              <a:t>opencv</a:t>
            </a:r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l" fontAlgn="ctr">
              <a:buAutoNum type="arabicPeriod"/>
            </a:pPr>
            <a:r>
              <a:rPr lang="zh-CN" altLang="en-US">
                <a:sym typeface="+mn-ea"/>
              </a:rPr>
              <a:t>调用用</a:t>
            </a:r>
            <a:r>
              <a:rPr lang="en-US" altLang="zh-CN">
                <a:sym typeface="+mn-ea"/>
              </a:rPr>
              <a:t>opencv</a:t>
            </a:r>
            <a:r>
              <a:rPr lang="zh-CN" altLang="en-US">
                <a:sym typeface="+mn-ea"/>
              </a:rPr>
              <a:t>的calcOpticalFlowFarneback函数计算</a:t>
            </a:r>
            <a:r>
              <a:rPr lang="en-US" altLang="zh-CN">
                <a:sym typeface="+mn-ea"/>
              </a:rPr>
              <a:t>flow</a:t>
            </a:r>
            <a:endParaRPr lang="en-US" altLang="zh-CN"/>
          </a:p>
          <a:p>
            <a:pPr marL="457200" indent="-457200" algn="l" fontAlgn="ctr">
              <a:buAutoNum type="arabicPeriod"/>
            </a:pP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flow</a:t>
            </a:r>
            <a:r>
              <a:rPr lang="zh-CN" altLang="en-US">
                <a:sym typeface="+mn-ea"/>
              </a:rPr>
              <a:t>，对计算流的第二张图像进行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变形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，生成预测图像</a:t>
            </a:r>
            <a:endParaRPr lang="zh-CN" altLang="en-US"/>
          </a:p>
          <a:p>
            <a:r>
              <a:rPr lang="zh-CN" altLang="en-US"/>
              <a:t>代码展示：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屏幕快照 2019-06-18 上午11.30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387090"/>
            <a:ext cx="10058400" cy="1229360"/>
          </a:xfrm>
          <a:prstGeom prst="rect">
            <a:avLst/>
          </a:prstGeom>
        </p:spPr>
      </p:pic>
      <p:pic>
        <p:nvPicPr>
          <p:cNvPr id="5" name="图片 4" descr="屏幕快照 2019-06-18 上午11.34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31080"/>
            <a:ext cx="782193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效果展示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预测一张图像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原</a:t>
            </a:r>
            <a:r>
              <a:rPr lang="en-US" altLang="zh-CN"/>
              <a:t>t</a:t>
            </a:r>
            <a:r>
              <a:rPr lang="zh-CN" altLang="en-US"/>
              <a:t>时刻图像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预测</a:t>
            </a:r>
            <a:r>
              <a:rPr lang="en-US" altLang="zh-CN"/>
              <a:t>t</a:t>
            </a:r>
            <a:r>
              <a:rPr lang="zh-CN" altLang="en-US"/>
              <a:t>时刻图像</a:t>
            </a:r>
            <a:endParaRPr lang="zh-CN" altLang="en-US"/>
          </a:p>
        </p:txBody>
      </p:sp>
      <p:pic>
        <p:nvPicPr>
          <p:cNvPr id="7" name="图片 6" descr="屏幕快照 2019-06-18 下午2.17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00605"/>
            <a:ext cx="4243705" cy="4208780"/>
          </a:xfrm>
          <a:prstGeom prst="rect">
            <a:avLst/>
          </a:prstGeom>
        </p:spPr>
      </p:pic>
      <p:pic>
        <p:nvPicPr>
          <p:cNvPr id="9" name="图片 8" descr="屏幕快照 2019-06-18 下午2.17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10" y="2282190"/>
            <a:ext cx="4262120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效果展示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预测多张图像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</a:t>
            </a:r>
            <a:r>
              <a:rPr lang="en-US" altLang="zh-CN"/>
              <a:t>t</a:t>
            </a:r>
            <a:r>
              <a:rPr lang="zh-CN" altLang="en-US"/>
              <a:t>时刻后的</a:t>
            </a:r>
            <a:r>
              <a:rPr lang="en-US" altLang="zh-CN"/>
              <a:t>5</a:t>
            </a:r>
            <a:r>
              <a:rPr lang="zh-CN" altLang="en-US"/>
              <a:t>张图像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预测</a:t>
            </a:r>
            <a:r>
              <a:rPr lang="en-US" altLang="zh-CN"/>
              <a:t>t</a:t>
            </a:r>
            <a:r>
              <a:rPr lang="zh-CN" altLang="en-US"/>
              <a:t>时刻后的</a:t>
            </a:r>
            <a:r>
              <a:rPr lang="en-US" altLang="zh-CN"/>
              <a:t>5</a:t>
            </a:r>
            <a:r>
              <a:rPr lang="zh-CN" altLang="en-US"/>
              <a:t>张图像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line9_layer2_3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787650"/>
            <a:ext cx="1282700" cy="1282700"/>
          </a:xfrm>
          <a:prstGeom prst="rect">
            <a:avLst/>
          </a:prstGeom>
        </p:spPr>
      </p:pic>
      <p:pic>
        <p:nvPicPr>
          <p:cNvPr id="10" name="图片 9" descr="line9_layer2_4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5" y="2787650"/>
            <a:ext cx="1282700" cy="1282700"/>
          </a:xfrm>
          <a:prstGeom prst="rect">
            <a:avLst/>
          </a:prstGeom>
        </p:spPr>
      </p:pic>
      <p:pic>
        <p:nvPicPr>
          <p:cNvPr id="11" name="图片 10" descr="line9_layer2_5t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787650"/>
            <a:ext cx="1282700" cy="1282700"/>
          </a:xfrm>
          <a:prstGeom prst="rect">
            <a:avLst/>
          </a:prstGeom>
        </p:spPr>
      </p:pic>
      <p:pic>
        <p:nvPicPr>
          <p:cNvPr id="12" name="图片 11" descr="line9_layer2_6t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2787650"/>
            <a:ext cx="1282700" cy="1282700"/>
          </a:xfrm>
          <a:prstGeom prst="rect">
            <a:avLst/>
          </a:prstGeom>
        </p:spPr>
      </p:pic>
      <p:pic>
        <p:nvPicPr>
          <p:cNvPr id="13" name="图片 12" descr="line9_layer2_7t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730" y="2787650"/>
            <a:ext cx="1282700" cy="1282700"/>
          </a:xfrm>
          <a:prstGeom prst="rect">
            <a:avLst/>
          </a:prstGeom>
        </p:spPr>
      </p:pic>
      <p:pic>
        <p:nvPicPr>
          <p:cNvPr id="14" name="图片 13" descr="predict_pic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645" y="4986655"/>
            <a:ext cx="1282700" cy="1282700"/>
          </a:xfrm>
          <a:prstGeom prst="rect">
            <a:avLst/>
          </a:prstGeom>
        </p:spPr>
      </p:pic>
      <p:pic>
        <p:nvPicPr>
          <p:cNvPr id="15" name="图片 14" descr="predict_pic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375" y="4986655"/>
            <a:ext cx="1282700" cy="1282700"/>
          </a:xfrm>
          <a:prstGeom prst="rect">
            <a:avLst/>
          </a:prstGeom>
        </p:spPr>
      </p:pic>
      <p:pic>
        <p:nvPicPr>
          <p:cNvPr id="16" name="图片 15" descr="predict_pic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725" y="4986655"/>
            <a:ext cx="1282700" cy="1282700"/>
          </a:xfrm>
          <a:prstGeom prst="rect">
            <a:avLst/>
          </a:prstGeom>
        </p:spPr>
      </p:pic>
      <p:pic>
        <p:nvPicPr>
          <p:cNvPr id="17" name="图片 16" descr="predict_pic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2775" y="4986655"/>
            <a:ext cx="1282700" cy="1282700"/>
          </a:xfrm>
          <a:prstGeom prst="rect">
            <a:avLst/>
          </a:prstGeom>
        </p:spPr>
      </p:pic>
      <p:pic>
        <p:nvPicPr>
          <p:cNvPr id="18" name="图片 17" descr="predict_pic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730" y="4986655"/>
            <a:ext cx="1282700" cy="1282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</dc:creator>
  <cp:lastModifiedBy>xiang</cp:lastModifiedBy>
  <cp:revision>1</cp:revision>
  <dcterms:created xsi:type="dcterms:W3CDTF">2019-06-18T06:24:33Z</dcterms:created>
  <dcterms:modified xsi:type="dcterms:W3CDTF">2019-06-18T06:24:33Z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