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7"/>
  </p:notesMasterIdLst>
  <p:handoutMasterIdLst>
    <p:handoutMasterId r:id="rId8"/>
  </p:handoutMasterIdLst>
  <p:sldIdLst>
    <p:sldId id="296" r:id="rId2"/>
    <p:sldId id="297" r:id="rId3"/>
    <p:sldId id="298" r:id="rId4"/>
    <p:sldId id="301" r:id="rId5"/>
    <p:sldId id="300" r:id="rId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551" autoAdjust="0"/>
  </p:normalViewPr>
  <p:slideViewPr>
    <p:cSldViewPr snapToGrid="0" snapToObjects="1">
      <p:cViewPr varScale="1">
        <p:scale>
          <a:sx n="85" d="100"/>
          <a:sy n="85" d="100"/>
        </p:scale>
        <p:origin x="590" y="58"/>
      </p:cViewPr>
      <p:guideLst/>
    </p:cSldViewPr>
  </p:slideViewPr>
  <p:notesTextViewPr>
    <p:cViewPr>
      <p:scale>
        <a:sx n="1" d="1"/>
        <a:sy n="1" d="1"/>
      </p:scale>
      <p:origin x="0" y="0"/>
    </p:cViewPr>
  </p:notesTextViewPr>
  <p:notesViewPr>
    <p:cSldViewPr snapToGrid="0" snapToObjects="1">
      <p:cViewPr varScale="1">
        <p:scale>
          <a:sx n="120" d="100"/>
          <a:sy n="120" d="100"/>
        </p:scale>
        <p:origin x="50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e yj" userId="06f8ea47ced394a3" providerId="LiveId" clId="{513269FB-5A56-4927-BDF2-9BC5179ED0CB}"/>
    <pc:docChg chg="undo redo custSel addSld delSld modSld">
      <pc:chgData name="Louie yj" userId="06f8ea47ced394a3" providerId="LiveId" clId="{513269FB-5A56-4927-BDF2-9BC5179ED0CB}" dt="2021-11-23T05:09:44.455" v="1506" actId="14100"/>
      <pc:docMkLst>
        <pc:docMk/>
      </pc:docMkLst>
      <pc:sldChg chg="addSp delSp modSp mod">
        <pc:chgData name="Louie yj" userId="06f8ea47ced394a3" providerId="LiveId" clId="{513269FB-5A56-4927-BDF2-9BC5179ED0CB}" dt="2021-11-23T04:25:12.701" v="532" actId="20577"/>
        <pc:sldMkLst>
          <pc:docMk/>
          <pc:sldMk cId="3728819239" sldId="298"/>
        </pc:sldMkLst>
        <pc:spChg chg="del">
          <ac:chgData name="Louie yj" userId="06f8ea47ced394a3" providerId="LiveId" clId="{513269FB-5A56-4927-BDF2-9BC5179ED0CB}" dt="2021-11-23T04:05:11.791" v="0" actId="931"/>
          <ac:spMkLst>
            <pc:docMk/>
            <pc:sldMk cId="3728819239" sldId="298"/>
            <ac:spMk id="7" creationId="{6F975F17-DB60-4673-B21F-7DACEC9F411A}"/>
          </ac:spMkLst>
        </pc:spChg>
        <pc:spChg chg="mod">
          <ac:chgData name="Louie yj" userId="06f8ea47ced394a3" providerId="LiveId" clId="{513269FB-5A56-4927-BDF2-9BC5179ED0CB}" dt="2021-11-23T04:25:12.701" v="532" actId="20577"/>
          <ac:spMkLst>
            <pc:docMk/>
            <pc:sldMk cId="3728819239" sldId="298"/>
            <ac:spMk id="23" creationId="{3E408D6E-B51C-CD4F-AC1A-15EC32AAB741}"/>
          </ac:spMkLst>
        </pc:spChg>
        <pc:picChg chg="add mod">
          <ac:chgData name="Louie yj" userId="06f8ea47ced394a3" providerId="LiveId" clId="{513269FB-5A56-4927-BDF2-9BC5179ED0CB}" dt="2021-11-23T04:05:11.791" v="0" actId="931"/>
          <ac:picMkLst>
            <pc:docMk/>
            <pc:sldMk cId="3728819239" sldId="298"/>
            <ac:picMk id="9" creationId="{7CCBCBAA-2826-463E-9387-7CA3C5E1EF3B}"/>
          </ac:picMkLst>
        </pc:picChg>
      </pc:sldChg>
      <pc:sldChg chg="modSp add del mod">
        <pc:chgData name="Louie yj" userId="06f8ea47ced394a3" providerId="LiveId" clId="{513269FB-5A56-4927-BDF2-9BC5179ED0CB}" dt="2021-11-23T04:38:30.078" v="1503" actId="20577"/>
        <pc:sldMkLst>
          <pc:docMk/>
          <pc:sldMk cId="2186474293" sldId="300"/>
        </pc:sldMkLst>
        <pc:spChg chg="mod">
          <ac:chgData name="Louie yj" userId="06f8ea47ced394a3" providerId="LiveId" clId="{513269FB-5A56-4927-BDF2-9BC5179ED0CB}" dt="2021-11-23T04:26:20.893" v="543" actId="20577"/>
          <ac:spMkLst>
            <pc:docMk/>
            <pc:sldMk cId="2186474293" sldId="300"/>
            <ac:spMk id="2" creationId="{287346DC-D64C-425E-9709-5C39FB3C99F1}"/>
          </ac:spMkLst>
        </pc:spChg>
        <pc:spChg chg="mod">
          <ac:chgData name="Louie yj" userId="06f8ea47ced394a3" providerId="LiveId" clId="{513269FB-5A56-4927-BDF2-9BC5179ED0CB}" dt="2021-11-23T04:38:24.099" v="1492" actId="20577"/>
          <ac:spMkLst>
            <pc:docMk/>
            <pc:sldMk cId="2186474293" sldId="300"/>
            <ac:spMk id="3" creationId="{BF70FD2E-07E5-41D8-BDD0-92C45701AFA9}"/>
          </ac:spMkLst>
        </pc:spChg>
        <pc:spChg chg="mod">
          <ac:chgData name="Louie yj" userId="06f8ea47ced394a3" providerId="LiveId" clId="{513269FB-5A56-4927-BDF2-9BC5179ED0CB}" dt="2021-11-23T04:38:30.078" v="1503" actId="20577"/>
          <ac:spMkLst>
            <pc:docMk/>
            <pc:sldMk cId="2186474293" sldId="300"/>
            <ac:spMk id="4" creationId="{F8568792-C689-427B-B993-5FE8858931ED}"/>
          </ac:spMkLst>
        </pc:spChg>
        <pc:spChg chg="mod">
          <ac:chgData name="Louie yj" userId="06f8ea47ced394a3" providerId="LiveId" clId="{513269FB-5A56-4927-BDF2-9BC5179ED0CB}" dt="2021-11-23T04:31:53.295" v="1154" actId="20577"/>
          <ac:spMkLst>
            <pc:docMk/>
            <pc:sldMk cId="2186474293" sldId="300"/>
            <ac:spMk id="5" creationId="{70C6A1E0-947C-4AFF-917E-B608BADF0266}"/>
          </ac:spMkLst>
        </pc:spChg>
        <pc:spChg chg="mod">
          <ac:chgData name="Louie yj" userId="06f8ea47ced394a3" providerId="LiveId" clId="{513269FB-5A56-4927-BDF2-9BC5179ED0CB}" dt="2021-11-23T04:37:02.519" v="1481" actId="20577"/>
          <ac:spMkLst>
            <pc:docMk/>
            <pc:sldMk cId="2186474293" sldId="300"/>
            <ac:spMk id="6" creationId="{574555AA-2AFD-4C4E-AC01-1667CE904042}"/>
          </ac:spMkLst>
        </pc:spChg>
      </pc:sldChg>
      <pc:sldChg chg="addSp delSp modSp mod">
        <pc:chgData name="Louie yj" userId="06f8ea47ced394a3" providerId="LiveId" clId="{513269FB-5A56-4927-BDF2-9BC5179ED0CB}" dt="2021-11-23T05:09:44.455" v="1506" actId="14100"/>
        <pc:sldMkLst>
          <pc:docMk/>
          <pc:sldMk cId="2899092477" sldId="301"/>
        </pc:sldMkLst>
        <pc:spChg chg="add del mod">
          <ac:chgData name="Louie yj" userId="06f8ea47ced394a3" providerId="LiveId" clId="{513269FB-5A56-4927-BDF2-9BC5179ED0CB}" dt="2021-11-23T05:09:38.682" v="1505" actId="931"/>
          <ac:spMkLst>
            <pc:docMk/>
            <pc:sldMk cId="2899092477" sldId="301"/>
            <ac:spMk id="3" creationId="{7FCF2967-6342-475E-BA92-205390D90649}"/>
          </ac:spMkLst>
        </pc:spChg>
        <pc:spChg chg="add del mod">
          <ac:chgData name="Louie yj" userId="06f8ea47ced394a3" providerId="LiveId" clId="{513269FB-5A56-4927-BDF2-9BC5179ED0CB}" dt="2021-11-23T04:10:35.810" v="12" actId="931"/>
          <ac:spMkLst>
            <pc:docMk/>
            <pc:sldMk cId="2899092477" sldId="301"/>
            <ac:spMk id="14" creationId="{C5331CF6-B030-46AF-BA04-AA7A4FD4F4AA}"/>
          </ac:spMkLst>
        </pc:spChg>
        <pc:spChg chg="mod">
          <ac:chgData name="Louie yj" userId="06f8ea47ced394a3" providerId="LiveId" clId="{513269FB-5A56-4927-BDF2-9BC5179ED0CB}" dt="2021-11-23T04:23:55.018" v="529" actId="20577"/>
          <ac:spMkLst>
            <pc:docMk/>
            <pc:sldMk cId="2899092477" sldId="301"/>
            <ac:spMk id="21" creationId="{4095A0CF-E335-0C44-AB23-48EE18153C8F}"/>
          </ac:spMkLst>
        </pc:spChg>
        <pc:spChg chg="mod">
          <ac:chgData name="Louie yj" userId="06f8ea47ced394a3" providerId="LiveId" clId="{513269FB-5A56-4927-BDF2-9BC5179ED0CB}" dt="2021-11-23T04:18:08.246" v="473" actId="20577"/>
          <ac:spMkLst>
            <pc:docMk/>
            <pc:sldMk cId="2899092477" sldId="301"/>
            <ac:spMk id="23" creationId="{3E408D6E-B51C-CD4F-AC1A-15EC32AAB741}"/>
          </ac:spMkLst>
        </pc:spChg>
        <pc:picChg chg="add mod">
          <ac:chgData name="Louie yj" userId="06f8ea47ced394a3" providerId="LiveId" clId="{513269FB-5A56-4927-BDF2-9BC5179ED0CB}" dt="2021-11-23T05:09:44.455" v="1506" actId="14100"/>
          <ac:picMkLst>
            <pc:docMk/>
            <pc:sldMk cId="2899092477" sldId="301"/>
            <ac:picMk id="5" creationId="{7EADF5AC-F9AB-43F2-9CE1-0ADC11CC66DA}"/>
          </ac:picMkLst>
        </pc:picChg>
        <pc:picChg chg="del">
          <ac:chgData name="Louie yj" userId="06f8ea47ced394a3" providerId="LiveId" clId="{513269FB-5A56-4927-BDF2-9BC5179ED0CB}" dt="2021-11-23T04:05:20.365" v="1" actId="478"/>
          <ac:picMkLst>
            <pc:docMk/>
            <pc:sldMk cId="2899092477" sldId="301"/>
            <ac:picMk id="11" creationId="{434D33C1-24E8-49FA-B879-8A1043ACDBE7}"/>
          </ac:picMkLst>
        </pc:picChg>
        <pc:picChg chg="add del mod">
          <ac:chgData name="Louie yj" userId="06f8ea47ced394a3" providerId="LiveId" clId="{513269FB-5A56-4927-BDF2-9BC5179ED0CB}" dt="2021-11-23T04:08:47.922" v="11" actId="931"/>
          <ac:picMkLst>
            <pc:docMk/>
            <pc:sldMk cId="2899092477" sldId="301"/>
            <ac:picMk id="16" creationId="{C4A3A937-2C4D-43A3-ADBD-83C95C6D2356}"/>
          </ac:picMkLst>
        </pc:picChg>
        <pc:picChg chg="add del mod">
          <ac:chgData name="Louie yj" userId="06f8ea47ced394a3" providerId="LiveId" clId="{513269FB-5A56-4927-BDF2-9BC5179ED0CB}" dt="2021-11-23T05:08:15.887" v="1504" actId="478"/>
          <ac:picMkLst>
            <pc:docMk/>
            <pc:sldMk cId="2899092477" sldId="301"/>
            <ac:picMk id="18" creationId="{A99216E6-21AE-4190-ABF1-67B6AB2ED22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6BC8917-4DE7-484A-ABF8-7E8519114FB2}" type="datetime1">
              <a:rPr lang="zh-CN" altLang="en-US" smtClean="0">
                <a:latin typeface="Microsoft YaHei UI" panose="020B0503020204020204" pitchFamily="34" charset="-122"/>
                <a:ea typeface="Microsoft YaHei UI" panose="020B0503020204020204" pitchFamily="34" charset="-122"/>
              </a:rPr>
              <a:t>2021/11/23</a:t>
            </a:fld>
            <a:endParaRPr 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icrosoft YaHei UI" panose="020B0503020204020204" pitchFamily="34" charset="-122"/>
                <a:ea typeface="Microsoft YaHei UI" panose="020B0503020204020204" pitchFamily="34" charset="-122"/>
              </a:rPr>
              <a:t>‹#›</a:t>
            </a:fld>
            <a:endParaRPr 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B7E3164-8BDD-403D-B76E-4E076A869ED7}" type="datetime1">
              <a:rPr lang="zh-CN" altLang="en-US" smtClean="0"/>
              <a:t>2021/11/23</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noProof="0" dirty="0"/>
              <a:t>单击此处编辑母版文本样式</a:t>
            </a:r>
          </a:p>
          <a:p>
            <a:pPr lvl="1" rtl="0"/>
            <a:r>
              <a:rPr lang="zh-cn" noProof="0" dirty="0"/>
              <a:t>第二级</a:t>
            </a:r>
          </a:p>
          <a:p>
            <a:pPr lvl="2" rtl="0"/>
            <a:r>
              <a:rPr lang="zh-cn" noProof="0" dirty="0"/>
              <a:t>第三级</a:t>
            </a:r>
          </a:p>
          <a:p>
            <a:pPr lvl="3" rtl="0"/>
            <a:r>
              <a:rPr lang="zh-cn" noProof="0" dirty="0"/>
              <a:t>第四级</a:t>
            </a:r>
          </a:p>
          <a:p>
            <a:pPr lvl="4" rtl="0"/>
            <a:r>
              <a:rPr lang="zh-cn"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期占位符 4">
            <a:extLst>
              <a:ext uri="{FF2B5EF4-FFF2-40B4-BE49-F238E27FC236}">
                <a16:creationId xmlns:a16="http://schemas.microsoft.com/office/drawing/2014/main" id="{742E38EF-05A9-464C-BF95-0775C18C8D7A}"/>
              </a:ext>
            </a:extLst>
          </p:cNvPr>
          <p:cNvSpPr>
            <a:spLocks noGrp="1"/>
          </p:cNvSpPr>
          <p:nvPr>
            <p:ph type="dt" idx="1"/>
          </p:nvPr>
        </p:nvSpPr>
        <p:spPr/>
        <p:txBody>
          <a:bodyPr/>
          <a:lstStyle/>
          <a:p>
            <a:fld id="{2E0AC6D5-5255-42A6-ADAC-AA52471BE315}" type="datetime1">
              <a:rPr lang="zh-CN" altLang="en-US" smtClean="0"/>
              <a:t>2021/11/23</a:t>
            </a:fld>
            <a:endParaRPr lang="en-US" dirty="0"/>
          </a:p>
        </p:txBody>
      </p:sp>
    </p:spTree>
    <p:extLst>
      <p:ext uri="{BB962C8B-B14F-4D97-AF65-F5344CB8AC3E}">
        <p14:creationId xmlns:p14="http://schemas.microsoft.com/office/powerpoint/2010/main" val="146501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期占位符 4">
            <a:extLst>
              <a:ext uri="{FF2B5EF4-FFF2-40B4-BE49-F238E27FC236}">
                <a16:creationId xmlns:a16="http://schemas.microsoft.com/office/drawing/2014/main" id="{D21309AC-6A8C-4916-973F-3D48A19E9C09}"/>
              </a:ext>
            </a:extLst>
          </p:cNvPr>
          <p:cNvSpPr>
            <a:spLocks noGrp="1"/>
          </p:cNvSpPr>
          <p:nvPr>
            <p:ph type="dt" idx="1"/>
          </p:nvPr>
        </p:nvSpPr>
        <p:spPr/>
        <p:txBody>
          <a:bodyPr/>
          <a:lstStyle/>
          <a:p>
            <a:fld id="{5C331F4C-2799-4E78-920B-EB36A46A45CF}" type="datetime1">
              <a:rPr lang="zh-CN" altLang="en-US" smtClean="0"/>
              <a:t>2021/11/23</a:t>
            </a:fld>
            <a:endParaRPr lang="en-US" dirty="0"/>
          </a:p>
        </p:txBody>
      </p:sp>
    </p:spTree>
    <p:extLst>
      <p:ext uri="{BB962C8B-B14F-4D97-AF65-F5344CB8AC3E}">
        <p14:creationId xmlns:p14="http://schemas.microsoft.com/office/powerpoint/2010/main" val="1596412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5"/>
          </p:nvPr>
        </p:nvSpPr>
        <p:spPr/>
        <p:txBody>
          <a:bodyPr rtlCol="0"/>
          <a:lstStyle/>
          <a:p>
            <a:pPr rtl="0"/>
            <a:fld id="{DB303FA8-A3F3-7640-B13D-36C73B3E5587}" type="slidenum">
              <a:rPr lang="en-US" smtClean="0"/>
              <a:t>3</a:t>
            </a:fld>
            <a:endParaRPr lang="en-US" dirty="0"/>
          </a:p>
        </p:txBody>
      </p:sp>
      <p:sp>
        <p:nvSpPr>
          <p:cNvPr id="5" name="日期占位符 4">
            <a:extLst>
              <a:ext uri="{FF2B5EF4-FFF2-40B4-BE49-F238E27FC236}">
                <a16:creationId xmlns:a16="http://schemas.microsoft.com/office/drawing/2014/main" id="{A132C6DC-AFEE-4D30-97DA-E011B79FFF01}"/>
              </a:ext>
            </a:extLst>
          </p:cNvPr>
          <p:cNvSpPr>
            <a:spLocks noGrp="1"/>
          </p:cNvSpPr>
          <p:nvPr>
            <p:ph type="dt" idx="1"/>
          </p:nvPr>
        </p:nvSpPr>
        <p:spPr/>
        <p:txBody>
          <a:bodyPr/>
          <a:lstStyle/>
          <a:p>
            <a:fld id="{BFCD8611-A093-457E-9673-14CAC44A9D11}" type="datetime1">
              <a:rPr lang="zh-CN" altLang="en-US" smtClean="0"/>
              <a:t>2021/11/23</a:t>
            </a:fld>
            <a:endParaRPr lang="en-US" dirty="0"/>
          </a:p>
        </p:txBody>
      </p:sp>
    </p:spTree>
    <p:extLst>
      <p:ext uri="{BB962C8B-B14F-4D97-AF65-F5344CB8AC3E}">
        <p14:creationId xmlns:p14="http://schemas.microsoft.com/office/powerpoint/2010/main" val="229706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5"/>
          </p:nvPr>
        </p:nvSpPr>
        <p:spPr/>
        <p:txBody>
          <a:bodyPr rtlCol="0"/>
          <a:lstStyle/>
          <a:p>
            <a:pPr rtl="0"/>
            <a:fld id="{DB303FA8-A3F3-7640-B13D-36C73B3E5587}" type="slidenum">
              <a:rPr lang="en-US" smtClean="0"/>
              <a:t>4</a:t>
            </a:fld>
            <a:endParaRPr lang="en-US" dirty="0"/>
          </a:p>
        </p:txBody>
      </p:sp>
      <p:sp>
        <p:nvSpPr>
          <p:cNvPr id="5" name="日期占位符 4">
            <a:extLst>
              <a:ext uri="{FF2B5EF4-FFF2-40B4-BE49-F238E27FC236}">
                <a16:creationId xmlns:a16="http://schemas.microsoft.com/office/drawing/2014/main" id="{A132C6DC-AFEE-4D30-97DA-E011B79FFF01}"/>
              </a:ext>
            </a:extLst>
          </p:cNvPr>
          <p:cNvSpPr>
            <a:spLocks noGrp="1"/>
          </p:cNvSpPr>
          <p:nvPr>
            <p:ph type="dt" idx="1"/>
          </p:nvPr>
        </p:nvSpPr>
        <p:spPr/>
        <p:txBody>
          <a:bodyPr/>
          <a:lstStyle/>
          <a:p>
            <a:fld id="{BFCD8611-A093-457E-9673-14CAC44A9D11}" type="datetime1">
              <a:rPr lang="zh-CN" altLang="en-US" smtClean="0"/>
              <a:t>2021/11/23</a:t>
            </a:fld>
            <a:endParaRPr lang="en-US" dirty="0"/>
          </a:p>
        </p:txBody>
      </p:sp>
    </p:spTree>
    <p:extLst>
      <p:ext uri="{BB962C8B-B14F-4D97-AF65-F5344CB8AC3E}">
        <p14:creationId xmlns:p14="http://schemas.microsoft.com/office/powerpoint/2010/main" val="3372601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期占位符 4">
            <a:extLst>
              <a:ext uri="{FF2B5EF4-FFF2-40B4-BE49-F238E27FC236}">
                <a16:creationId xmlns:a16="http://schemas.microsoft.com/office/drawing/2014/main" id="{490D6859-A4DF-4A03-A19C-47C901749F00}"/>
              </a:ext>
            </a:extLst>
          </p:cNvPr>
          <p:cNvSpPr>
            <a:spLocks noGrp="1"/>
          </p:cNvSpPr>
          <p:nvPr>
            <p:ph type="dt" idx="1"/>
          </p:nvPr>
        </p:nvSpPr>
        <p:spPr/>
        <p:txBody>
          <a:bodyPr/>
          <a:lstStyle/>
          <a:p>
            <a:fld id="{B3BF504E-3FF4-4E19-9751-8035C1C80485}" type="datetime1">
              <a:rPr lang="zh-CN" altLang="en-US" smtClean="0"/>
              <a:t>2021/11/23</a:t>
            </a:fld>
            <a:endParaRPr lang="en-US" dirty="0"/>
          </a:p>
        </p:txBody>
      </p:sp>
    </p:spTree>
    <p:extLst>
      <p:ext uri="{BB962C8B-B14F-4D97-AF65-F5344CB8AC3E}">
        <p14:creationId xmlns:p14="http://schemas.microsoft.com/office/powerpoint/2010/main" val="134166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alpha val="30000"/>
          </a:schemeClr>
        </a:solidFill>
        <a:effectLst/>
      </p:bgPr>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3" name="长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6" name="长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icrosoft YaHei UI" panose="020B0503020204020204" pitchFamily="34" charset="-122"/>
                <a:ea typeface="Microsoft YaHei UI" panose="020B0503020204020204" pitchFamily="34" charset="-122"/>
              </a:rPr>
            </a:br>
            <a:endParaRPr kumimoji="0" lang="en-US" altLang="en-US" sz="1800" b="0" i="0" u="none" strike="noStrike" cap="none" normalizeH="0" baseline="0" noProof="0" dirty="0">
              <a:ln>
                <a:noFill/>
              </a:ln>
              <a:solidFill>
                <a:schemeClr val="tx1"/>
              </a:solidFill>
              <a:effectLst/>
              <a:latin typeface="Microsoft YaHei UI" panose="020B0503020204020204" pitchFamily="34" charset="-122"/>
              <a:ea typeface="Microsoft YaHei UI" panose="020B0503020204020204" pitchFamily="34" charset="-122"/>
            </a:endParaRPr>
          </a:p>
        </p:txBody>
      </p:sp>
      <p:sp>
        <p:nvSpPr>
          <p:cNvPr id="18" name="标题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icrosoft YaHei UI" panose="020B0503020204020204" pitchFamily="34" charset="-122"/>
                <a:ea typeface="Microsoft YaHei UI" panose="020B0503020204020204" pitchFamily="34" charset="-122"/>
              </a:defRPr>
            </a:lvl1pPr>
          </a:lstStyle>
          <a:p>
            <a:pPr rtl="0"/>
            <a:r>
              <a:rPr lang="zh-cn" noProof="0"/>
              <a:t>标题</a:t>
            </a:r>
          </a:p>
        </p:txBody>
      </p:sp>
      <p:sp>
        <p:nvSpPr>
          <p:cNvPr id="11" name="图片占位符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3" name="文本占位符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icrosoft YaHei UI" panose="020B0503020204020204" pitchFamily="34" charset="-122"/>
                <a:ea typeface="Microsoft YaHei UI" panose="020B0503020204020204" pitchFamily="34" charset="-122"/>
              </a:defRPr>
            </a:lvl1pPr>
          </a:lstStyle>
          <a:p>
            <a:pPr lvl="0" rtl="0"/>
            <a:r>
              <a:rPr lang="zh-cn" noProof="0"/>
              <a:t>副标题</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
    <p:bg>
      <p:bgPr>
        <a:solidFill>
          <a:schemeClr val="bg2">
            <a:alpha val="40000"/>
          </a:schemeClr>
        </a:solidFill>
        <a:effectLst/>
      </p:bgPr>
    </p:bg>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7827B82-FD68-4ADE-8128-760B1DCBAB73}" type="datetime1">
              <a:rPr lang="zh-CN" altLang="en-US" smtClean="0"/>
              <a:t>2021/11/23</a:t>
            </a:fld>
            <a:endParaRPr lang="en-US" dirty="0"/>
          </a:p>
        </p:txBody>
      </p:sp>
      <p:sp>
        <p:nvSpPr>
          <p:cNvPr id="3" name="页脚占位符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
        <p:nvSpPr>
          <p:cNvPr id="5" name="长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6" name="长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icrosoft YaHei UI" panose="020B0503020204020204" pitchFamily="34" charset="-122"/>
              <a:ea typeface="Microsoft YaHei UI" panose="020B0503020204020204" pitchFamily="34" charset="-122"/>
            </a:endParaRPr>
          </a:p>
        </p:txBody>
      </p:sp>
      <p:sp>
        <p:nvSpPr>
          <p:cNvPr id="8" name="标题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sp>
        <p:nvSpPr>
          <p:cNvPr id="10" name="内容占位符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项内容 ">
    <p:bg>
      <p:bgPr>
        <a:solidFill>
          <a:schemeClr val="bg2">
            <a:alpha val="40000"/>
          </a:schemeClr>
        </a:solidFill>
        <a:effectLst/>
      </p:bgPr>
    </p:bg>
    <p:spTree>
      <p:nvGrpSpPr>
        <p:cNvPr id="1" name=""/>
        <p:cNvGrpSpPr/>
        <p:nvPr/>
      </p:nvGrpSpPr>
      <p:grpSpPr>
        <a:xfrm>
          <a:off x="0" y="0"/>
          <a:ext cx="0" cy="0"/>
          <a:chOff x="0" y="0"/>
          <a:chExt cx="0" cy="0"/>
        </a:xfrm>
      </p:grpSpPr>
      <p:sp>
        <p:nvSpPr>
          <p:cNvPr id="6" name="长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7" name="长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 name="日期占位符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279A881-543A-48E0-916F-6600FAAECBE4}" type="datetime1">
              <a:rPr lang="zh-CN" altLang="en-US" smtClean="0"/>
              <a:t>2021/11/23</a:t>
            </a:fld>
            <a:endParaRPr lang="en-US" dirty="0"/>
          </a:p>
        </p:txBody>
      </p:sp>
      <p:sp>
        <p:nvSpPr>
          <p:cNvPr id="3" name="页脚占位符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
        <p:nvSpPr>
          <p:cNvPr id="9" name="标题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sp>
        <p:nvSpPr>
          <p:cNvPr id="12" name="图片占位符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10" name="内容占位符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icrosoft YaHei UI" panose="020B0503020204020204" pitchFamily="34" charset="-122"/>
                <a:ea typeface="Microsoft YaHei UI" panose="020B0503020204020204" pitchFamily="34" charset="-122"/>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zh-CN" altLang="en-US" noProof="0"/>
              <a:t>单击此处编辑母版文本样式</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2">
            <a:alpha val="40000"/>
          </a:schemeClr>
        </a:solidFill>
        <a:effectLst/>
      </p:bgPr>
    </p:bg>
    <p:spTree>
      <p:nvGrpSpPr>
        <p:cNvPr id="1" name=""/>
        <p:cNvGrpSpPr/>
        <p:nvPr/>
      </p:nvGrpSpPr>
      <p:grpSpPr>
        <a:xfrm>
          <a:off x="0" y="0"/>
          <a:ext cx="0" cy="0"/>
          <a:chOff x="0" y="0"/>
          <a:chExt cx="0" cy="0"/>
        </a:xfrm>
      </p:grpSpPr>
      <p:sp>
        <p:nvSpPr>
          <p:cNvPr id="16" name="长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 name="日期占位符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2D3BB04-27DF-418D-A94F-CEF723DA0044}" type="datetime1">
              <a:rPr lang="zh-CN" altLang="en-US" smtClean="0"/>
              <a:t>2021/11/23</a:t>
            </a:fld>
            <a:endParaRPr lang="en-US" dirty="0"/>
          </a:p>
        </p:txBody>
      </p:sp>
      <p:sp>
        <p:nvSpPr>
          <p:cNvPr id="3" name="页脚占位符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
        <p:nvSpPr>
          <p:cNvPr id="6" name="长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icrosoft YaHei UI" panose="020B0503020204020204" pitchFamily="34" charset="-122"/>
              <a:ea typeface="Microsoft YaHei UI" panose="020B0503020204020204" pitchFamily="34" charset="-122"/>
            </a:endParaRPr>
          </a:p>
        </p:txBody>
      </p:sp>
      <p:sp>
        <p:nvSpPr>
          <p:cNvPr id="8" name="标题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sp>
        <p:nvSpPr>
          <p:cNvPr id="10" name="文本占位符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cxnSp>
        <p:nvCxnSpPr>
          <p:cNvPr id="14" name="直接连接符​​(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内容占位符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noProof="0"/>
          </a:p>
        </p:txBody>
      </p:sp>
      <p:sp>
        <p:nvSpPr>
          <p:cNvPr id="15" name="内容占位符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图片和字幕">
    <p:bg>
      <p:bgPr>
        <a:solidFill>
          <a:schemeClr val="bg2">
            <a:alpha val="40000"/>
          </a:schemeClr>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1" name="矩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 name="日期占位符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69909EB-DF0E-4C79-A2EF-9AE47FAE29FD}" type="datetime1">
              <a:rPr lang="zh-CN" altLang="en-US" smtClean="0"/>
              <a:t>2021/11/23</a:t>
            </a:fld>
            <a:endParaRPr lang="en-US" dirty="0"/>
          </a:p>
        </p:txBody>
      </p:sp>
      <p:sp>
        <p:nvSpPr>
          <p:cNvPr id="3" name="页脚占位符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
        <p:nvSpPr>
          <p:cNvPr id="9" name="标题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sp>
        <p:nvSpPr>
          <p:cNvPr id="13" name="图片占位符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6" name="内容占位符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956335B-2858-4BDB-9C2A-BA1EF7309CEC}" type="datetime1">
              <a:rPr lang="zh-CN" altLang="en-US" smtClean="0"/>
              <a:t>2021/11/23</a:t>
            </a:fld>
            <a:endParaRPr lang="en-US" dirty="0"/>
          </a:p>
        </p:txBody>
      </p:sp>
      <p:sp>
        <p:nvSpPr>
          <p:cNvPr id="3" name="页脚占位符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noProof="0"/>
              <a:t>单击此处编辑母版标题样式</a:t>
            </a:r>
          </a:p>
        </p:txBody>
      </p:sp>
      <p:sp>
        <p:nvSpPr>
          <p:cNvPr id="3" name="文本占位符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noProof="0"/>
              <a:t>单击此处编辑母版文本样式</a:t>
            </a:r>
          </a:p>
          <a:p>
            <a:pPr lvl="1" rtl="0"/>
            <a:r>
              <a:rPr lang="zh-cn" noProof="0"/>
              <a:t>第二级</a:t>
            </a:r>
          </a:p>
          <a:p>
            <a:pPr lvl="2" rtl="0"/>
            <a:r>
              <a:rPr lang="zh-cn" noProof="0"/>
              <a:t>第三级</a:t>
            </a:r>
          </a:p>
          <a:p>
            <a:pPr lvl="3" rtl="0"/>
            <a:r>
              <a:rPr lang="zh-cn" noProof="0"/>
              <a:t>第四级</a:t>
            </a:r>
          </a:p>
          <a:p>
            <a:pPr lvl="4" rtl="0"/>
            <a:r>
              <a:rPr lang="zh-cn" noProof="0"/>
              <a:t>第五级</a:t>
            </a:r>
          </a:p>
        </p:txBody>
      </p:sp>
      <p:sp>
        <p:nvSpPr>
          <p:cNvPr id="4" name="日期占位符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icrosoft YaHei UI" panose="020B0503020204020204" pitchFamily="34" charset="-122"/>
                <a:ea typeface="Microsoft YaHei UI" panose="020B0503020204020204" pitchFamily="34" charset="-122"/>
              </a:defRPr>
            </a:lvl1pPr>
          </a:lstStyle>
          <a:p>
            <a:fld id="{E008C39E-34E9-45A5-BBAA-5E944035EE60}" type="datetime1">
              <a:rPr lang="zh-CN" altLang="en-US" smtClean="0"/>
              <a:t>2021/11/23</a:t>
            </a:fld>
            <a:endParaRPr lang="en-US" dirty="0"/>
          </a:p>
        </p:txBody>
      </p:sp>
      <p:sp>
        <p:nvSpPr>
          <p:cNvPr id="5" name="页脚占位符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sldNum="0" hdr="0" ft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3BB2B7-A83A-4015-92BD-4080BC4FD7E7}"/>
              </a:ext>
            </a:extLst>
          </p:cNvPr>
          <p:cNvSpPr>
            <a:spLocks noGrp="1"/>
          </p:cNvSpPr>
          <p:nvPr>
            <p:ph type="title"/>
          </p:nvPr>
        </p:nvSpPr>
        <p:spPr/>
        <p:txBody>
          <a:bodyPr rtlCol="0"/>
          <a:lstStyle/>
          <a:p>
            <a:pPr rtl="0"/>
            <a:r>
              <a:rPr lang="zh-CN" altLang="en-US" dirty="0"/>
              <a:t>最爱</a:t>
            </a:r>
            <a:endParaRPr lang="zh-cn" dirty="0"/>
          </a:p>
        </p:txBody>
      </p:sp>
      <p:sp>
        <p:nvSpPr>
          <p:cNvPr id="4" name="文本占位符 3">
            <a:extLst>
              <a:ext uri="{FF2B5EF4-FFF2-40B4-BE49-F238E27FC236}">
                <a16:creationId xmlns:a16="http://schemas.microsoft.com/office/drawing/2014/main" id="{A2A41CAF-9D90-4203-BE4A-53EA37304B99}"/>
              </a:ext>
            </a:extLst>
          </p:cNvPr>
          <p:cNvSpPr>
            <a:spLocks noGrp="1"/>
          </p:cNvSpPr>
          <p:nvPr>
            <p:ph type="body" sz="quarter" idx="15"/>
          </p:nvPr>
        </p:nvSpPr>
        <p:spPr/>
        <p:txBody>
          <a:bodyPr rtlCol="0"/>
          <a:lstStyle/>
          <a:p>
            <a:pPr rtl="0"/>
            <a:r>
              <a:rPr lang="zh-CN" altLang="en-US" dirty="0"/>
              <a:t>在元宇宙中永生</a:t>
            </a:r>
            <a:endParaRPr lang="zh-cn" dirty="0"/>
          </a:p>
        </p:txBody>
      </p:sp>
      <p:pic>
        <p:nvPicPr>
          <p:cNvPr id="16" name="图片占位符 15">
            <a:extLst>
              <a:ext uri="{FF2B5EF4-FFF2-40B4-BE49-F238E27FC236}">
                <a16:creationId xmlns:a16="http://schemas.microsoft.com/office/drawing/2014/main" id="{D5130CC0-2368-45F3-A8D9-B8D6CBE32F64}"/>
              </a:ext>
            </a:extLst>
          </p:cNvPr>
          <p:cNvPicPr>
            <a:picLocks noGrp="1" noChangeAspect="1"/>
          </p:cNvPicPr>
          <p:nvPr>
            <p:ph type="pic" sz="quarter" idx="14"/>
          </p:nvPr>
        </p:nvPicPr>
        <p:blipFill>
          <a:blip r:embed="rId3"/>
          <a:srcRect l="320" r="320"/>
          <a:stretch>
            <a:fillRect/>
          </a:stretch>
        </p:blipFill>
        <p:spPr/>
      </p:pic>
    </p:spTree>
    <p:extLst>
      <p:ext uri="{BB962C8B-B14F-4D97-AF65-F5344CB8AC3E}">
        <p14:creationId xmlns:p14="http://schemas.microsoft.com/office/powerpoint/2010/main" val="36114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D3A1EDC-CF41-4438-BB57-18569B953129}"/>
              </a:ext>
            </a:extLst>
          </p:cNvPr>
          <p:cNvSpPr>
            <a:spLocks noGrp="1"/>
          </p:cNvSpPr>
          <p:nvPr>
            <p:ph idx="4294967295"/>
          </p:nvPr>
        </p:nvSpPr>
        <p:spPr>
          <a:xfrm>
            <a:off x="639247" y="1469745"/>
            <a:ext cx="10913505" cy="4707218"/>
          </a:xfrm>
        </p:spPr>
        <p:txBody>
          <a:bodyPr rtlCol="0">
            <a:normAutofit/>
          </a:bodyPr>
          <a:lstStyle/>
          <a:p>
            <a:pPr rtl="0"/>
            <a:r>
              <a:rPr lang="zh-CN" altLang="en-US" dirty="0"/>
              <a:t>让在现在世界里离我们远去的最爱，以另一种方式在元宇宙中复活。就像从未离去，只是换到了另一个维度的空间，而现在，我们也可以跨域到那个空间里，和我们的最爱相见</a:t>
            </a:r>
            <a:r>
              <a:rPr lang="zh-cn" dirty="0"/>
              <a:t>.</a:t>
            </a:r>
          </a:p>
          <a:p>
            <a:pPr rtl="0"/>
            <a:r>
              <a:rPr lang="zh-CN" altLang="en-US" dirty="0"/>
              <a:t>当我们将要离开现在世界的时候，我们会有很多留恋和不舍，也会有人多人不舍。在元宇宙中，我们可以复活我们自己。让所有的留恋不舍在元宇宙中获得救赎。</a:t>
            </a:r>
            <a:endParaRPr lang="en-US" altLang="zh-CN" dirty="0"/>
          </a:p>
          <a:p>
            <a:pPr rtl="0"/>
            <a:r>
              <a:rPr lang="zh-CN" altLang="en-US" dirty="0"/>
              <a:t>当我们在现在的世界里面对很多痛苦和无助的时候，我们想换一个身份，换一种活法。我们可以在元宇宙中实现。</a:t>
            </a:r>
            <a:endParaRPr lang="en-US" altLang="zh-CN" dirty="0"/>
          </a:p>
          <a:p>
            <a:pPr rtl="0"/>
            <a:r>
              <a:rPr lang="zh-CN" altLang="en-US" dirty="0"/>
              <a:t>当我们遗憾过去的时候，我们可以在元宇宙中从新来过。这不是精神救赎，而是为人生提供了无限的可能。让我们能够尽情释放自己。</a:t>
            </a:r>
            <a:endParaRPr lang="en-US" altLang="zh-CN" dirty="0"/>
          </a:p>
          <a:p>
            <a:pPr rtl="0"/>
            <a:endParaRPr lang="en-US" altLang="zh-CN" dirty="0"/>
          </a:p>
        </p:txBody>
      </p:sp>
      <p:sp>
        <p:nvSpPr>
          <p:cNvPr id="2" name="标题 1">
            <a:extLst>
              <a:ext uri="{FF2B5EF4-FFF2-40B4-BE49-F238E27FC236}">
                <a16:creationId xmlns:a16="http://schemas.microsoft.com/office/drawing/2014/main" id="{5CFB284A-573D-46BB-8DDB-1E198A12A19F}"/>
              </a:ext>
            </a:extLst>
          </p:cNvPr>
          <p:cNvSpPr>
            <a:spLocks noGrp="1"/>
          </p:cNvSpPr>
          <p:nvPr>
            <p:ph type="title"/>
          </p:nvPr>
        </p:nvSpPr>
        <p:spPr/>
        <p:txBody>
          <a:bodyPr rtlCol="0"/>
          <a:lstStyle/>
          <a:p>
            <a:pPr rtl="0"/>
            <a:r>
              <a:rPr lang="zh-CN" altLang="en-US" dirty="0"/>
              <a:t>愿景</a:t>
            </a:r>
            <a:endParaRPr lang="zh-cn" dirty="0"/>
          </a:p>
        </p:txBody>
      </p:sp>
    </p:spTree>
    <p:extLst>
      <p:ext uri="{BB962C8B-B14F-4D97-AF65-F5344CB8AC3E}">
        <p14:creationId xmlns:p14="http://schemas.microsoft.com/office/powerpoint/2010/main" val="145936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内容占位符 22">
            <a:extLst>
              <a:ext uri="{FF2B5EF4-FFF2-40B4-BE49-F238E27FC236}">
                <a16:creationId xmlns:a16="http://schemas.microsoft.com/office/drawing/2014/main" id="{3E408D6E-B51C-CD4F-AC1A-15EC32AAB741}"/>
              </a:ext>
            </a:extLst>
          </p:cNvPr>
          <p:cNvSpPr>
            <a:spLocks noGrp="1"/>
          </p:cNvSpPr>
          <p:nvPr>
            <p:ph idx="4294967295"/>
          </p:nvPr>
        </p:nvSpPr>
        <p:spPr>
          <a:xfrm>
            <a:off x="6761117" y="1264837"/>
            <a:ext cx="4791636" cy="4912126"/>
          </a:xfrm>
        </p:spPr>
        <p:txBody>
          <a:bodyPr rtlCol="0">
            <a:normAutofit/>
          </a:bodyPr>
          <a:lstStyle/>
          <a:p>
            <a:pPr rtl="0"/>
            <a:r>
              <a:rPr lang="zh-CN" altLang="en-US" dirty="0"/>
              <a:t>最爱是一个开放的自由度非常高的世界，每个人在里面都有唯一个身份。</a:t>
            </a:r>
            <a:endParaRPr lang="en-US" altLang="zh-CN" dirty="0"/>
          </a:p>
          <a:p>
            <a:pPr rtl="0"/>
            <a:r>
              <a:rPr lang="zh-CN" altLang="en-US" dirty="0"/>
              <a:t>最爱里面没有国家，没有政府，没有制度，只有自由。</a:t>
            </a:r>
            <a:endParaRPr lang="en-US" altLang="zh-CN" dirty="0"/>
          </a:p>
          <a:p>
            <a:pPr rtl="0"/>
            <a:r>
              <a:rPr lang="zh-CN" altLang="en-US" dirty="0"/>
              <a:t>最爱是一个永生不灭的世界，没有死亡，没有疾病，没有苦难。</a:t>
            </a:r>
            <a:endParaRPr lang="en-US" altLang="zh-CN" dirty="0"/>
          </a:p>
          <a:p>
            <a:pPr rtl="0"/>
            <a:r>
              <a:rPr lang="zh-CN" altLang="en-US" dirty="0"/>
              <a:t>最爱里每一个复活的人，都有他从前的记忆。</a:t>
            </a:r>
            <a:endParaRPr lang="en-US" altLang="zh-CN" dirty="0"/>
          </a:p>
          <a:p>
            <a:pPr rtl="0"/>
            <a:r>
              <a:rPr lang="zh-CN" altLang="en-US" dirty="0"/>
              <a:t>最爱里的每个人都可以参与世界的建设。</a:t>
            </a:r>
            <a:endParaRPr lang="en-US" altLang="zh-CN" dirty="0"/>
          </a:p>
        </p:txBody>
      </p:sp>
      <p:sp>
        <p:nvSpPr>
          <p:cNvPr id="21" name="标题 20">
            <a:extLst>
              <a:ext uri="{FF2B5EF4-FFF2-40B4-BE49-F238E27FC236}">
                <a16:creationId xmlns:a16="http://schemas.microsoft.com/office/drawing/2014/main" id="{4095A0CF-E335-0C44-AB23-48EE18153C8F}"/>
              </a:ext>
            </a:extLst>
          </p:cNvPr>
          <p:cNvSpPr>
            <a:spLocks noGrp="1"/>
          </p:cNvSpPr>
          <p:nvPr>
            <p:ph type="title"/>
          </p:nvPr>
        </p:nvSpPr>
        <p:spPr/>
        <p:txBody>
          <a:bodyPr rtlCol="0"/>
          <a:lstStyle/>
          <a:p>
            <a:pPr rtl="0"/>
            <a:r>
              <a:rPr lang="zh-CN" altLang="en-US" dirty="0"/>
              <a:t>最爱是</a:t>
            </a:r>
            <a:endParaRPr lang="zh-cn" dirty="0"/>
          </a:p>
        </p:txBody>
      </p:sp>
      <p:pic>
        <p:nvPicPr>
          <p:cNvPr id="9" name="图片占位符 8">
            <a:extLst>
              <a:ext uri="{FF2B5EF4-FFF2-40B4-BE49-F238E27FC236}">
                <a16:creationId xmlns:a16="http://schemas.microsoft.com/office/drawing/2014/main" id="{7CCBCBAA-2826-463E-9387-7CA3C5E1EF3B}"/>
              </a:ext>
            </a:extLst>
          </p:cNvPr>
          <p:cNvPicPr>
            <a:picLocks noGrp="1" noChangeAspect="1"/>
          </p:cNvPicPr>
          <p:nvPr>
            <p:ph type="pic" sz="quarter" idx="14"/>
          </p:nvPr>
        </p:nvPicPr>
        <p:blipFill>
          <a:blip r:embed="rId3"/>
          <a:srcRect l="17611" r="17611"/>
          <a:stretch>
            <a:fillRect/>
          </a:stretch>
        </p:blipFill>
        <p:spPr/>
      </p:pic>
    </p:spTree>
    <p:extLst>
      <p:ext uri="{BB962C8B-B14F-4D97-AF65-F5344CB8AC3E}">
        <p14:creationId xmlns:p14="http://schemas.microsoft.com/office/powerpoint/2010/main" val="372881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内容占位符 22">
            <a:extLst>
              <a:ext uri="{FF2B5EF4-FFF2-40B4-BE49-F238E27FC236}">
                <a16:creationId xmlns:a16="http://schemas.microsoft.com/office/drawing/2014/main" id="{3E408D6E-B51C-CD4F-AC1A-15EC32AAB741}"/>
              </a:ext>
            </a:extLst>
          </p:cNvPr>
          <p:cNvSpPr>
            <a:spLocks noGrp="1"/>
          </p:cNvSpPr>
          <p:nvPr>
            <p:ph idx="4294967295"/>
          </p:nvPr>
        </p:nvSpPr>
        <p:spPr>
          <a:xfrm>
            <a:off x="6761117" y="1264837"/>
            <a:ext cx="4791636" cy="4912126"/>
          </a:xfrm>
        </p:spPr>
        <p:txBody>
          <a:bodyPr rtlCol="0">
            <a:normAutofit/>
          </a:bodyPr>
          <a:lstStyle/>
          <a:p>
            <a:pPr rtl="0"/>
            <a:r>
              <a:rPr lang="zh-CN" altLang="en-US" dirty="0"/>
              <a:t>通过</a:t>
            </a:r>
            <a:r>
              <a:rPr lang="en-US" altLang="zh-CN" dirty="0"/>
              <a:t>MR</a:t>
            </a:r>
            <a:r>
              <a:rPr lang="zh-CN" altLang="en-US" dirty="0"/>
              <a:t>技术让整个虚拟世界与真实世界互通。</a:t>
            </a:r>
            <a:endParaRPr lang="en-US" altLang="zh-CN" dirty="0"/>
          </a:p>
          <a:p>
            <a:pPr rtl="0"/>
            <a:r>
              <a:rPr lang="zh-CN" altLang="en-US" dirty="0"/>
              <a:t>通过</a:t>
            </a:r>
            <a:r>
              <a:rPr lang="en-US" altLang="zh-CN" dirty="0"/>
              <a:t>AI</a:t>
            </a:r>
            <a:r>
              <a:rPr lang="zh-CN" altLang="en-US" dirty="0"/>
              <a:t>技术让虚拟世界的人物拥有看，听，说，思考的能力。</a:t>
            </a:r>
            <a:endParaRPr lang="en-US" altLang="zh-CN" dirty="0"/>
          </a:p>
          <a:p>
            <a:pPr rtl="0"/>
            <a:r>
              <a:rPr lang="zh-CN" altLang="en-US" dirty="0"/>
              <a:t>通过图形图像以及音频处理技术真实还原人物的体态和声音。</a:t>
            </a:r>
            <a:endParaRPr lang="en-US" altLang="zh-CN" dirty="0"/>
          </a:p>
          <a:p>
            <a:pPr rtl="0"/>
            <a:r>
              <a:rPr lang="zh-CN" altLang="en-US" dirty="0"/>
              <a:t>通过区块链技术让每一个场景，能够与其他场景互联组成一个完整的元宇宙世界。</a:t>
            </a:r>
            <a:endParaRPr lang="en-US" altLang="zh-CN" dirty="0"/>
          </a:p>
          <a:p>
            <a:pPr rtl="0"/>
            <a:r>
              <a:rPr lang="zh-CN" altLang="en-US" dirty="0"/>
              <a:t>每个人都可以通过系统提供的原始素材加工建设并扩大自己拥有的场景。在场景里创建自己的最爱，以及自己的分身。</a:t>
            </a:r>
            <a:endParaRPr lang="en-US" altLang="zh-CN" dirty="0"/>
          </a:p>
        </p:txBody>
      </p:sp>
      <p:sp>
        <p:nvSpPr>
          <p:cNvPr id="21" name="标题 20">
            <a:extLst>
              <a:ext uri="{FF2B5EF4-FFF2-40B4-BE49-F238E27FC236}">
                <a16:creationId xmlns:a16="http://schemas.microsoft.com/office/drawing/2014/main" id="{4095A0CF-E335-0C44-AB23-48EE18153C8F}"/>
              </a:ext>
            </a:extLst>
          </p:cNvPr>
          <p:cNvSpPr>
            <a:spLocks noGrp="1"/>
          </p:cNvSpPr>
          <p:nvPr>
            <p:ph type="title"/>
          </p:nvPr>
        </p:nvSpPr>
        <p:spPr/>
        <p:txBody>
          <a:bodyPr rtlCol="0"/>
          <a:lstStyle/>
          <a:p>
            <a:pPr rtl="0"/>
            <a:r>
              <a:rPr lang="zh-CN" altLang="en-US" dirty="0"/>
              <a:t>世界的构成</a:t>
            </a:r>
            <a:endParaRPr lang="zh-cn" dirty="0"/>
          </a:p>
        </p:txBody>
      </p:sp>
      <p:pic>
        <p:nvPicPr>
          <p:cNvPr id="5" name="图片占位符 4">
            <a:extLst>
              <a:ext uri="{FF2B5EF4-FFF2-40B4-BE49-F238E27FC236}">
                <a16:creationId xmlns:a16="http://schemas.microsoft.com/office/drawing/2014/main" id="{7EADF5AC-F9AB-43F2-9CE1-0ADC11CC66DA}"/>
              </a:ext>
            </a:extLst>
          </p:cNvPr>
          <p:cNvPicPr>
            <a:picLocks noGrp="1" noChangeAspect="1"/>
          </p:cNvPicPr>
          <p:nvPr>
            <p:ph type="pic" sz="quarter" idx="14"/>
          </p:nvPr>
        </p:nvPicPr>
        <p:blipFill>
          <a:blip r:embed="rId3"/>
          <a:srcRect t="5494" b="5494"/>
          <a:stretch>
            <a:fillRect/>
          </a:stretch>
        </p:blipFill>
        <p:spPr>
          <a:xfrm>
            <a:off x="439271" y="571500"/>
            <a:ext cx="5656729" cy="5715000"/>
          </a:xfrm>
        </p:spPr>
      </p:pic>
    </p:spTree>
    <p:extLst>
      <p:ext uri="{BB962C8B-B14F-4D97-AF65-F5344CB8AC3E}">
        <p14:creationId xmlns:p14="http://schemas.microsoft.com/office/powerpoint/2010/main" val="2899092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346DC-D64C-425E-9709-5C39FB3C99F1}"/>
              </a:ext>
            </a:extLst>
          </p:cNvPr>
          <p:cNvSpPr>
            <a:spLocks noGrp="1"/>
          </p:cNvSpPr>
          <p:nvPr>
            <p:ph type="title"/>
          </p:nvPr>
        </p:nvSpPr>
        <p:spPr/>
        <p:txBody>
          <a:bodyPr rtlCol="0"/>
          <a:lstStyle/>
          <a:p>
            <a:pPr rtl="0"/>
            <a:r>
              <a:rPr lang="zh-CN" altLang="en-US" dirty="0"/>
              <a:t>畅想</a:t>
            </a:r>
            <a:endParaRPr lang="zh-cn" dirty="0"/>
          </a:p>
        </p:txBody>
      </p:sp>
      <p:sp>
        <p:nvSpPr>
          <p:cNvPr id="3" name="文本占位符 2">
            <a:extLst>
              <a:ext uri="{FF2B5EF4-FFF2-40B4-BE49-F238E27FC236}">
                <a16:creationId xmlns:a16="http://schemas.microsoft.com/office/drawing/2014/main" id="{BF70FD2E-07E5-41D8-BDD0-92C45701AFA9}"/>
              </a:ext>
            </a:extLst>
          </p:cNvPr>
          <p:cNvSpPr>
            <a:spLocks noGrp="1"/>
          </p:cNvSpPr>
          <p:nvPr>
            <p:ph type="body" idx="1"/>
          </p:nvPr>
        </p:nvSpPr>
        <p:spPr/>
        <p:txBody>
          <a:bodyPr rtlCol="0"/>
          <a:lstStyle/>
          <a:p>
            <a:pPr rtl="0"/>
            <a:r>
              <a:rPr lang="zh-CN" altLang="en-US" dirty="0"/>
              <a:t>现实的人生</a:t>
            </a:r>
            <a:endParaRPr lang="zh-cn" dirty="0"/>
          </a:p>
        </p:txBody>
      </p:sp>
      <p:sp>
        <p:nvSpPr>
          <p:cNvPr id="4" name="文本占位符 3">
            <a:extLst>
              <a:ext uri="{FF2B5EF4-FFF2-40B4-BE49-F238E27FC236}">
                <a16:creationId xmlns:a16="http://schemas.microsoft.com/office/drawing/2014/main" id="{F8568792-C689-427B-B993-5FE8858931ED}"/>
              </a:ext>
            </a:extLst>
          </p:cNvPr>
          <p:cNvSpPr>
            <a:spLocks noGrp="1"/>
          </p:cNvSpPr>
          <p:nvPr>
            <p:ph type="body" idx="14"/>
          </p:nvPr>
        </p:nvSpPr>
        <p:spPr/>
        <p:txBody>
          <a:bodyPr rtlCol="0"/>
          <a:lstStyle/>
          <a:p>
            <a:pPr rtl="0"/>
            <a:r>
              <a:rPr lang="zh-CN" altLang="en-US" dirty="0"/>
              <a:t>现实的自然</a:t>
            </a:r>
            <a:endParaRPr lang="zh-cn" dirty="0"/>
          </a:p>
        </p:txBody>
      </p:sp>
      <p:sp>
        <p:nvSpPr>
          <p:cNvPr id="5" name="内容占位符 4">
            <a:extLst>
              <a:ext uri="{FF2B5EF4-FFF2-40B4-BE49-F238E27FC236}">
                <a16:creationId xmlns:a16="http://schemas.microsoft.com/office/drawing/2014/main" id="{70C6A1E0-947C-4AFF-917E-B608BADF0266}"/>
              </a:ext>
            </a:extLst>
          </p:cNvPr>
          <p:cNvSpPr>
            <a:spLocks noGrp="1"/>
          </p:cNvSpPr>
          <p:nvPr>
            <p:ph sz="quarter" idx="15"/>
          </p:nvPr>
        </p:nvSpPr>
        <p:spPr/>
        <p:txBody>
          <a:bodyPr rtlCol="0">
            <a:normAutofit/>
          </a:bodyPr>
          <a:lstStyle/>
          <a:p>
            <a:pPr rtl="0"/>
            <a:r>
              <a:rPr lang="zh-CN" altLang="en-US" dirty="0"/>
              <a:t>每个人都被迫在这个世界里开启百年的人生之旅。有人出身好，享受一生。有人出身差，苦难一生。每个人都会给自己找精神安慰，让自己有牵挂，有勇气继续活下去。</a:t>
            </a:r>
            <a:endParaRPr lang="en-US" altLang="zh-CN" dirty="0"/>
          </a:p>
          <a:p>
            <a:pPr rtl="0"/>
            <a:r>
              <a:rPr lang="zh-CN" altLang="en-US" dirty="0"/>
              <a:t>每个人都想选择自己的人生，每个人都不想被限制。</a:t>
            </a:r>
            <a:endParaRPr lang="zh-cn" dirty="0"/>
          </a:p>
          <a:p>
            <a:pPr rtl="0"/>
            <a:r>
              <a:rPr lang="zh-CN" altLang="en-US" dirty="0"/>
              <a:t>爱而不得，失而不再得，伴随着每一个人。</a:t>
            </a:r>
            <a:endParaRPr lang="zh-cn" dirty="0"/>
          </a:p>
        </p:txBody>
      </p:sp>
      <p:sp>
        <p:nvSpPr>
          <p:cNvPr id="6" name="内容占位符 5">
            <a:extLst>
              <a:ext uri="{FF2B5EF4-FFF2-40B4-BE49-F238E27FC236}">
                <a16:creationId xmlns:a16="http://schemas.microsoft.com/office/drawing/2014/main" id="{574555AA-2AFD-4C4E-AC01-1667CE904042}"/>
              </a:ext>
            </a:extLst>
          </p:cNvPr>
          <p:cNvSpPr>
            <a:spLocks noGrp="1"/>
          </p:cNvSpPr>
          <p:nvPr>
            <p:ph sz="quarter" idx="16"/>
          </p:nvPr>
        </p:nvSpPr>
        <p:spPr/>
        <p:txBody>
          <a:bodyPr rtlCol="0"/>
          <a:lstStyle/>
          <a:p>
            <a:pPr rtl="0"/>
            <a:r>
              <a:rPr lang="zh-CN" altLang="en-US" dirty="0"/>
              <a:t>在这片天与地里，生老病死无人能敌。</a:t>
            </a:r>
            <a:endParaRPr lang="en-US" altLang="zh-CN" dirty="0"/>
          </a:p>
          <a:p>
            <a:pPr rtl="0"/>
            <a:r>
              <a:rPr lang="zh-CN" altLang="en-US" dirty="0"/>
              <a:t>天道不可违，能做的只能是顺应天道。</a:t>
            </a:r>
            <a:endParaRPr lang="zh-cn" dirty="0"/>
          </a:p>
          <a:p>
            <a:pPr rtl="0"/>
            <a:r>
              <a:rPr lang="zh-CN" altLang="en-US" dirty="0"/>
              <a:t>时也，运也，命也。</a:t>
            </a:r>
            <a:endParaRPr lang="en-US" altLang="zh-CN" dirty="0"/>
          </a:p>
        </p:txBody>
      </p:sp>
    </p:spTree>
    <p:extLst>
      <p:ext uri="{BB962C8B-B14F-4D97-AF65-F5344CB8AC3E}">
        <p14:creationId xmlns:p14="http://schemas.microsoft.com/office/powerpoint/2010/main" val="2186474293"/>
      </p:ext>
    </p:extLst>
  </p:cSld>
  <p:clrMapOvr>
    <a:masterClrMapping/>
  </p:clrMapOvr>
</p:sld>
</file>

<file path=ppt/theme/theme1.xml><?xml version="1.0" encoding="utf-8"?>
<a:theme xmlns:a="http://schemas.openxmlformats.org/drawingml/2006/main" name="最小和静音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389_TF34306921.potx" id="{6CC92DF9-2E74-4A1B-BA29-C0B43ECC861E}" vid="{C5CD9FE9-C43F-479A-A966-EC018230FA3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{DFBE0B0E-5345-43EC-8064-B15425C1A3D9}tf34306921_win32</Template>
  <TotalTime>72</TotalTime>
  <Words>503</Words>
  <Application>Microsoft Office PowerPoint</Application>
  <PresentationFormat>宽屏</PresentationFormat>
  <Paragraphs>38</Paragraphs>
  <Slides>5</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Microsoft YaHei UI</vt:lpstr>
      <vt:lpstr>Arial</vt:lpstr>
      <vt:lpstr>Calibri</vt:lpstr>
      <vt:lpstr>Wingdings</vt:lpstr>
      <vt:lpstr>最小和静音_ALT</vt:lpstr>
      <vt:lpstr>最爱</vt:lpstr>
      <vt:lpstr>愿景</vt:lpstr>
      <vt:lpstr>最爱是</vt:lpstr>
      <vt:lpstr>世界的构成</vt:lpstr>
      <vt:lpstr>畅想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最爱</dc:title>
  <dc:creator>Louie yj</dc:creator>
  <cp:lastModifiedBy>Louie yj</cp:lastModifiedBy>
  <cp:revision>2</cp:revision>
  <dcterms:created xsi:type="dcterms:W3CDTF">2021-11-23T03:27:05Z</dcterms:created>
  <dcterms:modified xsi:type="dcterms:W3CDTF">2021-11-23T05:09:46Z</dcterms:modified>
</cp:coreProperties>
</file>