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6" r:id="rId9"/>
    <p:sldId id="267" r:id="rId10"/>
    <p:sldId id="262" r:id="rId11"/>
    <p:sldId id="263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 varScale="1">
        <p:scale>
          <a:sx n="108" d="100"/>
          <a:sy n="108" d="100"/>
        </p:scale>
        <p:origin x="6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15224dec-7efb-4f4a-9474-64bec8349e89" providerId="ADAL" clId="{A10ADA26-AA83-4FC5-B21F-4F099B409885}"/>
    <pc:docChg chg="custSel modSld">
      <pc:chgData name=" " userId="15224dec-7efb-4f4a-9474-64bec8349e89" providerId="ADAL" clId="{A10ADA26-AA83-4FC5-B21F-4F099B409885}" dt="2018-03-31T04:44:54.686" v="222" actId="26606"/>
      <pc:docMkLst>
        <pc:docMk/>
      </pc:docMkLst>
      <pc:sldChg chg="addSp delSp modSp mod setBg">
        <pc:chgData name=" " userId="15224dec-7efb-4f4a-9474-64bec8349e89" providerId="ADAL" clId="{A10ADA26-AA83-4FC5-B21F-4F099B409885}" dt="2018-03-31T04:44:54.686" v="222" actId="26606"/>
        <pc:sldMkLst>
          <pc:docMk/>
          <pc:sldMk cId="2620819522" sldId="268"/>
        </pc:sldMkLst>
        <pc:spChg chg="mod">
          <ac:chgData name=" " userId="15224dec-7efb-4f4a-9474-64bec8349e89" providerId="ADAL" clId="{A10ADA26-AA83-4FC5-B21F-4F099B409885}" dt="2018-03-31T04:44:54.686" v="222" actId="26606"/>
          <ac:spMkLst>
            <pc:docMk/>
            <pc:sldMk cId="2620819522" sldId="268"/>
            <ac:spMk id="2" creationId="{5F762449-E7D5-F24D-B0F2-2E9165EBDAA6}"/>
          </ac:spMkLst>
        </pc:spChg>
        <pc:spChg chg="del mod">
          <ac:chgData name=" " userId="15224dec-7efb-4f4a-9474-64bec8349e89" providerId="ADAL" clId="{A10ADA26-AA83-4FC5-B21F-4F099B409885}" dt="2018-03-31T04:44:54.686" v="222" actId="26606"/>
          <ac:spMkLst>
            <pc:docMk/>
            <pc:sldMk cId="2620819522" sldId="268"/>
            <ac:spMk id="3" creationId="{3C5AE087-9783-7F42-936C-C7478F118849}"/>
          </ac:spMkLst>
        </pc:spChg>
        <pc:spChg chg="add">
          <ac:chgData name=" " userId="15224dec-7efb-4f4a-9474-64bec8349e89" providerId="ADAL" clId="{A10ADA26-AA83-4FC5-B21F-4F099B409885}" dt="2018-03-31T04:44:54.686" v="222" actId="26606"/>
          <ac:spMkLst>
            <pc:docMk/>
            <pc:sldMk cId="2620819522" sldId="268"/>
            <ac:spMk id="10" creationId="{BE95D989-81FA-4BAD-9AD5-E46CEDA91B36}"/>
          </ac:spMkLst>
        </pc:spChg>
        <pc:spChg chg="add">
          <ac:chgData name=" " userId="15224dec-7efb-4f4a-9474-64bec8349e89" providerId="ADAL" clId="{A10ADA26-AA83-4FC5-B21F-4F099B409885}" dt="2018-03-31T04:44:54.686" v="222" actId="26606"/>
          <ac:spMkLst>
            <pc:docMk/>
            <pc:sldMk cId="2620819522" sldId="268"/>
            <ac:spMk id="12" creationId="{156189E5-8A3E-4CFD-B71B-CCD0F8495E56}"/>
          </ac:spMkLst>
        </pc:spChg>
        <pc:graphicFrameChg chg="add">
          <ac:chgData name=" " userId="15224dec-7efb-4f4a-9474-64bec8349e89" providerId="ADAL" clId="{A10ADA26-AA83-4FC5-B21F-4F099B409885}" dt="2018-03-31T04:44:54.686" v="222" actId="26606"/>
          <ac:graphicFrameMkLst>
            <pc:docMk/>
            <pc:sldMk cId="2620819522" sldId="268"/>
            <ac:graphicFrameMk id="5" creationId="{38C75F46-A87F-4D06-A42D-24628219A2B4}"/>
          </ac:graphicFrameMkLst>
        </pc:graphicFrameChg>
      </pc:sldChg>
    </pc:docChg>
  </pc:docChgLst>
  <pc:docChgLst>
    <pc:chgData name="1709853jii20001@student.must.edu.mo" userId="15224dec-7efb-4f4a-9474-64bec8349e89" providerId="ADAL" clId="{A10ADA26-AA83-4FC5-B21F-4F099B409885}"/>
    <pc:docChg chg="undo custSel addSld delSld modSld">
      <pc:chgData name="1709853jii20001@student.must.edu.mo" userId="15224dec-7efb-4f4a-9474-64bec8349e89" providerId="ADAL" clId="{A10ADA26-AA83-4FC5-B21F-4F099B409885}" dt="2018-03-31T04:57:07.322" v="3523" actId="20577"/>
      <pc:docMkLst>
        <pc:docMk/>
      </pc:docMkLst>
      <pc:sldChg chg="addSp modSp mod setBg setClrOvrMap">
        <pc:chgData name="1709853jii20001@student.must.edu.mo" userId="15224dec-7efb-4f4a-9474-64bec8349e89" providerId="ADAL" clId="{A10ADA26-AA83-4FC5-B21F-4F099B409885}" dt="2018-03-29T08:51:46.237" v="2915" actId="26606"/>
        <pc:sldMkLst>
          <pc:docMk/>
          <pc:sldMk cId="109857222" sldId="256"/>
        </pc:sldMkLst>
        <pc:spChg chg="mod">
          <ac:chgData name="1709853jii20001@student.must.edu.mo" userId="15224dec-7efb-4f4a-9474-64bec8349e89" providerId="ADAL" clId="{A10ADA26-AA83-4FC5-B21F-4F099B409885}" dt="2018-03-29T08:51:46.237" v="2915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1709853jii20001@student.must.edu.mo" userId="15224dec-7efb-4f4a-9474-64bec8349e89" providerId="ADAL" clId="{A10ADA26-AA83-4FC5-B21F-4F099B409885}" dt="2018-03-29T08:51:46.237" v="2915" actId="2660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1709853jii20001@student.must.edu.mo" userId="15224dec-7efb-4f4a-9474-64bec8349e89" providerId="ADAL" clId="{A10ADA26-AA83-4FC5-B21F-4F099B409885}" dt="2018-03-29T08:51:46.237" v="2915" actId="26606"/>
          <ac:spMkLst>
            <pc:docMk/>
            <pc:sldMk cId="109857222" sldId="256"/>
            <ac:spMk id="8" creationId="{2A8AA5BC-4F7A-4226-8F99-6D824B226A97}"/>
          </ac:spMkLst>
        </pc:spChg>
        <pc:spChg chg="add">
          <ac:chgData name="1709853jii20001@student.must.edu.mo" userId="15224dec-7efb-4f4a-9474-64bec8349e89" providerId="ADAL" clId="{A10ADA26-AA83-4FC5-B21F-4F099B409885}" dt="2018-03-29T08:51:46.237" v="2915" actId="26606"/>
          <ac:spMkLst>
            <pc:docMk/>
            <pc:sldMk cId="109857222" sldId="256"/>
            <ac:spMk id="10" creationId="{3E5445C6-DD42-4979-86FF-03730E8C6DB0}"/>
          </ac:spMkLst>
        </pc:spChg>
        <pc:cxnChg chg="add">
          <ac:chgData name="1709853jii20001@student.must.edu.mo" userId="15224dec-7efb-4f4a-9474-64bec8349e89" providerId="ADAL" clId="{A10ADA26-AA83-4FC5-B21F-4F099B409885}" dt="2018-03-29T08:51:46.237" v="2915" actId="26606"/>
          <ac:cxnSpMkLst>
            <pc:docMk/>
            <pc:sldMk cId="109857222" sldId="256"/>
            <ac:cxnSpMk id="12" creationId="{45000665-DFC7-417E-8FD7-516A0F15C975}"/>
          </ac:cxnSpMkLst>
        </pc:cxnChg>
      </pc:sldChg>
      <pc:sldChg chg="addSp delSp modSp mod setBg setClrOvrMap">
        <pc:chgData name="1709853jii20001@student.must.edu.mo" userId="15224dec-7efb-4f4a-9474-64bec8349e89" providerId="ADAL" clId="{A10ADA26-AA83-4FC5-B21F-4F099B409885}" dt="2018-03-29T08:49:48.498" v="2859" actId="26606"/>
        <pc:sldMkLst>
          <pc:docMk/>
          <pc:sldMk cId="3818435168" sldId="257"/>
        </pc:sldMkLst>
        <pc:spChg chg="mod">
          <ac:chgData name="1709853jii20001@student.must.edu.mo" userId="15224dec-7efb-4f4a-9474-64bec8349e89" providerId="ADAL" clId="{A10ADA26-AA83-4FC5-B21F-4F099B409885}" dt="2018-03-29T08:49:48.498" v="2859" actId="26606"/>
          <ac:spMkLst>
            <pc:docMk/>
            <pc:sldMk cId="3818435168" sldId="257"/>
            <ac:spMk id="2" creationId="{5F4A9C4D-7705-4FDC-99D4-D80D4F568B5F}"/>
          </ac:spMkLst>
        </pc:spChg>
        <pc:spChg chg="del">
          <ac:chgData name="1709853jii20001@student.must.edu.mo" userId="15224dec-7efb-4f4a-9474-64bec8349e89" providerId="ADAL" clId="{A10ADA26-AA83-4FC5-B21F-4F099B409885}" dt="2018-03-29T08:49:48.498" v="2859" actId="26606"/>
          <ac:spMkLst>
            <pc:docMk/>
            <pc:sldMk cId="3818435168" sldId="257"/>
            <ac:spMk id="3" creationId="{99AF459A-040A-4845-A0BA-E79A79951B3A}"/>
          </ac:spMkLst>
        </pc:spChg>
        <pc:spChg chg="add">
          <ac:chgData name="1709853jii20001@student.must.edu.mo" userId="15224dec-7efb-4f4a-9474-64bec8349e89" providerId="ADAL" clId="{A10ADA26-AA83-4FC5-B21F-4F099B409885}" dt="2018-03-29T08:49:48.498" v="2859" actId="26606"/>
          <ac:spMkLst>
            <pc:docMk/>
            <pc:sldMk cId="3818435168" sldId="257"/>
            <ac:spMk id="10" creationId="{3B0DF90E-6BAD-4E82-8FDF-717C9A357378}"/>
          </ac:spMkLst>
        </pc:spChg>
        <pc:spChg chg="add">
          <ac:chgData name="1709853jii20001@student.must.edu.mo" userId="15224dec-7efb-4f4a-9474-64bec8349e89" providerId="ADAL" clId="{A10ADA26-AA83-4FC5-B21F-4F099B409885}" dt="2018-03-29T08:49:48.498" v="2859" actId="26606"/>
          <ac:spMkLst>
            <pc:docMk/>
            <pc:sldMk cId="3818435168" sldId="257"/>
            <ac:spMk id="12" creationId="{13DCC859-0434-4BB8-B6C5-09C88AE698FB}"/>
          </ac:spMkLst>
        </pc:spChg>
        <pc:spChg chg="add">
          <ac:chgData name="1709853jii20001@student.must.edu.mo" userId="15224dec-7efb-4f4a-9474-64bec8349e89" providerId="ADAL" clId="{A10ADA26-AA83-4FC5-B21F-4F099B409885}" dt="2018-03-29T08:49:48.498" v="2859" actId="26606"/>
          <ac:spMkLst>
            <pc:docMk/>
            <pc:sldMk cId="3818435168" sldId="257"/>
            <ac:spMk id="14" creationId="{08E7ACFB-B791-4C23-8B17-013FEDC09A89}"/>
          </ac:spMkLst>
        </pc:spChg>
        <pc:graphicFrameChg chg="add">
          <ac:chgData name="1709853jii20001@student.must.edu.mo" userId="15224dec-7efb-4f4a-9474-64bec8349e89" providerId="ADAL" clId="{A10ADA26-AA83-4FC5-B21F-4F099B409885}" dt="2018-03-29T08:49:48.498" v="2859" actId="26606"/>
          <ac:graphicFrameMkLst>
            <pc:docMk/>
            <pc:sldMk cId="3818435168" sldId="257"/>
            <ac:graphicFrameMk id="5" creationId="{6AE8AF81-9054-4A44-B953-33F7EEBBBA0B}"/>
          </ac:graphicFrameMkLst>
        </pc:graphicFrameChg>
      </pc:sldChg>
      <pc:sldChg chg="addSp delSp modSp mod setBg">
        <pc:chgData name="1709853jii20001@student.must.edu.mo" userId="15224dec-7efb-4f4a-9474-64bec8349e89" providerId="ADAL" clId="{A10ADA26-AA83-4FC5-B21F-4F099B409885}" dt="2018-03-29T08:49:58.594" v="2860" actId="26606"/>
        <pc:sldMkLst>
          <pc:docMk/>
          <pc:sldMk cId="1061913649" sldId="258"/>
        </pc:sldMkLst>
        <pc:spChg chg="mod">
          <ac:chgData name="1709853jii20001@student.must.edu.mo" userId="15224dec-7efb-4f4a-9474-64bec8349e89" providerId="ADAL" clId="{A10ADA26-AA83-4FC5-B21F-4F099B409885}" dt="2018-03-29T08:49:58.594" v="2860" actId="26606"/>
          <ac:spMkLst>
            <pc:docMk/>
            <pc:sldMk cId="1061913649" sldId="258"/>
            <ac:spMk id="2" creationId="{7A59DC0E-9FA2-42AC-8377-5B326D883F8C}"/>
          </ac:spMkLst>
        </pc:spChg>
        <pc:spChg chg="del">
          <ac:chgData name="1709853jii20001@student.must.edu.mo" userId="15224dec-7efb-4f4a-9474-64bec8349e89" providerId="ADAL" clId="{A10ADA26-AA83-4FC5-B21F-4F099B409885}" dt="2018-03-29T08:49:58.594" v="2860" actId="26606"/>
          <ac:spMkLst>
            <pc:docMk/>
            <pc:sldMk cId="1061913649" sldId="258"/>
            <ac:spMk id="3" creationId="{BF3A8FEA-E18A-4ED3-8AF5-52E013574244}"/>
          </ac:spMkLst>
        </pc:spChg>
        <pc:spChg chg="add">
          <ac:chgData name="1709853jii20001@student.must.edu.mo" userId="15224dec-7efb-4f4a-9474-64bec8349e89" providerId="ADAL" clId="{A10ADA26-AA83-4FC5-B21F-4F099B409885}" dt="2018-03-29T08:49:58.594" v="2860" actId="26606"/>
          <ac:spMkLst>
            <pc:docMk/>
            <pc:sldMk cId="1061913649" sldId="258"/>
            <ac:spMk id="10" creationId="{BE95D989-81FA-4BAD-9AD5-E46CEDA91B36}"/>
          </ac:spMkLst>
        </pc:spChg>
        <pc:spChg chg="add">
          <ac:chgData name="1709853jii20001@student.must.edu.mo" userId="15224dec-7efb-4f4a-9474-64bec8349e89" providerId="ADAL" clId="{A10ADA26-AA83-4FC5-B21F-4F099B409885}" dt="2018-03-29T08:49:58.594" v="2860" actId="26606"/>
          <ac:spMkLst>
            <pc:docMk/>
            <pc:sldMk cId="1061913649" sldId="258"/>
            <ac:spMk id="12" creationId="{156189E5-8A3E-4CFD-B71B-CCD0F8495E56}"/>
          </ac:spMkLst>
        </pc:spChg>
        <pc:graphicFrameChg chg="add">
          <ac:chgData name="1709853jii20001@student.must.edu.mo" userId="15224dec-7efb-4f4a-9474-64bec8349e89" providerId="ADAL" clId="{A10ADA26-AA83-4FC5-B21F-4F099B409885}" dt="2018-03-29T08:49:58.594" v="2860" actId="26606"/>
          <ac:graphicFrameMkLst>
            <pc:docMk/>
            <pc:sldMk cId="1061913649" sldId="258"/>
            <ac:graphicFrameMk id="5" creationId="{B7EB3FF3-8D82-4CC3-9EEB-A48505225772}"/>
          </ac:graphicFrameMkLst>
        </pc:graphicFrameChg>
      </pc:sldChg>
      <pc:sldChg chg="addSp modSp mod setBg">
        <pc:chgData name="1709853jii20001@student.must.edu.mo" userId="15224dec-7efb-4f4a-9474-64bec8349e89" providerId="ADAL" clId="{A10ADA26-AA83-4FC5-B21F-4F099B409885}" dt="2018-03-29T08:51:36.341" v="2914" actId="26606"/>
        <pc:sldMkLst>
          <pc:docMk/>
          <pc:sldMk cId="2910017788" sldId="259"/>
        </pc:sldMkLst>
        <pc:spChg chg="mod">
          <ac:chgData name="1709853jii20001@student.must.edu.mo" userId="15224dec-7efb-4f4a-9474-64bec8349e89" providerId="ADAL" clId="{A10ADA26-AA83-4FC5-B21F-4F099B409885}" dt="2018-03-29T08:50:03.957" v="2861" actId="26606"/>
          <ac:spMkLst>
            <pc:docMk/>
            <pc:sldMk cId="2910017788" sldId="259"/>
            <ac:spMk id="2" creationId="{6ACFCB54-B66A-4C29-8DD4-ECA7A07FC37B}"/>
          </ac:spMkLst>
        </pc:spChg>
        <pc:spChg chg="mod">
          <ac:chgData name="1709853jii20001@student.must.edu.mo" userId="15224dec-7efb-4f4a-9474-64bec8349e89" providerId="ADAL" clId="{A10ADA26-AA83-4FC5-B21F-4F099B409885}" dt="2018-03-29T08:51:36.341" v="2914" actId="26606"/>
          <ac:spMkLst>
            <pc:docMk/>
            <pc:sldMk cId="2910017788" sldId="259"/>
            <ac:spMk id="3" creationId="{A78A26E5-9F3E-4840-9488-183217BBF74D}"/>
          </ac:spMkLst>
        </pc:spChg>
        <pc:spChg chg="add">
          <ac:chgData name="1709853jii20001@student.must.edu.mo" userId="15224dec-7efb-4f4a-9474-64bec8349e89" providerId="ADAL" clId="{A10ADA26-AA83-4FC5-B21F-4F099B409885}" dt="2018-03-29T08:50:03.957" v="2861" actId="26606"/>
          <ac:spMkLst>
            <pc:docMk/>
            <pc:sldMk cId="2910017788" sldId="259"/>
            <ac:spMk id="8" creationId="{E89ACC69-ADF2-492B-84C5-EA2CC16071F3}"/>
          </ac:spMkLst>
        </pc:spChg>
        <pc:cxnChg chg="add">
          <ac:chgData name="1709853jii20001@student.must.edu.mo" userId="15224dec-7efb-4f4a-9474-64bec8349e89" providerId="ADAL" clId="{A10ADA26-AA83-4FC5-B21F-4F099B409885}" dt="2018-03-29T08:50:03.957" v="2861" actId="26606"/>
          <ac:cxnSpMkLst>
            <pc:docMk/>
            <pc:sldMk cId="2910017788" sldId="259"/>
            <ac:cxnSpMk id="10" creationId="{F2AE495E-2AAF-4BC1-87A5-331009D82896}"/>
          </ac:cxnSpMkLst>
        </pc:cxnChg>
      </pc:sldChg>
      <pc:sldChg chg="addSp delSp modSp mod setBg">
        <pc:chgData name="1709853jii20001@student.must.edu.mo" userId="15224dec-7efb-4f4a-9474-64bec8349e89" providerId="ADAL" clId="{A10ADA26-AA83-4FC5-B21F-4F099B409885}" dt="2018-03-29T06:38:43.102" v="3" actId="26606"/>
        <pc:sldMkLst>
          <pc:docMk/>
          <pc:sldMk cId="3892418110" sldId="261"/>
        </pc:sldMkLst>
        <pc:spChg chg="mod">
          <ac:chgData name="1709853jii20001@student.must.edu.mo" userId="15224dec-7efb-4f4a-9474-64bec8349e89" providerId="ADAL" clId="{A10ADA26-AA83-4FC5-B21F-4F099B409885}" dt="2018-03-29T06:38:43.102" v="3" actId="26606"/>
          <ac:spMkLst>
            <pc:docMk/>
            <pc:sldMk cId="3892418110" sldId="261"/>
            <ac:spMk id="2" creationId="{63FE1D17-E899-4020-A56A-765423FC5CFF}"/>
          </ac:spMkLst>
        </pc:spChg>
        <pc:spChg chg="del mod">
          <ac:chgData name="1709853jii20001@student.must.edu.mo" userId="15224dec-7efb-4f4a-9474-64bec8349e89" providerId="ADAL" clId="{A10ADA26-AA83-4FC5-B21F-4F099B409885}" dt="2018-03-29T06:38:43.102" v="3" actId="26606"/>
          <ac:spMkLst>
            <pc:docMk/>
            <pc:sldMk cId="3892418110" sldId="261"/>
            <ac:spMk id="3" creationId="{A7156F9E-17F5-4377-9B9B-A2CFFC8AB6D3}"/>
          </ac:spMkLst>
        </pc:spChg>
        <pc:spChg chg="add">
          <ac:chgData name="1709853jii20001@student.must.edu.mo" userId="15224dec-7efb-4f4a-9474-64bec8349e89" providerId="ADAL" clId="{A10ADA26-AA83-4FC5-B21F-4F099B409885}" dt="2018-03-29T06:38:43.102" v="3" actId="26606"/>
          <ac:spMkLst>
            <pc:docMk/>
            <pc:sldMk cId="3892418110" sldId="261"/>
            <ac:spMk id="10" creationId="{BE95D989-81FA-4BAD-9AD5-E46CEDA91B36}"/>
          </ac:spMkLst>
        </pc:spChg>
        <pc:spChg chg="add">
          <ac:chgData name="1709853jii20001@student.must.edu.mo" userId="15224dec-7efb-4f4a-9474-64bec8349e89" providerId="ADAL" clId="{A10ADA26-AA83-4FC5-B21F-4F099B409885}" dt="2018-03-29T06:38:43.102" v="3" actId="26606"/>
          <ac:spMkLst>
            <pc:docMk/>
            <pc:sldMk cId="3892418110" sldId="261"/>
            <ac:spMk id="12" creationId="{156189E5-8A3E-4CFD-B71B-CCD0F8495E56}"/>
          </ac:spMkLst>
        </pc:spChg>
        <pc:graphicFrameChg chg="add">
          <ac:chgData name="1709853jii20001@student.must.edu.mo" userId="15224dec-7efb-4f4a-9474-64bec8349e89" providerId="ADAL" clId="{A10ADA26-AA83-4FC5-B21F-4F099B409885}" dt="2018-03-29T06:38:43.102" v="3" actId="26606"/>
          <ac:graphicFrameMkLst>
            <pc:docMk/>
            <pc:sldMk cId="3892418110" sldId="261"/>
            <ac:graphicFrameMk id="5" creationId="{BC423165-FAAB-4D1B-9C76-7C570B7203E4}"/>
          </ac:graphicFrameMkLst>
        </pc:graphicFrameChg>
      </pc:sldChg>
      <pc:sldChg chg="addSp delSp modSp add mod setBg setClrOvrMap">
        <pc:chgData name="1709853jii20001@student.must.edu.mo" userId="15224dec-7efb-4f4a-9474-64bec8349e89" providerId="ADAL" clId="{A10ADA26-AA83-4FC5-B21F-4F099B409885}" dt="2018-03-29T08:50:34.518" v="2866" actId="26606"/>
        <pc:sldMkLst>
          <pc:docMk/>
          <pc:sldMk cId="1126418420" sldId="262"/>
        </pc:sldMkLst>
        <pc:spChg chg="mod">
          <ac:chgData name="1709853jii20001@student.must.edu.mo" userId="15224dec-7efb-4f4a-9474-64bec8349e89" providerId="ADAL" clId="{A10ADA26-AA83-4FC5-B21F-4F099B409885}" dt="2018-03-29T08:50:34.518" v="2866" actId="26606"/>
          <ac:spMkLst>
            <pc:docMk/>
            <pc:sldMk cId="1126418420" sldId="262"/>
            <ac:spMk id="2" creationId="{96DDEE2A-EB22-40CC-B616-91B6F97C756D}"/>
          </ac:spMkLst>
        </pc:spChg>
        <pc:spChg chg="del mod">
          <ac:chgData name="1709853jii20001@student.must.edu.mo" userId="15224dec-7efb-4f4a-9474-64bec8349e89" providerId="ADAL" clId="{A10ADA26-AA83-4FC5-B21F-4F099B409885}" dt="2018-03-29T08:50:34.518" v="2866" actId="26606"/>
          <ac:spMkLst>
            <pc:docMk/>
            <pc:sldMk cId="1126418420" sldId="262"/>
            <ac:spMk id="3" creationId="{3DB13C16-1D3B-4A46-9AE9-EE75ED7F5824}"/>
          </ac:spMkLst>
        </pc:spChg>
        <pc:graphicFrameChg chg="add">
          <ac:chgData name="1709853jii20001@student.must.edu.mo" userId="15224dec-7efb-4f4a-9474-64bec8349e89" providerId="ADAL" clId="{A10ADA26-AA83-4FC5-B21F-4F099B409885}" dt="2018-03-29T08:50:34.518" v="2866" actId="26606"/>
          <ac:graphicFrameMkLst>
            <pc:docMk/>
            <pc:sldMk cId="1126418420" sldId="262"/>
            <ac:graphicFrameMk id="5" creationId="{6665CCAD-1921-42FF-8005-EF109F2BF38A}"/>
          </ac:graphicFrameMkLst>
        </pc:graphicFrameChg>
      </pc:sldChg>
      <pc:sldChg chg="addSp delSp modSp add mod setBg setClrOvrMap">
        <pc:chgData name="1709853jii20001@student.must.edu.mo" userId="15224dec-7efb-4f4a-9474-64bec8349e89" providerId="ADAL" clId="{A10ADA26-AA83-4FC5-B21F-4F099B409885}" dt="2018-03-29T08:50:56.435" v="2869" actId="26606"/>
        <pc:sldMkLst>
          <pc:docMk/>
          <pc:sldMk cId="1748994549" sldId="263"/>
        </pc:sldMkLst>
        <pc:spChg chg="mod">
          <ac:chgData name="1709853jii20001@student.must.edu.mo" userId="15224dec-7efb-4f4a-9474-64bec8349e89" providerId="ADAL" clId="{A10ADA26-AA83-4FC5-B21F-4F099B409885}" dt="2018-03-29T08:50:56.435" v="2869" actId="26606"/>
          <ac:spMkLst>
            <pc:docMk/>
            <pc:sldMk cId="1748994549" sldId="263"/>
            <ac:spMk id="2" creationId="{2D01020F-46BE-48AA-855C-5D552109D941}"/>
          </ac:spMkLst>
        </pc:spChg>
        <pc:spChg chg="del mod">
          <ac:chgData name="1709853jii20001@student.must.edu.mo" userId="15224dec-7efb-4f4a-9474-64bec8349e89" providerId="ADAL" clId="{A10ADA26-AA83-4FC5-B21F-4F099B409885}" dt="2018-03-29T08:50:56.435" v="2869" actId="26606"/>
          <ac:spMkLst>
            <pc:docMk/>
            <pc:sldMk cId="1748994549" sldId="263"/>
            <ac:spMk id="3" creationId="{8998B928-0533-44DB-B0B2-C65A45DE62BC}"/>
          </ac:spMkLst>
        </pc:spChg>
        <pc:graphicFrameChg chg="add">
          <ac:chgData name="1709853jii20001@student.must.edu.mo" userId="15224dec-7efb-4f4a-9474-64bec8349e89" providerId="ADAL" clId="{A10ADA26-AA83-4FC5-B21F-4F099B409885}" dt="2018-03-29T08:50:56.435" v="2869" actId="26606"/>
          <ac:graphicFrameMkLst>
            <pc:docMk/>
            <pc:sldMk cId="1748994549" sldId="263"/>
            <ac:graphicFrameMk id="5" creationId="{A5555768-FC26-49FC-B167-B1CE79D7330A}"/>
          </ac:graphicFrameMkLst>
        </pc:graphicFrameChg>
      </pc:sldChg>
      <pc:sldChg chg="addSp delSp modSp add mod setBg setClrOvrMap">
        <pc:chgData name="1709853jii20001@student.must.edu.mo" userId="15224dec-7efb-4f4a-9474-64bec8349e89" providerId="ADAL" clId="{A10ADA26-AA83-4FC5-B21F-4F099B409885}" dt="2018-03-29T08:50:18.465" v="2862" actId="26606"/>
        <pc:sldMkLst>
          <pc:docMk/>
          <pc:sldMk cId="3644582173" sldId="264"/>
        </pc:sldMkLst>
        <pc:spChg chg="mod">
          <ac:chgData name="1709853jii20001@student.must.edu.mo" userId="15224dec-7efb-4f4a-9474-64bec8349e89" providerId="ADAL" clId="{A10ADA26-AA83-4FC5-B21F-4F099B409885}" dt="2018-03-29T08:50:18.465" v="2862" actId="26606"/>
          <ac:spMkLst>
            <pc:docMk/>
            <pc:sldMk cId="3644582173" sldId="264"/>
            <ac:spMk id="2" creationId="{F6C4BC3B-01D8-46D4-A583-D5FB89814A79}"/>
          </ac:spMkLst>
        </pc:spChg>
        <pc:spChg chg="del mod">
          <ac:chgData name="1709853jii20001@student.must.edu.mo" userId="15224dec-7efb-4f4a-9474-64bec8349e89" providerId="ADAL" clId="{A10ADA26-AA83-4FC5-B21F-4F099B409885}" dt="2018-03-29T08:50:18.465" v="2862" actId="26606"/>
          <ac:spMkLst>
            <pc:docMk/>
            <pc:sldMk cId="3644582173" sldId="264"/>
            <ac:spMk id="3" creationId="{EB78F63E-168E-4AA5-8B65-0426BC9F6246}"/>
          </ac:spMkLst>
        </pc:spChg>
        <pc:spChg chg="add">
          <ac:chgData name="1709853jii20001@student.must.edu.mo" userId="15224dec-7efb-4f4a-9474-64bec8349e89" providerId="ADAL" clId="{A10ADA26-AA83-4FC5-B21F-4F099B409885}" dt="2018-03-29T08:50:18.465" v="2862" actId="26606"/>
          <ac:spMkLst>
            <pc:docMk/>
            <pc:sldMk cId="3644582173" sldId="264"/>
            <ac:spMk id="10" creationId="{3B0DF90E-6BAD-4E82-8FDF-717C9A357378}"/>
          </ac:spMkLst>
        </pc:spChg>
        <pc:spChg chg="add">
          <ac:chgData name="1709853jii20001@student.must.edu.mo" userId="15224dec-7efb-4f4a-9474-64bec8349e89" providerId="ADAL" clId="{A10ADA26-AA83-4FC5-B21F-4F099B409885}" dt="2018-03-29T08:50:18.465" v="2862" actId="26606"/>
          <ac:spMkLst>
            <pc:docMk/>
            <pc:sldMk cId="3644582173" sldId="264"/>
            <ac:spMk id="12" creationId="{13DCC859-0434-4BB8-B6C5-09C88AE698FB}"/>
          </ac:spMkLst>
        </pc:spChg>
        <pc:spChg chg="add">
          <ac:chgData name="1709853jii20001@student.must.edu.mo" userId="15224dec-7efb-4f4a-9474-64bec8349e89" providerId="ADAL" clId="{A10ADA26-AA83-4FC5-B21F-4F099B409885}" dt="2018-03-29T08:50:18.465" v="2862" actId="26606"/>
          <ac:spMkLst>
            <pc:docMk/>
            <pc:sldMk cId="3644582173" sldId="264"/>
            <ac:spMk id="14" creationId="{08E7ACFB-B791-4C23-8B17-013FEDC09A89}"/>
          </ac:spMkLst>
        </pc:spChg>
        <pc:graphicFrameChg chg="add">
          <ac:chgData name="1709853jii20001@student.must.edu.mo" userId="15224dec-7efb-4f4a-9474-64bec8349e89" providerId="ADAL" clId="{A10ADA26-AA83-4FC5-B21F-4F099B409885}" dt="2018-03-29T08:50:18.465" v="2862" actId="26606"/>
          <ac:graphicFrameMkLst>
            <pc:docMk/>
            <pc:sldMk cId="3644582173" sldId="264"/>
            <ac:graphicFrameMk id="5" creationId="{45DA3097-9EE8-4402-84C5-6C1C7EED697D}"/>
          </ac:graphicFrameMkLst>
        </pc:graphicFrameChg>
      </pc:sldChg>
      <pc:sldChg chg="addSp delSp modSp add mod setBg setClrOvrMap">
        <pc:chgData name="1709853jii20001@student.must.edu.mo" userId="15224dec-7efb-4f4a-9474-64bec8349e89" providerId="ADAL" clId="{A10ADA26-AA83-4FC5-B21F-4F099B409885}" dt="2018-03-29T08:50:24.119" v="2863" actId="26606"/>
        <pc:sldMkLst>
          <pc:docMk/>
          <pc:sldMk cId="1660268005" sldId="265"/>
        </pc:sldMkLst>
        <pc:spChg chg="mod">
          <ac:chgData name="1709853jii20001@student.must.edu.mo" userId="15224dec-7efb-4f4a-9474-64bec8349e89" providerId="ADAL" clId="{A10ADA26-AA83-4FC5-B21F-4F099B409885}" dt="2018-03-29T08:50:24.119" v="2863" actId="26606"/>
          <ac:spMkLst>
            <pc:docMk/>
            <pc:sldMk cId="1660268005" sldId="265"/>
            <ac:spMk id="2" creationId="{3DE34DE4-BE06-4C6C-B2F2-B9D3AB5F44A1}"/>
          </ac:spMkLst>
        </pc:spChg>
        <pc:spChg chg="del mod">
          <ac:chgData name="1709853jii20001@student.must.edu.mo" userId="15224dec-7efb-4f4a-9474-64bec8349e89" providerId="ADAL" clId="{A10ADA26-AA83-4FC5-B21F-4F099B409885}" dt="2018-03-29T08:50:24.119" v="2863" actId="26606"/>
          <ac:spMkLst>
            <pc:docMk/>
            <pc:sldMk cId="1660268005" sldId="265"/>
            <ac:spMk id="3" creationId="{801764BD-F171-4350-8FF5-5B0FF0C6F2FB}"/>
          </ac:spMkLst>
        </pc:spChg>
        <pc:graphicFrameChg chg="add">
          <ac:chgData name="1709853jii20001@student.must.edu.mo" userId="15224dec-7efb-4f4a-9474-64bec8349e89" providerId="ADAL" clId="{A10ADA26-AA83-4FC5-B21F-4F099B409885}" dt="2018-03-29T08:50:24.119" v="2863" actId="26606"/>
          <ac:graphicFrameMkLst>
            <pc:docMk/>
            <pc:sldMk cId="1660268005" sldId="265"/>
            <ac:graphicFrameMk id="5" creationId="{04954227-6FA8-4DF5-A59A-939522F4D113}"/>
          </ac:graphicFrameMkLst>
        </pc:graphicFrameChg>
      </pc:sldChg>
      <pc:sldChg chg="addSp delSp modSp add mod setBg setClrOvrMap">
        <pc:chgData name="1709853jii20001@student.must.edu.mo" userId="15224dec-7efb-4f4a-9474-64bec8349e89" providerId="ADAL" clId="{A10ADA26-AA83-4FC5-B21F-4F099B409885}" dt="2018-03-29T08:50:27.643" v="2864" actId="26606"/>
        <pc:sldMkLst>
          <pc:docMk/>
          <pc:sldMk cId="3503528236" sldId="266"/>
        </pc:sldMkLst>
        <pc:spChg chg="mod">
          <ac:chgData name="1709853jii20001@student.must.edu.mo" userId="15224dec-7efb-4f4a-9474-64bec8349e89" providerId="ADAL" clId="{A10ADA26-AA83-4FC5-B21F-4F099B409885}" dt="2018-03-29T08:50:27.643" v="2864" actId="26606"/>
          <ac:spMkLst>
            <pc:docMk/>
            <pc:sldMk cId="3503528236" sldId="266"/>
            <ac:spMk id="2" creationId="{06CC2663-66AC-4763-8AE6-207DC6E3621F}"/>
          </ac:spMkLst>
        </pc:spChg>
        <pc:spChg chg="del mod">
          <ac:chgData name="1709853jii20001@student.must.edu.mo" userId="15224dec-7efb-4f4a-9474-64bec8349e89" providerId="ADAL" clId="{A10ADA26-AA83-4FC5-B21F-4F099B409885}" dt="2018-03-29T08:50:27.643" v="2864" actId="26606"/>
          <ac:spMkLst>
            <pc:docMk/>
            <pc:sldMk cId="3503528236" sldId="266"/>
            <ac:spMk id="3" creationId="{9EBA6F7B-C13E-428C-8DF9-8349023C3BC4}"/>
          </ac:spMkLst>
        </pc:spChg>
        <pc:graphicFrameChg chg="add">
          <ac:chgData name="1709853jii20001@student.must.edu.mo" userId="15224dec-7efb-4f4a-9474-64bec8349e89" providerId="ADAL" clId="{A10ADA26-AA83-4FC5-B21F-4F099B409885}" dt="2018-03-29T08:50:27.643" v="2864" actId="26606"/>
          <ac:graphicFrameMkLst>
            <pc:docMk/>
            <pc:sldMk cId="3503528236" sldId="266"/>
            <ac:graphicFrameMk id="5" creationId="{0BE9A9E1-9888-4814-9DEF-38717AE02164}"/>
          </ac:graphicFrameMkLst>
        </pc:graphicFrameChg>
      </pc:sldChg>
      <pc:sldChg chg="addSp delSp modSp add mod setBg setClrOvrMap">
        <pc:chgData name="1709853jii20001@student.must.edu.mo" userId="15224dec-7efb-4f4a-9474-64bec8349e89" providerId="ADAL" clId="{A10ADA26-AA83-4FC5-B21F-4F099B409885}" dt="2018-03-29T08:50:31.450" v="2865" actId="26606"/>
        <pc:sldMkLst>
          <pc:docMk/>
          <pc:sldMk cId="2767136907" sldId="267"/>
        </pc:sldMkLst>
        <pc:spChg chg="mod">
          <ac:chgData name="1709853jii20001@student.must.edu.mo" userId="15224dec-7efb-4f4a-9474-64bec8349e89" providerId="ADAL" clId="{A10ADA26-AA83-4FC5-B21F-4F099B409885}" dt="2018-03-29T08:50:31.450" v="2865" actId="26606"/>
          <ac:spMkLst>
            <pc:docMk/>
            <pc:sldMk cId="2767136907" sldId="267"/>
            <ac:spMk id="2" creationId="{1BD8DC3B-B4DD-4797-8734-A4B740947F25}"/>
          </ac:spMkLst>
        </pc:spChg>
        <pc:spChg chg="del mod">
          <ac:chgData name="1709853jii20001@student.must.edu.mo" userId="15224dec-7efb-4f4a-9474-64bec8349e89" providerId="ADAL" clId="{A10ADA26-AA83-4FC5-B21F-4F099B409885}" dt="2018-03-29T08:50:31.450" v="2865" actId="26606"/>
          <ac:spMkLst>
            <pc:docMk/>
            <pc:sldMk cId="2767136907" sldId="267"/>
            <ac:spMk id="3" creationId="{9622B3BB-8A53-4373-AF90-A9A853229D43}"/>
          </ac:spMkLst>
        </pc:spChg>
        <pc:graphicFrameChg chg="add">
          <ac:chgData name="1709853jii20001@student.must.edu.mo" userId="15224dec-7efb-4f4a-9474-64bec8349e89" providerId="ADAL" clId="{A10ADA26-AA83-4FC5-B21F-4F099B409885}" dt="2018-03-29T08:50:31.450" v="2865" actId="26606"/>
          <ac:graphicFrameMkLst>
            <pc:docMk/>
            <pc:sldMk cId="2767136907" sldId="267"/>
            <ac:graphicFrameMk id="5" creationId="{F30F6A60-F03D-4C25-B108-B7F6F6366FD7}"/>
          </ac:graphicFrameMkLst>
        </pc:graphicFrameChg>
      </pc:sldChg>
      <pc:sldChg chg="modSp add">
        <pc:chgData name="1709853jii20001@student.must.edu.mo" userId="15224dec-7efb-4f4a-9474-64bec8349e89" providerId="ADAL" clId="{A10ADA26-AA83-4FC5-B21F-4F099B409885}" dt="2018-03-31T04:50:56.874" v="3056"/>
        <pc:sldMkLst>
          <pc:docMk/>
          <pc:sldMk cId="3970019958" sldId="269"/>
        </pc:sldMkLst>
        <pc:spChg chg="mod">
          <ac:chgData name="1709853jii20001@student.must.edu.mo" userId="15224dec-7efb-4f4a-9474-64bec8349e89" providerId="ADAL" clId="{A10ADA26-AA83-4FC5-B21F-4F099B409885}" dt="2018-03-31T04:47:12.512" v="2917"/>
          <ac:spMkLst>
            <pc:docMk/>
            <pc:sldMk cId="3970019958" sldId="269"/>
            <ac:spMk id="2" creationId="{2035C4E5-72FC-426C-BA2D-2D3EE305DAA2}"/>
          </ac:spMkLst>
        </pc:spChg>
        <pc:spChg chg="mod">
          <ac:chgData name="1709853jii20001@student.must.edu.mo" userId="15224dec-7efb-4f4a-9474-64bec8349e89" providerId="ADAL" clId="{A10ADA26-AA83-4FC5-B21F-4F099B409885}" dt="2018-03-31T04:50:56.874" v="3056"/>
          <ac:spMkLst>
            <pc:docMk/>
            <pc:sldMk cId="3970019958" sldId="269"/>
            <ac:spMk id="3" creationId="{75BC9ABB-DFA2-443C-944B-C849535E242E}"/>
          </ac:spMkLst>
        </pc:spChg>
      </pc:sldChg>
      <pc:sldChg chg="modSp add">
        <pc:chgData name="1709853jii20001@student.must.edu.mo" userId="15224dec-7efb-4f4a-9474-64bec8349e89" providerId="ADAL" clId="{A10ADA26-AA83-4FC5-B21F-4F099B409885}" dt="2018-03-31T04:57:07.322" v="3523" actId="20577"/>
        <pc:sldMkLst>
          <pc:docMk/>
          <pc:sldMk cId="3734393824" sldId="270"/>
        </pc:sldMkLst>
        <pc:spChg chg="mod">
          <ac:chgData name="1709853jii20001@student.must.edu.mo" userId="15224dec-7efb-4f4a-9474-64bec8349e89" providerId="ADAL" clId="{A10ADA26-AA83-4FC5-B21F-4F099B409885}" dt="2018-03-31T04:51:07.494" v="3058"/>
          <ac:spMkLst>
            <pc:docMk/>
            <pc:sldMk cId="3734393824" sldId="270"/>
            <ac:spMk id="2" creationId="{127A81BA-00C6-4AC4-9461-B4AEAEE988BA}"/>
          </ac:spMkLst>
        </pc:spChg>
        <pc:spChg chg="mod">
          <ac:chgData name="1709853jii20001@student.must.edu.mo" userId="15224dec-7efb-4f4a-9474-64bec8349e89" providerId="ADAL" clId="{A10ADA26-AA83-4FC5-B21F-4F099B409885}" dt="2018-03-31T04:57:07.322" v="3523" actId="20577"/>
          <ac:spMkLst>
            <pc:docMk/>
            <pc:sldMk cId="3734393824" sldId="270"/>
            <ac:spMk id="3" creationId="{F2A68B1B-B333-4EBE-89F9-1BA4DB2E125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0C286-F055-4074-8A82-2280B4C1319D}" type="doc">
      <dgm:prSet loTypeId="urn:microsoft.com/office/officeart/2008/layout/LinedList" loCatId="list" qsTypeId="urn:microsoft.com/office/officeart/2005/8/quickstyle/simple2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13DCE613-584D-449C-B94B-F3FB30E2AE5E}">
      <dgm:prSet/>
      <dgm:spPr/>
      <dgm:t>
        <a:bodyPr/>
        <a:lstStyle/>
        <a:p>
          <a:r>
            <a:rPr lang="ja-JP"/>
            <a:t>图片篡改欺诈，视频篡改欺诈，</a:t>
          </a:r>
          <a:r>
            <a:rPr lang="en-US"/>
            <a:t>photo-based</a:t>
          </a:r>
          <a:r>
            <a:rPr lang="ja-JP"/>
            <a:t> </a:t>
          </a:r>
          <a:r>
            <a:rPr lang="en-US"/>
            <a:t>forgery</a:t>
          </a:r>
          <a:r>
            <a:rPr lang="ja-JP"/>
            <a:t> </a:t>
          </a:r>
          <a:r>
            <a:rPr lang="en-US"/>
            <a:t>attacks</a:t>
          </a:r>
          <a:r>
            <a:rPr lang="ja-JP"/>
            <a:t> </a:t>
          </a:r>
          <a:r>
            <a:rPr lang="en-US"/>
            <a:t>(PFA)</a:t>
          </a:r>
          <a:r>
            <a:rPr lang="ja-JP"/>
            <a:t> </a:t>
          </a:r>
          <a:r>
            <a:rPr lang="en-US"/>
            <a:t>and</a:t>
          </a:r>
          <a:r>
            <a:rPr lang="ja-JP"/>
            <a:t> </a:t>
          </a:r>
          <a:r>
            <a:rPr lang="en-US"/>
            <a:t>video-based</a:t>
          </a:r>
          <a:r>
            <a:rPr lang="ja-JP"/>
            <a:t> </a:t>
          </a:r>
          <a:r>
            <a:rPr lang="en-US"/>
            <a:t>forgery</a:t>
          </a:r>
          <a:r>
            <a:rPr lang="ja-JP"/>
            <a:t> </a:t>
          </a:r>
          <a:r>
            <a:rPr lang="en-US"/>
            <a:t>attacks</a:t>
          </a:r>
          <a:r>
            <a:rPr lang="ja-JP"/>
            <a:t> </a:t>
          </a:r>
          <a:r>
            <a:rPr lang="en-US"/>
            <a:t>(VFA).</a:t>
          </a:r>
          <a:r>
            <a:rPr lang="ja-JP"/>
            <a:t> </a:t>
          </a:r>
          <a:r>
            <a:rPr lang="en-US"/>
            <a:t>In</a:t>
          </a:r>
          <a:r>
            <a:rPr lang="ja-JP"/>
            <a:t> </a:t>
          </a:r>
          <a:r>
            <a:rPr lang="en-US"/>
            <a:t>PFA</a:t>
          </a:r>
          <a:r>
            <a:rPr lang="ja-JP"/>
            <a:t> </a:t>
          </a:r>
          <a:r>
            <a:rPr lang="en-US"/>
            <a:t>(or</a:t>
          </a:r>
          <a:r>
            <a:rPr lang="ja-JP"/>
            <a:t> </a:t>
          </a:r>
          <a:r>
            <a:rPr lang="en-US"/>
            <a:t>VFA)</a:t>
          </a:r>
        </a:p>
      </dgm:t>
    </dgm:pt>
    <dgm:pt modelId="{0CEBF7FE-3913-42BE-8A63-69E428E84CE7}" type="parTrans" cxnId="{BCEE6BC0-4443-4D7E-BEAB-6D3557919D92}">
      <dgm:prSet/>
      <dgm:spPr/>
      <dgm:t>
        <a:bodyPr/>
        <a:lstStyle/>
        <a:p>
          <a:endParaRPr lang="en-US"/>
        </a:p>
      </dgm:t>
    </dgm:pt>
    <dgm:pt modelId="{52689AD6-546E-49FB-B4CF-6149BE6F9EB6}" type="sibTrans" cxnId="{BCEE6BC0-4443-4D7E-BEAB-6D3557919D92}">
      <dgm:prSet/>
      <dgm:spPr/>
      <dgm:t>
        <a:bodyPr/>
        <a:lstStyle/>
        <a:p>
          <a:endParaRPr lang="en-US"/>
        </a:p>
      </dgm:t>
    </dgm:pt>
    <dgm:pt modelId="{D13E1A36-F9A0-486A-9E87-6FB2BF88ACAA}">
      <dgm:prSet/>
      <dgm:spPr/>
      <dgm:t>
        <a:bodyPr/>
        <a:lstStyle/>
        <a:p>
          <a:r>
            <a:rPr lang="en-US"/>
            <a:t>攻击者通过通过获取正确人物的视频或者图像来绕过系统。</a:t>
          </a:r>
        </a:p>
      </dgm:t>
    </dgm:pt>
    <dgm:pt modelId="{E71846FB-24AC-4AD9-A069-8BF3EA925951}" type="parTrans" cxnId="{29B5DBDD-90B4-45A4-94E3-573099A03E21}">
      <dgm:prSet/>
      <dgm:spPr/>
      <dgm:t>
        <a:bodyPr/>
        <a:lstStyle/>
        <a:p>
          <a:endParaRPr lang="en-US"/>
        </a:p>
      </dgm:t>
    </dgm:pt>
    <dgm:pt modelId="{2CFBD5E8-E352-4101-8055-A8133337A7BE}" type="sibTrans" cxnId="{29B5DBDD-90B4-45A4-94E3-573099A03E21}">
      <dgm:prSet/>
      <dgm:spPr/>
      <dgm:t>
        <a:bodyPr/>
        <a:lstStyle/>
        <a:p>
          <a:endParaRPr lang="en-US"/>
        </a:p>
      </dgm:t>
    </dgm:pt>
    <dgm:pt modelId="{501B573A-BF5F-4C9E-AA3D-5A4D1E669122}">
      <dgm:prSet/>
      <dgm:spPr/>
      <dgm:t>
        <a:bodyPr/>
        <a:lstStyle/>
        <a:p>
          <a:r>
            <a:rPr lang="en-US"/>
            <a:t>受害者的图片在社交网络很容易找到（爬虫甚至偷拍）</a:t>
          </a:r>
        </a:p>
      </dgm:t>
    </dgm:pt>
    <dgm:pt modelId="{7459564C-D3B7-4563-AB48-A6B04A4D3892}" type="parTrans" cxnId="{D2B20C12-D0D3-4EA9-AACB-43AE593BC4C2}">
      <dgm:prSet/>
      <dgm:spPr/>
      <dgm:t>
        <a:bodyPr/>
        <a:lstStyle/>
        <a:p>
          <a:endParaRPr lang="en-US"/>
        </a:p>
      </dgm:t>
    </dgm:pt>
    <dgm:pt modelId="{39B2C23E-8971-4D54-A6C1-FE59A689156D}" type="sibTrans" cxnId="{D2B20C12-D0D3-4EA9-AACB-43AE593BC4C2}">
      <dgm:prSet/>
      <dgm:spPr/>
      <dgm:t>
        <a:bodyPr/>
        <a:lstStyle/>
        <a:p>
          <a:endParaRPr lang="en-US"/>
        </a:p>
      </dgm:t>
    </dgm:pt>
    <dgm:pt modelId="{DFB16426-02B7-4905-9A4E-B4E05AC9CE47}">
      <dgm:prSet/>
      <dgm:spPr/>
      <dgm:t>
        <a:bodyPr/>
        <a:lstStyle/>
        <a:p>
          <a:r>
            <a:rPr lang="en-US"/>
            <a:t>其实，说白了，验证视频中的人是不是本人是一方面，视频中是不是活人是另一方面，要同时完成两个才能认为是认证通过</a:t>
          </a:r>
        </a:p>
      </dgm:t>
    </dgm:pt>
    <dgm:pt modelId="{FDA0015C-F03B-4548-9943-BE9A81D695FD}" type="parTrans" cxnId="{63BF4EAD-A29C-4735-8D4C-2D594F770D04}">
      <dgm:prSet/>
      <dgm:spPr/>
      <dgm:t>
        <a:bodyPr/>
        <a:lstStyle/>
        <a:p>
          <a:endParaRPr lang="en-US"/>
        </a:p>
      </dgm:t>
    </dgm:pt>
    <dgm:pt modelId="{AF3F1BCE-97A9-43F7-A3FA-D4A1C87E463A}" type="sibTrans" cxnId="{63BF4EAD-A29C-4735-8D4C-2D594F770D04}">
      <dgm:prSet/>
      <dgm:spPr/>
      <dgm:t>
        <a:bodyPr/>
        <a:lstStyle/>
        <a:p>
          <a:endParaRPr lang="en-US"/>
        </a:p>
      </dgm:t>
    </dgm:pt>
    <dgm:pt modelId="{D0DDCF94-6DB8-44AE-AE55-BA8207DBCF73}" type="pres">
      <dgm:prSet presAssocID="{F360C286-F055-4074-8A82-2280B4C1319D}" presName="vert0" presStyleCnt="0">
        <dgm:presLayoutVars>
          <dgm:dir/>
          <dgm:animOne val="branch"/>
          <dgm:animLvl val="lvl"/>
        </dgm:presLayoutVars>
      </dgm:prSet>
      <dgm:spPr/>
    </dgm:pt>
    <dgm:pt modelId="{27ABF964-A7FE-4F16-873C-BA99706E14B5}" type="pres">
      <dgm:prSet presAssocID="{13DCE613-584D-449C-B94B-F3FB30E2AE5E}" presName="thickLine" presStyleLbl="alignNode1" presStyleIdx="0" presStyleCnt="4"/>
      <dgm:spPr/>
    </dgm:pt>
    <dgm:pt modelId="{6211F1FC-5821-4756-B42A-2E602E02709D}" type="pres">
      <dgm:prSet presAssocID="{13DCE613-584D-449C-B94B-F3FB30E2AE5E}" presName="horz1" presStyleCnt="0"/>
      <dgm:spPr/>
    </dgm:pt>
    <dgm:pt modelId="{8992C99E-0929-4D4D-B979-A60787484A6A}" type="pres">
      <dgm:prSet presAssocID="{13DCE613-584D-449C-B94B-F3FB30E2AE5E}" presName="tx1" presStyleLbl="revTx" presStyleIdx="0" presStyleCnt="4"/>
      <dgm:spPr/>
    </dgm:pt>
    <dgm:pt modelId="{EC1B9F88-036C-402D-9140-442C6045AAF4}" type="pres">
      <dgm:prSet presAssocID="{13DCE613-584D-449C-B94B-F3FB30E2AE5E}" presName="vert1" presStyleCnt="0"/>
      <dgm:spPr/>
    </dgm:pt>
    <dgm:pt modelId="{A4960D59-DA1A-4425-965C-71B649DD853C}" type="pres">
      <dgm:prSet presAssocID="{D13E1A36-F9A0-486A-9E87-6FB2BF88ACAA}" presName="thickLine" presStyleLbl="alignNode1" presStyleIdx="1" presStyleCnt="4"/>
      <dgm:spPr/>
    </dgm:pt>
    <dgm:pt modelId="{A7824AA8-D8B7-48C7-8A7A-C91F5F4BE6CE}" type="pres">
      <dgm:prSet presAssocID="{D13E1A36-F9A0-486A-9E87-6FB2BF88ACAA}" presName="horz1" presStyleCnt="0"/>
      <dgm:spPr/>
    </dgm:pt>
    <dgm:pt modelId="{0E7D0B78-B630-45AF-9279-DDB4E507FC20}" type="pres">
      <dgm:prSet presAssocID="{D13E1A36-F9A0-486A-9E87-6FB2BF88ACAA}" presName="tx1" presStyleLbl="revTx" presStyleIdx="1" presStyleCnt="4"/>
      <dgm:spPr/>
    </dgm:pt>
    <dgm:pt modelId="{89469904-B1DF-4FE6-99C4-3BAEB2AFAE1F}" type="pres">
      <dgm:prSet presAssocID="{D13E1A36-F9A0-486A-9E87-6FB2BF88ACAA}" presName="vert1" presStyleCnt="0"/>
      <dgm:spPr/>
    </dgm:pt>
    <dgm:pt modelId="{E3001F2D-A100-4CC8-B931-5CAFFEE8EE63}" type="pres">
      <dgm:prSet presAssocID="{501B573A-BF5F-4C9E-AA3D-5A4D1E669122}" presName="thickLine" presStyleLbl="alignNode1" presStyleIdx="2" presStyleCnt="4"/>
      <dgm:spPr/>
    </dgm:pt>
    <dgm:pt modelId="{7282E72C-043A-4E4E-924F-8F66D35A14EC}" type="pres">
      <dgm:prSet presAssocID="{501B573A-BF5F-4C9E-AA3D-5A4D1E669122}" presName="horz1" presStyleCnt="0"/>
      <dgm:spPr/>
    </dgm:pt>
    <dgm:pt modelId="{0B5129D9-18C4-49E2-9C4A-2D926F1B0CD6}" type="pres">
      <dgm:prSet presAssocID="{501B573A-BF5F-4C9E-AA3D-5A4D1E669122}" presName="tx1" presStyleLbl="revTx" presStyleIdx="2" presStyleCnt="4"/>
      <dgm:spPr/>
    </dgm:pt>
    <dgm:pt modelId="{531C9DD0-A7D9-4248-BF6C-9EE0610886E0}" type="pres">
      <dgm:prSet presAssocID="{501B573A-BF5F-4C9E-AA3D-5A4D1E669122}" presName="vert1" presStyleCnt="0"/>
      <dgm:spPr/>
    </dgm:pt>
    <dgm:pt modelId="{98DEF5C2-9724-4FB9-AD0A-96B7F64049DC}" type="pres">
      <dgm:prSet presAssocID="{DFB16426-02B7-4905-9A4E-B4E05AC9CE47}" presName="thickLine" presStyleLbl="alignNode1" presStyleIdx="3" presStyleCnt="4"/>
      <dgm:spPr/>
    </dgm:pt>
    <dgm:pt modelId="{10C7411A-B990-4E4B-B2D5-21DBAE5D3A97}" type="pres">
      <dgm:prSet presAssocID="{DFB16426-02B7-4905-9A4E-B4E05AC9CE47}" presName="horz1" presStyleCnt="0"/>
      <dgm:spPr/>
    </dgm:pt>
    <dgm:pt modelId="{0814BE26-E6EB-4C77-B07A-9EC404A62AF5}" type="pres">
      <dgm:prSet presAssocID="{DFB16426-02B7-4905-9A4E-B4E05AC9CE47}" presName="tx1" presStyleLbl="revTx" presStyleIdx="3" presStyleCnt="4"/>
      <dgm:spPr/>
    </dgm:pt>
    <dgm:pt modelId="{56D2F188-049E-4C65-9611-197646FA1BDD}" type="pres">
      <dgm:prSet presAssocID="{DFB16426-02B7-4905-9A4E-B4E05AC9CE47}" presName="vert1" presStyleCnt="0"/>
      <dgm:spPr/>
    </dgm:pt>
  </dgm:ptLst>
  <dgm:cxnLst>
    <dgm:cxn modelId="{D2B20C12-D0D3-4EA9-AACB-43AE593BC4C2}" srcId="{F360C286-F055-4074-8A82-2280B4C1319D}" destId="{501B573A-BF5F-4C9E-AA3D-5A4D1E669122}" srcOrd="2" destOrd="0" parTransId="{7459564C-D3B7-4563-AB48-A6B04A4D3892}" sibTransId="{39B2C23E-8971-4D54-A6C1-FE59A689156D}"/>
    <dgm:cxn modelId="{DAF94521-9437-417C-A11E-B8B0C2D1908B}" type="presOf" srcId="{D13E1A36-F9A0-486A-9E87-6FB2BF88ACAA}" destId="{0E7D0B78-B630-45AF-9279-DDB4E507FC20}" srcOrd="0" destOrd="0" presId="urn:microsoft.com/office/officeart/2008/layout/LinedList"/>
    <dgm:cxn modelId="{E16CB525-621A-4720-B3B0-B02501562A22}" type="presOf" srcId="{DFB16426-02B7-4905-9A4E-B4E05AC9CE47}" destId="{0814BE26-E6EB-4C77-B07A-9EC404A62AF5}" srcOrd="0" destOrd="0" presId="urn:microsoft.com/office/officeart/2008/layout/LinedList"/>
    <dgm:cxn modelId="{5392205F-CD07-4110-B5FB-4C6F0E219FBB}" type="presOf" srcId="{F360C286-F055-4074-8A82-2280B4C1319D}" destId="{D0DDCF94-6DB8-44AE-AE55-BA8207DBCF73}" srcOrd="0" destOrd="0" presId="urn:microsoft.com/office/officeart/2008/layout/LinedList"/>
    <dgm:cxn modelId="{F309C75F-B6E1-41CD-84C7-657C7473A0F1}" type="presOf" srcId="{501B573A-BF5F-4C9E-AA3D-5A4D1E669122}" destId="{0B5129D9-18C4-49E2-9C4A-2D926F1B0CD6}" srcOrd="0" destOrd="0" presId="urn:microsoft.com/office/officeart/2008/layout/LinedList"/>
    <dgm:cxn modelId="{2DBDBE76-817F-4D9B-B132-320D74E1D797}" type="presOf" srcId="{13DCE613-584D-449C-B94B-F3FB30E2AE5E}" destId="{8992C99E-0929-4D4D-B979-A60787484A6A}" srcOrd="0" destOrd="0" presId="urn:microsoft.com/office/officeart/2008/layout/LinedList"/>
    <dgm:cxn modelId="{63BF4EAD-A29C-4735-8D4C-2D594F770D04}" srcId="{F360C286-F055-4074-8A82-2280B4C1319D}" destId="{DFB16426-02B7-4905-9A4E-B4E05AC9CE47}" srcOrd="3" destOrd="0" parTransId="{FDA0015C-F03B-4548-9943-BE9A81D695FD}" sibTransId="{AF3F1BCE-97A9-43F7-A3FA-D4A1C87E463A}"/>
    <dgm:cxn modelId="{BCEE6BC0-4443-4D7E-BEAB-6D3557919D92}" srcId="{F360C286-F055-4074-8A82-2280B4C1319D}" destId="{13DCE613-584D-449C-B94B-F3FB30E2AE5E}" srcOrd="0" destOrd="0" parTransId="{0CEBF7FE-3913-42BE-8A63-69E428E84CE7}" sibTransId="{52689AD6-546E-49FB-B4CF-6149BE6F9EB6}"/>
    <dgm:cxn modelId="{29B5DBDD-90B4-45A4-94E3-573099A03E21}" srcId="{F360C286-F055-4074-8A82-2280B4C1319D}" destId="{D13E1A36-F9A0-486A-9E87-6FB2BF88ACAA}" srcOrd="1" destOrd="0" parTransId="{E71846FB-24AC-4AD9-A069-8BF3EA925951}" sibTransId="{2CFBD5E8-E352-4101-8055-A8133337A7BE}"/>
    <dgm:cxn modelId="{52D88CB6-3CDE-491A-BA58-646EC733DC7E}" type="presParOf" srcId="{D0DDCF94-6DB8-44AE-AE55-BA8207DBCF73}" destId="{27ABF964-A7FE-4F16-873C-BA99706E14B5}" srcOrd="0" destOrd="0" presId="urn:microsoft.com/office/officeart/2008/layout/LinedList"/>
    <dgm:cxn modelId="{58AEC4C3-F914-4B2C-B614-B5FB0BE4BBD5}" type="presParOf" srcId="{D0DDCF94-6DB8-44AE-AE55-BA8207DBCF73}" destId="{6211F1FC-5821-4756-B42A-2E602E02709D}" srcOrd="1" destOrd="0" presId="urn:microsoft.com/office/officeart/2008/layout/LinedList"/>
    <dgm:cxn modelId="{B01EF7C5-5237-4F40-8A94-C3D4C947DC6E}" type="presParOf" srcId="{6211F1FC-5821-4756-B42A-2E602E02709D}" destId="{8992C99E-0929-4D4D-B979-A60787484A6A}" srcOrd="0" destOrd="0" presId="urn:microsoft.com/office/officeart/2008/layout/LinedList"/>
    <dgm:cxn modelId="{49D92F16-23D3-4716-87E4-2C5E1A4F8311}" type="presParOf" srcId="{6211F1FC-5821-4756-B42A-2E602E02709D}" destId="{EC1B9F88-036C-402D-9140-442C6045AAF4}" srcOrd="1" destOrd="0" presId="urn:microsoft.com/office/officeart/2008/layout/LinedList"/>
    <dgm:cxn modelId="{BBA75D2D-4821-45EC-B448-2AAB7DB90AD6}" type="presParOf" srcId="{D0DDCF94-6DB8-44AE-AE55-BA8207DBCF73}" destId="{A4960D59-DA1A-4425-965C-71B649DD853C}" srcOrd="2" destOrd="0" presId="urn:microsoft.com/office/officeart/2008/layout/LinedList"/>
    <dgm:cxn modelId="{10AB4768-BF87-47D2-B5BC-C1EBC8A2C302}" type="presParOf" srcId="{D0DDCF94-6DB8-44AE-AE55-BA8207DBCF73}" destId="{A7824AA8-D8B7-48C7-8A7A-C91F5F4BE6CE}" srcOrd="3" destOrd="0" presId="urn:microsoft.com/office/officeart/2008/layout/LinedList"/>
    <dgm:cxn modelId="{46E2D8B2-074F-43CB-BB46-9E4E79D95ED0}" type="presParOf" srcId="{A7824AA8-D8B7-48C7-8A7A-C91F5F4BE6CE}" destId="{0E7D0B78-B630-45AF-9279-DDB4E507FC20}" srcOrd="0" destOrd="0" presId="urn:microsoft.com/office/officeart/2008/layout/LinedList"/>
    <dgm:cxn modelId="{804E95E1-56C6-4697-A6D5-11464ADAD810}" type="presParOf" srcId="{A7824AA8-D8B7-48C7-8A7A-C91F5F4BE6CE}" destId="{89469904-B1DF-4FE6-99C4-3BAEB2AFAE1F}" srcOrd="1" destOrd="0" presId="urn:microsoft.com/office/officeart/2008/layout/LinedList"/>
    <dgm:cxn modelId="{CCA7E144-4332-4618-9D13-914BAD49DDEA}" type="presParOf" srcId="{D0DDCF94-6DB8-44AE-AE55-BA8207DBCF73}" destId="{E3001F2D-A100-4CC8-B931-5CAFFEE8EE63}" srcOrd="4" destOrd="0" presId="urn:microsoft.com/office/officeart/2008/layout/LinedList"/>
    <dgm:cxn modelId="{0BAA0EBA-7B9F-454F-984B-677FA7B191C0}" type="presParOf" srcId="{D0DDCF94-6DB8-44AE-AE55-BA8207DBCF73}" destId="{7282E72C-043A-4E4E-924F-8F66D35A14EC}" srcOrd="5" destOrd="0" presId="urn:microsoft.com/office/officeart/2008/layout/LinedList"/>
    <dgm:cxn modelId="{118F9404-53CA-4E8F-B59D-76E227F86057}" type="presParOf" srcId="{7282E72C-043A-4E4E-924F-8F66D35A14EC}" destId="{0B5129D9-18C4-49E2-9C4A-2D926F1B0CD6}" srcOrd="0" destOrd="0" presId="urn:microsoft.com/office/officeart/2008/layout/LinedList"/>
    <dgm:cxn modelId="{BB4C54A3-76FD-41E1-85BB-477B9F6E0AD4}" type="presParOf" srcId="{7282E72C-043A-4E4E-924F-8F66D35A14EC}" destId="{531C9DD0-A7D9-4248-BF6C-9EE0610886E0}" srcOrd="1" destOrd="0" presId="urn:microsoft.com/office/officeart/2008/layout/LinedList"/>
    <dgm:cxn modelId="{7D15125D-C904-4517-8957-C7A495AA2634}" type="presParOf" srcId="{D0DDCF94-6DB8-44AE-AE55-BA8207DBCF73}" destId="{98DEF5C2-9724-4FB9-AD0A-96B7F64049DC}" srcOrd="6" destOrd="0" presId="urn:microsoft.com/office/officeart/2008/layout/LinedList"/>
    <dgm:cxn modelId="{3009D8EF-DF7E-46FA-8A42-A13CA22D3DD0}" type="presParOf" srcId="{D0DDCF94-6DB8-44AE-AE55-BA8207DBCF73}" destId="{10C7411A-B990-4E4B-B2D5-21DBAE5D3A97}" srcOrd="7" destOrd="0" presId="urn:microsoft.com/office/officeart/2008/layout/LinedList"/>
    <dgm:cxn modelId="{55226694-021B-427E-B48F-E6C39354D87B}" type="presParOf" srcId="{10C7411A-B990-4E4B-B2D5-21DBAE5D3A97}" destId="{0814BE26-E6EB-4C77-B07A-9EC404A62AF5}" srcOrd="0" destOrd="0" presId="urn:microsoft.com/office/officeart/2008/layout/LinedList"/>
    <dgm:cxn modelId="{CD70750D-22A4-4CB7-9092-9263ECABE3A7}" type="presParOf" srcId="{10C7411A-B990-4E4B-B2D5-21DBAE5D3A97}" destId="{56D2F188-049E-4C65-9611-197646FA1B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1A286FA-68A1-473C-A40A-F9AFE06608F9}" type="doc">
      <dgm:prSet loTypeId="urn:microsoft.com/office/officeart/2005/8/layout/vList2" loCatId="list" qsTypeId="urn:microsoft.com/office/officeart/2005/8/quickstyle/simple3" qsCatId="simple" csTypeId="urn:microsoft.com/office/officeart/2005/8/colors/accent5_4" csCatId="accent5"/>
      <dgm:spPr/>
      <dgm:t>
        <a:bodyPr/>
        <a:lstStyle/>
        <a:p>
          <a:endParaRPr lang="en-US"/>
        </a:p>
      </dgm:t>
    </dgm:pt>
    <dgm:pt modelId="{BD1DFE22-6776-4BCE-8D3C-1936F7DF75CE}">
      <dgm:prSet/>
      <dgm:spPr/>
      <dgm:t>
        <a:bodyPr/>
        <a:lstStyle/>
        <a:p>
          <a:r>
            <a:rPr kumimoji="1" lang="en-US"/>
            <a:t>一共是R1,R2,R3三个可选区域，作者选了R3</a:t>
          </a:r>
          <a:endParaRPr lang="en-US"/>
        </a:p>
      </dgm:t>
    </dgm:pt>
    <dgm:pt modelId="{9A3816DA-7A8F-4037-AF12-51A7A69B39AA}" type="parTrans" cxnId="{CBC7CBDB-8B35-42BC-89F3-21F5C41EA338}">
      <dgm:prSet/>
      <dgm:spPr/>
      <dgm:t>
        <a:bodyPr/>
        <a:lstStyle/>
        <a:p>
          <a:endParaRPr lang="en-US"/>
        </a:p>
      </dgm:t>
    </dgm:pt>
    <dgm:pt modelId="{B7919C8A-065E-4FAC-B280-D5DF6DE0F215}" type="sibTrans" cxnId="{CBC7CBDB-8B35-42BC-89F3-21F5C41EA338}">
      <dgm:prSet/>
      <dgm:spPr/>
      <dgm:t>
        <a:bodyPr/>
        <a:lstStyle/>
        <a:p>
          <a:endParaRPr lang="en-US"/>
        </a:p>
      </dgm:t>
    </dgm:pt>
    <dgm:pt modelId="{013328F0-917F-47EF-808F-38AF1632F679}">
      <dgm:prSet/>
      <dgm:spPr/>
      <dgm:t>
        <a:bodyPr/>
        <a:lstStyle/>
        <a:p>
          <a:r>
            <a:rPr kumimoji="1" lang="en-US"/>
            <a:t>R1是额头，R2是鼻子下方，R3是左颧骨到右颧骨</a:t>
          </a:r>
          <a:endParaRPr lang="en-US"/>
        </a:p>
      </dgm:t>
    </dgm:pt>
    <dgm:pt modelId="{E6DD7E59-F8EE-4585-8A6E-483FCFF47291}" type="parTrans" cxnId="{17A64E3D-2699-4C30-83AB-4E40CCA725CC}">
      <dgm:prSet/>
      <dgm:spPr/>
      <dgm:t>
        <a:bodyPr/>
        <a:lstStyle/>
        <a:p>
          <a:endParaRPr lang="en-US"/>
        </a:p>
      </dgm:t>
    </dgm:pt>
    <dgm:pt modelId="{03256B95-8F4F-46D3-BCE0-6327D3034A15}" type="sibTrans" cxnId="{17A64E3D-2699-4C30-83AB-4E40CCA725CC}">
      <dgm:prSet/>
      <dgm:spPr/>
      <dgm:t>
        <a:bodyPr/>
        <a:lstStyle/>
        <a:p>
          <a:endParaRPr lang="en-US"/>
        </a:p>
      </dgm:t>
    </dgm:pt>
    <dgm:pt modelId="{4E8E9BA2-4367-46F0-983D-0A5B83586F98}">
      <dgm:prSet/>
      <dgm:spPr/>
      <dgm:t>
        <a:bodyPr/>
        <a:lstStyle/>
        <a:p>
          <a:r>
            <a:rPr kumimoji="1" lang="zh-CN"/>
            <a:t>选的位置太小，噪音干扰会放大</a:t>
          </a:r>
          <a:endParaRPr lang="en-US"/>
        </a:p>
      </dgm:t>
    </dgm:pt>
    <dgm:pt modelId="{1A33561C-2F7D-4988-A571-135EEA1BB4BA}" type="parTrans" cxnId="{09BAAF3A-98A1-4E8E-87EB-76C27BCD335E}">
      <dgm:prSet/>
      <dgm:spPr/>
      <dgm:t>
        <a:bodyPr/>
        <a:lstStyle/>
        <a:p>
          <a:endParaRPr lang="en-US"/>
        </a:p>
      </dgm:t>
    </dgm:pt>
    <dgm:pt modelId="{519B6804-E650-4B0F-B604-BF3F5E81EB23}" type="sibTrans" cxnId="{09BAAF3A-98A1-4E8E-87EB-76C27BCD335E}">
      <dgm:prSet/>
      <dgm:spPr/>
      <dgm:t>
        <a:bodyPr/>
        <a:lstStyle/>
        <a:p>
          <a:endParaRPr lang="en-US"/>
        </a:p>
      </dgm:t>
    </dgm:pt>
    <dgm:pt modelId="{525F185A-4F78-4EF9-BEBD-E7514A70B888}">
      <dgm:prSet/>
      <dgm:spPr/>
      <dgm:t>
        <a:bodyPr/>
        <a:lstStyle/>
        <a:p>
          <a:r>
            <a:rPr kumimoji="1" lang="zh-CN"/>
            <a:t>选的位置太大，皮下反射光的特征会被平均，导致细节被埋没</a:t>
          </a:r>
          <a:endParaRPr lang="en-US"/>
        </a:p>
      </dgm:t>
    </dgm:pt>
    <dgm:pt modelId="{FC746AEB-5EC5-4E53-89E6-81C4A93769AA}" type="parTrans" cxnId="{EA94D0C3-36E0-4E50-9123-A8C684C497B1}">
      <dgm:prSet/>
      <dgm:spPr/>
      <dgm:t>
        <a:bodyPr/>
        <a:lstStyle/>
        <a:p>
          <a:endParaRPr lang="en-US"/>
        </a:p>
      </dgm:t>
    </dgm:pt>
    <dgm:pt modelId="{800142F3-DC10-4B3A-9588-600C5D82F78D}" type="sibTrans" cxnId="{EA94D0C3-36E0-4E50-9123-A8C684C497B1}">
      <dgm:prSet/>
      <dgm:spPr/>
      <dgm:t>
        <a:bodyPr/>
        <a:lstStyle/>
        <a:p>
          <a:endParaRPr lang="en-US"/>
        </a:p>
      </dgm:t>
    </dgm:pt>
    <dgm:pt modelId="{E1D54DB4-0450-4482-8E91-CAC6A9ECD54C}" type="pres">
      <dgm:prSet presAssocID="{71A286FA-68A1-473C-A40A-F9AFE06608F9}" presName="linear" presStyleCnt="0">
        <dgm:presLayoutVars>
          <dgm:animLvl val="lvl"/>
          <dgm:resizeHandles val="exact"/>
        </dgm:presLayoutVars>
      </dgm:prSet>
      <dgm:spPr/>
    </dgm:pt>
    <dgm:pt modelId="{FD0D120C-9AF1-46D9-9686-97DDF61E1FFB}" type="pres">
      <dgm:prSet presAssocID="{BD1DFE22-6776-4BCE-8D3C-1936F7DF75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4E22654-360B-4265-BB73-02CE406D007A}" type="pres">
      <dgm:prSet presAssocID="{B7919C8A-065E-4FAC-B280-D5DF6DE0F215}" presName="spacer" presStyleCnt="0"/>
      <dgm:spPr/>
    </dgm:pt>
    <dgm:pt modelId="{78E6EF0D-3D00-47E9-A7CB-2EC25FA8AB4B}" type="pres">
      <dgm:prSet presAssocID="{013328F0-917F-47EF-808F-38AF1632F67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B9A2496-0160-4035-8EF3-197A25E26216}" type="pres">
      <dgm:prSet presAssocID="{03256B95-8F4F-46D3-BCE0-6327D3034A15}" presName="spacer" presStyleCnt="0"/>
      <dgm:spPr/>
    </dgm:pt>
    <dgm:pt modelId="{A8524FDA-65CB-4AC7-AB2E-E144A2827783}" type="pres">
      <dgm:prSet presAssocID="{4E8E9BA2-4367-46F0-983D-0A5B83586F9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C264DDE-9B92-46C9-850A-5BBDC47987EB}" type="pres">
      <dgm:prSet presAssocID="{519B6804-E650-4B0F-B604-BF3F5E81EB23}" presName="spacer" presStyleCnt="0"/>
      <dgm:spPr/>
    </dgm:pt>
    <dgm:pt modelId="{CE3AEBA8-702C-4713-8A7F-13FC2DCDAE49}" type="pres">
      <dgm:prSet presAssocID="{525F185A-4F78-4EF9-BEBD-E7514A70B88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CB7140C-711D-4F62-B4CD-E0827B043181}" type="presOf" srcId="{71A286FA-68A1-473C-A40A-F9AFE06608F9}" destId="{E1D54DB4-0450-4482-8E91-CAC6A9ECD54C}" srcOrd="0" destOrd="0" presId="urn:microsoft.com/office/officeart/2005/8/layout/vList2"/>
    <dgm:cxn modelId="{09BAAF3A-98A1-4E8E-87EB-76C27BCD335E}" srcId="{71A286FA-68A1-473C-A40A-F9AFE06608F9}" destId="{4E8E9BA2-4367-46F0-983D-0A5B83586F98}" srcOrd="2" destOrd="0" parTransId="{1A33561C-2F7D-4988-A571-135EEA1BB4BA}" sibTransId="{519B6804-E650-4B0F-B604-BF3F5E81EB23}"/>
    <dgm:cxn modelId="{17A64E3D-2699-4C30-83AB-4E40CCA725CC}" srcId="{71A286FA-68A1-473C-A40A-F9AFE06608F9}" destId="{013328F0-917F-47EF-808F-38AF1632F679}" srcOrd="1" destOrd="0" parTransId="{E6DD7E59-F8EE-4585-8A6E-483FCFF47291}" sibTransId="{03256B95-8F4F-46D3-BCE0-6327D3034A15}"/>
    <dgm:cxn modelId="{CD2E4471-6858-48C2-8E75-B0666EA46C4C}" type="presOf" srcId="{BD1DFE22-6776-4BCE-8D3C-1936F7DF75CE}" destId="{FD0D120C-9AF1-46D9-9686-97DDF61E1FFB}" srcOrd="0" destOrd="0" presId="urn:microsoft.com/office/officeart/2005/8/layout/vList2"/>
    <dgm:cxn modelId="{EB28548A-CA07-4B1F-A139-5CA4AC5DC0E7}" type="presOf" srcId="{525F185A-4F78-4EF9-BEBD-E7514A70B888}" destId="{CE3AEBA8-702C-4713-8A7F-13FC2DCDAE49}" srcOrd="0" destOrd="0" presId="urn:microsoft.com/office/officeart/2005/8/layout/vList2"/>
    <dgm:cxn modelId="{EA94D0C3-36E0-4E50-9123-A8C684C497B1}" srcId="{71A286FA-68A1-473C-A40A-F9AFE06608F9}" destId="{525F185A-4F78-4EF9-BEBD-E7514A70B888}" srcOrd="3" destOrd="0" parTransId="{FC746AEB-5EC5-4E53-89E6-81C4A93769AA}" sibTransId="{800142F3-DC10-4B3A-9588-600C5D82F78D}"/>
    <dgm:cxn modelId="{CBC7CBDB-8B35-42BC-89F3-21F5C41EA338}" srcId="{71A286FA-68A1-473C-A40A-F9AFE06608F9}" destId="{BD1DFE22-6776-4BCE-8D3C-1936F7DF75CE}" srcOrd="0" destOrd="0" parTransId="{9A3816DA-7A8F-4037-AF12-51A7A69B39AA}" sibTransId="{B7919C8A-065E-4FAC-B280-D5DF6DE0F215}"/>
    <dgm:cxn modelId="{F1F808DF-27ED-4D13-B03C-32766232B1BB}" type="presOf" srcId="{013328F0-917F-47EF-808F-38AF1632F679}" destId="{78E6EF0D-3D00-47E9-A7CB-2EC25FA8AB4B}" srcOrd="0" destOrd="0" presId="urn:microsoft.com/office/officeart/2005/8/layout/vList2"/>
    <dgm:cxn modelId="{DADDF9FD-C42C-4505-B8AC-7CE256022AE5}" type="presOf" srcId="{4E8E9BA2-4367-46F0-983D-0A5B83586F98}" destId="{A8524FDA-65CB-4AC7-AB2E-E144A2827783}" srcOrd="0" destOrd="0" presId="urn:microsoft.com/office/officeart/2005/8/layout/vList2"/>
    <dgm:cxn modelId="{F6C2A734-D40C-49F9-A063-AEE66DBDC398}" type="presParOf" srcId="{E1D54DB4-0450-4482-8E91-CAC6A9ECD54C}" destId="{FD0D120C-9AF1-46D9-9686-97DDF61E1FFB}" srcOrd="0" destOrd="0" presId="urn:microsoft.com/office/officeart/2005/8/layout/vList2"/>
    <dgm:cxn modelId="{1B000C5A-4B62-4936-B781-7C9F12C79045}" type="presParOf" srcId="{E1D54DB4-0450-4482-8E91-CAC6A9ECD54C}" destId="{C4E22654-360B-4265-BB73-02CE406D007A}" srcOrd="1" destOrd="0" presId="urn:microsoft.com/office/officeart/2005/8/layout/vList2"/>
    <dgm:cxn modelId="{BE4AE0D6-614A-43B4-94DB-EB21D1F56DCD}" type="presParOf" srcId="{E1D54DB4-0450-4482-8E91-CAC6A9ECD54C}" destId="{78E6EF0D-3D00-47E9-A7CB-2EC25FA8AB4B}" srcOrd="2" destOrd="0" presId="urn:microsoft.com/office/officeart/2005/8/layout/vList2"/>
    <dgm:cxn modelId="{FEE59BED-28FB-47DD-9A15-E79776820D20}" type="presParOf" srcId="{E1D54DB4-0450-4482-8E91-CAC6A9ECD54C}" destId="{DB9A2496-0160-4035-8EF3-197A25E26216}" srcOrd="3" destOrd="0" presId="urn:microsoft.com/office/officeart/2005/8/layout/vList2"/>
    <dgm:cxn modelId="{6A601BC8-4727-40FD-A635-833E87ACFBFC}" type="presParOf" srcId="{E1D54DB4-0450-4482-8E91-CAC6A9ECD54C}" destId="{A8524FDA-65CB-4AC7-AB2E-E144A2827783}" srcOrd="4" destOrd="0" presId="urn:microsoft.com/office/officeart/2005/8/layout/vList2"/>
    <dgm:cxn modelId="{9F5C5889-213B-4C95-90B2-34BC15FCD2C8}" type="presParOf" srcId="{E1D54DB4-0450-4482-8E91-CAC6A9ECD54C}" destId="{3C264DDE-9B92-46C9-850A-5BBDC47987EB}" srcOrd="5" destOrd="0" presId="urn:microsoft.com/office/officeart/2005/8/layout/vList2"/>
    <dgm:cxn modelId="{93AAAB2D-786A-49DC-BE5B-C3E714F40D2E}" type="presParOf" srcId="{E1D54DB4-0450-4482-8E91-CAC6A9ECD54C}" destId="{CE3AEBA8-702C-4713-8A7F-13FC2DCDAE4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DDBF33-4EDF-4330-AA31-755772D0F8DF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A80D60E5-EEB9-4C83-9F2B-12471E7CD87B}">
      <dgm:prSet/>
      <dgm:spPr/>
      <dgm:t>
        <a:bodyPr/>
        <a:lstStyle/>
        <a:p>
          <a:r>
            <a:rPr lang="en-US"/>
            <a:t>FaceHeart </a:t>
          </a:r>
          <a:r>
            <a:rPr lang="ja-JP"/>
            <a:t>系统进行面部识别时同时启动前后置摄像头，并行获取脸部特征和手指光电心跳反应。同时拍摄脸和手指。</a:t>
          </a:r>
          <a:endParaRPr lang="en-US"/>
        </a:p>
      </dgm:t>
    </dgm:pt>
    <dgm:pt modelId="{2650BD23-3EFB-4D49-BB54-F0543111EC47}" type="parTrans" cxnId="{3A7BB41D-D678-42C2-A62C-9AB506DE5A79}">
      <dgm:prSet/>
      <dgm:spPr/>
      <dgm:t>
        <a:bodyPr/>
        <a:lstStyle/>
        <a:p>
          <a:endParaRPr lang="en-US"/>
        </a:p>
      </dgm:t>
    </dgm:pt>
    <dgm:pt modelId="{50EF1662-F432-4CCE-B18D-9BE6AE2A53E3}" type="sibTrans" cxnId="{3A7BB41D-D678-42C2-A62C-9AB506DE5A79}">
      <dgm:prSet/>
      <dgm:spPr/>
      <dgm:t>
        <a:bodyPr/>
        <a:lstStyle/>
        <a:p>
          <a:endParaRPr lang="en-US"/>
        </a:p>
      </dgm:t>
    </dgm:pt>
    <dgm:pt modelId="{C4CC16BF-A328-4237-8148-E25009B61445}">
      <dgm:prSet/>
      <dgm:spPr/>
      <dgm:t>
        <a:bodyPr/>
        <a:lstStyle/>
        <a:p>
          <a:r>
            <a:rPr lang="ja-JP"/>
            <a:t>photoplethysmography (PPG) 体积描记</a:t>
          </a:r>
          <a:endParaRPr lang="en-US"/>
        </a:p>
      </dgm:t>
    </dgm:pt>
    <dgm:pt modelId="{7A756179-0D4F-4B43-89A0-A136D6D17F0B}" type="parTrans" cxnId="{B7A3EBCB-49D9-42C1-9B2B-5991270E538C}">
      <dgm:prSet/>
      <dgm:spPr/>
      <dgm:t>
        <a:bodyPr/>
        <a:lstStyle/>
        <a:p>
          <a:endParaRPr lang="en-US"/>
        </a:p>
      </dgm:t>
    </dgm:pt>
    <dgm:pt modelId="{5680F502-C504-4B61-9CF4-C3A07C1320CC}" type="sibTrans" cxnId="{B7A3EBCB-49D9-42C1-9B2B-5991270E538C}">
      <dgm:prSet/>
      <dgm:spPr/>
      <dgm:t>
        <a:bodyPr/>
        <a:lstStyle/>
        <a:p>
          <a:endParaRPr lang="en-US"/>
        </a:p>
      </dgm:t>
    </dgm:pt>
    <dgm:pt modelId="{DFF5B21C-A8D5-4576-B565-5F8518163547}">
      <dgm:prSet/>
      <dgm:spPr/>
      <dgm:t>
        <a:bodyPr/>
        <a:lstStyle/>
        <a:p>
          <a:r>
            <a:rPr lang="ja-JP"/>
            <a:t>说白了，就是精确探测脸和手指的体积特征，随着心跳反应，脸和手指的体积会有细微变化，这个变化的频率应该是高度重合的。另外，因为这个指标和心脏有联系，因此相当难以伪造。</a:t>
          </a:r>
          <a:endParaRPr lang="en-US"/>
        </a:p>
      </dgm:t>
    </dgm:pt>
    <dgm:pt modelId="{7B75CB59-E839-46DB-A671-73CE861FFA7E}" type="parTrans" cxnId="{3B614A5D-0F35-4258-8AB9-7E47EE5D5D53}">
      <dgm:prSet/>
      <dgm:spPr/>
      <dgm:t>
        <a:bodyPr/>
        <a:lstStyle/>
        <a:p>
          <a:endParaRPr lang="en-US"/>
        </a:p>
      </dgm:t>
    </dgm:pt>
    <dgm:pt modelId="{A02A8B5C-EAFE-4FC7-9C80-C578F7387A99}" type="sibTrans" cxnId="{3B614A5D-0F35-4258-8AB9-7E47EE5D5D53}">
      <dgm:prSet/>
      <dgm:spPr/>
      <dgm:t>
        <a:bodyPr/>
        <a:lstStyle/>
        <a:p>
          <a:endParaRPr lang="en-US"/>
        </a:p>
      </dgm:t>
    </dgm:pt>
    <dgm:pt modelId="{38CEF0E6-7EB3-4560-B2D4-062F4D1DE55B}">
      <dgm:prSet/>
      <dgm:spPr/>
      <dgm:t>
        <a:bodyPr/>
        <a:lstStyle/>
        <a:p>
          <a:r>
            <a:rPr lang="ja-JP"/>
            <a:t>采集到数据之后，使用一些轻度的机器学习，用来进行验证处理</a:t>
          </a:r>
          <a:endParaRPr lang="en-US"/>
        </a:p>
      </dgm:t>
    </dgm:pt>
    <dgm:pt modelId="{FC083302-312C-4EC6-A6BD-FD581506F648}" type="parTrans" cxnId="{9EE21085-55CC-4428-AA72-D28885C629E8}">
      <dgm:prSet/>
      <dgm:spPr/>
      <dgm:t>
        <a:bodyPr/>
        <a:lstStyle/>
        <a:p>
          <a:endParaRPr lang="en-US"/>
        </a:p>
      </dgm:t>
    </dgm:pt>
    <dgm:pt modelId="{05B24076-C9A4-46DC-9EB3-E9EFB73534C2}" type="sibTrans" cxnId="{9EE21085-55CC-4428-AA72-D28885C629E8}">
      <dgm:prSet/>
      <dgm:spPr/>
      <dgm:t>
        <a:bodyPr/>
        <a:lstStyle/>
        <a:p>
          <a:endParaRPr lang="en-US"/>
        </a:p>
      </dgm:t>
    </dgm:pt>
    <dgm:pt modelId="{6EA091BB-1984-49EB-8EBF-3E82F7CA867B}" type="pres">
      <dgm:prSet presAssocID="{F2DDBF33-4EDF-4330-AA31-755772D0F8DF}" presName="vert0" presStyleCnt="0">
        <dgm:presLayoutVars>
          <dgm:dir/>
          <dgm:animOne val="branch"/>
          <dgm:animLvl val="lvl"/>
        </dgm:presLayoutVars>
      </dgm:prSet>
      <dgm:spPr/>
    </dgm:pt>
    <dgm:pt modelId="{C7D92FE7-CDF2-4790-BB11-14B613CB5F90}" type="pres">
      <dgm:prSet presAssocID="{A80D60E5-EEB9-4C83-9F2B-12471E7CD87B}" presName="thickLine" presStyleLbl="alignNode1" presStyleIdx="0" presStyleCnt="4"/>
      <dgm:spPr/>
    </dgm:pt>
    <dgm:pt modelId="{661260DF-9223-4843-BC80-0457795BF1E3}" type="pres">
      <dgm:prSet presAssocID="{A80D60E5-EEB9-4C83-9F2B-12471E7CD87B}" presName="horz1" presStyleCnt="0"/>
      <dgm:spPr/>
    </dgm:pt>
    <dgm:pt modelId="{8B9D21EE-E8A7-4EFF-A5D8-C538582F1761}" type="pres">
      <dgm:prSet presAssocID="{A80D60E5-EEB9-4C83-9F2B-12471E7CD87B}" presName="tx1" presStyleLbl="revTx" presStyleIdx="0" presStyleCnt="4"/>
      <dgm:spPr/>
    </dgm:pt>
    <dgm:pt modelId="{1E109289-8304-4349-85A7-C9970DF4B62D}" type="pres">
      <dgm:prSet presAssocID="{A80D60E5-EEB9-4C83-9F2B-12471E7CD87B}" presName="vert1" presStyleCnt="0"/>
      <dgm:spPr/>
    </dgm:pt>
    <dgm:pt modelId="{BA0ADBC8-069F-4782-909B-0163C8BC1CF1}" type="pres">
      <dgm:prSet presAssocID="{C4CC16BF-A328-4237-8148-E25009B61445}" presName="thickLine" presStyleLbl="alignNode1" presStyleIdx="1" presStyleCnt="4"/>
      <dgm:spPr/>
    </dgm:pt>
    <dgm:pt modelId="{40A26206-5839-4210-8D5B-B0E0954D1A7B}" type="pres">
      <dgm:prSet presAssocID="{C4CC16BF-A328-4237-8148-E25009B61445}" presName="horz1" presStyleCnt="0"/>
      <dgm:spPr/>
    </dgm:pt>
    <dgm:pt modelId="{84909259-53EE-4B8F-B00B-D607972C5E89}" type="pres">
      <dgm:prSet presAssocID="{C4CC16BF-A328-4237-8148-E25009B61445}" presName="tx1" presStyleLbl="revTx" presStyleIdx="1" presStyleCnt="4"/>
      <dgm:spPr/>
    </dgm:pt>
    <dgm:pt modelId="{64604FF2-B3A3-4DC5-97B9-BF0B0A599D89}" type="pres">
      <dgm:prSet presAssocID="{C4CC16BF-A328-4237-8148-E25009B61445}" presName="vert1" presStyleCnt="0"/>
      <dgm:spPr/>
    </dgm:pt>
    <dgm:pt modelId="{0F5CB4CD-F09E-4105-910D-24AE1EA6B7D3}" type="pres">
      <dgm:prSet presAssocID="{DFF5B21C-A8D5-4576-B565-5F8518163547}" presName="thickLine" presStyleLbl="alignNode1" presStyleIdx="2" presStyleCnt="4"/>
      <dgm:spPr/>
    </dgm:pt>
    <dgm:pt modelId="{9D455E95-7A8D-4F2D-B797-CE949807D8AD}" type="pres">
      <dgm:prSet presAssocID="{DFF5B21C-A8D5-4576-B565-5F8518163547}" presName="horz1" presStyleCnt="0"/>
      <dgm:spPr/>
    </dgm:pt>
    <dgm:pt modelId="{117C4962-7C7A-4286-9525-AC5F5B344858}" type="pres">
      <dgm:prSet presAssocID="{DFF5B21C-A8D5-4576-B565-5F8518163547}" presName="tx1" presStyleLbl="revTx" presStyleIdx="2" presStyleCnt="4"/>
      <dgm:spPr/>
    </dgm:pt>
    <dgm:pt modelId="{3C9C2EE4-A1B4-4B58-A8CE-B8A9D110B175}" type="pres">
      <dgm:prSet presAssocID="{DFF5B21C-A8D5-4576-B565-5F8518163547}" presName="vert1" presStyleCnt="0"/>
      <dgm:spPr/>
    </dgm:pt>
    <dgm:pt modelId="{A38362D0-F0A0-4E44-A7E4-B34DAE95E07C}" type="pres">
      <dgm:prSet presAssocID="{38CEF0E6-7EB3-4560-B2D4-062F4D1DE55B}" presName="thickLine" presStyleLbl="alignNode1" presStyleIdx="3" presStyleCnt="4"/>
      <dgm:spPr/>
    </dgm:pt>
    <dgm:pt modelId="{A2B70DE4-F002-4C7E-A7E6-A99EDEC46663}" type="pres">
      <dgm:prSet presAssocID="{38CEF0E6-7EB3-4560-B2D4-062F4D1DE55B}" presName="horz1" presStyleCnt="0"/>
      <dgm:spPr/>
    </dgm:pt>
    <dgm:pt modelId="{DFAFA007-7335-451E-A069-FB4A70B0E36B}" type="pres">
      <dgm:prSet presAssocID="{38CEF0E6-7EB3-4560-B2D4-062F4D1DE55B}" presName="tx1" presStyleLbl="revTx" presStyleIdx="3" presStyleCnt="4"/>
      <dgm:spPr/>
    </dgm:pt>
    <dgm:pt modelId="{D879030A-FE4E-44F7-BDF4-85C132500DDE}" type="pres">
      <dgm:prSet presAssocID="{38CEF0E6-7EB3-4560-B2D4-062F4D1DE55B}" presName="vert1" presStyleCnt="0"/>
      <dgm:spPr/>
    </dgm:pt>
  </dgm:ptLst>
  <dgm:cxnLst>
    <dgm:cxn modelId="{B9CA0F12-3DCE-4341-8DB2-95C1E8188C5D}" type="presOf" srcId="{A80D60E5-EEB9-4C83-9F2B-12471E7CD87B}" destId="{8B9D21EE-E8A7-4EFF-A5D8-C538582F1761}" srcOrd="0" destOrd="0" presId="urn:microsoft.com/office/officeart/2008/layout/LinedList"/>
    <dgm:cxn modelId="{3A7BB41D-D678-42C2-A62C-9AB506DE5A79}" srcId="{F2DDBF33-4EDF-4330-AA31-755772D0F8DF}" destId="{A80D60E5-EEB9-4C83-9F2B-12471E7CD87B}" srcOrd="0" destOrd="0" parTransId="{2650BD23-3EFB-4D49-BB54-F0543111EC47}" sibTransId="{50EF1662-F432-4CCE-B18D-9BE6AE2A53E3}"/>
    <dgm:cxn modelId="{A46BF333-B362-4BB1-AF0F-C44423E0250F}" type="presOf" srcId="{38CEF0E6-7EB3-4560-B2D4-062F4D1DE55B}" destId="{DFAFA007-7335-451E-A069-FB4A70B0E36B}" srcOrd="0" destOrd="0" presId="urn:microsoft.com/office/officeart/2008/layout/LinedList"/>
    <dgm:cxn modelId="{3D728B35-F79C-4E13-99D9-0D1DDC869EDB}" type="presOf" srcId="{C4CC16BF-A328-4237-8148-E25009B61445}" destId="{84909259-53EE-4B8F-B00B-D607972C5E89}" srcOrd="0" destOrd="0" presId="urn:microsoft.com/office/officeart/2008/layout/LinedList"/>
    <dgm:cxn modelId="{3B614A5D-0F35-4258-8AB9-7E47EE5D5D53}" srcId="{F2DDBF33-4EDF-4330-AA31-755772D0F8DF}" destId="{DFF5B21C-A8D5-4576-B565-5F8518163547}" srcOrd="2" destOrd="0" parTransId="{7B75CB59-E839-46DB-A671-73CE861FFA7E}" sibTransId="{A02A8B5C-EAFE-4FC7-9C80-C578F7387A99}"/>
    <dgm:cxn modelId="{64F9D769-35E0-41C6-818C-22E896E2759F}" type="presOf" srcId="{F2DDBF33-4EDF-4330-AA31-755772D0F8DF}" destId="{6EA091BB-1984-49EB-8EBF-3E82F7CA867B}" srcOrd="0" destOrd="0" presId="urn:microsoft.com/office/officeart/2008/layout/LinedList"/>
    <dgm:cxn modelId="{9EE21085-55CC-4428-AA72-D28885C629E8}" srcId="{F2DDBF33-4EDF-4330-AA31-755772D0F8DF}" destId="{38CEF0E6-7EB3-4560-B2D4-062F4D1DE55B}" srcOrd="3" destOrd="0" parTransId="{FC083302-312C-4EC6-A6BD-FD581506F648}" sibTransId="{05B24076-C9A4-46DC-9EB3-E9EFB73534C2}"/>
    <dgm:cxn modelId="{B1248195-5F05-4EA2-B2F5-EEEEE29B2BC4}" type="presOf" srcId="{DFF5B21C-A8D5-4576-B565-5F8518163547}" destId="{117C4962-7C7A-4286-9525-AC5F5B344858}" srcOrd="0" destOrd="0" presId="urn:microsoft.com/office/officeart/2008/layout/LinedList"/>
    <dgm:cxn modelId="{B7A3EBCB-49D9-42C1-9B2B-5991270E538C}" srcId="{F2DDBF33-4EDF-4330-AA31-755772D0F8DF}" destId="{C4CC16BF-A328-4237-8148-E25009B61445}" srcOrd="1" destOrd="0" parTransId="{7A756179-0D4F-4B43-89A0-A136D6D17F0B}" sibTransId="{5680F502-C504-4B61-9CF4-C3A07C1320CC}"/>
    <dgm:cxn modelId="{B0062E13-AFEF-49B9-B9F3-8C8AA3BC87FB}" type="presParOf" srcId="{6EA091BB-1984-49EB-8EBF-3E82F7CA867B}" destId="{C7D92FE7-CDF2-4790-BB11-14B613CB5F90}" srcOrd="0" destOrd="0" presId="urn:microsoft.com/office/officeart/2008/layout/LinedList"/>
    <dgm:cxn modelId="{9EA6EF33-B2F1-40D6-ADD8-78AFA48A98B9}" type="presParOf" srcId="{6EA091BB-1984-49EB-8EBF-3E82F7CA867B}" destId="{661260DF-9223-4843-BC80-0457795BF1E3}" srcOrd="1" destOrd="0" presId="urn:microsoft.com/office/officeart/2008/layout/LinedList"/>
    <dgm:cxn modelId="{E540B1B8-1E20-476D-A8BB-D30377FAA26A}" type="presParOf" srcId="{661260DF-9223-4843-BC80-0457795BF1E3}" destId="{8B9D21EE-E8A7-4EFF-A5D8-C538582F1761}" srcOrd="0" destOrd="0" presId="urn:microsoft.com/office/officeart/2008/layout/LinedList"/>
    <dgm:cxn modelId="{58EB2551-DFF0-402B-A7BB-7A8C87CF9DE1}" type="presParOf" srcId="{661260DF-9223-4843-BC80-0457795BF1E3}" destId="{1E109289-8304-4349-85A7-C9970DF4B62D}" srcOrd="1" destOrd="0" presId="urn:microsoft.com/office/officeart/2008/layout/LinedList"/>
    <dgm:cxn modelId="{5DCBB91D-783E-4F43-803C-6C6CAEFD5CDD}" type="presParOf" srcId="{6EA091BB-1984-49EB-8EBF-3E82F7CA867B}" destId="{BA0ADBC8-069F-4782-909B-0163C8BC1CF1}" srcOrd="2" destOrd="0" presId="urn:microsoft.com/office/officeart/2008/layout/LinedList"/>
    <dgm:cxn modelId="{CCF6BFF5-BC4E-4E3E-947D-170BF05482E1}" type="presParOf" srcId="{6EA091BB-1984-49EB-8EBF-3E82F7CA867B}" destId="{40A26206-5839-4210-8D5B-B0E0954D1A7B}" srcOrd="3" destOrd="0" presId="urn:microsoft.com/office/officeart/2008/layout/LinedList"/>
    <dgm:cxn modelId="{02086003-041B-4ED6-A394-95207593CCF1}" type="presParOf" srcId="{40A26206-5839-4210-8D5B-B0E0954D1A7B}" destId="{84909259-53EE-4B8F-B00B-D607972C5E89}" srcOrd="0" destOrd="0" presId="urn:microsoft.com/office/officeart/2008/layout/LinedList"/>
    <dgm:cxn modelId="{2AB22AD9-9A72-49BF-8ED6-8CBF26BE6B24}" type="presParOf" srcId="{40A26206-5839-4210-8D5B-B0E0954D1A7B}" destId="{64604FF2-B3A3-4DC5-97B9-BF0B0A599D89}" srcOrd="1" destOrd="0" presId="urn:microsoft.com/office/officeart/2008/layout/LinedList"/>
    <dgm:cxn modelId="{5332356B-F24D-4399-8FDD-F8669FDAA6BE}" type="presParOf" srcId="{6EA091BB-1984-49EB-8EBF-3E82F7CA867B}" destId="{0F5CB4CD-F09E-4105-910D-24AE1EA6B7D3}" srcOrd="4" destOrd="0" presId="urn:microsoft.com/office/officeart/2008/layout/LinedList"/>
    <dgm:cxn modelId="{7D6AF974-8479-4902-9137-25AC50F43499}" type="presParOf" srcId="{6EA091BB-1984-49EB-8EBF-3E82F7CA867B}" destId="{9D455E95-7A8D-4F2D-B797-CE949807D8AD}" srcOrd="5" destOrd="0" presId="urn:microsoft.com/office/officeart/2008/layout/LinedList"/>
    <dgm:cxn modelId="{B178E23A-8777-4D47-B9FB-424AAD8E3591}" type="presParOf" srcId="{9D455E95-7A8D-4F2D-B797-CE949807D8AD}" destId="{117C4962-7C7A-4286-9525-AC5F5B344858}" srcOrd="0" destOrd="0" presId="urn:microsoft.com/office/officeart/2008/layout/LinedList"/>
    <dgm:cxn modelId="{FE5B22CE-6F70-4FA9-8C58-9B7F1C26B2EC}" type="presParOf" srcId="{9D455E95-7A8D-4F2D-B797-CE949807D8AD}" destId="{3C9C2EE4-A1B4-4B58-A8CE-B8A9D110B175}" srcOrd="1" destOrd="0" presId="urn:microsoft.com/office/officeart/2008/layout/LinedList"/>
    <dgm:cxn modelId="{305F0CDA-83EE-4BDF-842D-6B8A23479F8F}" type="presParOf" srcId="{6EA091BB-1984-49EB-8EBF-3E82F7CA867B}" destId="{A38362D0-F0A0-4E44-A7E4-B34DAE95E07C}" srcOrd="6" destOrd="0" presId="urn:microsoft.com/office/officeart/2008/layout/LinedList"/>
    <dgm:cxn modelId="{3D0D7A2A-B0EC-412B-B057-61CCBC725A9B}" type="presParOf" srcId="{6EA091BB-1984-49EB-8EBF-3E82F7CA867B}" destId="{A2B70DE4-F002-4C7E-A7E6-A99EDEC46663}" srcOrd="7" destOrd="0" presId="urn:microsoft.com/office/officeart/2008/layout/LinedList"/>
    <dgm:cxn modelId="{C277CA95-ABC2-4C60-9BA1-49E97106FFE0}" type="presParOf" srcId="{A2B70DE4-F002-4C7E-A7E6-A99EDEC46663}" destId="{DFAFA007-7335-451E-A069-FB4A70B0E36B}" srcOrd="0" destOrd="0" presId="urn:microsoft.com/office/officeart/2008/layout/LinedList"/>
    <dgm:cxn modelId="{7BEF9A01-C00A-40BB-88BE-BD9BAB9AA56F}" type="presParOf" srcId="{A2B70DE4-F002-4C7E-A7E6-A99EDEC46663}" destId="{D879030A-FE4E-44F7-BDF4-85C132500DD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268495-2CFE-41F5-85B8-639C9F54200B}" type="doc">
      <dgm:prSet loTypeId="urn:microsoft.com/office/officeart/2005/8/layout/vList2" loCatId="list" qsTypeId="urn:microsoft.com/office/officeart/2005/8/quickstyle/simple3" qsCatId="simple" csTypeId="urn:microsoft.com/office/officeart/2005/8/colors/accent6_3" csCatId="accent6"/>
      <dgm:spPr/>
      <dgm:t>
        <a:bodyPr/>
        <a:lstStyle/>
        <a:p>
          <a:endParaRPr lang="en-US"/>
        </a:p>
      </dgm:t>
    </dgm:pt>
    <dgm:pt modelId="{9F03AC8D-ED1A-4D8E-A16B-2C71FC6668E5}">
      <dgm:prSet/>
      <dgm:spPr/>
      <dgm:t>
        <a:bodyPr/>
        <a:lstStyle/>
        <a:p>
          <a:r>
            <a:rPr lang="en-US"/>
            <a:t>Section II introduces the background of camera-based PPG.</a:t>
          </a:r>
        </a:p>
      </dgm:t>
    </dgm:pt>
    <dgm:pt modelId="{81E42C20-4402-4BD5-8496-6034C79BF19C}" type="parTrans" cxnId="{398CB847-E6B7-446B-8BA2-EAAF85838BEF}">
      <dgm:prSet/>
      <dgm:spPr/>
      <dgm:t>
        <a:bodyPr/>
        <a:lstStyle/>
        <a:p>
          <a:endParaRPr lang="en-US"/>
        </a:p>
      </dgm:t>
    </dgm:pt>
    <dgm:pt modelId="{E58396C6-0BCB-4DDE-8273-FD193F5994B9}" type="sibTrans" cxnId="{398CB847-E6B7-446B-8BA2-EAAF85838BEF}">
      <dgm:prSet/>
      <dgm:spPr/>
      <dgm:t>
        <a:bodyPr/>
        <a:lstStyle/>
        <a:p>
          <a:endParaRPr lang="en-US"/>
        </a:p>
      </dgm:t>
    </dgm:pt>
    <dgm:pt modelId="{8C528064-5E9B-4A8E-B515-E34CBDC19FA5}">
      <dgm:prSet/>
      <dgm:spPr/>
      <dgm:t>
        <a:bodyPr/>
        <a:lstStyle/>
        <a:p>
          <a:r>
            <a:rPr lang="en-US"/>
            <a:t>Section III details the FaceHeart design. </a:t>
          </a:r>
        </a:p>
      </dgm:t>
    </dgm:pt>
    <dgm:pt modelId="{7FD4FCBA-1F03-4961-B899-78C583CD6800}" type="parTrans" cxnId="{33A67375-5649-4B3A-8CDA-6D06ED48ACE5}">
      <dgm:prSet/>
      <dgm:spPr/>
      <dgm:t>
        <a:bodyPr/>
        <a:lstStyle/>
        <a:p>
          <a:endParaRPr lang="en-US"/>
        </a:p>
      </dgm:t>
    </dgm:pt>
    <dgm:pt modelId="{2C21D8F5-5DCA-4925-A962-A4AEDCD4E3F8}" type="sibTrans" cxnId="{33A67375-5649-4B3A-8CDA-6D06ED48ACE5}">
      <dgm:prSet/>
      <dgm:spPr/>
      <dgm:t>
        <a:bodyPr/>
        <a:lstStyle/>
        <a:p>
          <a:endParaRPr lang="en-US"/>
        </a:p>
      </dgm:t>
    </dgm:pt>
    <dgm:pt modelId="{5B1E122D-EAD6-4D58-BF2A-11595D613650}">
      <dgm:prSet/>
      <dgm:spPr/>
      <dgm:t>
        <a:bodyPr/>
        <a:lstStyle/>
        <a:p>
          <a:r>
            <a:rPr lang="en-US"/>
            <a:t>Section IV presents the experimental evaluation.</a:t>
          </a:r>
        </a:p>
      </dgm:t>
    </dgm:pt>
    <dgm:pt modelId="{8F9D7A47-54A6-4CE6-A747-BD4B12ACA57C}" type="parTrans" cxnId="{46EB7D96-94D0-4F78-9151-647B3C2BF67C}">
      <dgm:prSet/>
      <dgm:spPr/>
      <dgm:t>
        <a:bodyPr/>
        <a:lstStyle/>
        <a:p>
          <a:endParaRPr lang="en-US"/>
        </a:p>
      </dgm:t>
    </dgm:pt>
    <dgm:pt modelId="{4EC587B5-DB63-46AA-AB8C-6DFF4D04ADC4}" type="sibTrans" cxnId="{46EB7D96-94D0-4F78-9151-647B3C2BF67C}">
      <dgm:prSet/>
      <dgm:spPr/>
      <dgm:t>
        <a:bodyPr/>
        <a:lstStyle/>
        <a:p>
          <a:endParaRPr lang="en-US"/>
        </a:p>
      </dgm:t>
    </dgm:pt>
    <dgm:pt modelId="{8A419040-0DD9-42D9-BB73-3A897E3CC28D}">
      <dgm:prSet/>
      <dgm:spPr/>
      <dgm:t>
        <a:bodyPr/>
        <a:lstStyle/>
        <a:p>
          <a:r>
            <a:rPr lang="en-US"/>
            <a:t>Section V discusses the limitations and security of FaceHeart.</a:t>
          </a:r>
        </a:p>
      </dgm:t>
    </dgm:pt>
    <dgm:pt modelId="{21E8AD8D-B617-4530-9D8E-90B9CC835E83}" type="parTrans" cxnId="{E05319F6-8FAE-4841-9AE0-4EAB42BFC546}">
      <dgm:prSet/>
      <dgm:spPr/>
      <dgm:t>
        <a:bodyPr/>
        <a:lstStyle/>
        <a:p>
          <a:endParaRPr lang="en-US"/>
        </a:p>
      </dgm:t>
    </dgm:pt>
    <dgm:pt modelId="{8003A3E0-BCB5-4014-A8D2-F8A06098F8A1}" type="sibTrans" cxnId="{E05319F6-8FAE-4841-9AE0-4EAB42BFC546}">
      <dgm:prSet/>
      <dgm:spPr/>
      <dgm:t>
        <a:bodyPr/>
        <a:lstStyle/>
        <a:p>
          <a:endParaRPr lang="en-US"/>
        </a:p>
      </dgm:t>
    </dgm:pt>
    <dgm:pt modelId="{8492A286-F6AE-4616-A8FF-ACDD8F5E6919}">
      <dgm:prSet/>
      <dgm:spPr/>
      <dgm:t>
        <a:bodyPr/>
        <a:lstStyle/>
        <a:p>
          <a:r>
            <a:rPr lang="en-US"/>
            <a:t>Section VI concludes this paper</a:t>
          </a:r>
        </a:p>
      </dgm:t>
    </dgm:pt>
    <dgm:pt modelId="{DCEA362B-FE1C-45C5-B39D-D352D763968A}" type="parTrans" cxnId="{8885E07A-1F24-40BE-A28B-5C9B94109F4D}">
      <dgm:prSet/>
      <dgm:spPr/>
      <dgm:t>
        <a:bodyPr/>
        <a:lstStyle/>
        <a:p>
          <a:endParaRPr lang="en-US"/>
        </a:p>
      </dgm:t>
    </dgm:pt>
    <dgm:pt modelId="{695AB6B8-6A29-4FB2-8FD3-BD2A7BD1E529}" type="sibTrans" cxnId="{8885E07A-1F24-40BE-A28B-5C9B94109F4D}">
      <dgm:prSet/>
      <dgm:spPr/>
      <dgm:t>
        <a:bodyPr/>
        <a:lstStyle/>
        <a:p>
          <a:endParaRPr lang="en-US"/>
        </a:p>
      </dgm:t>
    </dgm:pt>
    <dgm:pt modelId="{97425595-9905-4BF7-9A03-1FDB320E1082}" type="pres">
      <dgm:prSet presAssocID="{F5268495-2CFE-41F5-85B8-639C9F54200B}" presName="linear" presStyleCnt="0">
        <dgm:presLayoutVars>
          <dgm:animLvl val="lvl"/>
          <dgm:resizeHandles val="exact"/>
        </dgm:presLayoutVars>
      </dgm:prSet>
      <dgm:spPr/>
    </dgm:pt>
    <dgm:pt modelId="{A81DD777-EC42-4B03-93DB-62D407F9857A}" type="pres">
      <dgm:prSet presAssocID="{9F03AC8D-ED1A-4D8E-A16B-2C71FC6668E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E2E513C-D9B0-446F-B41B-D9D42E5CBEAA}" type="pres">
      <dgm:prSet presAssocID="{E58396C6-0BCB-4DDE-8273-FD193F5994B9}" presName="spacer" presStyleCnt="0"/>
      <dgm:spPr/>
    </dgm:pt>
    <dgm:pt modelId="{B8781F81-ABFB-4191-8D47-4C30427E415D}" type="pres">
      <dgm:prSet presAssocID="{8C528064-5E9B-4A8E-B515-E34CBDC19FA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86EAFFC-3CCF-4A58-9A90-0FB0CC3E049F}" type="pres">
      <dgm:prSet presAssocID="{2C21D8F5-5DCA-4925-A962-A4AEDCD4E3F8}" presName="spacer" presStyleCnt="0"/>
      <dgm:spPr/>
    </dgm:pt>
    <dgm:pt modelId="{37027AD5-AA14-49F9-89D6-6BE2BF5898E8}" type="pres">
      <dgm:prSet presAssocID="{5B1E122D-EAD6-4D58-BF2A-11595D61365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FC7C748-8370-445B-89D1-B65EC02EC6E7}" type="pres">
      <dgm:prSet presAssocID="{4EC587B5-DB63-46AA-AB8C-6DFF4D04ADC4}" presName="spacer" presStyleCnt="0"/>
      <dgm:spPr/>
    </dgm:pt>
    <dgm:pt modelId="{593CE2D1-89C3-4DF1-A1FC-95C2E5B0638F}" type="pres">
      <dgm:prSet presAssocID="{8A419040-0DD9-42D9-BB73-3A897E3CC28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815C3A6-534D-41C2-83B0-00737CF2F3BC}" type="pres">
      <dgm:prSet presAssocID="{8003A3E0-BCB5-4014-A8D2-F8A06098F8A1}" presName="spacer" presStyleCnt="0"/>
      <dgm:spPr/>
    </dgm:pt>
    <dgm:pt modelId="{B54D5028-97FA-4328-ACCA-10D09AD5F7E3}" type="pres">
      <dgm:prSet presAssocID="{8492A286-F6AE-4616-A8FF-ACDD8F5E691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E491608-275C-40AF-9C1C-5CCBA57B577F}" type="presOf" srcId="{8A419040-0DD9-42D9-BB73-3A897E3CC28D}" destId="{593CE2D1-89C3-4DF1-A1FC-95C2E5B0638F}" srcOrd="0" destOrd="0" presId="urn:microsoft.com/office/officeart/2005/8/layout/vList2"/>
    <dgm:cxn modelId="{CCAC0F1E-0F61-4C82-8854-0F15044579AC}" type="presOf" srcId="{8492A286-F6AE-4616-A8FF-ACDD8F5E6919}" destId="{B54D5028-97FA-4328-ACCA-10D09AD5F7E3}" srcOrd="0" destOrd="0" presId="urn:microsoft.com/office/officeart/2005/8/layout/vList2"/>
    <dgm:cxn modelId="{7DDA8121-E5F6-4661-A050-DFE33DD73BC2}" type="presOf" srcId="{5B1E122D-EAD6-4D58-BF2A-11595D613650}" destId="{37027AD5-AA14-49F9-89D6-6BE2BF5898E8}" srcOrd="0" destOrd="0" presId="urn:microsoft.com/office/officeart/2005/8/layout/vList2"/>
    <dgm:cxn modelId="{398CB847-E6B7-446B-8BA2-EAAF85838BEF}" srcId="{F5268495-2CFE-41F5-85B8-639C9F54200B}" destId="{9F03AC8D-ED1A-4D8E-A16B-2C71FC6668E5}" srcOrd="0" destOrd="0" parTransId="{81E42C20-4402-4BD5-8496-6034C79BF19C}" sibTransId="{E58396C6-0BCB-4DDE-8273-FD193F5994B9}"/>
    <dgm:cxn modelId="{33A67375-5649-4B3A-8CDA-6D06ED48ACE5}" srcId="{F5268495-2CFE-41F5-85B8-639C9F54200B}" destId="{8C528064-5E9B-4A8E-B515-E34CBDC19FA5}" srcOrd="1" destOrd="0" parTransId="{7FD4FCBA-1F03-4961-B899-78C583CD6800}" sibTransId="{2C21D8F5-5DCA-4925-A962-A4AEDCD4E3F8}"/>
    <dgm:cxn modelId="{8885E07A-1F24-40BE-A28B-5C9B94109F4D}" srcId="{F5268495-2CFE-41F5-85B8-639C9F54200B}" destId="{8492A286-F6AE-4616-A8FF-ACDD8F5E6919}" srcOrd="4" destOrd="0" parTransId="{DCEA362B-FE1C-45C5-B39D-D352D763968A}" sibTransId="{695AB6B8-6A29-4FB2-8FD3-BD2A7BD1E529}"/>
    <dgm:cxn modelId="{46EB7D96-94D0-4F78-9151-647B3C2BF67C}" srcId="{F5268495-2CFE-41F5-85B8-639C9F54200B}" destId="{5B1E122D-EAD6-4D58-BF2A-11595D613650}" srcOrd="2" destOrd="0" parTransId="{8F9D7A47-54A6-4CE6-A747-BD4B12ACA57C}" sibTransId="{4EC587B5-DB63-46AA-AB8C-6DFF4D04ADC4}"/>
    <dgm:cxn modelId="{79579BB6-D450-47BC-8743-108CA8F836D5}" type="presOf" srcId="{F5268495-2CFE-41F5-85B8-639C9F54200B}" destId="{97425595-9905-4BF7-9A03-1FDB320E1082}" srcOrd="0" destOrd="0" presId="urn:microsoft.com/office/officeart/2005/8/layout/vList2"/>
    <dgm:cxn modelId="{3B53CBCB-E213-49F3-886F-DED2086DEAF8}" type="presOf" srcId="{8C528064-5E9B-4A8E-B515-E34CBDC19FA5}" destId="{B8781F81-ABFB-4191-8D47-4C30427E415D}" srcOrd="0" destOrd="0" presId="urn:microsoft.com/office/officeart/2005/8/layout/vList2"/>
    <dgm:cxn modelId="{E05319F6-8FAE-4841-9AE0-4EAB42BFC546}" srcId="{F5268495-2CFE-41F5-85B8-639C9F54200B}" destId="{8A419040-0DD9-42D9-BB73-3A897E3CC28D}" srcOrd="3" destOrd="0" parTransId="{21E8AD8D-B617-4530-9D8E-90B9CC835E83}" sibTransId="{8003A3E0-BCB5-4014-A8D2-F8A06098F8A1}"/>
    <dgm:cxn modelId="{919648FF-2924-49AC-B775-4B62D1DA9CB5}" type="presOf" srcId="{9F03AC8D-ED1A-4D8E-A16B-2C71FC6668E5}" destId="{A81DD777-EC42-4B03-93DB-62D407F9857A}" srcOrd="0" destOrd="0" presId="urn:microsoft.com/office/officeart/2005/8/layout/vList2"/>
    <dgm:cxn modelId="{234CF363-FECE-4DB9-9A38-9BA219AFB6D7}" type="presParOf" srcId="{97425595-9905-4BF7-9A03-1FDB320E1082}" destId="{A81DD777-EC42-4B03-93DB-62D407F9857A}" srcOrd="0" destOrd="0" presId="urn:microsoft.com/office/officeart/2005/8/layout/vList2"/>
    <dgm:cxn modelId="{9A08DF91-1666-42F7-AC92-E1F55FD2482F}" type="presParOf" srcId="{97425595-9905-4BF7-9A03-1FDB320E1082}" destId="{EE2E513C-D9B0-446F-B41B-D9D42E5CBEAA}" srcOrd="1" destOrd="0" presId="urn:microsoft.com/office/officeart/2005/8/layout/vList2"/>
    <dgm:cxn modelId="{2C1A8187-02D1-4BAF-9938-962E9584ED89}" type="presParOf" srcId="{97425595-9905-4BF7-9A03-1FDB320E1082}" destId="{B8781F81-ABFB-4191-8D47-4C30427E415D}" srcOrd="2" destOrd="0" presId="urn:microsoft.com/office/officeart/2005/8/layout/vList2"/>
    <dgm:cxn modelId="{D8BF50D1-67C3-4B30-BBC8-4CACB9668F3E}" type="presParOf" srcId="{97425595-9905-4BF7-9A03-1FDB320E1082}" destId="{186EAFFC-3CCF-4A58-9A90-0FB0CC3E049F}" srcOrd="3" destOrd="0" presId="urn:microsoft.com/office/officeart/2005/8/layout/vList2"/>
    <dgm:cxn modelId="{72719983-0EE6-40E2-A725-5C2C2B3EEB5F}" type="presParOf" srcId="{97425595-9905-4BF7-9A03-1FDB320E1082}" destId="{37027AD5-AA14-49F9-89D6-6BE2BF5898E8}" srcOrd="4" destOrd="0" presId="urn:microsoft.com/office/officeart/2005/8/layout/vList2"/>
    <dgm:cxn modelId="{8C97F99F-8934-4304-9C85-CD6E10DF2150}" type="presParOf" srcId="{97425595-9905-4BF7-9A03-1FDB320E1082}" destId="{4FC7C748-8370-445B-89D1-B65EC02EC6E7}" srcOrd="5" destOrd="0" presId="urn:microsoft.com/office/officeart/2005/8/layout/vList2"/>
    <dgm:cxn modelId="{20576D11-D31A-4673-98E2-452EAA43AD71}" type="presParOf" srcId="{97425595-9905-4BF7-9A03-1FDB320E1082}" destId="{593CE2D1-89C3-4DF1-A1FC-95C2E5B0638F}" srcOrd="6" destOrd="0" presId="urn:microsoft.com/office/officeart/2005/8/layout/vList2"/>
    <dgm:cxn modelId="{7F1793D9-D2E7-40D7-BECB-8EF384F08DA7}" type="presParOf" srcId="{97425595-9905-4BF7-9A03-1FDB320E1082}" destId="{0815C3A6-534D-41C2-83B0-00737CF2F3BC}" srcOrd="7" destOrd="0" presId="urn:microsoft.com/office/officeart/2005/8/layout/vList2"/>
    <dgm:cxn modelId="{2AAC17B1-9FB9-45E4-952F-0B7678838C5A}" type="presParOf" srcId="{97425595-9905-4BF7-9A03-1FDB320E1082}" destId="{B54D5028-97FA-4328-ACCA-10D09AD5F7E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4A71AC-2064-4BC7-9901-D7B2A07815CC}" type="doc">
      <dgm:prSet loTypeId="urn:microsoft.com/office/officeart/2008/layout/LinedList" loCatId="list" qsTypeId="urn:microsoft.com/office/officeart/2005/8/quickstyle/simple1" qsCatId="simple" csTypeId="urn:microsoft.com/office/officeart/2005/8/colors/accent6_3" csCatId="accent6"/>
      <dgm:spPr/>
      <dgm:t>
        <a:bodyPr/>
        <a:lstStyle/>
        <a:p>
          <a:endParaRPr lang="en-US"/>
        </a:p>
      </dgm:t>
    </dgm:pt>
    <dgm:pt modelId="{75CE09D7-D91C-4CF7-82F6-6DBDDF8AC83B}">
      <dgm:prSet/>
      <dgm:spPr/>
      <dgm:t>
        <a:bodyPr/>
        <a:lstStyle/>
        <a:p>
          <a:r>
            <a:rPr lang="zh-CN"/>
            <a:t>血液随着心跳周期流动。血液的流动会影响皮肤透光度，并且会让体积有细微变化。积累一定时间的数据，这种透光度和体积变化可以精确反应心脏的运动特征。</a:t>
          </a:r>
          <a:endParaRPr lang="en-US"/>
        </a:p>
      </dgm:t>
    </dgm:pt>
    <dgm:pt modelId="{9C061F81-FC10-4E51-8E03-3209780C112D}" type="parTrans" cxnId="{DDF1FCFA-BA8B-4EE8-B059-828CEF409BE8}">
      <dgm:prSet/>
      <dgm:spPr/>
      <dgm:t>
        <a:bodyPr/>
        <a:lstStyle/>
        <a:p>
          <a:endParaRPr lang="en-US"/>
        </a:p>
      </dgm:t>
    </dgm:pt>
    <dgm:pt modelId="{CABD0951-284F-4F92-B11A-8B96B5ED784B}" type="sibTrans" cxnId="{DDF1FCFA-BA8B-4EE8-B059-828CEF409BE8}">
      <dgm:prSet/>
      <dgm:spPr/>
      <dgm:t>
        <a:bodyPr/>
        <a:lstStyle/>
        <a:p>
          <a:endParaRPr lang="en-US"/>
        </a:p>
      </dgm:t>
    </dgm:pt>
    <dgm:pt modelId="{06A8BB20-DFD4-4AB0-8251-2715595268A1}">
      <dgm:prSet/>
      <dgm:spPr/>
      <dgm:t>
        <a:bodyPr/>
        <a:lstStyle/>
        <a:p>
          <a:r>
            <a:rPr lang="zh-CN"/>
            <a:t>将光线照射到皮肤上，大部分光线被直接反射，但是有小部分会穿透表皮，到达血管和肌肉组织，再被反射。</a:t>
          </a:r>
          <a:endParaRPr lang="en-US"/>
        </a:p>
      </dgm:t>
    </dgm:pt>
    <dgm:pt modelId="{8B24A208-6781-4A10-9837-DFFA951D3F54}" type="parTrans" cxnId="{32FDFED2-7734-49FA-8B07-638787E44746}">
      <dgm:prSet/>
      <dgm:spPr/>
      <dgm:t>
        <a:bodyPr/>
        <a:lstStyle/>
        <a:p>
          <a:endParaRPr lang="en-US"/>
        </a:p>
      </dgm:t>
    </dgm:pt>
    <dgm:pt modelId="{FC159E21-1A7A-4631-A893-67A3C6F23096}" type="sibTrans" cxnId="{32FDFED2-7734-49FA-8B07-638787E44746}">
      <dgm:prSet/>
      <dgm:spPr/>
      <dgm:t>
        <a:bodyPr/>
        <a:lstStyle/>
        <a:p>
          <a:endParaRPr lang="en-US"/>
        </a:p>
      </dgm:t>
    </dgm:pt>
    <dgm:pt modelId="{4D79E3C5-462D-4893-AFA8-3D18600CCBF7}">
      <dgm:prSet/>
      <dgm:spPr/>
      <dgm:t>
        <a:bodyPr/>
        <a:lstStyle/>
        <a:p>
          <a:r>
            <a:rPr lang="zh-CN"/>
            <a:t>这个小部分的光线能够记录到心跳反应</a:t>
          </a:r>
          <a:endParaRPr lang="en-US"/>
        </a:p>
      </dgm:t>
    </dgm:pt>
    <dgm:pt modelId="{0EBCEEC2-62B4-4398-8E88-647E144F8DD5}" type="parTrans" cxnId="{D6F48FB1-1314-45C6-AD1C-D08CD9BB5F08}">
      <dgm:prSet/>
      <dgm:spPr/>
      <dgm:t>
        <a:bodyPr/>
        <a:lstStyle/>
        <a:p>
          <a:endParaRPr lang="en-US"/>
        </a:p>
      </dgm:t>
    </dgm:pt>
    <dgm:pt modelId="{E2718F5E-D222-47AB-A4BA-C2ECBAA5C502}" type="sibTrans" cxnId="{D6F48FB1-1314-45C6-AD1C-D08CD9BB5F08}">
      <dgm:prSet/>
      <dgm:spPr/>
      <dgm:t>
        <a:bodyPr/>
        <a:lstStyle/>
        <a:p>
          <a:endParaRPr lang="en-US"/>
        </a:p>
      </dgm:t>
    </dgm:pt>
    <dgm:pt modelId="{0340CB21-0A2A-473F-A69C-B7D3404DDDA9}" type="pres">
      <dgm:prSet presAssocID="{A64A71AC-2064-4BC7-9901-D7B2A07815CC}" presName="vert0" presStyleCnt="0">
        <dgm:presLayoutVars>
          <dgm:dir/>
          <dgm:animOne val="branch"/>
          <dgm:animLvl val="lvl"/>
        </dgm:presLayoutVars>
      </dgm:prSet>
      <dgm:spPr/>
    </dgm:pt>
    <dgm:pt modelId="{9808AEBE-627F-438B-A010-4564AEBCE3A2}" type="pres">
      <dgm:prSet presAssocID="{75CE09D7-D91C-4CF7-82F6-6DBDDF8AC83B}" presName="thickLine" presStyleLbl="alignNode1" presStyleIdx="0" presStyleCnt="3"/>
      <dgm:spPr/>
    </dgm:pt>
    <dgm:pt modelId="{BD6726DA-DEFB-4374-8577-923904D231BD}" type="pres">
      <dgm:prSet presAssocID="{75CE09D7-D91C-4CF7-82F6-6DBDDF8AC83B}" presName="horz1" presStyleCnt="0"/>
      <dgm:spPr/>
    </dgm:pt>
    <dgm:pt modelId="{1B756CAE-7C91-4C5D-83A5-335B4EC1094C}" type="pres">
      <dgm:prSet presAssocID="{75CE09D7-D91C-4CF7-82F6-6DBDDF8AC83B}" presName="tx1" presStyleLbl="revTx" presStyleIdx="0" presStyleCnt="3"/>
      <dgm:spPr/>
    </dgm:pt>
    <dgm:pt modelId="{59E846F4-3E87-47A1-AC6A-6ED9BB266EE8}" type="pres">
      <dgm:prSet presAssocID="{75CE09D7-D91C-4CF7-82F6-6DBDDF8AC83B}" presName="vert1" presStyleCnt="0"/>
      <dgm:spPr/>
    </dgm:pt>
    <dgm:pt modelId="{203B0D6E-5ED7-495B-8299-D3B5719AB09A}" type="pres">
      <dgm:prSet presAssocID="{06A8BB20-DFD4-4AB0-8251-2715595268A1}" presName="thickLine" presStyleLbl="alignNode1" presStyleIdx="1" presStyleCnt="3"/>
      <dgm:spPr/>
    </dgm:pt>
    <dgm:pt modelId="{7D765F3B-2F25-4D82-A51F-16B917F2D07F}" type="pres">
      <dgm:prSet presAssocID="{06A8BB20-DFD4-4AB0-8251-2715595268A1}" presName="horz1" presStyleCnt="0"/>
      <dgm:spPr/>
    </dgm:pt>
    <dgm:pt modelId="{E88FB192-C7DA-49ED-BDF8-EDF12B1463E2}" type="pres">
      <dgm:prSet presAssocID="{06A8BB20-DFD4-4AB0-8251-2715595268A1}" presName="tx1" presStyleLbl="revTx" presStyleIdx="1" presStyleCnt="3"/>
      <dgm:spPr/>
    </dgm:pt>
    <dgm:pt modelId="{143FDB6F-021F-40DD-AE99-9CFC4E274644}" type="pres">
      <dgm:prSet presAssocID="{06A8BB20-DFD4-4AB0-8251-2715595268A1}" presName="vert1" presStyleCnt="0"/>
      <dgm:spPr/>
    </dgm:pt>
    <dgm:pt modelId="{E1532096-5E60-4C84-9FC8-669FEE448146}" type="pres">
      <dgm:prSet presAssocID="{4D79E3C5-462D-4893-AFA8-3D18600CCBF7}" presName="thickLine" presStyleLbl="alignNode1" presStyleIdx="2" presStyleCnt="3"/>
      <dgm:spPr/>
    </dgm:pt>
    <dgm:pt modelId="{6FB0716F-AF8B-44E0-BF5E-ED1715A1C562}" type="pres">
      <dgm:prSet presAssocID="{4D79E3C5-462D-4893-AFA8-3D18600CCBF7}" presName="horz1" presStyleCnt="0"/>
      <dgm:spPr/>
    </dgm:pt>
    <dgm:pt modelId="{52B8198D-8DE1-405C-AED0-A17F6216A413}" type="pres">
      <dgm:prSet presAssocID="{4D79E3C5-462D-4893-AFA8-3D18600CCBF7}" presName="tx1" presStyleLbl="revTx" presStyleIdx="2" presStyleCnt="3"/>
      <dgm:spPr/>
    </dgm:pt>
    <dgm:pt modelId="{77A5E143-DBB2-487F-ACD4-A19C776F8FC6}" type="pres">
      <dgm:prSet presAssocID="{4D79E3C5-462D-4893-AFA8-3D18600CCBF7}" presName="vert1" presStyleCnt="0"/>
      <dgm:spPr/>
    </dgm:pt>
  </dgm:ptLst>
  <dgm:cxnLst>
    <dgm:cxn modelId="{DD15103B-427C-4AAB-9418-759A3E05F2BD}" type="presOf" srcId="{4D79E3C5-462D-4893-AFA8-3D18600CCBF7}" destId="{52B8198D-8DE1-405C-AED0-A17F6216A413}" srcOrd="0" destOrd="0" presId="urn:microsoft.com/office/officeart/2008/layout/LinedList"/>
    <dgm:cxn modelId="{4C8FBC50-C9D2-4466-A493-67701579C2A5}" type="presOf" srcId="{75CE09D7-D91C-4CF7-82F6-6DBDDF8AC83B}" destId="{1B756CAE-7C91-4C5D-83A5-335B4EC1094C}" srcOrd="0" destOrd="0" presId="urn:microsoft.com/office/officeart/2008/layout/LinedList"/>
    <dgm:cxn modelId="{7BD7087E-5F51-4181-8328-464BA8490E74}" type="presOf" srcId="{A64A71AC-2064-4BC7-9901-D7B2A07815CC}" destId="{0340CB21-0A2A-473F-A69C-B7D3404DDDA9}" srcOrd="0" destOrd="0" presId="urn:microsoft.com/office/officeart/2008/layout/LinedList"/>
    <dgm:cxn modelId="{D6F48FB1-1314-45C6-AD1C-D08CD9BB5F08}" srcId="{A64A71AC-2064-4BC7-9901-D7B2A07815CC}" destId="{4D79E3C5-462D-4893-AFA8-3D18600CCBF7}" srcOrd="2" destOrd="0" parTransId="{0EBCEEC2-62B4-4398-8E88-647E144F8DD5}" sibTransId="{E2718F5E-D222-47AB-A4BA-C2ECBAA5C502}"/>
    <dgm:cxn modelId="{2EC943B7-A966-436C-984E-5637622CC034}" type="presOf" srcId="{06A8BB20-DFD4-4AB0-8251-2715595268A1}" destId="{E88FB192-C7DA-49ED-BDF8-EDF12B1463E2}" srcOrd="0" destOrd="0" presId="urn:microsoft.com/office/officeart/2008/layout/LinedList"/>
    <dgm:cxn modelId="{32FDFED2-7734-49FA-8B07-638787E44746}" srcId="{A64A71AC-2064-4BC7-9901-D7B2A07815CC}" destId="{06A8BB20-DFD4-4AB0-8251-2715595268A1}" srcOrd="1" destOrd="0" parTransId="{8B24A208-6781-4A10-9837-DFFA951D3F54}" sibTransId="{FC159E21-1A7A-4631-A893-67A3C6F23096}"/>
    <dgm:cxn modelId="{DDF1FCFA-BA8B-4EE8-B059-828CEF409BE8}" srcId="{A64A71AC-2064-4BC7-9901-D7B2A07815CC}" destId="{75CE09D7-D91C-4CF7-82F6-6DBDDF8AC83B}" srcOrd="0" destOrd="0" parTransId="{9C061F81-FC10-4E51-8E03-3209780C112D}" sibTransId="{CABD0951-284F-4F92-B11A-8B96B5ED784B}"/>
    <dgm:cxn modelId="{E1B26BDF-B32F-4460-A831-AA2ABA097D70}" type="presParOf" srcId="{0340CB21-0A2A-473F-A69C-B7D3404DDDA9}" destId="{9808AEBE-627F-438B-A010-4564AEBCE3A2}" srcOrd="0" destOrd="0" presId="urn:microsoft.com/office/officeart/2008/layout/LinedList"/>
    <dgm:cxn modelId="{39DB0CEE-036E-48EC-B3D3-EC20CB21A9D3}" type="presParOf" srcId="{0340CB21-0A2A-473F-A69C-B7D3404DDDA9}" destId="{BD6726DA-DEFB-4374-8577-923904D231BD}" srcOrd="1" destOrd="0" presId="urn:microsoft.com/office/officeart/2008/layout/LinedList"/>
    <dgm:cxn modelId="{873C3312-55DB-4F14-99D7-27F8FDF48E5B}" type="presParOf" srcId="{BD6726DA-DEFB-4374-8577-923904D231BD}" destId="{1B756CAE-7C91-4C5D-83A5-335B4EC1094C}" srcOrd="0" destOrd="0" presId="urn:microsoft.com/office/officeart/2008/layout/LinedList"/>
    <dgm:cxn modelId="{7C13E3DB-5B25-46C4-9390-D4481A18841C}" type="presParOf" srcId="{BD6726DA-DEFB-4374-8577-923904D231BD}" destId="{59E846F4-3E87-47A1-AC6A-6ED9BB266EE8}" srcOrd="1" destOrd="0" presId="urn:microsoft.com/office/officeart/2008/layout/LinedList"/>
    <dgm:cxn modelId="{698D1817-74DC-40B6-9013-845DED4350D0}" type="presParOf" srcId="{0340CB21-0A2A-473F-A69C-B7D3404DDDA9}" destId="{203B0D6E-5ED7-495B-8299-D3B5719AB09A}" srcOrd="2" destOrd="0" presId="urn:microsoft.com/office/officeart/2008/layout/LinedList"/>
    <dgm:cxn modelId="{F018C174-64A8-4CB1-8AD6-FB14CDD1FB1C}" type="presParOf" srcId="{0340CB21-0A2A-473F-A69C-B7D3404DDDA9}" destId="{7D765F3B-2F25-4D82-A51F-16B917F2D07F}" srcOrd="3" destOrd="0" presId="urn:microsoft.com/office/officeart/2008/layout/LinedList"/>
    <dgm:cxn modelId="{EA900AA3-79DB-4725-8A6A-1F7911A4E242}" type="presParOf" srcId="{7D765F3B-2F25-4D82-A51F-16B917F2D07F}" destId="{E88FB192-C7DA-49ED-BDF8-EDF12B1463E2}" srcOrd="0" destOrd="0" presId="urn:microsoft.com/office/officeart/2008/layout/LinedList"/>
    <dgm:cxn modelId="{E4108C90-9898-4A8D-B30B-B17784C65D74}" type="presParOf" srcId="{7D765F3B-2F25-4D82-A51F-16B917F2D07F}" destId="{143FDB6F-021F-40DD-AE99-9CFC4E274644}" srcOrd="1" destOrd="0" presId="urn:microsoft.com/office/officeart/2008/layout/LinedList"/>
    <dgm:cxn modelId="{DDD97F86-68BF-46EC-9912-4529F76CA30C}" type="presParOf" srcId="{0340CB21-0A2A-473F-A69C-B7D3404DDDA9}" destId="{E1532096-5E60-4C84-9FC8-669FEE448146}" srcOrd="4" destOrd="0" presId="urn:microsoft.com/office/officeart/2008/layout/LinedList"/>
    <dgm:cxn modelId="{C17F832E-2CFD-4D34-893D-F5BB79B2F769}" type="presParOf" srcId="{0340CB21-0A2A-473F-A69C-B7D3404DDDA9}" destId="{6FB0716F-AF8B-44E0-BF5E-ED1715A1C562}" srcOrd="5" destOrd="0" presId="urn:microsoft.com/office/officeart/2008/layout/LinedList"/>
    <dgm:cxn modelId="{4B819C13-498C-465A-85F2-C09CCB7BE924}" type="presParOf" srcId="{6FB0716F-AF8B-44E0-BF5E-ED1715A1C562}" destId="{52B8198D-8DE1-405C-AED0-A17F6216A413}" srcOrd="0" destOrd="0" presId="urn:microsoft.com/office/officeart/2008/layout/LinedList"/>
    <dgm:cxn modelId="{A0CD7EFC-0624-4FFB-9C37-4701104FC524}" type="presParOf" srcId="{6FB0716F-AF8B-44E0-BF5E-ED1715A1C562}" destId="{77A5E143-DBB2-487F-ACD4-A19C776F8FC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E1418B-8E09-42D1-A2F0-D7121237F9C1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AD9B7E8A-7E66-4776-9097-662E4BE2D576}">
      <dgm:prSet/>
      <dgm:spPr/>
      <dgm:t>
        <a:bodyPr/>
        <a:lstStyle/>
        <a:p>
          <a:r>
            <a:rPr lang="en-US"/>
            <a:t>region-of-interest (ROI)  R</a:t>
          </a:r>
          <a:r>
            <a:rPr lang="zh-CN"/>
            <a:t>代表一块用于检测的皮肤 </a:t>
          </a:r>
          <a:endParaRPr lang="en-US"/>
        </a:p>
      </dgm:t>
    </dgm:pt>
    <dgm:pt modelId="{2A6345E9-A359-489C-B80B-6D952D0B585C}" type="parTrans" cxnId="{6EE43128-A480-4DBE-B822-1564EE306A37}">
      <dgm:prSet/>
      <dgm:spPr/>
      <dgm:t>
        <a:bodyPr/>
        <a:lstStyle/>
        <a:p>
          <a:endParaRPr lang="en-US"/>
        </a:p>
      </dgm:t>
    </dgm:pt>
    <dgm:pt modelId="{A116D1CC-D833-49F3-BB92-EB95015CB5B8}" type="sibTrans" cxnId="{6EE43128-A480-4DBE-B822-1564EE306A37}">
      <dgm:prSet/>
      <dgm:spPr/>
      <dgm:t>
        <a:bodyPr/>
        <a:lstStyle/>
        <a:p>
          <a:endParaRPr lang="en-US"/>
        </a:p>
      </dgm:t>
    </dgm:pt>
    <dgm:pt modelId="{6F05F316-92C4-4E25-B87F-55E770C2C460}">
      <dgm:prSet/>
      <dgm:spPr/>
      <dgm:t>
        <a:bodyPr/>
        <a:lstStyle/>
        <a:p>
          <a:r>
            <a:rPr lang="en-US"/>
            <a:t>t</a:t>
          </a:r>
          <a:r>
            <a:rPr lang="zh-CN"/>
            <a:t>为一个时刻</a:t>
          </a:r>
          <a:endParaRPr lang="en-US"/>
        </a:p>
      </dgm:t>
    </dgm:pt>
    <dgm:pt modelId="{2CDA57B4-1D58-4157-A87C-D72EE18E2768}" type="parTrans" cxnId="{8933327D-217C-413B-9448-292403BCFE70}">
      <dgm:prSet/>
      <dgm:spPr/>
      <dgm:t>
        <a:bodyPr/>
        <a:lstStyle/>
        <a:p>
          <a:endParaRPr lang="en-US"/>
        </a:p>
      </dgm:t>
    </dgm:pt>
    <dgm:pt modelId="{57D0CADF-C207-435C-AF1B-B03020739D71}" type="sibTrans" cxnId="{8933327D-217C-413B-9448-292403BCFE70}">
      <dgm:prSet/>
      <dgm:spPr/>
      <dgm:t>
        <a:bodyPr/>
        <a:lstStyle/>
        <a:p>
          <a:endParaRPr lang="en-US"/>
        </a:p>
      </dgm:t>
    </dgm:pt>
    <dgm:pt modelId="{A498056A-ED91-4EFD-80CD-1D8AD884B7F1}">
      <dgm:prSet/>
      <dgm:spPr/>
      <dgm:t>
        <a:bodyPr/>
        <a:lstStyle/>
        <a:p>
          <a:r>
            <a:rPr lang="fr-FR"/>
            <a:t>y(t) =I(αp(t) +b) +n(t)</a:t>
          </a:r>
          <a:endParaRPr lang="en-US"/>
        </a:p>
      </dgm:t>
    </dgm:pt>
    <dgm:pt modelId="{4B22D6B5-A517-46B0-B897-1D9E94283314}" type="parTrans" cxnId="{2D503C9C-97EF-4F08-8946-CBE673144680}">
      <dgm:prSet/>
      <dgm:spPr/>
      <dgm:t>
        <a:bodyPr/>
        <a:lstStyle/>
        <a:p>
          <a:endParaRPr lang="en-US"/>
        </a:p>
      </dgm:t>
    </dgm:pt>
    <dgm:pt modelId="{DC76A328-D434-4871-A89C-4BE8BACA0A5F}" type="sibTrans" cxnId="{2D503C9C-97EF-4F08-8946-CBE673144680}">
      <dgm:prSet/>
      <dgm:spPr/>
      <dgm:t>
        <a:bodyPr/>
        <a:lstStyle/>
        <a:p>
          <a:endParaRPr lang="en-US"/>
        </a:p>
      </dgm:t>
    </dgm:pt>
    <dgm:pt modelId="{2B127CEE-A2F5-4660-8BFC-3326C523EAC2}">
      <dgm:prSet/>
      <dgm:spPr/>
      <dgm:t>
        <a:bodyPr/>
        <a:lstStyle/>
        <a:p>
          <a:r>
            <a:rPr lang="fr-FR"/>
            <a:t>y(t)</a:t>
          </a:r>
          <a:r>
            <a:rPr lang="zh-CN"/>
            <a:t>是平均像素值</a:t>
          </a:r>
          <a:endParaRPr lang="en-US"/>
        </a:p>
      </dgm:t>
    </dgm:pt>
    <dgm:pt modelId="{D7E2C43A-FFA4-4B18-B08D-7A514A324A60}" type="parTrans" cxnId="{2921F100-3B0F-408E-AC4D-D37FA54264F8}">
      <dgm:prSet/>
      <dgm:spPr/>
      <dgm:t>
        <a:bodyPr/>
        <a:lstStyle/>
        <a:p>
          <a:endParaRPr lang="en-US"/>
        </a:p>
      </dgm:t>
    </dgm:pt>
    <dgm:pt modelId="{A55158AC-ECF6-45EA-8DB7-3C40C8D24C5D}" type="sibTrans" cxnId="{2921F100-3B0F-408E-AC4D-D37FA54264F8}">
      <dgm:prSet/>
      <dgm:spPr/>
      <dgm:t>
        <a:bodyPr/>
        <a:lstStyle/>
        <a:p>
          <a:endParaRPr lang="en-US"/>
        </a:p>
      </dgm:t>
    </dgm:pt>
    <dgm:pt modelId="{8119C300-0CDB-4E4F-AABB-A191A3C52D27}">
      <dgm:prSet/>
      <dgm:spPr/>
      <dgm:t>
        <a:bodyPr/>
        <a:lstStyle/>
        <a:p>
          <a:r>
            <a:rPr lang="en-US"/>
            <a:t>I </a:t>
          </a:r>
          <a:r>
            <a:rPr lang="zh-CN"/>
            <a:t>是入射光强度</a:t>
          </a:r>
          <a:endParaRPr lang="en-US"/>
        </a:p>
      </dgm:t>
    </dgm:pt>
    <dgm:pt modelId="{34ED867B-AC99-47E0-B0F5-EC4B6F9E2117}" type="parTrans" cxnId="{88A71A40-C44A-4361-9827-F8A3F5D727E7}">
      <dgm:prSet/>
      <dgm:spPr/>
      <dgm:t>
        <a:bodyPr/>
        <a:lstStyle/>
        <a:p>
          <a:endParaRPr lang="en-US"/>
        </a:p>
      </dgm:t>
    </dgm:pt>
    <dgm:pt modelId="{EBE7B6F9-C9F4-42DE-B96A-3C76CC4F814F}" type="sibTrans" cxnId="{88A71A40-C44A-4361-9827-F8A3F5D727E7}">
      <dgm:prSet/>
      <dgm:spPr/>
      <dgm:t>
        <a:bodyPr/>
        <a:lstStyle/>
        <a:p>
          <a:endParaRPr lang="en-US"/>
        </a:p>
      </dgm:t>
    </dgm:pt>
    <dgm:pt modelId="{8FE5261C-8B26-4659-987E-8CAE073E2C49}">
      <dgm:prSet/>
      <dgm:spPr/>
      <dgm:t>
        <a:bodyPr/>
        <a:lstStyle/>
        <a:p>
          <a:r>
            <a:rPr lang="en-US"/>
            <a:t>d</a:t>
          </a:r>
          <a:r>
            <a:rPr lang="zh-CN"/>
            <a:t>是血液力量（血压？）</a:t>
          </a:r>
          <a:endParaRPr lang="en-US"/>
        </a:p>
      </dgm:t>
    </dgm:pt>
    <dgm:pt modelId="{BDD3C9FD-BB49-4FCC-9071-2BACE4A13F6C}" type="parTrans" cxnId="{5B9E5F63-C78C-437D-BE3D-C94FE9C66C37}">
      <dgm:prSet/>
      <dgm:spPr/>
      <dgm:t>
        <a:bodyPr/>
        <a:lstStyle/>
        <a:p>
          <a:endParaRPr lang="en-US"/>
        </a:p>
      </dgm:t>
    </dgm:pt>
    <dgm:pt modelId="{48E2F933-FA79-4478-9FB7-6F8C4AA19A4F}" type="sibTrans" cxnId="{5B9E5F63-C78C-437D-BE3D-C94FE9C66C37}">
      <dgm:prSet/>
      <dgm:spPr/>
      <dgm:t>
        <a:bodyPr/>
        <a:lstStyle/>
        <a:p>
          <a:endParaRPr lang="en-US"/>
        </a:p>
      </dgm:t>
    </dgm:pt>
    <dgm:pt modelId="{49A46109-1022-4839-9051-4088FA8D26D3}">
      <dgm:prSet/>
      <dgm:spPr/>
      <dgm:t>
        <a:bodyPr/>
        <a:lstStyle/>
        <a:p>
          <a:r>
            <a:rPr lang="en-US"/>
            <a:t>P(t)</a:t>
          </a:r>
          <a:r>
            <a:rPr lang="zh-CN"/>
            <a:t>是血液流量变化脉搏（脉搏血液流量？？？）</a:t>
          </a:r>
          <a:endParaRPr lang="en-US"/>
        </a:p>
      </dgm:t>
    </dgm:pt>
    <dgm:pt modelId="{7BD1A7C5-657A-4745-8078-2313F7FF45CB}" type="parTrans" cxnId="{72A8B699-1846-499F-8505-96E67F4D258B}">
      <dgm:prSet/>
      <dgm:spPr/>
      <dgm:t>
        <a:bodyPr/>
        <a:lstStyle/>
        <a:p>
          <a:endParaRPr lang="en-US"/>
        </a:p>
      </dgm:t>
    </dgm:pt>
    <dgm:pt modelId="{5EE9ACA8-4BAB-439E-96DA-1CA9093CC848}" type="sibTrans" cxnId="{72A8B699-1846-499F-8505-96E67F4D258B}">
      <dgm:prSet/>
      <dgm:spPr/>
      <dgm:t>
        <a:bodyPr/>
        <a:lstStyle/>
        <a:p>
          <a:endParaRPr lang="en-US"/>
        </a:p>
      </dgm:t>
    </dgm:pt>
    <dgm:pt modelId="{5A266DEB-B414-422D-9D5F-870338C5D053}">
      <dgm:prSet/>
      <dgm:spPr/>
      <dgm:t>
        <a:bodyPr/>
        <a:lstStyle/>
        <a:p>
          <a:r>
            <a:rPr lang="en-US"/>
            <a:t>b</a:t>
          </a:r>
          <a:r>
            <a:rPr lang="zh-CN"/>
            <a:t>是皮肤表面反射</a:t>
          </a:r>
          <a:endParaRPr lang="en-US"/>
        </a:p>
      </dgm:t>
    </dgm:pt>
    <dgm:pt modelId="{6CB8B942-A034-41AD-A719-CF0DB4C44B7C}" type="parTrans" cxnId="{A72A7A56-D65C-4E78-8863-87ECAA6A062D}">
      <dgm:prSet/>
      <dgm:spPr/>
      <dgm:t>
        <a:bodyPr/>
        <a:lstStyle/>
        <a:p>
          <a:endParaRPr lang="en-US"/>
        </a:p>
      </dgm:t>
    </dgm:pt>
    <dgm:pt modelId="{0AFB7507-E048-4D0B-AC2D-1969BD7ACBAB}" type="sibTrans" cxnId="{A72A7A56-D65C-4E78-8863-87ECAA6A062D}">
      <dgm:prSet/>
      <dgm:spPr/>
      <dgm:t>
        <a:bodyPr/>
        <a:lstStyle/>
        <a:p>
          <a:endParaRPr lang="en-US"/>
        </a:p>
      </dgm:t>
    </dgm:pt>
    <dgm:pt modelId="{4AA39148-F861-40E9-872B-F5A9E7BD00CD}">
      <dgm:prSet/>
      <dgm:spPr/>
      <dgm:t>
        <a:bodyPr/>
        <a:lstStyle/>
        <a:p>
          <a:r>
            <a:rPr lang="en-US"/>
            <a:t>n(t)</a:t>
          </a:r>
          <a:r>
            <a:rPr lang="zh-CN"/>
            <a:t>可量化的相机噪点</a:t>
          </a:r>
          <a:endParaRPr lang="en-US"/>
        </a:p>
      </dgm:t>
    </dgm:pt>
    <dgm:pt modelId="{1D932D3D-EDCE-42FC-80EB-9B931B65D167}" type="parTrans" cxnId="{7529E3BC-F392-4706-B590-08872868FFAC}">
      <dgm:prSet/>
      <dgm:spPr/>
      <dgm:t>
        <a:bodyPr/>
        <a:lstStyle/>
        <a:p>
          <a:endParaRPr lang="en-US"/>
        </a:p>
      </dgm:t>
    </dgm:pt>
    <dgm:pt modelId="{7C05B3FF-4D06-4871-9A06-E519E349413F}" type="sibTrans" cxnId="{7529E3BC-F392-4706-B590-08872868FFAC}">
      <dgm:prSet/>
      <dgm:spPr/>
      <dgm:t>
        <a:bodyPr/>
        <a:lstStyle/>
        <a:p>
          <a:endParaRPr lang="en-US"/>
        </a:p>
      </dgm:t>
    </dgm:pt>
    <dgm:pt modelId="{15AE1A11-7FC1-42FD-ABE8-96B5793418CA}" type="pres">
      <dgm:prSet presAssocID="{44E1418B-8E09-42D1-A2F0-D7121237F9C1}" presName="vert0" presStyleCnt="0">
        <dgm:presLayoutVars>
          <dgm:dir/>
          <dgm:animOne val="branch"/>
          <dgm:animLvl val="lvl"/>
        </dgm:presLayoutVars>
      </dgm:prSet>
      <dgm:spPr/>
    </dgm:pt>
    <dgm:pt modelId="{E00EC673-FFEB-4DF9-B5BD-5040F547BFA2}" type="pres">
      <dgm:prSet presAssocID="{AD9B7E8A-7E66-4776-9097-662E4BE2D576}" presName="thickLine" presStyleLbl="alignNode1" presStyleIdx="0" presStyleCnt="9"/>
      <dgm:spPr/>
    </dgm:pt>
    <dgm:pt modelId="{98183D0C-E58B-4780-8F9F-B8D623971CFF}" type="pres">
      <dgm:prSet presAssocID="{AD9B7E8A-7E66-4776-9097-662E4BE2D576}" presName="horz1" presStyleCnt="0"/>
      <dgm:spPr/>
    </dgm:pt>
    <dgm:pt modelId="{47AA5F71-6293-4C4A-84DC-B460E142D30C}" type="pres">
      <dgm:prSet presAssocID="{AD9B7E8A-7E66-4776-9097-662E4BE2D576}" presName="tx1" presStyleLbl="revTx" presStyleIdx="0" presStyleCnt="9"/>
      <dgm:spPr/>
    </dgm:pt>
    <dgm:pt modelId="{66E3C6AE-0DAF-4084-81BD-EA843B8038E8}" type="pres">
      <dgm:prSet presAssocID="{AD9B7E8A-7E66-4776-9097-662E4BE2D576}" presName="vert1" presStyleCnt="0"/>
      <dgm:spPr/>
    </dgm:pt>
    <dgm:pt modelId="{A97E3CF8-76A0-444E-863A-F9E1D28CE3F3}" type="pres">
      <dgm:prSet presAssocID="{6F05F316-92C4-4E25-B87F-55E770C2C460}" presName="thickLine" presStyleLbl="alignNode1" presStyleIdx="1" presStyleCnt="9"/>
      <dgm:spPr/>
    </dgm:pt>
    <dgm:pt modelId="{8683F636-48B9-4999-96EF-DFCE82BA7B8A}" type="pres">
      <dgm:prSet presAssocID="{6F05F316-92C4-4E25-B87F-55E770C2C460}" presName="horz1" presStyleCnt="0"/>
      <dgm:spPr/>
    </dgm:pt>
    <dgm:pt modelId="{D28A8D66-44C7-4732-8CB6-13D6F2C98B86}" type="pres">
      <dgm:prSet presAssocID="{6F05F316-92C4-4E25-B87F-55E770C2C460}" presName="tx1" presStyleLbl="revTx" presStyleIdx="1" presStyleCnt="9"/>
      <dgm:spPr/>
    </dgm:pt>
    <dgm:pt modelId="{13F44FC3-905C-4189-9B9F-DE6D7720B767}" type="pres">
      <dgm:prSet presAssocID="{6F05F316-92C4-4E25-B87F-55E770C2C460}" presName="vert1" presStyleCnt="0"/>
      <dgm:spPr/>
    </dgm:pt>
    <dgm:pt modelId="{78325CD6-E524-4DA6-98C8-B5E10DD234C9}" type="pres">
      <dgm:prSet presAssocID="{A498056A-ED91-4EFD-80CD-1D8AD884B7F1}" presName="thickLine" presStyleLbl="alignNode1" presStyleIdx="2" presStyleCnt="9"/>
      <dgm:spPr/>
    </dgm:pt>
    <dgm:pt modelId="{E59ECB49-2762-4047-9603-0E547F725E0C}" type="pres">
      <dgm:prSet presAssocID="{A498056A-ED91-4EFD-80CD-1D8AD884B7F1}" presName="horz1" presStyleCnt="0"/>
      <dgm:spPr/>
    </dgm:pt>
    <dgm:pt modelId="{5D4F1583-C6E2-4741-ABC3-1BEFE5E664CB}" type="pres">
      <dgm:prSet presAssocID="{A498056A-ED91-4EFD-80CD-1D8AD884B7F1}" presName="tx1" presStyleLbl="revTx" presStyleIdx="2" presStyleCnt="9"/>
      <dgm:spPr/>
    </dgm:pt>
    <dgm:pt modelId="{AD38BF58-6D90-4AA5-8B3F-CCBC40A7713B}" type="pres">
      <dgm:prSet presAssocID="{A498056A-ED91-4EFD-80CD-1D8AD884B7F1}" presName="vert1" presStyleCnt="0"/>
      <dgm:spPr/>
    </dgm:pt>
    <dgm:pt modelId="{11D616CB-B171-434E-9EBC-550694340328}" type="pres">
      <dgm:prSet presAssocID="{2B127CEE-A2F5-4660-8BFC-3326C523EAC2}" presName="thickLine" presStyleLbl="alignNode1" presStyleIdx="3" presStyleCnt="9"/>
      <dgm:spPr/>
    </dgm:pt>
    <dgm:pt modelId="{8753EF4D-1716-481A-97FC-756E2F00F3F6}" type="pres">
      <dgm:prSet presAssocID="{2B127CEE-A2F5-4660-8BFC-3326C523EAC2}" presName="horz1" presStyleCnt="0"/>
      <dgm:spPr/>
    </dgm:pt>
    <dgm:pt modelId="{77A9D83B-FF06-446E-BB22-CC5DC8BEE8DD}" type="pres">
      <dgm:prSet presAssocID="{2B127CEE-A2F5-4660-8BFC-3326C523EAC2}" presName="tx1" presStyleLbl="revTx" presStyleIdx="3" presStyleCnt="9"/>
      <dgm:spPr/>
    </dgm:pt>
    <dgm:pt modelId="{69A0D0BD-EB6B-450D-A333-6DB209A7F612}" type="pres">
      <dgm:prSet presAssocID="{2B127CEE-A2F5-4660-8BFC-3326C523EAC2}" presName="vert1" presStyleCnt="0"/>
      <dgm:spPr/>
    </dgm:pt>
    <dgm:pt modelId="{A6785886-340B-4994-B137-ADEB1BBB8AB3}" type="pres">
      <dgm:prSet presAssocID="{8119C300-0CDB-4E4F-AABB-A191A3C52D27}" presName="thickLine" presStyleLbl="alignNode1" presStyleIdx="4" presStyleCnt="9"/>
      <dgm:spPr/>
    </dgm:pt>
    <dgm:pt modelId="{C4DB2105-C2EA-4AFC-877A-F80EB6F562F1}" type="pres">
      <dgm:prSet presAssocID="{8119C300-0CDB-4E4F-AABB-A191A3C52D27}" presName="horz1" presStyleCnt="0"/>
      <dgm:spPr/>
    </dgm:pt>
    <dgm:pt modelId="{3C8F4FD5-927B-4B88-9379-CC4DAC76A339}" type="pres">
      <dgm:prSet presAssocID="{8119C300-0CDB-4E4F-AABB-A191A3C52D27}" presName="tx1" presStyleLbl="revTx" presStyleIdx="4" presStyleCnt="9"/>
      <dgm:spPr/>
    </dgm:pt>
    <dgm:pt modelId="{A80861B6-76F4-45ED-9629-B17BB0E4E6BB}" type="pres">
      <dgm:prSet presAssocID="{8119C300-0CDB-4E4F-AABB-A191A3C52D27}" presName="vert1" presStyleCnt="0"/>
      <dgm:spPr/>
    </dgm:pt>
    <dgm:pt modelId="{263D2918-42C2-4D29-9677-6B2AA4377BA6}" type="pres">
      <dgm:prSet presAssocID="{8FE5261C-8B26-4659-987E-8CAE073E2C49}" presName="thickLine" presStyleLbl="alignNode1" presStyleIdx="5" presStyleCnt="9"/>
      <dgm:spPr/>
    </dgm:pt>
    <dgm:pt modelId="{D92F04F8-7803-4811-A7A1-37601491527E}" type="pres">
      <dgm:prSet presAssocID="{8FE5261C-8B26-4659-987E-8CAE073E2C49}" presName="horz1" presStyleCnt="0"/>
      <dgm:spPr/>
    </dgm:pt>
    <dgm:pt modelId="{1EF53763-C7E2-4CD1-BD07-C79FDE8447FF}" type="pres">
      <dgm:prSet presAssocID="{8FE5261C-8B26-4659-987E-8CAE073E2C49}" presName="tx1" presStyleLbl="revTx" presStyleIdx="5" presStyleCnt="9"/>
      <dgm:spPr/>
    </dgm:pt>
    <dgm:pt modelId="{82D804A5-E832-47B8-8920-CE375CB2EBA7}" type="pres">
      <dgm:prSet presAssocID="{8FE5261C-8B26-4659-987E-8CAE073E2C49}" presName="vert1" presStyleCnt="0"/>
      <dgm:spPr/>
    </dgm:pt>
    <dgm:pt modelId="{61ACFC45-6A93-4E11-BF8B-6EA03F9EDD02}" type="pres">
      <dgm:prSet presAssocID="{49A46109-1022-4839-9051-4088FA8D26D3}" presName="thickLine" presStyleLbl="alignNode1" presStyleIdx="6" presStyleCnt="9"/>
      <dgm:spPr/>
    </dgm:pt>
    <dgm:pt modelId="{B14D52D0-A7E3-4C4D-9242-E1EE8A674945}" type="pres">
      <dgm:prSet presAssocID="{49A46109-1022-4839-9051-4088FA8D26D3}" presName="horz1" presStyleCnt="0"/>
      <dgm:spPr/>
    </dgm:pt>
    <dgm:pt modelId="{68E044B1-6CB8-4061-85A9-F7ADCC0112FB}" type="pres">
      <dgm:prSet presAssocID="{49A46109-1022-4839-9051-4088FA8D26D3}" presName="tx1" presStyleLbl="revTx" presStyleIdx="6" presStyleCnt="9"/>
      <dgm:spPr/>
    </dgm:pt>
    <dgm:pt modelId="{9EC4A7E8-E2B8-4B00-85C9-982D9DE077C6}" type="pres">
      <dgm:prSet presAssocID="{49A46109-1022-4839-9051-4088FA8D26D3}" presName="vert1" presStyleCnt="0"/>
      <dgm:spPr/>
    </dgm:pt>
    <dgm:pt modelId="{F5FC0DE7-9C8F-4C90-A319-555EE008ABB6}" type="pres">
      <dgm:prSet presAssocID="{5A266DEB-B414-422D-9D5F-870338C5D053}" presName="thickLine" presStyleLbl="alignNode1" presStyleIdx="7" presStyleCnt="9"/>
      <dgm:spPr/>
    </dgm:pt>
    <dgm:pt modelId="{082D2854-2BBE-4A02-98D8-3D79B9865795}" type="pres">
      <dgm:prSet presAssocID="{5A266DEB-B414-422D-9D5F-870338C5D053}" presName="horz1" presStyleCnt="0"/>
      <dgm:spPr/>
    </dgm:pt>
    <dgm:pt modelId="{F610153C-FDBA-4256-AA9E-0E0B8E0D6268}" type="pres">
      <dgm:prSet presAssocID="{5A266DEB-B414-422D-9D5F-870338C5D053}" presName="tx1" presStyleLbl="revTx" presStyleIdx="7" presStyleCnt="9"/>
      <dgm:spPr/>
    </dgm:pt>
    <dgm:pt modelId="{E703D6C4-95DE-4CAE-A71B-A2D1E5995502}" type="pres">
      <dgm:prSet presAssocID="{5A266DEB-B414-422D-9D5F-870338C5D053}" presName="vert1" presStyleCnt="0"/>
      <dgm:spPr/>
    </dgm:pt>
    <dgm:pt modelId="{D9209B7E-1E4E-411B-95C7-FA4927616D5C}" type="pres">
      <dgm:prSet presAssocID="{4AA39148-F861-40E9-872B-F5A9E7BD00CD}" presName="thickLine" presStyleLbl="alignNode1" presStyleIdx="8" presStyleCnt="9"/>
      <dgm:spPr/>
    </dgm:pt>
    <dgm:pt modelId="{C6528ACF-AF7E-4ADC-8879-A2935F3CF964}" type="pres">
      <dgm:prSet presAssocID="{4AA39148-F861-40E9-872B-F5A9E7BD00CD}" presName="horz1" presStyleCnt="0"/>
      <dgm:spPr/>
    </dgm:pt>
    <dgm:pt modelId="{B194835F-7516-466A-AA41-057A81D1AF84}" type="pres">
      <dgm:prSet presAssocID="{4AA39148-F861-40E9-872B-F5A9E7BD00CD}" presName="tx1" presStyleLbl="revTx" presStyleIdx="8" presStyleCnt="9"/>
      <dgm:spPr/>
    </dgm:pt>
    <dgm:pt modelId="{C32028CB-6D28-4BC2-97C4-04ADD9867C65}" type="pres">
      <dgm:prSet presAssocID="{4AA39148-F861-40E9-872B-F5A9E7BD00CD}" presName="vert1" presStyleCnt="0"/>
      <dgm:spPr/>
    </dgm:pt>
  </dgm:ptLst>
  <dgm:cxnLst>
    <dgm:cxn modelId="{2921F100-3B0F-408E-AC4D-D37FA54264F8}" srcId="{44E1418B-8E09-42D1-A2F0-D7121237F9C1}" destId="{2B127CEE-A2F5-4660-8BFC-3326C523EAC2}" srcOrd="3" destOrd="0" parTransId="{D7E2C43A-FFA4-4B18-B08D-7A514A324A60}" sibTransId="{A55158AC-ECF6-45EA-8DB7-3C40C8D24C5D}"/>
    <dgm:cxn modelId="{A382FD08-54C7-4A61-B379-5B45DD8225DE}" type="presOf" srcId="{6F05F316-92C4-4E25-B87F-55E770C2C460}" destId="{D28A8D66-44C7-4732-8CB6-13D6F2C98B86}" srcOrd="0" destOrd="0" presId="urn:microsoft.com/office/officeart/2008/layout/LinedList"/>
    <dgm:cxn modelId="{BC3E2C1A-A7D0-41B0-9C05-AF3525BFCD53}" type="presOf" srcId="{8119C300-0CDB-4E4F-AABB-A191A3C52D27}" destId="{3C8F4FD5-927B-4B88-9379-CC4DAC76A339}" srcOrd="0" destOrd="0" presId="urn:microsoft.com/office/officeart/2008/layout/LinedList"/>
    <dgm:cxn modelId="{897EEB1E-DFE2-44A8-BC5D-8C5AACF3AAA1}" type="presOf" srcId="{AD9B7E8A-7E66-4776-9097-662E4BE2D576}" destId="{47AA5F71-6293-4C4A-84DC-B460E142D30C}" srcOrd="0" destOrd="0" presId="urn:microsoft.com/office/officeart/2008/layout/LinedList"/>
    <dgm:cxn modelId="{6EE43128-A480-4DBE-B822-1564EE306A37}" srcId="{44E1418B-8E09-42D1-A2F0-D7121237F9C1}" destId="{AD9B7E8A-7E66-4776-9097-662E4BE2D576}" srcOrd="0" destOrd="0" parTransId="{2A6345E9-A359-489C-B80B-6D952D0B585C}" sibTransId="{A116D1CC-D833-49F3-BB92-EB95015CB5B8}"/>
    <dgm:cxn modelId="{74AC7C34-6986-41D1-9332-1765ABEEE3CC}" type="presOf" srcId="{4AA39148-F861-40E9-872B-F5A9E7BD00CD}" destId="{B194835F-7516-466A-AA41-057A81D1AF84}" srcOrd="0" destOrd="0" presId="urn:microsoft.com/office/officeart/2008/layout/LinedList"/>
    <dgm:cxn modelId="{4C638C34-CD3F-4A5B-A46C-2B7146E7944E}" type="presOf" srcId="{44E1418B-8E09-42D1-A2F0-D7121237F9C1}" destId="{15AE1A11-7FC1-42FD-ABE8-96B5793418CA}" srcOrd="0" destOrd="0" presId="urn:microsoft.com/office/officeart/2008/layout/LinedList"/>
    <dgm:cxn modelId="{DD5A8537-2BCB-4C25-AFE7-944D6E4BC99D}" type="presOf" srcId="{49A46109-1022-4839-9051-4088FA8D26D3}" destId="{68E044B1-6CB8-4061-85A9-F7ADCC0112FB}" srcOrd="0" destOrd="0" presId="urn:microsoft.com/office/officeart/2008/layout/LinedList"/>
    <dgm:cxn modelId="{88A71A40-C44A-4361-9827-F8A3F5D727E7}" srcId="{44E1418B-8E09-42D1-A2F0-D7121237F9C1}" destId="{8119C300-0CDB-4E4F-AABB-A191A3C52D27}" srcOrd="4" destOrd="0" parTransId="{34ED867B-AC99-47E0-B0F5-EC4B6F9E2117}" sibTransId="{EBE7B6F9-C9F4-42DE-B96A-3C76CC4F814F}"/>
    <dgm:cxn modelId="{5B9E5F63-C78C-437D-BE3D-C94FE9C66C37}" srcId="{44E1418B-8E09-42D1-A2F0-D7121237F9C1}" destId="{8FE5261C-8B26-4659-987E-8CAE073E2C49}" srcOrd="5" destOrd="0" parTransId="{BDD3C9FD-BB49-4FCC-9071-2BACE4A13F6C}" sibTransId="{48E2F933-FA79-4478-9FB7-6F8C4AA19A4F}"/>
    <dgm:cxn modelId="{62D3DF43-07B0-4147-8BE7-C8A49AB603FF}" type="presOf" srcId="{A498056A-ED91-4EFD-80CD-1D8AD884B7F1}" destId="{5D4F1583-C6E2-4741-ABC3-1BEFE5E664CB}" srcOrd="0" destOrd="0" presId="urn:microsoft.com/office/officeart/2008/layout/LinedList"/>
    <dgm:cxn modelId="{B60C2D76-CCD6-4B65-9895-AC6391AA3C25}" type="presOf" srcId="{8FE5261C-8B26-4659-987E-8CAE073E2C49}" destId="{1EF53763-C7E2-4CD1-BD07-C79FDE8447FF}" srcOrd="0" destOrd="0" presId="urn:microsoft.com/office/officeart/2008/layout/LinedList"/>
    <dgm:cxn modelId="{A72A7A56-D65C-4E78-8863-87ECAA6A062D}" srcId="{44E1418B-8E09-42D1-A2F0-D7121237F9C1}" destId="{5A266DEB-B414-422D-9D5F-870338C5D053}" srcOrd="7" destOrd="0" parTransId="{6CB8B942-A034-41AD-A719-CF0DB4C44B7C}" sibTransId="{0AFB7507-E048-4D0B-AC2D-1969BD7ACBAB}"/>
    <dgm:cxn modelId="{3B3C5679-F150-4408-9B99-F6C5FBDF4CB2}" type="presOf" srcId="{2B127CEE-A2F5-4660-8BFC-3326C523EAC2}" destId="{77A9D83B-FF06-446E-BB22-CC5DC8BEE8DD}" srcOrd="0" destOrd="0" presId="urn:microsoft.com/office/officeart/2008/layout/LinedList"/>
    <dgm:cxn modelId="{8933327D-217C-413B-9448-292403BCFE70}" srcId="{44E1418B-8E09-42D1-A2F0-D7121237F9C1}" destId="{6F05F316-92C4-4E25-B87F-55E770C2C460}" srcOrd="1" destOrd="0" parTransId="{2CDA57B4-1D58-4157-A87C-D72EE18E2768}" sibTransId="{57D0CADF-C207-435C-AF1B-B03020739D71}"/>
    <dgm:cxn modelId="{72A8B699-1846-499F-8505-96E67F4D258B}" srcId="{44E1418B-8E09-42D1-A2F0-D7121237F9C1}" destId="{49A46109-1022-4839-9051-4088FA8D26D3}" srcOrd="6" destOrd="0" parTransId="{7BD1A7C5-657A-4745-8078-2313F7FF45CB}" sibTransId="{5EE9ACA8-4BAB-439E-96DA-1CA9093CC848}"/>
    <dgm:cxn modelId="{2D503C9C-97EF-4F08-8946-CBE673144680}" srcId="{44E1418B-8E09-42D1-A2F0-D7121237F9C1}" destId="{A498056A-ED91-4EFD-80CD-1D8AD884B7F1}" srcOrd="2" destOrd="0" parTransId="{4B22D6B5-A517-46B0-B897-1D9E94283314}" sibTransId="{DC76A328-D434-4871-A89C-4BE8BACA0A5F}"/>
    <dgm:cxn modelId="{7529E3BC-F392-4706-B590-08872868FFAC}" srcId="{44E1418B-8E09-42D1-A2F0-D7121237F9C1}" destId="{4AA39148-F861-40E9-872B-F5A9E7BD00CD}" srcOrd="8" destOrd="0" parTransId="{1D932D3D-EDCE-42FC-80EB-9B931B65D167}" sibTransId="{7C05B3FF-4D06-4871-9A06-E519E349413F}"/>
    <dgm:cxn modelId="{3AA8F0DC-2C76-493F-9911-D8685B27BD61}" type="presOf" srcId="{5A266DEB-B414-422D-9D5F-870338C5D053}" destId="{F610153C-FDBA-4256-AA9E-0E0B8E0D6268}" srcOrd="0" destOrd="0" presId="urn:microsoft.com/office/officeart/2008/layout/LinedList"/>
    <dgm:cxn modelId="{507A8E9C-466B-4DF5-A595-1B9A77DD62F2}" type="presParOf" srcId="{15AE1A11-7FC1-42FD-ABE8-96B5793418CA}" destId="{E00EC673-FFEB-4DF9-B5BD-5040F547BFA2}" srcOrd="0" destOrd="0" presId="urn:microsoft.com/office/officeart/2008/layout/LinedList"/>
    <dgm:cxn modelId="{3B1BEB2C-7458-4C73-82D1-1D5A0BAB629A}" type="presParOf" srcId="{15AE1A11-7FC1-42FD-ABE8-96B5793418CA}" destId="{98183D0C-E58B-4780-8F9F-B8D623971CFF}" srcOrd="1" destOrd="0" presId="urn:microsoft.com/office/officeart/2008/layout/LinedList"/>
    <dgm:cxn modelId="{610EA953-2383-4FCE-AAFC-43D77FF25F79}" type="presParOf" srcId="{98183D0C-E58B-4780-8F9F-B8D623971CFF}" destId="{47AA5F71-6293-4C4A-84DC-B460E142D30C}" srcOrd="0" destOrd="0" presId="urn:microsoft.com/office/officeart/2008/layout/LinedList"/>
    <dgm:cxn modelId="{0A6EE90D-1DE8-4A44-AC7C-F949FD38F25B}" type="presParOf" srcId="{98183D0C-E58B-4780-8F9F-B8D623971CFF}" destId="{66E3C6AE-0DAF-4084-81BD-EA843B8038E8}" srcOrd="1" destOrd="0" presId="urn:microsoft.com/office/officeart/2008/layout/LinedList"/>
    <dgm:cxn modelId="{4083065A-2D1E-4658-8AC2-228419A204E2}" type="presParOf" srcId="{15AE1A11-7FC1-42FD-ABE8-96B5793418CA}" destId="{A97E3CF8-76A0-444E-863A-F9E1D28CE3F3}" srcOrd="2" destOrd="0" presId="urn:microsoft.com/office/officeart/2008/layout/LinedList"/>
    <dgm:cxn modelId="{3223E74B-23E1-40CF-98CA-5A2D20FD7612}" type="presParOf" srcId="{15AE1A11-7FC1-42FD-ABE8-96B5793418CA}" destId="{8683F636-48B9-4999-96EF-DFCE82BA7B8A}" srcOrd="3" destOrd="0" presId="urn:microsoft.com/office/officeart/2008/layout/LinedList"/>
    <dgm:cxn modelId="{FE1B8C3C-AA1B-4FAA-A6A8-EDD7C9AB65EC}" type="presParOf" srcId="{8683F636-48B9-4999-96EF-DFCE82BA7B8A}" destId="{D28A8D66-44C7-4732-8CB6-13D6F2C98B86}" srcOrd="0" destOrd="0" presId="urn:microsoft.com/office/officeart/2008/layout/LinedList"/>
    <dgm:cxn modelId="{80B5E757-AC5F-4C12-88FC-6BD0DBF848DD}" type="presParOf" srcId="{8683F636-48B9-4999-96EF-DFCE82BA7B8A}" destId="{13F44FC3-905C-4189-9B9F-DE6D7720B767}" srcOrd="1" destOrd="0" presId="urn:microsoft.com/office/officeart/2008/layout/LinedList"/>
    <dgm:cxn modelId="{2725E66A-2774-426C-9E85-6A745977258D}" type="presParOf" srcId="{15AE1A11-7FC1-42FD-ABE8-96B5793418CA}" destId="{78325CD6-E524-4DA6-98C8-B5E10DD234C9}" srcOrd="4" destOrd="0" presId="urn:microsoft.com/office/officeart/2008/layout/LinedList"/>
    <dgm:cxn modelId="{41A1D555-A57F-4517-AA84-2F371AAB97BC}" type="presParOf" srcId="{15AE1A11-7FC1-42FD-ABE8-96B5793418CA}" destId="{E59ECB49-2762-4047-9603-0E547F725E0C}" srcOrd="5" destOrd="0" presId="urn:microsoft.com/office/officeart/2008/layout/LinedList"/>
    <dgm:cxn modelId="{3996FF36-7ED3-47ED-92D1-1B2D22362D16}" type="presParOf" srcId="{E59ECB49-2762-4047-9603-0E547F725E0C}" destId="{5D4F1583-C6E2-4741-ABC3-1BEFE5E664CB}" srcOrd="0" destOrd="0" presId="urn:microsoft.com/office/officeart/2008/layout/LinedList"/>
    <dgm:cxn modelId="{7022878B-A9F9-4253-8919-0AE11CB2891E}" type="presParOf" srcId="{E59ECB49-2762-4047-9603-0E547F725E0C}" destId="{AD38BF58-6D90-4AA5-8B3F-CCBC40A7713B}" srcOrd="1" destOrd="0" presId="urn:microsoft.com/office/officeart/2008/layout/LinedList"/>
    <dgm:cxn modelId="{22370D51-83DF-4008-A938-2223A8F8FD40}" type="presParOf" srcId="{15AE1A11-7FC1-42FD-ABE8-96B5793418CA}" destId="{11D616CB-B171-434E-9EBC-550694340328}" srcOrd="6" destOrd="0" presId="urn:microsoft.com/office/officeart/2008/layout/LinedList"/>
    <dgm:cxn modelId="{97C504FA-7C03-41F1-86E0-310127C2E168}" type="presParOf" srcId="{15AE1A11-7FC1-42FD-ABE8-96B5793418CA}" destId="{8753EF4D-1716-481A-97FC-756E2F00F3F6}" srcOrd="7" destOrd="0" presId="urn:microsoft.com/office/officeart/2008/layout/LinedList"/>
    <dgm:cxn modelId="{506CEAA3-9B63-4D19-B9A3-9F73865D3155}" type="presParOf" srcId="{8753EF4D-1716-481A-97FC-756E2F00F3F6}" destId="{77A9D83B-FF06-446E-BB22-CC5DC8BEE8DD}" srcOrd="0" destOrd="0" presId="urn:microsoft.com/office/officeart/2008/layout/LinedList"/>
    <dgm:cxn modelId="{AD614067-21C6-4E5E-A239-F1C5D63EFCA6}" type="presParOf" srcId="{8753EF4D-1716-481A-97FC-756E2F00F3F6}" destId="{69A0D0BD-EB6B-450D-A333-6DB209A7F612}" srcOrd="1" destOrd="0" presId="urn:microsoft.com/office/officeart/2008/layout/LinedList"/>
    <dgm:cxn modelId="{3580C38F-E36B-4319-91C8-83D6C9AEB1E6}" type="presParOf" srcId="{15AE1A11-7FC1-42FD-ABE8-96B5793418CA}" destId="{A6785886-340B-4994-B137-ADEB1BBB8AB3}" srcOrd="8" destOrd="0" presId="urn:microsoft.com/office/officeart/2008/layout/LinedList"/>
    <dgm:cxn modelId="{FA4E0A98-5171-4EE4-8D3C-52DB496910FC}" type="presParOf" srcId="{15AE1A11-7FC1-42FD-ABE8-96B5793418CA}" destId="{C4DB2105-C2EA-4AFC-877A-F80EB6F562F1}" srcOrd="9" destOrd="0" presId="urn:microsoft.com/office/officeart/2008/layout/LinedList"/>
    <dgm:cxn modelId="{C1F1CA6A-C97B-495E-BE63-9CCFBFCACBCC}" type="presParOf" srcId="{C4DB2105-C2EA-4AFC-877A-F80EB6F562F1}" destId="{3C8F4FD5-927B-4B88-9379-CC4DAC76A339}" srcOrd="0" destOrd="0" presId="urn:microsoft.com/office/officeart/2008/layout/LinedList"/>
    <dgm:cxn modelId="{56BE08FB-9456-4E77-B64E-0E1EBB843BDC}" type="presParOf" srcId="{C4DB2105-C2EA-4AFC-877A-F80EB6F562F1}" destId="{A80861B6-76F4-45ED-9629-B17BB0E4E6BB}" srcOrd="1" destOrd="0" presId="urn:microsoft.com/office/officeart/2008/layout/LinedList"/>
    <dgm:cxn modelId="{3DA8F6D8-C216-4C53-8761-9993B2D4B9E4}" type="presParOf" srcId="{15AE1A11-7FC1-42FD-ABE8-96B5793418CA}" destId="{263D2918-42C2-4D29-9677-6B2AA4377BA6}" srcOrd="10" destOrd="0" presId="urn:microsoft.com/office/officeart/2008/layout/LinedList"/>
    <dgm:cxn modelId="{EA2683FE-A6E9-4245-8A66-D9032A9B29C9}" type="presParOf" srcId="{15AE1A11-7FC1-42FD-ABE8-96B5793418CA}" destId="{D92F04F8-7803-4811-A7A1-37601491527E}" srcOrd="11" destOrd="0" presId="urn:microsoft.com/office/officeart/2008/layout/LinedList"/>
    <dgm:cxn modelId="{4B868976-E681-4E86-868A-0F38A5C8420B}" type="presParOf" srcId="{D92F04F8-7803-4811-A7A1-37601491527E}" destId="{1EF53763-C7E2-4CD1-BD07-C79FDE8447FF}" srcOrd="0" destOrd="0" presId="urn:microsoft.com/office/officeart/2008/layout/LinedList"/>
    <dgm:cxn modelId="{9D2F9107-F110-441B-B2D1-9DDCBBEC71B6}" type="presParOf" srcId="{D92F04F8-7803-4811-A7A1-37601491527E}" destId="{82D804A5-E832-47B8-8920-CE375CB2EBA7}" srcOrd="1" destOrd="0" presId="urn:microsoft.com/office/officeart/2008/layout/LinedList"/>
    <dgm:cxn modelId="{87437121-A9A5-4053-8EEE-399059BA4374}" type="presParOf" srcId="{15AE1A11-7FC1-42FD-ABE8-96B5793418CA}" destId="{61ACFC45-6A93-4E11-BF8B-6EA03F9EDD02}" srcOrd="12" destOrd="0" presId="urn:microsoft.com/office/officeart/2008/layout/LinedList"/>
    <dgm:cxn modelId="{A2AE4014-A780-4252-8667-24E7B675F27F}" type="presParOf" srcId="{15AE1A11-7FC1-42FD-ABE8-96B5793418CA}" destId="{B14D52D0-A7E3-4C4D-9242-E1EE8A674945}" srcOrd="13" destOrd="0" presId="urn:microsoft.com/office/officeart/2008/layout/LinedList"/>
    <dgm:cxn modelId="{23B00E85-98A3-481E-8089-7C656BE2A9E0}" type="presParOf" srcId="{B14D52D0-A7E3-4C4D-9242-E1EE8A674945}" destId="{68E044B1-6CB8-4061-85A9-F7ADCC0112FB}" srcOrd="0" destOrd="0" presId="urn:microsoft.com/office/officeart/2008/layout/LinedList"/>
    <dgm:cxn modelId="{E7E70E11-DD9A-4984-8C85-82412831339B}" type="presParOf" srcId="{B14D52D0-A7E3-4C4D-9242-E1EE8A674945}" destId="{9EC4A7E8-E2B8-4B00-85C9-982D9DE077C6}" srcOrd="1" destOrd="0" presId="urn:microsoft.com/office/officeart/2008/layout/LinedList"/>
    <dgm:cxn modelId="{1E1DFDED-75AC-4930-9A6C-F89E819E8E08}" type="presParOf" srcId="{15AE1A11-7FC1-42FD-ABE8-96B5793418CA}" destId="{F5FC0DE7-9C8F-4C90-A319-555EE008ABB6}" srcOrd="14" destOrd="0" presId="urn:microsoft.com/office/officeart/2008/layout/LinedList"/>
    <dgm:cxn modelId="{AF0997B8-35F6-40DD-BEDB-0B0BAB367098}" type="presParOf" srcId="{15AE1A11-7FC1-42FD-ABE8-96B5793418CA}" destId="{082D2854-2BBE-4A02-98D8-3D79B9865795}" srcOrd="15" destOrd="0" presId="urn:microsoft.com/office/officeart/2008/layout/LinedList"/>
    <dgm:cxn modelId="{449750FE-5AD3-418C-82B0-21FCB3C0CF3D}" type="presParOf" srcId="{082D2854-2BBE-4A02-98D8-3D79B9865795}" destId="{F610153C-FDBA-4256-AA9E-0E0B8E0D6268}" srcOrd="0" destOrd="0" presId="urn:microsoft.com/office/officeart/2008/layout/LinedList"/>
    <dgm:cxn modelId="{EC0DF1DF-B000-4BFB-92B2-45890FA7AE8A}" type="presParOf" srcId="{082D2854-2BBE-4A02-98D8-3D79B9865795}" destId="{E703D6C4-95DE-4CAE-A71B-A2D1E5995502}" srcOrd="1" destOrd="0" presId="urn:microsoft.com/office/officeart/2008/layout/LinedList"/>
    <dgm:cxn modelId="{3436EF4B-49AF-4D10-874F-C084375204F1}" type="presParOf" srcId="{15AE1A11-7FC1-42FD-ABE8-96B5793418CA}" destId="{D9209B7E-1E4E-411B-95C7-FA4927616D5C}" srcOrd="16" destOrd="0" presId="urn:microsoft.com/office/officeart/2008/layout/LinedList"/>
    <dgm:cxn modelId="{B8F27DFA-68CD-4CE6-8BFC-DFD052130372}" type="presParOf" srcId="{15AE1A11-7FC1-42FD-ABE8-96B5793418CA}" destId="{C6528ACF-AF7E-4ADC-8879-A2935F3CF964}" srcOrd="17" destOrd="0" presId="urn:microsoft.com/office/officeart/2008/layout/LinedList"/>
    <dgm:cxn modelId="{1DF78CF7-04DF-417B-BF70-45C4A80C4E60}" type="presParOf" srcId="{C6528ACF-AF7E-4ADC-8879-A2935F3CF964}" destId="{B194835F-7516-466A-AA41-057A81D1AF84}" srcOrd="0" destOrd="0" presId="urn:microsoft.com/office/officeart/2008/layout/LinedList"/>
    <dgm:cxn modelId="{4042BB57-0FED-4149-8B51-5190E87529D7}" type="presParOf" srcId="{C6528ACF-AF7E-4ADC-8879-A2935F3CF964}" destId="{C32028CB-6D28-4BC2-97C4-04ADD9867C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D6BA76-F758-4B30-BDF3-C921F2F6A9FC}" type="doc">
      <dgm:prSet loTypeId="urn:microsoft.com/office/officeart/2008/layout/LinedList" loCatId="list" qsTypeId="urn:microsoft.com/office/officeart/2005/8/quickstyle/simple3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4443504D-1E72-4B1F-91E1-D3B61BEC7D7F}">
      <dgm:prSet/>
      <dgm:spPr/>
      <dgm:t>
        <a:bodyPr/>
        <a:lstStyle/>
        <a:p>
          <a:r>
            <a:rPr lang="fr-FR"/>
            <a:t>αp(t)</a:t>
          </a:r>
          <a:r>
            <a:rPr lang="zh-CN"/>
            <a:t>是皮下光线反射量，</a:t>
          </a:r>
          <a:r>
            <a:rPr lang="fr-FR"/>
            <a:t> αp(t) </a:t>
          </a:r>
          <a:r>
            <a:rPr lang="en-US"/>
            <a:t>&lt; &lt; b</a:t>
          </a:r>
        </a:p>
      </dgm:t>
    </dgm:pt>
    <dgm:pt modelId="{F6297B0A-5803-426F-B9A8-E91AB71C0102}" type="parTrans" cxnId="{D97053B2-3865-4749-8605-B1322BDF6504}">
      <dgm:prSet/>
      <dgm:spPr/>
      <dgm:t>
        <a:bodyPr/>
        <a:lstStyle/>
        <a:p>
          <a:endParaRPr lang="en-US"/>
        </a:p>
      </dgm:t>
    </dgm:pt>
    <dgm:pt modelId="{5E5EDC99-9B45-49B5-B8C9-6B4A77A71EA0}" type="sibTrans" cxnId="{D97053B2-3865-4749-8605-B1322BDF6504}">
      <dgm:prSet/>
      <dgm:spPr/>
      <dgm:t>
        <a:bodyPr/>
        <a:lstStyle/>
        <a:p>
          <a:endParaRPr lang="en-US"/>
        </a:p>
      </dgm:t>
    </dgm:pt>
    <dgm:pt modelId="{8477CB4E-EF60-498A-B9D2-4EB374AF1CE3}">
      <dgm:prSet/>
      <dgm:spPr/>
      <dgm:t>
        <a:bodyPr/>
        <a:lstStyle/>
        <a:p>
          <a:r>
            <a:rPr lang="en-US"/>
            <a:t>I </a:t>
          </a:r>
          <a:r>
            <a:rPr lang="zh-CN"/>
            <a:t>和 </a:t>
          </a:r>
          <a:r>
            <a:rPr lang="en-US"/>
            <a:t>R </a:t>
          </a:r>
          <a:r>
            <a:rPr lang="zh-CN"/>
            <a:t>高度相关</a:t>
          </a:r>
          <a:endParaRPr lang="en-US"/>
        </a:p>
      </dgm:t>
    </dgm:pt>
    <dgm:pt modelId="{81326D4D-2CB8-4820-84E4-CC911BF01682}" type="parTrans" cxnId="{B32DD793-D25F-4F97-83A1-5968DF430EC3}">
      <dgm:prSet/>
      <dgm:spPr/>
      <dgm:t>
        <a:bodyPr/>
        <a:lstStyle/>
        <a:p>
          <a:endParaRPr lang="en-US"/>
        </a:p>
      </dgm:t>
    </dgm:pt>
    <dgm:pt modelId="{C3E28976-349D-4CB5-A716-A00F396B20D4}" type="sibTrans" cxnId="{B32DD793-D25F-4F97-83A1-5968DF430EC3}">
      <dgm:prSet/>
      <dgm:spPr/>
      <dgm:t>
        <a:bodyPr/>
        <a:lstStyle/>
        <a:p>
          <a:endParaRPr lang="en-US"/>
        </a:p>
      </dgm:t>
    </dgm:pt>
    <dgm:pt modelId="{EBD1729D-6EB7-4D4A-862C-ABB1DEA263AE}">
      <dgm:prSet/>
      <dgm:spPr/>
      <dgm:t>
        <a:bodyPr/>
        <a:lstStyle/>
        <a:p>
          <a:r>
            <a:rPr lang="zh-CN"/>
            <a:t>如果 环境因素的变化与时间相关，那么</a:t>
          </a:r>
          <a:r>
            <a:rPr lang="en-US"/>
            <a:t>I</a:t>
          </a:r>
          <a:r>
            <a:rPr lang="zh-CN"/>
            <a:t>和</a:t>
          </a:r>
          <a:r>
            <a:rPr lang="en-US"/>
            <a:t>R</a:t>
          </a:r>
          <a:r>
            <a:rPr lang="zh-CN"/>
            <a:t>就与时间相关</a:t>
          </a:r>
          <a:endParaRPr lang="en-US"/>
        </a:p>
      </dgm:t>
    </dgm:pt>
    <dgm:pt modelId="{D061EA8B-44E3-4600-91FC-18EE9089DB51}" type="parTrans" cxnId="{D66232FF-095C-4334-AC41-DCC8C3887661}">
      <dgm:prSet/>
      <dgm:spPr/>
      <dgm:t>
        <a:bodyPr/>
        <a:lstStyle/>
        <a:p>
          <a:endParaRPr lang="en-US"/>
        </a:p>
      </dgm:t>
    </dgm:pt>
    <dgm:pt modelId="{1E8B943A-1C56-47DF-AA3D-2B2CD5D6C85C}" type="sibTrans" cxnId="{D66232FF-095C-4334-AC41-DCC8C3887661}">
      <dgm:prSet/>
      <dgm:spPr/>
      <dgm:t>
        <a:bodyPr/>
        <a:lstStyle/>
        <a:p>
          <a:endParaRPr lang="en-US"/>
        </a:p>
      </dgm:t>
    </dgm:pt>
    <dgm:pt modelId="{89FC5C23-2FFC-455B-8E78-BFE138404D48}">
      <dgm:prSet/>
      <dgm:spPr/>
      <dgm:t>
        <a:bodyPr/>
        <a:lstStyle/>
        <a:p>
          <a:r>
            <a:rPr lang="zh-CN"/>
            <a:t>作者提出如果不考虑相机的噪点，可以认为是一个大的直流电信号叠加一个小的交流电信号</a:t>
          </a:r>
          <a:endParaRPr lang="en-US"/>
        </a:p>
      </dgm:t>
    </dgm:pt>
    <dgm:pt modelId="{68172591-05F7-4A7D-B3D3-E50EF1A3CDA1}" type="parTrans" cxnId="{D89D921D-8C18-4A1B-8960-E30FF6F33B07}">
      <dgm:prSet/>
      <dgm:spPr/>
      <dgm:t>
        <a:bodyPr/>
        <a:lstStyle/>
        <a:p>
          <a:endParaRPr lang="en-US"/>
        </a:p>
      </dgm:t>
    </dgm:pt>
    <dgm:pt modelId="{A61C22F1-F608-4416-8987-1EDE98976BBB}" type="sibTrans" cxnId="{D89D921D-8C18-4A1B-8960-E30FF6F33B07}">
      <dgm:prSet/>
      <dgm:spPr/>
      <dgm:t>
        <a:bodyPr/>
        <a:lstStyle/>
        <a:p>
          <a:endParaRPr lang="en-US"/>
        </a:p>
      </dgm:t>
    </dgm:pt>
    <dgm:pt modelId="{BAE65B99-0634-4C4F-A5F9-E3BDA646897A}" type="pres">
      <dgm:prSet presAssocID="{E7D6BA76-F758-4B30-BDF3-C921F2F6A9FC}" presName="vert0" presStyleCnt="0">
        <dgm:presLayoutVars>
          <dgm:dir/>
          <dgm:animOne val="branch"/>
          <dgm:animLvl val="lvl"/>
        </dgm:presLayoutVars>
      </dgm:prSet>
      <dgm:spPr/>
    </dgm:pt>
    <dgm:pt modelId="{C21DDF2A-7F9B-4487-9C0B-CA44AE1DC3EF}" type="pres">
      <dgm:prSet presAssocID="{4443504D-1E72-4B1F-91E1-D3B61BEC7D7F}" presName="thickLine" presStyleLbl="alignNode1" presStyleIdx="0" presStyleCnt="4"/>
      <dgm:spPr/>
    </dgm:pt>
    <dgm:pt modelId="{7FF52A95-ACC2-4965-9A57-A103DB39447D}" type="pres">
      <dgm:prSet presAssocID="{4443504D-1E72-4B1F-91E1-D3B61BEC7D7F}" presName="horz1" presStyleCnt="0"/>
      <dgm:spPr/>
    </dgm:pt>
    <dgm:pt modelId="{799E4FC1-CE0E-47F7-B759-950EBDEB33CD}" type="pres">
      <dgm:prSet presAssocID="{4443504D-1E72-4B1F-91E1-D3B61BEC7D7F}" presName="tx1" presStyleLbl="revTx" presStyleIdx="0" presStyleCnt="4"/>
      <dgm:spPr/>
    </dgm:pt>
    <dgm:pt modelId="{052B810E-A32B-4FAA-B0AE-B8F2F1BE58B0}" type="pres">
      <dgm:prSet presAssocID="{4443504D-1E72-4B1F-91E1-D3B61BEC7D7F}" presName="vert1" presStyleCnt="0"/>
      <dgm:spPr/>
    </dgm:pt>
    <dgm:pt modelId="{7248021C-187F-4CB9-8C6D-8E78E7DA2D72}" type="pres">
      <dgm:prSet presAssocID="{8477CB4E-EF60-498A-B9D2-4EB374AF1CE3}" presName="thickLine" presStyleLbl="alignNode1" presStyleIdx="1" presStyleCnt="4"/>
      <dgm:spPr/>
    </dgm:pt>
    <dgm:pt modelId="{E799B602-6829-4936-BABE-3729A0FEB54A}" type="pres">
      <dgm:prSet presAssocID="{8477CB4E-EF60-498A-B9D2-4EB374AF1CE3}" presName="horz1" presStyleCnt="0"/>
      <dgm:spPr/>
    </dgm:pt>
    <dgm:pt modelId="{A4C80E5F-9AB8-4392-9F50-AE95B1CA9E66}" type="pres">
      <dgm:prSet presAssocID="{8477CB4E-EF60-498A-B9D2-4EB374AF1CE3}" presName="tx1" presStyleLbl="revTx" presStyleIdx="1" presStyleCnt="4"/>
      <dgm:spPr/>
    </dgm:pt>
    <dgm:pt modelId="{9FEA17BC-4C7D-4B21-A2D0-1278A25F1248}" type="pres">
      <dgm:prSet presAssocID="{8477CB4E-EF60-498A-B9D2-4EB374AF1CE3}" presName="vert1" presStyleCnt="0"/>
      <dgm:spPr/>
    </dgm:pt>
    <dgm:pt modelId="{AF1E491F-A7E3-4A21-A39D-1C54F18A6614}" type="pres">
      <dgm:prSet presAssocID="{EBD1729D-6EB7-4D4A-862C-ABB1DEA263AE}" presName="thickLine" presStyleLbl="alignNode1" presStyleIdx="2" presStyleCnt="4"/>
      <dgm:spPr/>
    </dgm:pt>
    <dgm:pt modelId="{A5230540-7B4E-4EB1-BD97-BDA1BD9F87E5}" type="pres">
      <dgm:prSet presAssocID="{EBD1729D-6EB7-4D4A-862C-ABB1DEA263AE}" presName="horz1" presStyleCnt="0"/>
      <dgm:spPr/>
    </dgm:pt>
    <dgm:pt modelId="{FAF3622D-510A-42C4-AFBF-39687DAFC2E5}" type="pres">
      <dgm:prSet presAssocID="{EBD1729D-6EB7-4D4A-862C-ABB1DEA263AE}" presName="tx1" presStyleLbl="revTx" presStyleIdx="2" presStyleCnt="4"/>
      <dgm:spPr/>
    </dgm:pt>
    <dgm:pt modelId="{0FB12EAF-8796-4B48-BCC8-E8BDD74DF516}" type="pres">
      <dgm:prSet presAssocID="{EBD1729D-6EB7-4D4A-862C-ABB1DEA263AE}" presName="vert1" presStyleCnt="0"/>
      <dgm:spPr/>
    </dgm:pt>
    <dgm:pt modelId="{0E59440C-3A44-40C7-A960-BF8B65AFFF9B}" type="pres">
      <dgm:prSet presAssocID="{89FC5C23-2FFC-455B-8E78-BFE138404D48}" presName="thickLine" presStyleLbl="alignNode1" presStyleIdx="3" presStyleCnt="4"/>
      <dgm:spPr/>
    </dgm:pt>
    <dgm:pt modelId="{7CC845D5-DD44-4B67-8384-5C3B3A458CFA}" type="pres">
      <dgm:prSet presAssocID="{89FC5C23-2FFC-455B-8E78-BFE138404D48}" presName="horz1" presStyleCnt="0"/>
      <dgm:spPr/>
    </dgm:pt>
    <dgm:pt modelId="{945FB1DF-C9D0-4EB6-A4E4-01FC4FC3A6FB}" type="pres">
      <dgm:prSet presAssocID="{89FC5C23-2FFC-455B-8E78-BFE138404D48}" presName="tx1" presStyleLbl="revTx" presStyleIdx="3" presStyleCnt="4"/>
      <dgm:spPr/>
    </dgm:pt>
    <dgm:pt modelId="{418A3397-5EC9-4E90-B88E-FBB005345E86}" type="pres">
      <dgm:prSet presAssocID="{89FC5C23-2FFC-455B-8E78-BFE138404D48}" presName="vert1" presStyleCnt="0"/>
      <dgm:spPr/>
    </dgm:pt>
  </dgm:ptLst>
  <dgm:cxnLst>
    <dgm:cxn modelId="{4F9A6C04-0328-4E27-A9F2-B75BFCEF906F}" type="presOf" srcId="{4443504D-1E72-4B1F-91E1-D3B61BEC7D7F}" destId="{799E4FC1-CE0E-47F7-B759-950EBDEB33CD}" srcOrd="0" destOrd="0" presId="urn:microsoft.com/office/officeart/2008/layout/LinedList"/>
    <dgm:cxn modelId="{4564281D-852A-4170-A7C1-E069F4D4E916}" type="presOf" srcId="{89FC5C23-2FFC-455B-8E78-BFE138404D48}" destId="{945FB1DF-C9D0-4EB6-A4E4-01FC4FC3A6FB}" srcOrd="0" destOrd="0" presId="urn:microsoft.com/office/officeart/2008/layout/LinedList"/>
    <dgm:cxn modelId="{D89D921D-8C18-4A1B-8960-E30FF6F33B07}" srcId="{E7D6BA76-F758-4B30-BDF3-C921F2F6A9FC}" destId="{89FC5C23-2FFC-455B-8E78-BFE138404D48}" srcOrd="3" destOrd="0" parTransId="{68172591-05F7-4A7D-B3D3-E50EF1A3CDA1}" sibTransId="{A61C22F1-F608-4416-8987-1EDE98976BBB}"/>
    <dgm:cxn modelId="{B32DD793-D25F-4F97-83A1-5968DF430EC3}" srcId="{E7D6BA76-F758-4B30-BDF3-C921F2F6A9FC}" destId="{8477CB4E-EF60-498A-B9D2-4EB374AF1CE3}" srcOrd="1" destOrd="0" parTransId="{81326D4D-2CB8-4820-84E4-CC911BF01682}" sibTransId="{C3E28976-349D-4CB5-A716-A00F396B20D4}"/>
    <dgm:cxn modelId="{565460AD-36CC-4FD8-AE9B-BCC81C082B45}" type="presOf" srcId="{8477CB4E-EF60-498A-B9D2-4EB374AF1CE3}" destId="{A4C80E5F-9AB8-4392-9F50-AE95B1CA9E66}" srcOrd="0" destOrd="0" presId="urn:microsoft.com/office/officeart/2008/layout/LinedList"/>
    <dgm:cxn modelId="{D97053B2-3865-4749-8605-B1322BDF6504}" srcId="{E7D6BA76-F758-4B30-BDF3-C921F2F6A9FC}" destId="{4443504D-1E72-4B1F-91E1-D3B61BEC7D7F}" srcOrd="0" destOrd="0" parTransId="{F6297B0A-5803-426F-B9A8-E91AB71C0102}" sibTransId="{5E5EDC99-9B45-49B5-B8C9-6B4A77A71EA0}"/>
    <dgm:cxn modelId="{3CBDE2BC-0692-4ECB-9718-6A14AF243859}" type="presOf" srcId="{EBD1729D-6EB7-4D4A-862C-ABB1DEA263AE}" destId="{FAF3622D-510A-42C4-AFBF-39687DAFC2E5}" srcOrd="0" destOrd="0" presId="urn:microsoft.com/office/officeart/2008/layout/LinedList"/>
    <dgm:cxn modelId="{A23D0EEB-2D9C-485B-AE17-596CEE30135A}" type="presOf" srcId="{E7D6BA76-F758-4B30-BDF3-C921F2F6A9FC}" destId="{BAE65B99-0634-4C4F-A5F9-E3BDA646897A}" srcOrd="0" destOrd="0" presId="urn:microsoft.com/office/officeart/2008/layout/LinedList"/>
    <dgm:cxn modelId="{D66232FF-095C-4334-AC41-DCC8C3887661}" srcId="{E7D6BA76-F758-4B30-BDF3-C921F2F6A9FC}" destId="{EBD1729D-6EB7-4D4A-862C-ABB1DEA263AE}" srcOrd="2" destOrd="0" parTransId="{D061EA8B-44E3-4600-91FC-18EE9089DB51}" sibTransId="{1E8B943A-1C56-47DF-AA3D-2B2CD5D6C85C}"/>
    <dgm:cxn modelId="{26F9E3CB-E2EB-4895-A103-1A3315239867}" type="presParOf" srcId="{BAE65B99-0634-4C4F-A5F9-E3BDA646897A}" destId="{C21DDF2A-7F9B-4487-9C0B-CA44AE1DC3EF}" srcOrd="0" destOrd="0" presId="urn:microsoft.com/office/officeart/2008/layout/LinedList"/>
    <dgm:cxn modelId="{ED2CE237-0879-4AC4-AD88-B17995F0E3DD}" type="presParOf" srcId="{BAE65B99-0634-4C4F-A5F9-E3BDA646897A}" destId="{7FF52A95-ACC2-4965-9A57-A103DB39447D}" srcOrd="1" destOrd="0" presId="urn:microsoft.com/office/officeart/2008/layout/LinedList"/>
    <dgm:cxn modelId="{1329B50C-D240-4C39-9E75-07DE925EAED6}" type="presParOf" srcId="{7FF52A95-ACC2-4965-9A57-A103DB39447D}" destId="{799E4FC1-CE0E-47F7-B759-950EBDEB33CD}" srcOrd="0" destOrd="0" presId="urn:microsoft.com/office/officeart/2008/layout/LinedList"/>
    <dgm:cxn modelId="{183312A5-0C58-4DF3-B39A-81DF50312267}" type="presParOf" srcId="{7FF52A95-ACC2-4965-9A57-A103DB39447D}" destId="{052B810E-A32B-4FAA-B0AE-B8F2F1BE58B0}" srcOrd="1" destOrd="0" presId="urn:microsoft.com/office/officeart/2008/layout/LinedList"/>
    <dgm:cxn modelId="{E44D7C29-AFCC-4452-99EA-98A67CD9CBDE}" type="presParOf" srcId="{BAE65B99-0634-4C4F-A5F9-E3BDA646897A}" destId="{7248021C-187F-4CB9-8C6D-8E78E7DA2D72}" srcOrd="2" destOrd="0" presId="urn:microsoft.com/office/officeart/2008/layout/LinedList"/>
    <dgm:cxn modelId="{44D48565-A98D-465C-B92D-53FF5BCDD078}" type="presParOf" srcId="{BAE65B99-0634-4C4F-A5F9-E3BDA646897A}" destId="{E799B602-6829-4936-BABE-3729A0FEB54A}" srcOrd="3" destOrd="0" presId="urn:microsoft.com/office/officeart/2008/layout/LinedList"/>
    <dgm:cxn modelId="{1E9C53AD-F20A-46BE-8079-1EF75C87A05A}" type="presParOf" srcId="{E799B602-6829-4936-BABE-3729A0FEB54A}" destId="{A4C80E5F-9AB8-4392-9F50-AE95B1CA9E66}" srcOrd="0" destOrd="0" presId="urn:microsoft.com/office/officeart/2008/layout/LinedList"/>
    <dgm:cxn modelId="{9746DDB7-9111-4EA1-9511-50778196283F}" type="presParOf" srcId="{E799B602-6829-4936-BABE-3729A0FEB54A}" destId="{9FEA17BC-4C7D-4B21-A2D0-1278A25F1248}" srcOrd="1" destOrd="0" presId="urn:microsoft.com/office/officeart/2008/layout/LinedList"/>
    <dgm:cxn modelId="{145A8910-A6A2-4675-AC60-DA8D7E5B1711}" type="presParOf" srcId="{BAE65B99-0634-4C4F-A5F9-E3BDA646897A}" destId="{AF1E491F-A7E3-4A21-A39D-1C54F18A6614}" srcOrd="4" destOrd="0" presId="urn:microsoft.com/office/officeart/2008/layout/LinedList"/>
    <dgm:cxn modelId="{5A3309B1-4250-4B5C-A884-B54739E5A23B}" type="presParOf" srcId="{BAE65B99-0634-4C4F-A5F9-E3BDA646897A}" destId="{A5230540-7B4E-4EB1-BD97-BDA1BD9F87E5}" srcOrd="5" destOrd="0" presId="urn:microsoft.com/office/officeart/2008/layout/LinedList"/>
    <dgm:cxn modelId="{3068FDDC-B11D-45A4-B416-41780F05B2E0}" type="presParOf" srcId="{A5230540-7B4E-4EB1-BD97-BDA1BD9F87E5}" destId="{FAF3622D-510A-42C4-AFBF-39687DAFC2E5}" srcOrd="0" destOrd="0" presId="urn:microsoft.com/office/officeart/2008/layout/LinedList"/>
    <dgm:cxn modelId="{8D27D922-8AF0-43AD-BC0E-A1E233D50183}" type="presParOf" srcId="{A5230540-7B4E-4EB1-BD97-BDA1BD9F87E5}" destId="{0FB12EAF-8796-4B48-BCC8-E8BDD74DF516}" srcOrd="1" destOrd="0" presId="urn:microsoft.com/office/officeart/2008/layout/LinedList"/>
    <dgm:cxn modelId="{02F6D86E-FD62-4F7B-AAF5-0FC6ECFE4F02}" type="presParOf" srcId="{BAE65B99-0634-4C4F-A5F9-E3BDA646897A}" destId="{0E59440C-3A44-40C7-A960-BF8B65AFFF9B}" srcOrd="6" destOrd="0" presId="urn:microsoft.com/office/officeart/2008/layout/LinedList"/>
    <dgm:cxn modelId="{8E3EF0CD-AF0D-42F2-82DD-57C316801209}" type="presParOf" srcId="{BAE65B99-0634-4C4F-A5F9-E3BDA646897A}" destId="{7CC845D5-DD44-4B67-8384-5C3B3A458CFA}" srcOrd="7" destOrd="0" presId="urn:microsoft.com/office/officeart/2008/layout/LinedList"/>
    <dgm:cxn modelId="{A6EDEB29-A98A-43C0-B8D8-F093F703A937}" type="presParOf" srcId="{7CC845D5-DD44-4B67-8384-5C3B3A458CFA}" destId="{945FB1DF-C9D0-4EB6-A4E4-01FC4FC3A6FB}" srcOrd="0" destOrd="0" presId="urn:microsoft.com/office/officeart/2008/layout/LinedList"/>
    <dgm:cxn modelId="{DED8B632-135B-4A1E-869A-87B1499A6A36}" type="presParOf" srcId="{7CC845D5-DD44-4B67-8384-5C3B3A458CFA}" destId="{418A3397-5EC9-4E90-B88E-FBB005345E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A79011-1D2E-4A2D-9DE8-9E0465F49734}" type="doc">
      <dgm:prSet loTypeId="urn:microsoft.com/office/officeart/2008/layout/LinedList" loCatId="list" qsTypeId="urn:microsoft.com/office/officeart/2005/8/quickstyle/simple5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5742C29F-DFC1-46E2-969E-0189B23D0B68}">
      <dgm:prSet/>
      <dgm:spPr/>
      <dgm:t>
        <a:bodyPr/>
        <a:lstStyle/>
        <a:p>
          <a:r>
            <a:rPr lang="zh-CN"/>
            <a:t>整个过程小于</a:t>
          </a:r>
          <a:r>
            <a:rPr lang="en-US"/>
            <a:t>5</a:t>
          </a:r>
          <a:r>
            <a:rPr lang="zh-CN"/>
            <a:t>秒，有可能非常短</a:t>
          </a:r>
          <a:endParaRPr lang="en-US"/>
        </a:p>
      </dgm:t>
    </dgm:pt>
    <dgm:pt modelId="{D1DB4D91-CF97-4150-AEE8-6073C214C6E4}" type="parTrans" cxnId="{248A98EA-B5EC-451C-92D0-CCB9B5A54288}">
      <dgm:prSet/>
      <dgm:spPr/>
      <dgm:t>
        <a:bodyPr/>
        <a:lstStyle/>
        <a:p>
          <a:endParaRPr lang="en-US"/>
        </a:p>
      </dgm:t>
    </dgm:pt>
    <dgm:pt modelId="{24344E6B-1090-4C12-9DA7-F1201600FFA3}" type="sibTrans" cxnId="{248A98EA-B5EC-451C-92D0-CCB9B5A54288}">
      <dgm:prSet/>
      <dgm:spPr/>
      <dgm:t>
        <a:bodyPr/>
        <a:lstStyle/>
        <a:p>
          <a:endParaRPr lang="en-US"/>
        </a:p>
      </dgm:t>
    </dgm:pt>
    <dgm:pt modelId="{E3DF0083-66A8-4800-ACA7-6E1A056556AF}">
      <dgm:prSet/>
      <dgm:spPr/>
      <dgm:t>
        <a:bodyPr/>
        <a:lstStyle/>
        <a:p>
          <a:r>
            <a:rPr lang="zh-CN"/>
            <a:t>用户的脸是个变量，使用要求在检测过程中保持稳定，所以假设用户的脸是稳定的</a:t>
          </a:r>
          <a:endParaRPr lang="en-US"/>
        </a:p>
      </dgm:t>
    </dgm:pt>
    <dgm:pt modelId="{74E2DE3D-BDA2-4D14-BB21-A5EB0C180014}" type="parTrans" cxnId="{0F3EBE1D-3096-4129-82EE-6AD8F297939A}">
      <dgm:prSet/>
      <dgm:spPr/>
      <dgm:t>
        <a:bodyPr/>
        <a:lstStyle/>
        <a:p>
          <a:endParaRPr lang="en-US"/>
        </a:p>
      </dgm:t>
    </dgm:pt>
    <dgm:pt modelId="{19FCE219-E8B6-4241-A072-9336E3DD9419}" type="sibTrans" cxnId="{0F3EBE1D-3096-4129-82EE-6AD8F297939A}">
      <dgm:prSet/>
      <dgm:spPr/>
      <dgm:t>
        <a:bodyPr/>
        <a:lstStyle/>
        <a:p>
          <a:endParaRPr lang="en-US"/>
        </a:p>
      </dgm:t>
    </dgm:pt>
    <dgm:pt modelId="{85F22B86-544A-4D82-A646-D250D6940D04}">
      <dgm:prSet/>
      <dgm:spPr/>
      <dgm:t>
        <a:bodyPr/>
        <a:lstStyle/>
        <a:p>
          <a:r>
            <a:rPr lang="fr-FR"/>
            <a:t>α</a:t>
          </a:r>
          <a:r>
            <a:rPr lang="zh-CN"/>
            <a:t>和</a:t>
          </a:r>
          <a:r>
            <a:rPr lang="fr-FR"/>
            <a:t>b</a:t>
          </a:r>
          <a:r>
            <a:rPr lang="zh-CN"/>
            <a:t>都从同一个人的同一个部位采集</a:t>
          </a:r>
          <a:endParaRPr lang="en-US"/>
        </a:p>
      </dgm:t>
    </dgm:pt>
    <dgm:pt modelId="{363C15DB-7DBF-4D74-B6CD-D79D94E2A1B9}" type="parTrans" cxnId="{E8F69EDB-3043-4F10-B965-AA7324A074F1}">
      <dgm:prSet/>
      <dgm:spPr/>
      <dgm:t>
        <a:bodyPr/>
        <a:lstStyle/>
        <a:p>
          <a:endParaRPr lang="en-US"/>
        </a:p>
      </dgm:t>
    </dgm:pt>
    <dgm:pt modelId="{FA1D0488-A176-4966-AE17-F474F50A0A56}" type="sibTrans" cxnId="{E8F69EDB-3043-4F10-B965-AA7324A074F1}">
      <dgm:prSet/>
      <dgm:spPr/>
      <dgm:t>
        <a:bodyPr/>
        <a:lstStyle/>
        <a:p>
          <a:endParaRPr lang="en-US"/>
        </a:p>
      </dgm:t>
    </dgm:pt>
    <dgm:pt modelId="{A6BC14E3-57A2-475F-9F63-687E74A0188D}">
      <dgm:prSet/>
      <dgm:spPr/>
      <dgm:t>
        <a:bodyPr/>
        <a:lstStyle/>
        <a:p>
          <a:r>
            <a:rPr lang="en-US"/>
            <a:t>n(t)</a:t>
          </a:r>
          <a:r>
            <a:rPr lang="zh-CN"/>
            <a:t>是个随机数，但是如果取得过大会干扰对</a:t>
          </a:r>
          <a:r>
            <a:rPr lang="en-US"/>
            <a:t>ap(t)</a:t>
          </a:r>
          <a:r>
            <a:rPr lang="zh-CN"/>
            <a:t>的检测</a:t>
          </a:r>
          <a:endParaRPr lang="en-US"/>
        </a:p>
      </dgm:t>
    </dgm:pt>
    <dgm:pt modelId="{75184448-0F20-4964-AA4A-3245E761DBED}" type="parTrans" cxnId="{8462F714-F3A1-4274-ADFE-7C19150E5BFC}">
      <dgm:prSet/>
      <dgm:spPr/>
      <dgm:t>
        <a:bodyPr/>
        <a:lstStyle/>
        <a:p>
          <a:endParaRPr lang="en-US"/>
        </a:p>
      </dgm:t>
    </dgm:pt>
    <dgm:pt modelId="{300BECA4-B863-481C-9320-3D2363DB66F2}" type="sibTrans" cxnId="{8462F714-F3A1-4274-ADFE-7C19150E5BFC}">
      <dgm:prSet/>
      <dgm:spPr/>
      <dgm:t>
        <a:bodyPr/>
        <a:lstStyle/>
        <a:p>
          <a:endParaRPr lang="en-US"/>
        </a:p>
      </dgm:t>
    </dgm:pt>
    <dgm:pt modelId="{CE8C691A-92DD-46AF-BBBB-659FEF956C51}" type="pres">
      <dgm:prSet presAssocID="{2EA79011-1D2E-4A2D-9DE8-9E0465F49734}" presName="vert0" presStyleCnt="0">
        <dgm:presLayoutVars>
          <dgm:dir/>
          <dgm:animOne val="branch"/>
          <dgm:animLvl val="lvl"/>
        </dgm:presLayoutVars>
      </dgm:prSet>
      <dgm:spPr/>
    </dgm:pt>
    <dgm:pt modelId="{D347F2B7-B9FD-47B7-A55B-9DFFFBA26953}" type="pres">
      <dgm:prSet presAssocID="{5742C29F-DFC1-46E2-969E-0189B23D0B68}" presName="thickLine" presStyleLbl="alignNode1" presStyleIdx="0" presStyleCnt="4"/>
      <dgm:spPr/>
    </dgm:pt>
    <dgm:pt modelId="{87C2CB9B-076C-4FE9-973D-D7F88144FC37}" type="pres">
      <dgm:prSet presAssocID="{5742C29F-DFC1-46E2-969E-0189B23D0B68}" presName="horz1" presStyleCnt="0"/>
      <dgm:spPr/>
    </dgm:pt>
    <dgm:pt modelId="{61AB3AA8-6097-4548-BBB0-2131233A9DDF}" type="pres">
      <dgm:prSet presAssocID="{5742C29F-DFC1-46E2-969E-0189B23D0B68}" presName="tx1" presStyleLbl="revTx" presStyleIdx="0" presStyleCnt="4"/>
      <dgm:spPr/>
    </dgm:pt>
    <dgm:pt modelId="{13A74A04-F1F7-44C4-B58F-E5189D844BAB}" type="pres">
      <dgm:prSet presAssocID="{5742C29F-DFC1-46E2-969E-0189B23D0B68}" presName="vert1" presStyleCnt="0"/>
      <dgm:spPr/>
    </dgm:pt>
    <dgm:pt modelId="{DCCB1EDA-1151-463A-BA17-AC6FCE54893E}" type="pres">
      <dgm:prSet presAssocID="{E3DF0083-66A8-4800-ACA7-6E1A056556AF}" presName="thickLine" presStyleLbl="alignNode1" presStyleIdx="1" presStyleCnt="4"/>
      <dgm:spPr/>
    </dgm:pt>
    <dgm:pt modelId="{78005F08-60A4-498C-9D5E-19E660D93E3B}" type="pres">
      <dgm:prSet presAssocID="{E3DF0083-66A8-4800-ACA7-6E1A056556AF}" presName="horz1" presStyleCnt="0"/>
      <dgm:spPr/>
    </dgm:pt>
    <dgm:pt modelId="{E39D2FCE-3519-4572-BF8C-BB633810A0FA}" type="pres">
      <dgm:prSet presAssocID="{E3DF0083-66A8-4800-ACA7-6E1A056556AF}" presName="tx1" presStyleLbl="revTx" presStyleIdx="1" presStyleCnt="4"/>
      <dgm:spPr/>
    </dgm:pt>
    <dgm:pt modelId="{0EE031C2-92D8-4C03-A1B1-538602FB0CC1}" type="pres">
      <dgm:prSet presAssocID="{E3DF0083-66A8-4800-ACA7-6E1A056556AF}" presName="vert1" presStyleCnt="0"/>
      <dgm:spPr/>
    </dgm:pt>
    <dgm:pt modelId="{1EB323F1-96CF-4803-8695-D80DF99BE3DF}" type="pres">
      <dgm:prSet presAssocID="{85F22B86-544A-4D82-A646-D250D6940D04}" presName="thickLine" presStyleLbl="alignNode1" presStyleIdx="2" presStyleCnt="4"/>
      <dgm:spPr/>
    </dgm:pt>
    <dgm:pt modelId="{A52A0A90-C4A8-41C7-8A03-C531EA0E0793}" type="pres">
      <dgm:prSet presAssocID="{85F22B86-544A-4D82-A646-D250D6940D04}" presName="horz1" presStyleCnt="0"/>
      <dgm:spPr/>
    </dgm:pt>
    <dgm:pt modelId="{47D53621-242E-4095-BF2C-9FB275994458}" type="pres">
      <dgm:prSet presAssocID="{85F22B86-544A-4D82-A646-D250D6940D04}" presName="tx1" presStyleLbl="revTx" presStyleIdx="2" presStyleCnt="4"/>
      <dgm:spPr/>
    </dgm:pt>
    <dgm:pt modelId="{EA1136D2-1269-42EC-A357-A421141342E9}" type="pres">
      <dgm:prSet presAssocID="{85F22B86-544A-4D82-A646-D250D6940D04}" presName="vert1" presStyleCnt="0"/>
      <dgm:spPr/>
    </dgm:pt>
    <dgm:pt modelId="{75F72033-179B-4F96-A0EE-E955996792AA}" type="pres">
      <dgm:prSet presAssocID="{A6BC14E3-57A2-475F-9F63-687E74A0188D}" presName="thickLine" presStyleLbl="alignNode1" presStyleIdx="3" presStyleCnt="4"/>
      <dgm:spPr/>
    </dgm:pt>
    <dgm:pt modelId="{4A73C6FB-7781-4E02-9B75-4400560CECCC}" type="pres">
      <dgm:prSet presAssocID="{A6BC14E3-57A2-475F-9F63-687E74A0188D}" presName="horz1" presStyleCnt="0"/>
      <dgm:spPr/>
    </dgm:pt>
    <dgm:pt modelId="{3F40D8D6-48E6-4EF3-9BA6-B2F190813BC6}" type="pres">
      <dgm:prSet presAssocID="{A6BC14E3-57A2-475F-9F63-687E74A0188D}" presName="tx1" presStyleLbl="revTx" presStyleIdx="3" presStyleCnt="4"/>
      <dgm:spPr/>
    </dgm:pt>
    <dgm:pt modelId="{4599A09C-5F73-40FE-8B66-CBDF2C356E75}" type="pres">
      <dgm:prSet presAssocID="{A6BC14E3-57A2-475F-9F63-687E74A0188D}" presName="vert1" presStyleCnt="0"/>
      <dgm:spPr/>
    </dgm:pt>
  </dgm:ptLst>
  <dgm:cxnLst>
    <dgm:cxn modelId="{8462F714-F3A1-4274-ADFE-7C19150E5BFC}" srcId="{2EA79011-1D2E-4A2D-9DE8-9E0465F49734}" destId="{A6BC14E3-57A2-475F-9F63-687E74A0188D}" srcOrd="3" destOrd="0" parTransId="{75184448-0F20-4964-AA4A-3245E761DBED}" sibTransId="{300BECA4-B863-481C-9320-3D2363DB66F2}"/>
    <dgm:cxn modelId="{0F3EBE1D-3096-4129-82EE-6AD8F297939A}" srcId="{2EA79011-1D2E-4A2D-9DE8-9E0465F49734}" destId="{E3DF0083-66A8-4800-ACA7-6E1A056556AF}" srcOrd="1" destOrd="0" parTransId="{74E2DE3D-BDA2-4D14-BB21-A5EB0C180014}" sibTransId="{19FCE219-E8B6-4241-A072-9336E3DD9419}"/>
    <dgm:cxn modelId="{6510E361-7A1A-4C07-B9F7-5911E84ED1DB}" type="presOf" srcId="{2EA79011-1D2E-4A2D-9DE8-9E0465F49734}" destId="{CE8C691A-92DD-46AF-BBBB-659FEF956C51}" srcOrd="0" destOrd="0" presId="urn:microsoft.com/office/officeart/2008/layout/LinedList"/>
    <dgm:cxn modelId="{1F621853-EB85-4ADB-BAA8-1FD4873B6113}" type="presOf" srcId="{85F22B86-544A-4D82-A646-D250D6940D04}" destId="{47D53621-242E-4095-BF2C-9FB275994458}" srcOrd="0" destOrd="0" presId="urn:microsoft.com/office/officeart/2008/layout/LinedList"/>
    <dgm:cxn modelId="{F9A5C383-E452-4D8C-A9C9-5F82B500F303}" type="presOf" srcId="{5742C29F-DFC1-46E2-969E-0189B23D0B68}" destId="{61AB3AA8-6097-4548-BBB0-2131233A9DDF}" srcOrd="0" destOrd="0" presId="urn:microsoft.com/office/officeart/2008/layout/LinedList"/>
    <dgm:cxn modelId="{9E953EB8-E648-4F38-8562-5E31634EF060}" type="presOf" srcId="{E3DF0083-66A8-4800-ACA7-6E1A056556AF}" destId="{E39D2FCE-3519-4572-BF8C-BB633810A0FA}" srcOrd="0" destOrd="0" presId="urn:microsoft.com/office/officeart/2008/layout/LinedList"/>
    <dgm:cxn modelId="{B8F71ABF-BDEC-431C-B5BE-875AE804484F}" type="presOf" srcId="{A6BC14E3-57A2-475F-9F63-687E74A0188D}" destId="{3F40D8D6-48E6-4EF3-9BA6-B2F190813BC6}" srcOrd="0" destOrd="0" presId="urn:microsoft.com/office/officeart/2008/layout/LinedList"/>
    <dgm:cxn modelId="{E8F69EDB-3043-4F10-B965-AA7324A074F1}" srcId="{2EA79011-1D2E-4A2D-9DE8-9E0465F49734}" destId="{85F22B86-544A-4D82-A646-D250D6940D04}" srcOrd="2" destOrd="0" parTransId="{363C15DB-7DBF-4D74-B6CD-D79D94E2A1B9}" sibTransId="{FA1D0488-A176-4966-AE17-F474F50A0A56}"/>
    <dgm:cxn modelId="{248A98EA-B5EC-451C-92D0-CCB9B5A54288}" srcId="{2EA79011-1D2E-4A2D-9DE8-9E0465F49734}" destId="{5742C29F-DFC1-46E2-969E-0189B23D0B68}" srcOrd="0" destOrd="0" parTransId="{D1DB4D91-CF97-4150-AEE8-6073C214C6E4}" sibTransId="{24344E6B-1090-4C12-9DA7-F1201600FFA3}"/>
    <dgm:cxn modelId="{AB1EB039-9DA6-49A7-AEE3-7A481FD6A2FF}" type="presParOf" srcId="{CE8C691A-92DD-46AF-BBBB-659FEF956C51}" destId="{D347F2B7-B9FD-47B7-A55B-9DFFFBA26953}" srcOrd="0" destOrd="0" presId="urn:microsoft.com/office/officeart/2008/layout/LinedList"/>
    <dgm:cxn modelId="{9FBBB97A-C7E4-476A-B668-31792C0C67C3}" type="presParOf" srcId="{CE8C691A-92DD-46AF-BBBB-659FEF956C51}" destId="{87C2CB9B-076C-4FE9-973D-D7F88144FC37}" srcOrd="1" destOrd="0" presId="urn:microsoft.com/office/officeart/2008/layout/LinedList"/>
    <dgm:cxn modelId="{486B036F-ACD9-4E6A-92AF-35B95E6153DC}" type="presParOf" srcId="{87C2CB9B-076C-4FE9-973D-D7F88144FC37}" destId="{61AB3AA8-6097-4548-BBB0-2131233A9DDF}" srcOrd="0" destOrd="0" presId="urn:microsoft.com/office/officeart/2008/layout/LinedList"/>
    <dgm:cxn modelId="{C7B6A06D-EBC1-4B35-9CE2-5FD0F6CDEB5F}" type="presParOf" srcId="{87C2CB9B-076C-4FE9-973D-D7F88144FC37}" destId="{13A74A04-F1F7-44C4-B58F-E5189D844BAB}" srcOrd="1" destOrd="0" presId="urn:microsoft.com/office/officeart/2008/layout/LinedList"/>
    <dgm:cxn modelId="{3FC1C9C1-4E5A-4B2D-AA89-7D9C37863311}" type="presParOf" srcId="{CE8C691A-92DD-46AF-BBBB-659FEF956C51}" destId="{DCCB1EDA-1151-463A-BA17-AC6FCE54893E}" srcOrd="2" destOrd="0" presId="urn:microsoft.com/office/officeart/2008/layout/LinedList"/>
    <dgm:cxn modelId="{9EA628A0-3E21-406B-88A8-356A67289867}" type="presParOf" srcId="{CE8C691A-92DD-46AF-BBBB-659FEF956C51}" destId="{78005F08-60A4-498C-9D5E-19E660D93E3B}" srcOrd="3" destOrd="0" presId="urn:microsoft.com/office/officeart/2008/layout/LinedList"/>
    <dgm:cxn modelId="{9927F8C5-672C-49FE-9650-C093EB7AB2A1}" type="presParOf" srcId="{78005F08-60A4-498C-9D5E-19E660D93E3B}" destId="{E39D2FCE-3519-4572-BF8C-BB633810A0FA}" srcOrd="0" destOrd="0" presId="urn:microsoft.com/office/officeart/2008/layout/LinedList"/>
    <dgm:cxn modelId="{47395E81-B1DF-4BBE-8E56-ED26764B8C60}" type="presParOf" srcId="{78005F08-60A4-498C-9D5E-19E660D93E3B}" destId="{0EE031C2-92D8-4C03-A1B1-538602FB0CC1}" srcOrd="1" destOrd="0" presId="urn:microsoft.com/office/officeart/2008/layout/LinedList"/>
    <dgm:cxn modelId="{7A4FF144-40CD-42E6-8DC0-96CCC11B4F24}" type="presParOf" srcId="{CE8C691A-92DD-46AF-BBBB-659FEF956C51}" destId="{1EB323F1-96CF-4803-8695-D80DF99BE3DF}" srcOrd="4" destOrd="0" presId="urn:microsoft.com/office/officeart/2008/layout/LinedList"/>
    <dgm:cxn modelId="{E2005F41-7412-4B14-A93D-7DF3AA77C9D4}" type="presParOf" srcId="{CE8C691A-92DD-46AF-BBBB-659FEF956C51}" destId="{A52A0A90-C4A8-41C7-8A03-C531EA0E0793}" srcOrd="5" destOrd="0" presId="urn:microsoft.com/office/officeart/2008/layout/LinedList"/>
    <dgm:cxn modelId="{8358696F-77DA-4DF5-BF97-61F7B10A956D}" type="presParOf" srcId="{A52A0A90-C4A8-41C7-8A03-C531EA0E0793}" destId="{47D53621-242E-4095-BF2C-9FB275994458}" srcOrd="0" destOrd="0" presId="urn:microsoft.com/office/officeart/2008/layout/LinedList"/>
    <dgm:cxn modelId="{FC2F9BC0-E070-40A1-BD30-561DC7E839E5}" type="presParOf" srcId="{A52A0A90-C4A8-41C7-8A03-C531EA0E0793}" destId="{EA1136D2-1269-42EC-A357-A421141342E9}" srcOrd="1" destOrd="0" presId="urn:microsoft.com/office/officeart/2008/layout/LinedList"/>
    <dgm:cxn modelId="{F339C2F2-8E68-4B4F-9F87-5FBD45165FFB}" type="presParOf" srcId="{CE8C691A-92DD-46AF-BBBB-659FEF956C51}" destId="{75F72033-179B-4F96-A0EE-E955996792AA}" srcOrd="6" destOrd="0" presId="urn:microsoft.com/office/officeart/2008/layout/LinedList"/>
    <dgm:cxn modelId="{107B2FFD-8E62-47E7-9E4C-522021303081}" type="presParOf" srcId="{CE8C691A-92DD-46AF-BBBB-659FEF956C51}" destId="{4A73C6FB-7781-4E02-9B75-4400560CECCC}" srcOrd="7" destOrd="0" presId="urn:microsoft.com/office/officeart/2008/layout/LinedList"/>
    <dgm:cxn modelId="{3D742C30-B2BA-47DA-972C-9DD503C90CDB}" type="presParOf" srcId="{4A73C6FB-7781-4E02-9B75-4400560CECCC}" destId="{3F40D8D6-48E6-4EF3-9BA6-B2F190813BC6}" srcOrd="0" destOrd="0" presId="urn:microsoft.com/office/officeart/2008/layout/LinedList"/>
    <dgm:cxn modelId="{98948ED2-84BD-4BE4-BB00-1D64DB6D76A4}" type="presParOf" srcId="{4A73C6FB-7781-4E02-9B75-4400560CECCC}" destId="{4599A09C-5F73-40FE-8B66-CBDF2C356E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4B8368-3033-402D-802C-A75F7E3352A0}" type="doc">
      <dgm:prSet loTypeId="urn:microsoft.com/office/officeart/2008/layout/Lined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64686C6-A94D-4114-83E4-6999523040FB}">
      <dgm:prSet/>
      <dgm:spPr/>
      <dgm:t>
        <a:bodyPr/>
        <a:lstStyle/>
        <a:p>
          <a:r>
            <a:rPr lang="en-US" dirty="0"/>
            <a:t>face detection and tracking,</a:t>
          </a:r>
        </a:p>
      </dgm:t>
    </dgm:pt>
    <dgm:pt modelId="{0CB1A21C-EA21-4670-937B-803A7612E55C}" type="parTrans" cxnId="{D45C104E-EA71-4117-98FA-696681BA3865}">
      <dgm:prSet/>
      <dgm:spPr/>
      <dgm:t>
        <a:bodyPr/>
        <a:lstStyle/>
        <a:p>
          <a:endParaRPr lang="en-US"/>
        </a:p>
      </dgm:t>
    </dgm:pt>
    <dgm:pt modelId="{0B64DAD6-D554-4E7F-84B9-64C02742C7EF}" type="sibTrans" cxnId="{D45C104E-EA71-4117-98FA-696681BA3865}">
      <dgm:prSet/>
      <dgm:spPr/>
      <dgm:t>
        <a:bodyPr/>
        <a:lstStyle/>
        <a:p>
          <a:endParaRPr lang="en-US"/>
        </a:p>
      </dgm:t>
    </dgm:pt>
    <dgm:pt modelId="{CC69B63E-6E8A-4C75-9850-D46B5077F1CB}">
      <dgm:prSet/>
      <dgm:spPr/>
      <dgm:t>
        <a:bodyPr/>
        <a:lstStyle/>
        <a:p>
          <a:r>
            <a:rPr lang="en-US" altLang="zh-Hans" dirty="0"/>
            <a:t>ROI</a:t>
          </a:r>
          <a:r>
            <a:rPr lang="en-US" dirty="0"/>
            <a:t>(region-of-interest) selection, </a:t>
          </a:r>
        </a:p>
      </dgm:t>
    </dgm:pt>
    <dgm:pt modelId="{8FA002AC-8454-4FDB-B990-AEC0095F7AAB}" type="parTrans" cxnId="{9F91CD7E-F23C-4474-BB15-4C93CF7FFCF1}">
      <dgm:prSet/>
      <dgm:spPr/>
      <dgm:t>
        <a:bodyPr/>
        <a:lstStyle/>
        <a:p>
          <a:endParaRPr lang="en-US"/>
        </a:p>
      </dgm:t>
    </dgm:pt>
    <dgm:pt modelId="{C40F5E13-CD72-4A86-BB7B-7F4459A23566}" type="sibTrans" cxnId="{9F91CD7E-F23C-4474-BB15-4C93CF7FFCF1}">
      <dgm:prSet/>
      <dgm:spPr/>
      <dgm:t>
        <a:bodyPr/>
        <a:lstStyle/>
        <a:p>
          <a:endParaRPr lang="en-US"/>
        </a:p>
      </dgm:t>
    </dgm:pt>
    <dgm:pt modelId="{4CFD2DB6-387F-4761-B4CC-A098D8D57AAB}">
      <dgm:prSet/>
      <dgm:spPr/>
      <dgm:t>
        <a:bodyPr/>
        <a:lstStyle/>
        <a:p>
          <a:r>
            <a:rPr lang="en-US"/>
            <a:t>photoplethysmogram extraction,</a:t>
          </a:r>
        </a:p>
      </dgm:t>
    </dgm:pt>
    <dgm:pt modelId="{9DC39AA6-C8D0-453A-ACC5-22F61D23779A}" type="parTrans" cxnId="{2739214A-210C-4BAA-B179-7A27082E8B6C}">
      <dgm:prSet/>
      <dgm:spPr/>
      <dgm:t>
        <a:bodyPr/>
        <a:lstStyle/>
        <a:p>
          <a:endParaRPr lang="en-US"/>
        </a:p>
      </dgm:t>
    </dgm:pt>
    <dgm:pt modelId="{7A4E8C68-7D09-4600-B623-4DE39A786386}" type="sibTrans" cxnId="{2739214A-210C-4BAA-B179-7A27082E8B6C}">
      <dgm:prSet/>
      <dgm:spPr/>
      <dgm:t>
        <a:bodyPr/>
        <a:lstStyle/>
        <a:p>
          <a:endParaRPr lang="en-US"/>
        </a:p>
      </dgm:t>
    </dgm:pt>
    <dgm:pt modelId="{EE3BB977-2B55-4653-BF9A-68C83A08A6F6}">
      <dgm:prSet/>
      <dgm:spPr/>
      <dgm:t>
        <a:bodyPr/>
        <a:lstStyle/>
        <a:p>
          <a:r>
            <a:rPr lang="en-US"/>
            <a:t>filtering.</a:t>
          </a:r>
        </a:p>
      </dgm:t>
    </dgm:pt>
    <dgm:pt modelId="{021F34CF-4BA6-42BC-86A4-1B83F153AA00}" type="parTrans" cxnId="{F020D689-3245-45D8-BE29-EE8096D359BD}">
      <dgm:prSet/>
      <dgm:spPr/>
      <dgm:t>
        <a:bodyPr/>
        <a:lstStyle/>
        <a:p>
          <a:endParaRPr lang="en-US"/>
        </a:p>
      </dgm:t>
    </dgm:pt>
    <dgm:pt modelId="{31BE91D3-91D5-495A-A1E1-972679D3E80D}" type="sibTrans" cxnId="{F020D689-3245-45D8-BE29-EE8096D359BD}">
      <dgm:prSet/>
      <dgm:spPr/>
      <dgm:t>
        <a:bodyPr/>
        <a:lstStyle/>
        <a:p>
          <a:endParaRPr lang="en-US"/>
        </a:p>
      </dgm:t>
    </dgm:pt>
    <dgm:pt modelId="{18448DEF-8F23-43C9-9525-1E4DABAA43AD}" type="pres">
      <dgm:prSet presAssocID="{D34B8368-3033-402D-802C-A75F7E3352A0}" presName="vert0" presStyleCnt="0">
        <dgm:presLayoutVars>
          <dgm:dir/>
          <dgm:animOne val="branch"/>
          <dgm:animLvl val="lvl"/>
        </dgm:presLayoutVars>
      </dgm:prSet>
      <dgm:spPr/>
    </dgm:pt>
    <dgm:pt modelId="{6BB54B06-DE34-4FF5-91C2-024C4E5399AD}" type="pres">
      <dgm:prSet presAssocID="{E64686C6-A94D-4114-83E4-6999523040FB}" presName="thickLine" presStyleLbl="alignNode1" presStyleIdx="0" presStyleCnt="4"/>
      <dgm:spPr/>
    </dgm:pt>
    <dgm:pt modelId="{FB6D945D-E4BD-4ECD-BC21-07DC9771D19B}" type="pres">
      <dgm:prSet presAssocID="{E64686C6-A94D-4114-83E4-6999523040FB}" presName="horz1" presStyleCnt="0"/>
      <dgm:spPr/>
    </dgm:pt>
    <dgm:pt modelId="{A0CFB947-A191-45B1-A9D5-087FB9C35FE1}" type="pres">
      <dgm:prSet presAssocID="{E64686C6-A94D-4114-83E4-6999523040FB}" presName="tx1" presStyleLbl="revTx" presStyleIdx="0" presStyleCnt="4"/>
      <dgm:spPr/>
    </dgm:pt>
    <dgm:pt modelId="{D905F107-3EAD-4A0F-92AA-A345768CD6FE}" type="pres">
      <dgm:prSet presAssocID="{E64686C6-A94D-4114-83E4-6999523040FB}" presName="vert1" presStyleCnt="0"/>
      <dgm:spPr/>
    </dgm:pt>
    <dgm:pt modelId="{1AF9750F-9E6D-410C-A74C-9F19538BC2CD}" type="pres">
      <dgm:prSet presAssocID="{CC69B63E-6E8A-4C75-9850-D46B5077F1CB}" presName="thickLine" presStyleLbl="alignNode1" presStyleIdx="1" presStyleCnt="4"/>
      <dgm:spPr/>
    </dgm:pt>
    <dgm:pt modelId="{95B7C1F1-F993-472D-B764-3D1242ABF82A}" type="pres">
      <dgm:prSet presAssocID="{CC69B63E-6E8A-4C75-9850-D46B5077F1CB}" presName="horz1" presStyleCnt="0"/>
      <dgm:spPr/>
    </dgm:pt>
    <dgm:pt modelId="{AFD5C8F3-72B5-46F6-A462-DDC9D513BFAC}" type="pres">
      <dgm:prSet presAssocID="{CC69B63E-6E8A-4C75-9850-D46B5077F1CB}" presName="tx1" presStyleLbl="revTx" presStyleIdx="1" presStyleCnt="4"/>
      <dgm:spPr/>
    </dgm:pt>
    <dgm:pt modelId="{8C9F3AD6-1E87-433D-A40E-1355B2F02BE1}" type="pres">
      <dgm:prSet presAssocID="{CC69B63E-6E8A-4C75-9850-D46B5077F1CB}" presName="vert1" presStyleCnt="0"/>
      <dgm:spPr/>
    </dgm:pt>
    <dgm:pt modelId="{67945880-DD62-4A4D-90C2-810AC5990898}" type="pres">
      <dgm:prSet presAssocID="{4CFD2DB6-387F-4761-B4CC-A098D8D57AAB}" presName="thickLine" presStyleLbl="alignNode1" presStyleIdx="2" presStyleCnt="4"/>
      <dgm:spPr/>
    </dgm:pt>
    <dgm:pt modelId="{327CD63E-34D6-4FE4-B2B0-A01FF2D55B69}" type="pres">
      <dgm:prSet presAssocID="{4CFD2DB6-387F-4761-B4CC-A098D8D57AAB}" presName="horz1" presStyleCnt="0"/>
      <dgm:spPr/>
    </dgm:pt>
    <dgm:pt modelId="{7F7A7FCF-A1E8-406D-82F5-BB425098A7BD}" type="pres">
      <dgm:prSet presAssocID="{4CFD2DB6-387F-4761-B4CC-A098D8D57AAB}" presName="tx1" presStyleLbl="revTx" presStyleIdx="2" presStyleCnt="4"/>
      <dgm:spPr/>
    </dgm:pt>
    <dgm:pt modelId="{E29A813C-CB88-4AD3-8757-16DEEE9E1C10}" type="pres">
      <dgm:prSet presAssocID="{4CFD2DB6-387F-4761-B4CC-A098D8D57AAB}" presName="vert1" presStyleCnt="0"/>
      <dgm:spPr/>
    </dgm:pt>
    <dgm:pt modelId="{C1D4050E-C1F2-4859-8F62-37C66DCC0C79}" type="pres">
      <dgm:prSet presAssocID="{EE3BB977-2B55-4653-BF9A-68C83A08A6F6}" presName="thickLine" presStyleLbl="alignNode1" presStyleIdx="3" presStyleCnt="4"/>
      <dgm:spPr/>
    </dgm:pt>
    <dgm:pt modelId="{B2A02143-2FAF-429B-9F22-690F0EE0303E}" type="pres">
      <dgm:prSet presAssocID="{EE3BB977-2B55-4653-BF9A-68C83A08A6F6}" presName="horz1" presStyleCnt="0"/>
      <dgm:spPr/>
    </dgm:pt>
    <dgm:pt modelId="{A1261A3A-9C54-461D-8395-FB3AE1307781}" type="pres">
      <dgm:prSet presAssocID="{EE3BB977-2B55-4653-BF9A-68C83A08A6F6}" presName="tx1" presStyleLbl="revTx" presStyleIdx="3" presStyleCnt="4"/>
      <dgm:spPr/>
    </dgm:pt>
    <dgm:pt modelId="{DD82EEFE-F98B-4694-B795-EA98F617882B}" type="pres">
      <dgm:prSet presAssocID="{EE3BB977-2B55-4653-BF9A-68C83A08A6F6}" presName="vert1" presStyleCnt="0"/>
      <dgm:spPr/>
    </dgm:pt>
  </dgm:ptLst>
  <dgm:cxnLst>
    <dgm:cxn modelId="{91B5BE0C-1D35-4ECE-BDB3-454D76780FF5}" type="presOf" srcId="{CC69B63E-6E8A-4C75-9850-D46B5077F1CB}" destId="{AFD5C8F3-72B5-46F6-A462-DDC9D513BFAC}" srcOrd="0" destOrd="0" presId="urn:microsoft.com/office/officeart/2008/layout/LinedList"/>
    <dgm:cxn modelId="{BAD45722-1753-4144-98BF-009C6B309DBE}" type="presOf" srcId="{D34B8368-3033-402D-802C-A75F7E3352A0}" destId="{18448DEF-8F23-43C9-9525-1E4DABAA43AD}" srcOrd="0" destOrd="0" presId="urn:microsoft.com/office/officeart/2008/layout/LinedList"/>
    <dgm:cxn modelId="{7C11292F-AD7C-4053-A6C2-D93719F44E2C}" type="presOf" srcId="{4CFD2DB6-387F-4761-B4CC-A098D8D57AAB}" destId="{7F7A7FCF-A1E8-406D-82F5-BB425098A7BD}" srcOrd="0" destOrd="0" presId="urn:microsoft.com/office/officeart/2008/layout/LinedList"/>
    <dgm:cxn modelId="{D07C2E44-B6F8-426B-B24A-3E3A3A0EB400}" type="presOf" srcId="{EE3BB977-2B55-4653-BF9A-68C83A08A6F6}" destId="{A1261A3A-9C54-461D-8395-FB3AE1307781}" srcOrd="0" destOrd="0" presId="urn:microsoft.com/office/officeart/2008/layout/LinedList"/>
    <dgm:cxn modelId="{8B273E69-5824-4D68-B6A5-73FFDB0547EE}" type="presOf" srcId="{E64686C6-A94D-4114-83E4-6999523040FB}" destId="{A0CFB947-A191-45B1-A9D5-087FB9C35FE1}" srcOrd="0" destOrd="0" presId="urn:microsoft.com/office/officeart/2008/layout/LinedList"/>
    <dgm:cxn modelId="{2739214A-210C-4BAA-B179-7A27082E8B6C}" srcId="{D34B8368-3033-402D-802C-A75F7E3352A0}" destId="{4CFD2DB6-387F-4761-B4CC-A098D8D57AAB}" srcOrd="2" destOrd="0" parTransId="{9DC39AA6-C8D0-453A-ACC5-22F61D23779A}" sibTransId="{7A4E8C68-7D09-4600-B623-4DE39A786386}"/>
    <dgm:cxn modelId="{D45C104E-EA71-4117-98FA-696681BA3865}" srcId="{D34B8368-3033-402D-802C-A75F7E3352A0}" destId="{E64686C6-A94D-4114-83E4-6999523040FB}" srcOrd="0" destOrd="0" parTransId="{0CB1A21C-EA21-4670-937B-803A7612E55C}" sibTransId="{0B64DAD6-D554-4E7F-84B9-64C02742C7EF}"/>
    <dgm:cxn modelId="{9F91CD7E-F23C-4474-BB15-4C93CF7FFCF1}" srcId="{D34B8368-3033-402D-802C-A75F7E3352A0}" destId="{CC69B63E-6E8A-4C75-9850-D46B5077F1CB}" srcOrd="1" destOrd="0" parTransId="{8FA002AC-8454-4FDB-B990-AEC0095F7AAB}" sibTransId="{C40F5E13-CD72-4A86-BB7B-7F4459A23566}"/>
    <dgm:cxn modelId="{F020D689-3245-45D8-BE29-EE8096D359BD}" srcId="{D34B8368-3033-402D-802C-A75F7E3352A0}" destId="{EE3BB977-2B55-4653-BF9A-68C83A08A6F6}" srcOrd="3" destOrd="0" parTransId="{021F34CF-4BA6-42BC-86A4-1B83F153AA00}" sibTransId="{31BE91D3-91D5-495A-A1E1-972679D3E80D}"/>
    <dgm:cxn modelId="{4109A196-8B8B-43B6-8236-515AABFC4F67}" type="presParOf" srcId="{18448DEF-8F23-43C9-9525-1E4DABAA43AD}" destId="{6BB54B06-DE34-4FF5-91C2-024C4E5399AD}" srcOrd="0" destOrd="0" presId="urn:microsoft.com/office/officeart/2008/layout/LinedList"/>
    <dgm:cxn modelId="{C7FC4585-52AB-4D2D-BA5E-41D617CDD149}" type="presParOf" srcId="{18448DEF-8F23-43C9-9525-1E4DABAA43AD}" destId="{FB6D945D-E4BD-4ECD-BC21-07DC9771D19B}" srcOrd="1" destOrd="0" presId="urn:microsoft.com/office/officeart/2008/layout/LinedList"/>
    <dgm:cxn modelId="{D959BACC-A860-4C34-8760-85B4A4ECB919}" type="presParOf" srcId="{FB6D945D-E4BD-4ECD-BC21-07DC9771D19B}" destId="{A0CFB947-A191-45B1-A9D5-087FB9C35FE1}" srcOrd="0" destOrd="0" presId="urn:microsoft.com/office/officeart/2008/layout/LinedList"/>
    <dgm:cxn modelId="{72AC4546-31B3-4424-A7A5-0C88E0FC9FED}" type="presParOf" srcId="{FB6D945D-E4BD-4ECD-BC21-07DC9771D19B}" destId="{D905F107-3EAD-4A0F-92AA-A345768CD6FE}" srcOrd="1" destOrd="0" presId="urn:microsoft.com/office/officeart/2008/layout/LinedList"/>
    <dgm:cxn modelId="{AE988036-067F-42AF-8626-E1BDE65753C4}" type="presParOf" srcId="{18448DEF-8F23-43C9-9525-1E4DABAA43AD}" destId="{1AF9750F-9E6D-410C-A74C-9F19538BC2CD}" srcOrd="2" destOrd="0" presId="urn:microsoft.com/office/officeart/2008/layout/LinedList"/>
    <dgm:cxn modelId="{F2AC21B2-0A2C-4A56-B71C-74F740D3D5B1}" type="presParOf" srcId="{18448DEF-8F23-43C9-9525-1E4DABAA43AD}" destId="{95B7C1F1-F993-472D-B764-3D1242ABF82A}" srcOrd="3" destOrd="0" presId="urn:microsoft.com/office/officeart/2008/layout/LinedList"/>
    <dgm:cxn modelId="{5E375064-0BEE-4B63-AC5B-CB44EA3AE50F}" type="presParOf" srcId="{95B7C1F1-F993-472D-B764-3D1242ABF82A}" destId="{AFD5C8F3-72B5-46F6-A462-DDC9D513BFAC}" srcOrd="0" destOrd="0" presId="urn:microsoft.com/office/officeart/2008/layout/LinedList"/>
    <dgm:cxn modelId="{EC2B10D2-DF58-4E1D-8B80-96C157AEAD05}" type="presParOf" srcId="{95B7C1F1-F993-472D-B764-3D1242ABF82A}" destId="{8C9F3AD6-1E87-433D-A40E-1355B2F02BE1}" srcOrd="1" destOrd="0" presId="urn:microsoft.com/office/officeart/2008/layout/LinedList"/>
    <dgm:cxn modelId="{F8E90348-1973-4B0D-B0EE-904F647EADF5}" type="presParOf" srcId="{18448DEF-8F23-43C9-9525-1E4DABAA43AD}" destId="{67945880-DD62-4A4D-90C2-810AC5990898}" srcOrd="4" destOrd="0" presId="urn:microsoft.com/office/officeart/2008/layout/LinedList"/>
    <dgm:cxn modelId="{B55CDB0A-25EC-4BE4-8906-B371053889CC}" type="presParOf" srcId="{18448DEF-8F23-43C9-9525-1E4DABAA43AD}" destId="{327CD63E-34D6-4FE4-B2B0-A01FF2D55B69}" srcOrd="5" destOrd="0" presId="urn:microsoft.com/office/officeart/2008/layout/LinedList"/>
    <dgm:cxn modelId="{D13C5D49-4F42-48E7-903D-F716A61F1389}" type="presParOf" srcId="{327CD63E-34D6-4FE4-B2B0-A01FF2D55B69}" destId="{7F7A7FCF-A1E8-406D-82F5-BB425098A7BD}" srcOrd="0" destOrd="0" presId="urn:microsoft.com/office/officeart/2008/layout/LinedList"/>
    <dgm:cxn modelId="{A895AD67-FBF9-40BC-B15D-D740A5EF8559}" type="presParOf" srcId="{327CD63E-34D6-4FE4-B2B0-A01FF2D55B69}" destId="{E29A813C-CB88-4AD3-8757-16DEEE9E1C10}" srcOrd="1" destOrd="0" presId="urn:microsoft.com/office/officeart/2008/layout/LinedList"/>
    <dgm:cxn modelId="{8EAE213A-4E16-455F-8121-FF6A93BFA36F}" type="presParOf" srcId="{18448DEF-8F23-43C9-9525-1E4DABAA43AD}" destId="{C1D4050E-C1F2-4859-8F62-37C66DCC0C79}" srcOrd="6" destOrd="0" presId="urn:microsoft.com/office/officeart/2008/layout/LinedList"/>
    <dgm:cxn modelId="{EF99F7C4-47EA-48CA-904A-368E601EB1CC}" type="presParOf" srcId="{18448DEF-8F23-43C9-9525-1E4DABAA43AD}" destId="{B2A02143-2FAF-429B-9F22-690F0EE0303E}" srcOrd="7" destOrd="0" presId="urn:microsoft.com/office/officeart/2008/layout/LinedList"/>
    <dgm:cxn modelId="{F9FC54A4-BEA3-49FF-B4D7-6C26E92FC6C9}" type="presParOf" srcId="{B2A02143-2FAF-429B-9F22-690F0EE0303E}" destId="{A1261A3A-9C54-461D-8395-FB3AE1307781}" srcOrd="0" destOrd="0" presId="urn:microsoft.com/office/officeart/2008/layout/LinedList"/>
    <dgm:cxn modelId="{D8B96423-87E1-41E0-9DA6-BF10BD8FBD22}" type="presParOf" srcId="{B2A02143-2FAF-429B-9F22-690F0EE0303E}" destId="{DD82EEFE-F98B-4694-B795-EA98F617882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D31CC96-C601-49DC-9C93-E49E94786861}" type="doc">
      <dgm:prSet loTypeId="urn:microsoft.com/office/officeart/2008/layout/LinedList" loCatId="list" qsTypeId="urn:microsoft.com/office/officeart/2005/8/quickstyle/simple4" qsCatId="simple" csTypeId="urn:microsoft.com/office/officeart/2005/8/colors/accent5_4" csCatId="accent5"/>
      <dgm:spPr/>
      <dgm:t>
        <a:bodyPr/>
        <a:lstStyle/>
        <a:p>
          <a:endParaRPr lang="en-US"/>
        </a:p>
      </dgm:t>
    </dgm:pt>
    <dgm:pt modelId="{BD2B4941-AA17-4B95-80A9-B7BE0CD35538}">
      <dgm:prSet/>
      <dgm:spPr/>
      <dgm:t>
        <a:bodyPr/>
        <a:lstStyle/>
        <a:p>
          <a:r>
            <a:rPr lang="en-US"/>
            <a:t>1</a:t>
          </a:r>
          <a:r>
            <a:rPr lang="zh-CN"/>
            <a:t>，第一帧就锁定人脸</a:t>
          </a:r>
          <a:endParaRPr lang="en-US"/>
        </a:p>
      </dgm:t>
    </dgm:pt>
    <dgm:pt modelId="{96FE9AD1-71FF-4F54-A1A5-15171774C5F3}" type="parTrans" cxnId="{1B3BAB04-135D-4F57-A913-2AA3D9E21CD1}">
      <dgm:prSet/>
      <dgm:spPr/>
      <dgm:t>
        <a:bodyPr/>
        <a:lstStyle/>
        <a:p>
          <a:endParaRPr lang="en-US"/>
        </a:p>
      </dgm:t>
    </dgm:pt>
    <dgm:pt modelId="{D7346E36-4443-4C0A-A4BE-FB9C3C05AE83}" type="sibTrans" cxnId="{1B3BAB04-135D-4F57-A913-2AA3D9E21CD1}">
      <dgm:prSet/>
      <dgm:spPr/>
      <dgm:t>
        <a:bodyPr/>
        <a:lstStyle/>
        <a:p>
          <a:endParaRPr lang="en-US"/>
        </a:p>
      </dgm:t>
    </dgm:pt>
    <dgm:pt modelId="{9E621115-CF76-408A-8370-DED9B8078CF0}">
      <dgm:prSet/>
      <dgm:spPr/>
      <dgm:t>
        <a:bodyPr/>
        <a:lstStyle/>
        <a:p>
          <a:r>
            <a:rPr lang="en-US"/>
            <a:t>2</a:t>
          </a:r>
          <a:r>
            <a:rPr lang="zh-CN"/>
            <a:t>，用</a:t>
          </a:r>
          <a:r>
            <a:rPr lang="en-US"/>
            <a:t>Kanade-Lucas-Tomasi (KLT) feature tracker</a:t>
          </a:r>
          <a:r>
            <a:rPr lang="zh-CN"/>
            <a:t>跟踪特征点。在每一帧捕捉特征点，随后将特征点进行比对，找出不同帧中的相同点，获得一种跟踪的效果。</a:t>
          </a:r>
          <a:endParaRPr lang="en-US"/>
        </a:p>
      </dgm:t>
    </dgm:pt>
    <dgm:pt modelId="{80088AF9-5C5A-4283-88BF-18CFC081EBD1}" type="parTrans" cxnId="{ECA799B7-7029-45C0-B591-9AC2D30A1C79}">
      <dgm:prSet/>
      <dgm:spPr/>
      <dgm:t>
        <a:bodyPr/>
        <a:lstStyle/>
        <a:p>
          <a:endParaRPr lang="en-US"/>
        </a:p>
      </dgm:t>
    </dgm:pt>
    <dgm:pt modelId="{DD985B2D-A1C1-4960-A07D-EB7D98FC96E9}" type="sibTrans" cxnId="{ECA799B7-7029-45C0-B591-9AC2D30A1C79}">
      <dgm:prSet/>
      <dgm:spPr/>
      <dgm:t>
        <a:bodyPr/>
        <a:lstStyle/>
        <a:p>
          <a:endParaRPr lang="en-US"/>
        </a:p>
      </dgm:t>
    </dgm:pt>
    <dgm:pt modelId="{A56928D0-FBAA-4EA2-9E25-543E036F1E3B}">
      <dgm:prSet/>
      <dgm:spPr/>
      <dgm:t>
        <a:bodyPr/>
        <a:lstStyle/>
        <a:p>
          <a:r>
            <a:rPr lang="en-US"/>
            <a:t>3</a:t>
          </a:r>
          <a:r>
            <a:rPr lang="zh-CN"/>
            <a:t>，通过将特征点进行连接，描绘人脸的轮廓。图中绿点代表检测到的特征点。</a:t>
          </a:r>
          <a:r>
            <a:rPr lang="en-US"/>
            <a:t> </a:t>
          </a:r>
        </a:p>
      </dgm:t>
    </dgm:pt>
    <dgm:pt modelId="{506398C6-99B9-4043-B82C-6D7F2F23EA39}" type="parTrans" cxnId="{EE0A9F2E-2118-435D-8A0E-53739F88A4D0}">
      <dgm:prSet/>
      <dgm:spPr/>
      <dgm:t>
        <a:bodyPr/>
        <a:lstStyle/>
        <a:p>
          <a:endParaRPr lang="en-US"/>
        </a:p>
      </dgm:t>
    </dgm:pt>
    <dgm:pt modelId="{7CC2D931-A6F7-489C-9FBB-256BE5541D76}" type="sibTrans" cxnId="{EE0A9F2E-2118-435D-8A0E-53739F88A4D0}">
      <dgm:prSet/>
      <dgm:spPr/>
      <dgm:t>
        <a:bodyPr/>
        <a:lstStyle/>
        <a:p>
          <a:endParaRPr lang="en-US"/>
        </a:p>
      </dgm:t>
    </dgm:pt>
    <dgm:pt modelId="{400F70C9-21A8-4809-BA5E-A0CE31272E27}" type="pres">
      <dgm:prSet presAssocID="{9D31CC96-C601-49DC-9C93-E49E94786861}" presName="vert0" presStyleCnt="0">
        <dgm:presLayoutVars>
          <dgm:dir/>
          <dgm:animOne val="branch"/>
          <dgm:animLvl val="lvl"/>
        </dgm:presLayoutVars>
      </dgm:prSet>
      <dgm:spPr/>
    </dgm:pt>
    <dgm:pt modelId="{164CBDC6-77FF-4A0D-B3D8-9EAACE2D3787}" type="pres">
      <dgm:prSet presAssocID="{BD2B4941-AA17-4B95-80A9-B7BE0CD35538}" presName="thickLine" presStyleLbl="alignNode1" presStyleIdx="0" presStyleCnt="3"/>
      <dgm:spPr/>
    </dgm:pt>
    <dgm:pt modelId="{278D4DE4-DC76-4704-BA81-0894A648C00E}" type="pres">
      <dgm:prSet presAssocID="{BD2B4941-AA17-4B95-80A9-B7BE0CD35538}" presName="horz1" presStyleCnt="0"/>
      <dgm:spPr/>
    </dgm:pt>
    <dgm:pt modelId="{0088E905-A70F-43B1-918A-1C4283D763A6}" type="pres">
      <dgm:prSet presAssocID="{BD2B4941-AA17-4B95-80A9-B7BE0CD35538}" presName="tx1" presStyleLbl="revTx" presStyleIdx="0" presStyleCnt="3"/>
      <dgm:spPr/>
    </dgm:pt>
    <dgm:pt modelId="{146DD99C-B24F-460C-8687-3A58990E62F8}" type="pres">
      <dgm:prSet presAssocID="{BD2B4941-AA17-4B95-80A9-B7BE0CD35538}" presName="vert1" presStyleCnt="0"/>
      <dgm:spPr/>
    </dgm:pt>
    <dgm:pt modelId="{086F0E7C-F2B7-4610-ACBF-D84BA7CB6CB8}" type="pres">
      <dgm:prSet presAssocID="{9E621115-CF76-408A-8370-DED9B8078CF0}" presName="thickLine" presStyleLbl="alignNode1" presStyleIdx="1" presStyleCnt="3"/>
      <dgm:spPr/>
    </dgm:pt>
    <dgm:pt modelId="{AB2E02B3-C77D-4E09-95A6-3B87B053E738}" type="pres">
      <dgm:prSet presAssocID="{9E621115-CF76-408A-8370-DED9B8078CF0}" presName="horz1" presStyleCnt="0"/>
      <dgm:spPr/>
    </dgm:pt>
    <dgm:pt modelId="{3F5CDB05-7A52-4F75-895A-0559A6C22F4C}" type="pres">
      <dgm:prSet presAssocID="{9E621115-CF76-408A-8370-DED9B8078CF0}" presName="tx1" presStyleLbl="revTx" presStyleIdx="1" presStyleCnt="3"/>
      <dgm:spPr/>
    </dgm:pt>
    <dgm:pt modelId="{EDE10F19-9FB9-4442-914B-DFC45BA1B08D}" type="pres">
      <dgm:prSet presAssocID="{9E621115-CF76-408A-8370-DED9B8078CF0}" presName="vert1" presStyleCnt="0"/>
      <dgm:spPr/>
    </dgm:pt>
    <dgm:pt modelId="{A83831DA-0905-4308-A720-9FA1142825C6}" type="pres">
      <dgm:prSet presAssocID="{A56928D0-FBAA-4EA2-9E25-543E036F1E3B}" presName="thickLine" presStyleLbl="alignNode1" presStyleIdx="2" presStyleCnt="3"/>
      <dgm:spPr/>
    </dgm:pt>
    <dgm:pt modelId="{587A34E6-E874-43E1-AB67-F42A872C036A}" type="pres">
      <dgm:prSet presAssocID="{A56928D0-FBAA-4EA2-9E25-543E036F1E3B}" presName="horz1" presStyleCnt="0"/>
      <dgm:spPr/>
    </dgm:pt>
    <dgm:pt modelId="{014DFEDA-9860-43F2-86A9-352CA7E7CE31}" type="pres">
      <dgm:prSet presAssocID="{A56928D0-FBAA-4EA2-9E25-543E036F1E3B}" presName="tx1" presStyleLbl="revTx" presStyleIdx="2" presStyleCnt="3"/>
      <dgm:spPr/>
    </dgm:pt>
    <dgm:pt modelId="{BC1D6A07-AE46-46E6-822F-3AB274E1BFCE}" type="pres">
      <dgm:prSet presAssocID="{A56928D0-FBAA-4EA2-9E25-543E036F1E3B}" presName="vert1" presStyleCnt="0"/>
      <dgm:spPr/>
    </dgm:pt>
  </dgm:ptLst>
  <dgm:cxnLst>
    <dgm:cxn modelId="{1B3BAB04-135D-4F57-A913-2AA3D9E21CD1}" srcId="{9D31CC96-C601-49DC-9C93-E49E94786861}" destId="{BD2B4941-AA17-4B95-80A9-B7BE0CD35538}" srcOrd="0" destOrd="0" parTransId="{96FE9AD1-71FF-4F54-A1A5-15171774C5F3}" sibTransId="{D7346E36-4443-4C0A-A4BE-FB9C3C05AE83}"/>
    <dgm:cxn modelId="{EE0A9F2E-2118-435D-8A0E-53739F88A4D0}" srcId="{9D31CC96-C601-49DC-9C93-E49E94786861}" destId="{A56928D0-FBAA-4EA2-9E25-543E036F1E3B}" srcOrd="2" destOrd="0" parTransId="{506398C6-99B9-4043-B82C-6D7F2F23EA39}" sibTransId="{7CC2D931-A6F7-489C-9FBB-256BE5541D76}"/>
    <dgm:cxn modelId="{C9FA917B-FCDC-4093-9354-9720B029D74D}" type="presOf" srcId="{A56928D0-FBAA-4EA2-9E25-543E036F1E3B}" destId="{014DFEDA-9860-43F2-86A9-352CA7E7CE31}" srcOrd="0" destOrd="0" presId="urn:microsoft.com/office/officeart/2008/layout/LinedList"/>
    <dgm:cxn modelId="{ECA799B7-7029-45C0-B591-9AC2D30A1C79}" srcId="{9D31CC96-C601-49DC-9C93-E49E94786861}" destId="{9E621115-CF76-408A-8370-DED9B8078CF0}" srcOrd="1" destOrd="0" parTransId="{80088AF9-5C5A-4283-88BF-18CFC081EBD1}" sibTransId="{DD985B2D-A1C1-4960-A07D-EB7D98FC96E9}"/>
    <dgm:cxn modelId="{27F585CB-FBA0-4026-AFA3-296126C7DD68}" type="presOf" srcId="{9D31CC96-C601-49DC-9C93-E49E94786861}" destId="{400F70C9-21A8-4809-BA5E-A0CE31272E27}" srcOrd="0" destOrd="0" presId="urn:microsoft.com/office/officeart/2008/layout/LinedList"/>
    <dgm:cxn modelId="{128989D4-9376-4E4C-B43D-66E4E2269DF8}" type="presOf" srcId="{BD2B4941-AA17-4B95-80A9-B7BE0CD35538}" destId="{0088E905-A70F-43B1-918A-1C4283D763A6}" srcOrd="0" destOrd="0" presId="urn:microsoft.com/office/officeart/2008/layout/LinedList"/>
    <dgm:cxn modelId="{BCA817E4-B313-485A-8E7C-1717C64B4D32}" type="presOf" srcId="{9E621115-CF76-408A-8370-DED9B8078CF0}" destId="{3F5CDB05-7A52-4F75-895A-0559A6C22F4C}" srcOrd="0" destOrd="0" presId="urn:microsoft.com/office/officeart/2008/layout/LinedList"/>
    <dgm:cxn modelId="{1BD57006-6021-4492-AEE4-67A3540450E5}" type="presParOf" srcId="{400F70C9-21A8-4809-BA5E-A0CE31272E27}" destId="{164CBDC6-77FF-4A0D-B3D8-9EAACE2D3787}" srcOrd="0" destOrd="0" presId="urn:microsoft.com/office/officeart/2008/layout/LinedList"/>
    <dgm:cxn modelId="{22B5D4F8-70B7-4766-87F7-C63AA923353F}" type="presParOf" srcId="{400F70C9-21A8-4809-BA5E-A0CE31272E27}" destId="{278D4DE4-DC76-4704-BA81-0894A648C00E}" srcOrd="1" destOrd="0" presId="urn:microsoft.com/office/officeart/2008/layout/LinedList"/>
    <dgm:cxn modelId="{A19A966E-8C59-49B6-8051-A577F082178D}" type="presParOf" srcId="{278D4DE4-DC76-4704-BA81-0894A648C00E}" destId="{0088E905-A70F-43B1-918A-1C4283D763A6}" srcOrd="0" destOrd="0" presId="urn:microsoft.com/office/officeart/2008/layout/LinedList"/>
    <dgm:cxn modelId="{D3F8BB88-07DA-4E8E-9DBD-A254048D1DBB}" type="presParOf" srcId="{278D4DE4-DC76-4704-BA81-0894A648C00E}" destId="{146DD99C-B24F-460C-8687-3A58990E62F8}" srcOrd="1" destOrd="0" presId="urn:microsoft.com/office/officeart/2008/layout/LinedList"/>
    <dgm:cxn modelId="{A1C7FB71-D4F3-4D4D-8DA8-EDD1C44A796D}" type="presParOf" srcId="{400F70C9-21A8-4809-BA5E-A0CE31272E27}" destId="{086F0E7C-F2B7-4610-ACBF-D84BA7CB6CB8}" srcOrd="2" destOrd="0" presId="urn:microsoft.com/office/officeart/2008/layout/LinedList"/>
    <dgm:cxn modelId="{8E6A5D5A-4C58-4E7D-8B71-B4A80CBBBCF4}" type="presParOf" srcId="{400F70C9-21A8-4809-BA5E-A0CE31272E27}" destId="{AB2E02B3-C77D-4E09-95A6-3B87B053E738}" srcOrd="3" destOrd="0" presId="urn:microsoft.com/office/officeart/2008/layout/LinedList"/>
    <dgm:cxn modelId="{C810E72C-8578-4F7D-AB1B-8EE0FAEF5043}" type="presParOf" srcId="{AB2E02B3-C77D-4E09-95A6-3B87B053E738}" destId="{3F5CDB05-7A52-4F75-895A-0559A6C22F4C}" srcOrd="0" destOrd="0" presId="urn:microsoft.com/office/officeart/2008/layout/LinedList"/>
    <dgm:cxn modelId="{8313EDEF-88B9-4254-BA9B-5885FDDA5FFC}" type="presParOf" srcId="{AB2E02B3-C77D-4E09-95A6-3B87B053E738}" destId="{EDE10F19-9FB9-4442-914B-DFC45BA1B08D}" srcOrd="1" destOrd="0" presId="urn:microsoft.com/office/officeart/2008/layout/LinedList"/>
    <dgm:cxn modelId="{C1051E10-924F-4564-9D4B-FC42492EE9FA}" type="presParOf" srcId="{400F70C9-21A8-4809-BA5E-A0CE31272E27}" destId="{A83831DA-0905-4308-A720-9FA1142825C6}" srcOrd="4" destOrd="0" presId="urn:microsoft.com/office/officeart/2008/layout/LinedList"/>
    <dgm:cxn modelId="{1298EBCD-5702-4763-8B39-FE338FD7CA82}" type="presParOf" srcId="{400F70C9-21A8-4809-BA5E-A0CE31272E27}" destId="{587A34E6-E874-43E1-AB67-F42A872C036A}" srcOrd="5" destOrd="0" presId="urn:microsoft.com/office/officeart/2008/layout/LinedList"/>
    <dgm:cxn modelId="{F4C39A29-B097-417B-A90E-4682662DDF72}" type="presParOf" srcId="{587A34E6-E874-43E1-AB67-F42A872C036A}" destId="{014DFEDA-9860-43F2-86A9-352CA7E7CE31}" srcOrd="0" destOrd="0" presId="urn:microsoft.com/office/officeart/2008/layout/LinedList"/>
    <dgm:cxn modelId="{E2C97AAA-FC37-4C64-AC38-E6CD68100E32}" type="presParOf" srcId="{587A34E6-E874-43E1-AB67-F42A872C036A}" destId="{BC1D6A07-AE46-46E6-822F-3AB274E1BF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BF964-A7FE-4F16-873C-BA99706E14B5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92C99E-0929-4D4D-B979-A60787484A6A}">
      <dsp:nvSpPr>
        <dsp:cNvPr id="0" name=""/>
        <dsp:cNvSpPr/>
      </dsp:nvSpPr>
      <dsp:spPr>
        <a:xfrm>
          <a:off x="0" y="0"/>
          <a:ext cx="10515600" cy="1038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100" kern="1200"/>
            <a:t>图片篡改欺诈，视频篡改欺诈，</a:t>
          </a:r>
          <a:r>
            <a:rPr lang="en-US" sz="2100" kern="1200"/>
            <a:t>photo-based</a:t>
          </a:r>
          <a:r>
            <a:rPr lang="ja-JP" sz="2100" kern="1200"/>
            <a:t> </a:t>
          </a:r>
          <a:r>
            <a:rPr lang="en-US" sz="2100" kern="1200"/>
            <a:t>forgery</a:t>
          </a:r>
          <a:r>
            <a:rPr lang="ja-JP" sz="2100" kern="1200"/>
            <a:t> </a:t>
          </a:r>
          <a:r>
            <a:rPr lang="en-US" sz="2100" kern="1200"/>
            <a:t>attacks</a:t>
          </a:r>
          <a:r>
            <a:rPr lang="ja-JP" sz="2100" kern="1200"/>
            <a:t> </a:t>
          </a:r>
          <a:r>
            <a:rPr lang="en-US" sz="2100" kern="1200"/>
            <a:t>(PFA)</a:t>
          </a:r>
          <a:r>
            <a:rPr lang="ja-JP" sz="2100" kern="1200"/>
            <a:t> </a:t>
          </a:r>
          <a:r>
            <a:rPr lang="en-US" sz="2100" kern="1200"/>
            <a:t>and</a:t>
          </a:r>
          <a:r>
            <a:rPr lang="ja-JP" sz="2100" kern="1200"/>
            <a:t> </a:t>
          </a:r>
          <a:r>
            <a:rPr lang="en-US" sz="2100" kern="1200"/>
            <a:t>video-based</a:t>
          </a:r>
          <a:r>
            <a:rPr lang="ja-JP" sz="2100" kern="1200"/>
            <a:t> </a:t>
          </a:r>
          <a:r>
            <a:rPr lang="en-US" sz="2100" kern="1200"/>
            <a:t>forgery</a:t>
          </a:r>
          <a:r>
            <a:rPr lang="ja-JP" sz="2100" kern="1200"/>
            <a:t> </a:t>
          </a:r>
          <a:r>
            <a:rPr lang="en-US" sz="2100" kern="1200"/>
            <a:t>attacks</a:t>
          </a:r>
          <a:r>
            <a:rPr lang="ja-JP" sz="2100" kern="1200"/>
            <a:t> </a:t>
          </a:r>
          <a:r>
            <a:rPr lang="en-US" sz="2100" kern="1200"/>
            <a:t>(VFA).</a:t>
          </a:r>
          <a:r>
            <a:rPr lang="ja-JP" sz="2100" kern="1200"/>
            <a:t> </a:t>
          </a:r>
          <a:r>
            <a:rPr lang="en-US" sz="2100" kern="1200"/>
            <a:t>In</a:t>
          </a:r>
          <a:r>
            <a:rPr lang="ja-JP" sz="2100" kern="1200"/>
            <a:t> </a:t>
          </a:r>
          <a:r>
            <a:rPr lang="en-US" sz="2100" kern="1200"/>
            <a:t>PFA</a:t>
          </a:r>
          <a:r>
            <a:rPr lang="ja-JP" sz="2100" kern="1200"/>
            <a:t> </a:t>
          </a:r>
          <a:r>
            <a:rPr lang="en-US" sz="2100" kern="1200"/>
            <a:t>(or</a:t>
          </a:r>
          <a:r>
            <a:rPr lang="ja-JP" sz="2100" kern="1200"/>
            <a:t> </a:t>
          </a:r>
          <a:r>
            <a:rPr lang="en-US" sz="2100" kern="1200"/>
            <a:t>VFA)</a:t>
          </a:r>
        </a:p>
      </dsp:txBody>
      <dsp:txXfrm>
        <a:off x="0" y="0"/>
        <a:ext cx="10515600" cy="1038622"/>
      </dsp:txXfrm>
    </dsp:sp>
    <dsp:sp modelId="{A4960D59-DA1A-4425-965C-71B649DD853C}">
      <dsp:nvSpPr>
        <dsp:cNvPr id="0" name=""/>
        <dsp:cNvSpPr/>
      </dsp:nvSpPr>
      <dsp:spPr>
        <a:xfrm>
          <a:off x="0" y="1038621"/>
          <a:ext cx="10515600" cy="0"/>
        </a:xfrm>
        <a:prstGeom prst="line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7D0B78-B630-45AF-9279-DDB4E507FC20}">
      <dsp:nvSpPr>
        <dsp:cNvPr id="0" name=""/>
        <dsp:cNvSpPr/>
      </dsp:nvSpPr>
      <dsp:spPr>
        <a:xfrm>
          <a:off x="0" y="1038622"/>
          <a:ext cx="10515600" cy="1038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攻击者通过通过获取正确人物的视频或者图像来绕过系统。</a:t>
          </a:r>
        </a:p>
      </dsp:txBody>
      <dsp:txXfrm>
        <a:off x="0" y="1038622"/>
        <a:ext cx="10515600" cy="1038622"/>
      </dsp:txXfrm>
    </dsp:sp>
    <dsp:sp modelId="{E3001F2D-A100-4CC8-B931-5CAFFEE8EE63}">
      <dsp:nvSpPr>
        <dsp:cNvPr id="0" name=""/>
        <dsp:cNvSpPr/>
      </dsp:nvSpPr>
      <dsp:spPr>
        <a:xfrm>
          <a:off x="0" y="2077243"/>
          <a:ext cx="10515600" cy="0"/>
        </a:xfrm>
        <a:prstGeom prst="line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B5129D9-18C4-49E2-9C4A-2D926F1B0CD6}">
      <dsp:nvSpPr>
        <dsp:cNvPr id="0" name=""/>
        <dsp:cNvSpPr/>
      </dsp:nvSpPr>
      <dsp:spPr>
        <a:xfrm>
          <a:off x="0" y="2077244"/>
          <a:ext cx="10515600" cy="1038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受害者的图片在社交网络很容易找到（爬虫甚至偷拍）</a:t>
          </a:r>
        </a:p>
      </dsp:txBody>
      <dsp:txXfrm>
        <a:off x="0" y="2077244"/>
        <a:ext cx="10515600" cy="1038622"/>
      </dsp:txXfrm>
    </dsp:sp>
    <dsp:sp modelId="{98DEF5C2-9724-4FB9-AD0A-96B7F64049DC}">
      <dsp:nvSpPr>
        <dsp:cNvPr id="0" name=""/>
        <dsp:cNvSpPr/>
      </dsp:nvSpPr>
      <dsp:spPr>
        <a:xfrm>
          <a:off x="0" y="3115865"/>
          <a:ext cx="10515600" cy="0"/>
        </a:xfrm>
        <a:prstGeom prst="lin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814BE26-E6EB-4C77-B07A-9EC404A62AF5}">
      <dsp:nvSpPr>
        <dsp:cNvPr id="0" name=""/>
        <dsp:cNvSpPr/>
      </dsp:nvSpPr>
      <dsp:spPr>
        <a:xfrm>
          <a:off x="0" y="3115866"/>
          <a:ext cx="10515600" cy="1038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其实，说白了，验证视频中的人是不是本人是一方面，视频中是不是活人是另一方面，要同时完成两个才能认为是认证通过</a:t>
          </a:r>
        </a:p>
      </dsp:txBody>
      <dsp:txXfrm>
        <a:off x="0" y="3115866"/>
        <a:ext cx="10515600" cy="10386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D120C-9AF1-46D9-9686-97DDF61E1FFB}">
      <dsp:nvSpPr>
        <dsp:cNvPr id="0" name=""/>
        <dsp:cNvSpPr/>
      </dsp:nvSpPr>
      <dsp:spPr>
        <a:xfrm>
          <a:off x="0" y="45562"/>
          <a:ext cx="6089650" cy="1316250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/>
            <a:t>一共是R1,R2,R3三个可选区域，作者选了R3</a:t>
          </a:r>
          <a:endParaRPr lang="en-US" sz="2500" kern="1200"/>
        </a:p>
      </dsp:txBody>
      <dsp:txXfrm>
        <a:off x="64254" y="109816"/>
        <a:ext cx="5961142" cy="1187742"/>
      </dsp:txXfrm>
    </dsp:sp>
    <dsp:sp modelId="{78E6EF0D-3D00-47E9-A7CB-2EC25FA8AB4B}">
      <dsp:nvSpPr>
        <dsp:cNvPr id="0" name=""/>
        <dsp:cNvSpPr/>
      </dsp:nvSpPr>
      <dsp:spPr>
        <a:xfrm>
          <a:off x="0" y="1433812"/>
          <a:ext cx="6089650" cy="1316250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201247"/>
                <a:satOff val="-4901"/>
                <a:lumOff val="2144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shade val="50000"/>
                <a:hueOff val="201247"/>
                <a:satOff val="-4901"/>
                <a:lumOff val="2144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shade val="50000"/>
                <a:hueOff val="201247"/>
                <a:satOff val="-4901"/>
                <a:lumOff val="2144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/>
            <a:t>R1是额头，R2是鼻子下方，R3是左颧骨到右颧骨</a:t>
          </a:r>
          <a:endParaRPr lang="en-US" sz="2500" kern="1200"/>
        </a:p>
      </dsp:txBody>
      <dsp:txXfrm>
        <a:off x="64254" y="1498066"/>
        <a:ext cx="5961142" cy="1187742"/>
      </dsp:txXfrm>
    </dsp:sp>
    <dsp:sp modelId="{A8524FDA-65CB-4AC7-AB2E-E144A2827783}">
      <dsp:nvSpPr>
        <dsp:cNvPr id="0" name=""/>
        <dsp:cNvSpPr/>
      </dsp:nvSpPr>
      <dsp:spPr>
        <a:xfrm>
          <a:off x="0" y="2822062"/>
          <a:ext cx="6089650" cy="1316250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402493"/>
                <a:satOff val="-9802"/>
                <a:lumOff val="4289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shade val="50000"/>
                <a:hueOff val="402493"/>
                <a:satOff val="-9802"/>
                <a:lumOff val="4289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shade val="50000"/>
                <a:hueOff val="402493"/>
                <a:satOff val="-9802"/>
                <a:lumOff val="4289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500" kern="1200"/>
            <a:t>选的位置太小，噪音干扰会放大</a:t>
          </a:r>
          <a:endParaRPr lang="en-US" sz="2500" kern="1200"/>
        </a:p>
      </dsp:txBody>
      <dsp:txXfrm>
        <a:off x="64254" y="2886316"/>
        <a:ext cx="5961142" cy="1187742"/>
      </dsp:txXfrm>
    </dsp:sp>
    <dsp:sp modelId="{CE3AEBA8-702C-4713-8A7F-13FC2DCDAE49}">
      <dsp:nvSpPr>
        <dsp:cNvPr id="0" name=""/>
        <dsp:cNvSpPr/>
      </dsp:nvSpPr>
      <dsp:spPr>
        <a:xfrm>
          <a:off x="0" y="4210312"/>
          <a:ext cx="6089650" cy="1316250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201247"/>
                <a:satOff val="-4901"/>
                <a:lumOff val="2144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shade val="50000"/>
                <a:hueOff val="201247"/>
                <a:satOff val="-4901"/>
                <a:lumOff val="2144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shade val="50000"/>
                <a:hueOff val="201247"/>
                <a:satOff val="-4901"/>
                <a:lumOff val="2144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500" kern="1200"/>
            <a:t>选的位置太大，皮下反射光的特征会被平均，导致细节被埋没</a:t>
          </a:r>
          <a:endParaRPr lang="en-US" sz="2500" kern="1200"/>
        </a:p>
      </dsp:txBody>
      <dsp:txXfrm>
        <a:off x="64254" y="4274566"/>
        <a:ext cx="5961142" cy="1187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92FE7-CDF2-4790-BB11-14B613CB5F90}">
      <dsp:nvSpPr>
        <dsp:cNvPr id="0" name=""/>
        <dsp:cNvSpPr/>
      </dsp:nvSpPr>
      <dsp:spPr>
        <a:xfrm>
          <a:off x="0" y="0"/>
          <a:ext cx="60896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D21EE-E8A7-4EFF-A5D8-C538582F1761}">
      <dsp:nvSpPr>
        <dsp:cNvPr id="0" name=""/>
        <dsp:cNvSpPr/>
      </dsp:nvSpPr>
      <dsp:spPr>
        <a:xfrm>
          <a:off x="0" y="0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FaceHeart </a:t>
          </a:r>
          <a:r>
            <a:rPr lang="ja-JP" sz="1700" kern="1200"/>
            <a:t>系统进行面部识别时同时启动前后置摄像头，并行获取脸部特征和手指光电心跳反应。同时拍摄脸和手指。</a:t>
          </a:r>
          <a:endParaRPr lang="en-US" sz="1700" kern="1200"/>
        </a:p>
      </dsp:txBody>
      <dsp:txXfrm>
        <a:off x="0" y="0"/>
        <a:ext cx="6089650" cy="1393031"/>
      </dsp:txXfrm>
    </dsp:sp>
    <dsp:sp modelId="{BA0ADBC8-069F-4782-909B-0163C8BC1CF1}">
      <dsp:nvSpPr>
        <dsp:cNvPr id="0" name=""/>
        <dsp:cNvSpPr/>
      </dsp:nvSpPr>
      <dsp:spPr>
        <a:xfrm>
          <a:off x="0" y="1393031"/>
          <a:ext cx="60896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09259-53EE-4B8F-B00B-D607972C5E89}">
      <dsp:nvSpPr>
        <dsp:cNvPr id="0" name=""/>
        <dsp:cNvSpPr/>
      </dsp:nvSpPr>
      <dsp:spPr>
        <a:xfrm>
          <a:off x="0" y="1393031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1700" kern="1200"/>
            <a:t>photoplethysmography (PPG) 体积描记</a:t>
          </a:r>
          <a:endParaRPr lang="en-US" sz="1700" kern="1200"/>
        </a:p>
      </dsp:txBody>
      <dsp:txXfrm>
        <a:off x="0" y="1393031"/>
        <a:ext cx="6089650" cy="1393031"/>
      </dsp:txXfrm>
    </dsp:sp>
    <dsp:sp modelId="{0F5CB4CD-F09E-4105-910D-24AE1EA6B7D3}">
      <dsp:nvSpPr>
        <dsp:cNvPr id="0" name=""/>
        <dsp:cNvSpPr/>
      </dsp:nvSpPr>
      <dsp:spPr>
        <a:xfrm>
          <a:off x="0" y="2786062"/>
          <a:ext cx="60896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C4962-7C7A-4286-9525-AC5F5B344858}">
      <dsp:nvSpPr>
        <dsp:cNvPr id="0" name=""/>
        <dsp:cNvSpPr/>
      </dsp:nvSpPr>
      <dsp:spPr>
        <a:xfrm>
          <a:off x="0" y="2786062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1700" kern="1200"/>
            <a:t>说白了，就是精确探测脸和手指的体积特征，随着心跳反应，脸和手指的体积会有细微变化，这个变化的频率应该是高度重合的。另外，因为这个指标和心脏有联系，因此相当难以伪造。</a:t>
          </a:r>
          <a:endParaRPr lang="en-US" sz="1700" kern="1200"/>
        </a:p>
      </dsp:txBody>
      <dsp:txXfrm>
        <a:off x="0" y="2786062"/>
        <a:ext cx="6089650" cy="1393031"/>
      </dsp:txXfrm>
    </dsp:sp>
    <dsp:sp modelId="{A38362D0-F0A0-4E44-A7E4-B34DAE95E07C}">
      <dsp:nvSpPr>
        <dsp:cNvPr id="0" name=""/>
        <dsp:cNvSpPr/>
      </dsp:nvSpPr>
      <dsp:spPr>
        <a:xfrm>
          <a:off x="0" y="4179093"/>
          <a:ext cx="60896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FA007-7335-451E-A069-FB4A70B0E36B}">
      <dsp:nvSpPr>
        <dsp:cNvPr id="0" name=""/>
        <dsp:cNvSpPr/>
      </dsp:nvSpPr>
      <dsp:spPr>
        <a:xfrm>
          <a:off x="0" y="4179093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1700" kern="1200"/>
            <a:t>采集到数据之后，使用一些轻度的机器学习，用来进行验证处理</a:t>
          </a:r>
          <a:endParaRPr lang="en-US" sz="1700" kern="1200"/>
        </a:p>
      </dsp:txBody>
      <dsp:txXfrm>
        <a:off x="0" y="4179093"/>
        <a:ext cx="6089650" cy="1393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DD777-EC42-4B03-93DB-62D407F9857A}">
      <dsp:nvSpPr>
        <dsp:cNvPr id="0" name=""/>
        <dsp:cNvSpPr/>
      </dsp:nvSpPr>
      <dsp:spPr>
        <a:xfrm>
          <a:off x="0" y="50602"/>
          <a:ext cx="6089650" cy="1034280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Section II introduces the background of camera-based PPG.</a:t>
          </a:r>
        </a:p>
      </dsp:txBody>
      <dsp:txXfrm>
        <a:off x="50489" y="101091"/>
        <a:ext cx="5988672" cy="933302"/>
      </dsp:txXfrm>
    </dsp:sp>
    <dsp:sp modelId="{B8781F81-ABFB-4191-8D47-4C30427E415D}">
      <dsp:nvSpPr>
        <dsp:cNvPr id="0" name=""/>
        <dsp:cNvSpPr/>
      </dsp:nvSpPr>
      <dsp:spPr>
        <a:xfrm>
          <a:off x="0" y="1159762"/>
          <a:ext cx="6089650" cy="1034280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80320"/>
                <a:satOff val="-3227"/>
                <a:lumOff val="69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80000"/>
                <a:hueOff val="80320"/>
                <a:satOff val="-3227"/>
                <a:lumOff val="69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80000"/>
                <a:hueOff val="80320"/>
                <a:satOff val="-3227"/>
                <a:lumOff val="69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Section III details the FaceHeart design. </a:t>
          </a:r>
        </a:p>
      </dsp:txBody>
      <dsp:txXfrm>
        <a:off x="50489" y="1210251"/>
        <a:ext cx="5988672" cy="933302"/>
      </dsp:txXfrm>
    </dsp:sp>
    <dsp:sp modelId="{37027AD5-AA14-49F9-89D6-6BE2BF5898E8}">
      <dsp:nvSpPr>
        <dsp:cNvPr id="0" name=""/>
        <dsp:cNvSpPr/>
      </dsp:nvSpPr>
      <dsp:spPr>
        <a:xfrm>
          <a:off x="0" y="2268922"/>
          <a:ext cx="6089650" cy="1034280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160640"/>
                <a:satOff val="-6455"/>
                <a:lumOff val="138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80000"/>
                <a:hueOff val="160640"/>
                <a:satOff val="-6455"/>
                <a:lumOff val="138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80000"/>
                <a:hueOff val="160640"/>
                <a:satOff val="-6455"/>
                <a:lumOff val="138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Section IV presents the experimental evaluation.</a:t>
          </a:r>
        </a:p>
      </dsp:txBody>
      <dsp:txXfrm>
        <a:off x="50489" y="2319411"/>
        <a:ext cx="5988672" cy="933302"/>
      </dsp:txXfrm>
    </dsp:sp>
    <dsp:sp modelId="{593CE2D1-89C3-4DF1-A1FC-95C2E5B0638F}">
      <dsp:nvSpPr>
        <dsp:cNvPr id="0" name=""/>
        <dsp:cNvSpPr/>
      </dsp:nvSpPr>
      <dsp:spPr>
        <a:xfrm>
          <a:off x="0" y="3378082"/>
          <a:ext cx="6089650" cy="1034280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240960"/>
                <a:satOff val="-9682"/>
                <a:lumOff val="2072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80000"/>
                <a:hueOff val="240960"/>
                <a:satOff val="-9682"/>
                <a:lumOff val="2072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80000"/>
                <a:hueOff val="240960"/>
                <a:satOff val="-9682"/>
                <a:lumOff val="2072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Section V discusses the limitations and security of FaceHeart.</a:t>
          </a:r>
        </a:p>
      </dsp:txBody>
      <dsp:txXfrm>
        <a:off x="50489" y="3428571"/>
        <a:ext cx="5988672" cy="933302"/>
      </dsp:txXfrm>
    </dsp:sp>
    <dsp:sp modelId="{B54D5028-97FA-4328-ACCA-10D09AD5F7E3}">
      <dsp:nvSpPr>
        <dsp:cNvPr id="0" name=""/>
        <dsp:cNvSpPr/>
      </dsp:nvSpPr>
      <dsp:spPr>
        <a:xfrm>
          <a:off x="0" y="4487242"/>
          <a:ext cx="6089650" cy="1034280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321280"/>
                <a:satOff val="-12909"/>
                <a:lumOff val="27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80000"/>
                <a:hueOff val="321280"/>
                <a:satOff val="-12909"/>
                <a:lumOff val="27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80000"/>
                <a:hueOff val="321280"/>
                <a:satOff val="-12909"/>
                <a:lumOff val="27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Section VI concludes this paper</a:t>
          </a:r>
        </a:p>
      </dsp:txBody>
      <dsp:txXfrm>
        <a:off x="50489" y="4537731"/>
        <a:ext cx="5988672" cy="9333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8AEBE-627F-438B-A010-4564AEBCE3A2}">
      <dsp:nvSpPr>
        <dsp:cNvPr id="0" name=""/>
        <dsp:cNvSpPr/>
      </dsp:nvSpPr>
      <dsp:spPr>
        <a:xfrm>
          <a:off x="0" y="2028"/>
          <a:ext cx="10515600" cy="0"/>
        </a:xfrm>
        <a:prstGeom prst="lin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56CAE-7C91-4C5D-83A5-335B4EC1094C}">
      <dsp:nvSpPr>
        <dsp:cNvPr id="0" name=""/>
        <dsp:cNvSpPr/>
      </dsp:nvSpPr>
      <dsp:spPr>
        <a:xfrm>
          <a:off x="0" y="2028"/>
          <a:ext cx="10515600" cy="1383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血液随着心跳周期流动。血液的流动会影响皮肤透光度，并且会让体积有细微变化。积累一定时间的数据，这种透光度和体积变化可以精确反应心脏的运动特征。</a:t>
          </a:r>
          <a:endParaRPr lang="en-US" sz="2600" kern="1200"/>
        </a:p>
      </dsp:txBody>
      <dsp:txXfrm>
        <a:off x="0" y="2028"/>
        <a:ext cx="10515600" cy="1383476"/>
      </dsp:txXfrm>
    </dsp:sp>
    <dsp:sp modelId="{203B0D6E-5ED7-495B-8299-D3B5719AB09A}">
      <dsp:nvSpPr>
        <dsp:cNvPr id="0" name=""/>
        <dsp:cNvSpPr/>
      </dsp:nvSpPr>
      <dsp:spPr>
        <a:xfrm>
          <a:off x="0" y="1385505"/>
          <a:ext cx="10515600" cy="0"/>
        </a:xfrm>
        <a:prstGeom prst="line">
          <a:avLst/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accent6">
              <a:shade val="80000"/>
              <a:hueOff val="160640"/>
              <a:satOff val="-6455"/>
              <a:lumOff val="138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FB192-C7DA-49ED-BDF8-EDF12B1463E2}">
      <dsp:nvSpPr>
        <dsp:cNvPr id="0" name=""/>
        <dsp:cNvSpPr/>
      </dsp:nvSpPr>
      <dsp:spPr>
        <a:xfrm>
          <a:off x="0" y="1385505"/>
          <a:ext cx="10515600" cy="1383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将光线照射到皮肤上，大部分光线被直接反射，但是有小部分会穿透表皮，到达血管和肌肉组织，再被反射。</a:t>
          </a:r>
          <a:endParaRPr lang="en-US" sz="2600" kern="1200"/>
        </a:p>
      </dsp:txBody>
      <dsp:txXfrm>
        <a:off x="0" y="1385505"/>
        <a:ext cx="10515600" cy="1383476"/>
      </dsp:txXfrm>
    </dsp:sp>
    <dsp:sp modelId="{E1532096-5E60-4C84-9FC8-669FEE448146}">
      <dsp:nvSpPr>
        <dsp:cNvPr id="0" name=""/>
        <dsp:cNvSpPr/>
      </dsp:nvSpPr>
      <dsp:spPr>
        <a:xfrm>
          <a:off x="0" y="2768982"/>
          <a:ext cx="10515600" cy="0"/>
        </a:xfrm>
        <a:prstGeom prst="line">
          <a:avLst/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8198D-8DE1-405C-AED0-A17F6216A413}">
      <dsp:nvSpPr>
        <dsp:cNvPr id="0" name=""/>
        <dsp:cNvSpPr/>
      </dsp:nvSpPr>
      <dsp:spPr>
        <a:xfrm>
          <a:off x="0" y="2768982"/>
          <a:ext cx="10515600" cy="1383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这个小部分的光线能够记录到心跳反应</a:t>
          </a:r>
          <a:endParaRPr lang="en-US" sz="2600" kern="1200"/>
        </a:p>
      </dsp:txBody>
      <dsp:txXfrm>
        <a:off x="0" y="2768982"/>
        <a:ext cx="10515600" cy="13834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EC673-FFEB-4DF9-B5BD-5040F547BFA2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A5F71-6293-4C4A-84DC-B460E142D30C}">
      <dsp:nvSpPr>
        <dsp:cNvPr id="0" name=""/>
        <dsp:cNvSpPr/>
      </dsp:nvSpPr>
      <dsp:spPr>
        <a:xfrm>
          <a:off x="0" y="531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region-of-interest (ROI)  R</a:t>
          </a:r>
          <a:r>
            <a:rPr lang="zh-CN" sz="2100" kern="1200"/>
            <a:t>代表一块用于检测的皮肤 </a:t>
          </a:r>
          <a:endParaRPr lang="en-US" sz="2100" kern="1200"/>
        </a:p>
      </dsp:txBody>
      <dsp:txXfrm>
        <a:off x="0" y="531"/>
        <a:ext cx="10515600" cy="483363"/>
      </dsp:txXfrm>
    </dsp:sp>
    <dsp:sp modelId="{A97E3CF8-76A0-444E-863A-F9E1D28CE3F3}">
      <dsp:nvSpPr>
        <dsp:cNvPr id="0" name=""/>
        <dsp:cNvSpPr/>
      </dsp:nvSpPr>
      <dsp:spPr>
        <a:xfrm>
          <a:off x="0" y="483895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A8D66-44C7-4732-8CB6-13D6F2C98B86}">
      <dsp:nvSpPr>
        <dsp:cNvPr id="0" name=""/>
        <dsp:cNvSpPr/>
      </dsp:nvSpPr>
      <dsp:spPr>
        <a:xfrm>
          <a:off x="0" y="483895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</a:t>
          </a:r>
          <a:r>
            <a:rPr lang="zh-CN" sz="2100" kern="1200"/>
            <a:t>为一个时刻</a:t>
          </a:r>
          <a:endParaRPr lang="en-US" sz="2100" kern="1200"/>
        </a:p>
      </dsp:txBody>
      <dsp:txXfrm>
        <a:off x="0" y="483895"/>
        <a:ext cx="10515600" cy="483363"/>
      </dsp:txXfrm>
    </dsp:sp>
    <dsp:sp modelId="{78325CD6-E524-4DA6-98C8-B5E10DD234C9}">
      <dsp:nvSpPr>
        <dsp:cNvPr id="0" name=""/>
        <dsp:cNvSpPr/>
      </dsp:nvSpPr>
      <dsp:spPr>
        <a:xfrm>
          <a:off x="0" y="967259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F1583-C6E2-4741-ABC3-1BEFE5E664CB}">
      <dsp:nvSpPr>
        <dsp:cNvPr id="0" name=""/>
        <dsp:cNvSpPr/>
      </dsp:nvSpPr>
      <dsp:spPr>
        <a:xfrm>
          <a:off x="0" y="967259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y(t) =I(αp(t) +b) +n(t)</a:t>
          </a:r>
          <a:endParaRPr lang="en-US" sz="2100" kern="1200"/>
        </a:p>
      </dsp:txBody>
      <dsp:txXfrm>
        <a:off x="0" y="967259"/>
        <a:ext cx="10515600" cy="483363"/>
      </dsp:txXfrm>
    </dsp:sp>
    <dsp:sp modelId="{11D616CB-B171-434E-9EBC-550694340328}">
      <dsp:nvSpPr>
        <dsp:cNvPr id="0" name=""/>
        <dsp:cNvSpPr/>
      </dsp:nvSpPr>
      <dsp:spPr>
        <a:xfrm>
          <a:off x="0" y="1450623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9D83B-FF06-446E-BB22-CC5DC8BEE8DD}">
      <dsp:nvSpPr>
        <dsp:cNvPr id="0" name=""/>
        <dsp:cNvSpPr/>
      </dsp:nvSpPr>
      <dsp:spPr>
        <a:xfrm>
          <a:off x="0" y="1450623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y(t)</a:t>
          </a:r>
          <a:r>
            <a:rPr lang="zh-CN" sz="2100" kern="1200"/>
            <a:t>是平均像素值</a:t>
          </a:r>
          <a:endParaRPr lang="en-US" sz="2100" kern="1200"/>
        </a:p>
      </dsp:txBody>
      <dsp:txXfrm>
        <a:off x="0" y="1450623"/>
        <a:ext cx="10515600" cy="483363"/>
      </dsp:txXfrm>
    </dsp:sp>
    <dsp:sp modelId="{A6785886-340B-4994-B137-ADEB1BBB8AB3}">
      <dsp:nvSpPr>
        <dsp:cNvPr id="0" name=""/>
        <dsp:cNvSpPr/>
      </dsp:nvSpPr>
      <dsp:spPr>
        <a:xfrm>
          <a:off x="0" y="193398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F4FD5-927B-4B88-9379-CC4DAC76A339}">
      <dsp:nvSpPr>
        <dsp:cNvPr id="0" name=""/>
        <dsp:cNvSpPr/>
      </dsp:nvSpPr>
      <dsp:spPr>
        <a:xfrm>
          <a:off x="0" y="1933987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 </a:t>
          </a:r>
          <a:r>
            <a:rPr lang="zh-CN" sz="2100" kern="1200"/>
            <a:t>是入射光强度</a:t>
          </a:r>
          <a:endParaRPr lang="en-US" sz="2100" kern="1200"/>
        </a:p>
      </dsp:txBody>
      <dsp:txXfrm>
        <a:off x="0" y="1933987"/>
        <a:ext cx="10515600" cy="483363"/>
      </dsp:txXfrm>
    </dsp:sp>
    <dsp:sp modelId="{263D2918-42C2-4D29-9677-6B2AA4377BA6}">
      <dsp:nvSpPr>
        <dsp:cNvPr id="0" name=""/>
        <dsp:cNvSpPr/>
      </dsp:nvSpPr>
      <dsp:spPr>
        <a:xfrm>
          <a:off x="0" y="2417350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53763-C7E2-4CD1-BD07-C79FDE8447FF}">
      <dsp:nvSpPr>
        <dsp:cNvPr id="0" name=""/>
        <dsp:cNvSpPr/>
      </dsp:nvSpPr>
      <dsp:spPr>
        <a:xfrm>
          <a:off x="0" y="2417350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</a:t>
          </a:r>
          <a:r>
            <a:rPr lang="zh-CN" sz="2100" kern="1200"/>
            <a:t>是血液力量（血压？）</a:t>
          </a:r>
          <a:endParaRPr lang="en-US" sz="2100" kern="1200"/>
        </a:p>
      </dsp:txBody>
      <dsp:txXfrm>
        <a:off x="0" y="2417350"/>
        <a:ext cx="10515600" cy="483363"/>
      </dsp:txXfrm>
    </dsp:sp>
    <dsp:sp modelId="{61ACFC45-6A93-4E11-BF8B-6EA03F9EDD02}">
      <dsp:nvSpPr>
        <dsp:cNvPr id="0" name=""/>
        <dsp:cNvSpPr/>
      </dsp:nvSpPr>
      <dsp:spPr>
        <a:xfrm>
          <a:off x="0" y="2900714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044B1-6CB8-4061-85A9-F7ADCC0112FB}">
      <dsp:nvSpPr>
        <dsp:cNvPr id="0" name=""/>
        <dsp:cNvSpPr/>
      </dsp:nvSpPr>
      <dsp:spPr>
        <a:xfrm>
          <a:off x="0" y="2900714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P(t)</a:t>
          </a:r>
          <a:r>
            <a:rPr lang="zh-CN" sz="2100" kern="1200"/>
            <a:t>是血液流量变化脉搏（脉搏血液流量？？？）</a:t>
          </a:r>
          <a:endParaRPr lang="en-US" sz="2100" kern="1200"/>
        </a:p>
      </dsp:txBody>
      <dsp:txXfrm>
        <a:off x="0" y="2900714"/>
        <a:ext cx="10515600" cy="483363"/>
      </dsp:txXfrm>
    </dsp:sp>
    <dsp:sp modelId="{F5FC0DE7-9C8F-4C90-A319-555EE008ABB6}">
      <dsp:nvSpPr>
        <dsp:cNvPr id="0" name=""/>
        <dsp:cNvSpPr/>
      </dsp:nvSpPr>
      <dsp:spPr>
        <a:xfrm>
          <a:off x="0" y="3384078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0153C-FDBA-4256-AA9E-0E0B8E0D6268}">
      <dsp:nvSpPr>
        <dsp:cNvPr id="0" name=""/>
        <dsp:cNvSpPr/>
      </dsp:nvSpPr>
      <dsp:spPr>
        <a:xfrm>
          <a:off x="0" y="3384078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</a:t>
          </a:r>
          <a:r>
            <a:rPr lang="zh-CN" sz="2100" kern="1200"/>
            <a:t>是皮肤表面反射</a:t>
          </a:r>
          <a:endParaRPr lang="en-US" sz="2100" kern="1200"/>
        </a:p>
      </dsp:txBody>
      <dsp:txXfrm>
        <a:off x="0" y="3384078"/>
        <a:ext cx="10515600" cy="483363"/>
      </dsp:txXfrm>
    </dsp:sp>
    <dsp:sp modelId="{D9209B7E-1E4E-411B-95C7-FA4927616D5C}">
      <dsp:nvSpPr>
        <dsp:cNvPr id="0" name=""/>
        <dsp:cNvSpPr/>
      </dsp:nvSpPr>
      <dsp:spPr>
        <a:xfrm>
          <a:off x="0" y="3867442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4835F-7516-466A-AA41-057A81D1AF84}">
      <dsp:nvSpPr>
        <dsp:cNvPr id="0" name=""/>
        <dsp:cNvSpPr/>
      </dsp:nvSpPr>
      <dsp:spPr>
        <a:xfrm>
          <a:off x="0" y="3867442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n(t)</a:t>
          </a:r>
          <a:r>
            <a:rPr lang="zh-CN" sz="2100" kern="1200"/>
            <a:t>可量化的相机噪点</a:t>
          </a:r>
          <a:endParaRPr lang="en-US" sz="2100" kern="1200"/>
        </a:p>
      </dsp:txBody>
      <dsp:txXfrm>
        <a:off x="0" y="3867442"/>
        <a:ext cx="10515600" cy="4833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DDF2A-7F9B-4487-9C0B-CA44AE1DC3EF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99E4FC1-CE0E-47F7-B759-950EBDEB33CD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/>
            <a:t>αp(t)</a:t>
          </a:r>
          <a:r>
            <a:rPr lang="zh-CN" sz="2900" kern="1200"/>
            <a:t>是皮下光线反射量，</a:t>
          </a:r>
          <a:r>
            <a:rPr lang="fr-FR" sz="2900" kern="1200"/>
            <a:t> αp(t) </a:t>
          </a:r>
          <a:r>
            <a:rPr lang="en-US" sz="2900" kern="1200"/>
            <a:t>&lt; &lt; b</a:t>
          </a:r>
        </a:p>
      </dsp:txBody>
      <dsp:txXfrm>
        <a:off x="0" y="0"/>
        <a:ext cx="10515600" cy="1087834"/>
      </dsp:txXfrm>
    </dsp:sp>
    <dsp:sp modelId="{7248021C-187F-4CB9-8C6D-8E78E7DA2D72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90421"/>
                <a:satOff val="1725"/>
                <a:lumOff val="761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90421"/>
                <a:satOff val="1725"/>
                <a:lumOff val="761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90421"/>
                <a:satOff val="1725"/>
                <a:lumOff val="761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90421"/>
              <a:satOff val="1725"/>
              <a:lumOff val="761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4C80E5F-9AB8-4392-9F50-AE95B1CA9E66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 </a:t>
          </a:r>
          <a:r>
            <a:rPr lang="zh-CN" sz="2900" kern="1200"/>
            <a:t>和 </a:t>
          </a:r>
          <a:r>
            <a:rPr lang="en-US" sz="2900" kern="1200"/>
            <a:t>R </a:t>
          </a:r>
          <a:r>
            <a:rPr lang="zh-CN" sz="2900" kern="1200"/>
            <a:t>高度相关</a:t>
          </a:r>
          <a:endParaRPr lang="en-US" sz="2900" kern="1200"/>
        </a:p>
      </dsp:txBody>
      <dsp:txXfrm>
        <a:off x="0" y="1087834"/>
        <a:ext cx="10515600" cy="1087834"/>
      </dsp:txXfrm>
    </dsp:sp>
    <dsp:sp modelId="{AF1E491F-A7E3-4A21-A39D-1C54F18A6614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180842"/>
                <a:satOff val="3450"/>
                <a:lumOff val="1523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180842"/>
                <a:satOff val="3450"/>
                <a:lumOff val="1523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180842"/>
                <a:satOff val="3450"/>
                <a:lumOff val="1523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80842"/>
              <a:satOff val="3450"/>
              <a:lumOff val="1523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AF3622D-510A-42C4-AFBF-39687DAFC2E5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/>
            <a:t>如果 环境因素的变化与时间相关，那么</a:t>
          </a:r>
          <a:r>
            <a:rPr lang="en-US" sz="2900" kern="1200"/>
            <a:t>I</a:t>
          </a:r>
          <a:r>
            <a:rPr lang="zh-CN" sz="2900" kern="1200"/>
            <a:t>和</a:t>
          </a:r>
          <a:r>
            <a:rPr lang="en-US" sz="2900" kern="1200"/>
            <a:t>R</a:t>
          </a:r>
          <a:r>
            <a:rPr lang="zh-CN" sz="2900" kern="1200"/>
            <a:t>就与时间相关</a:t>
          </a:r>
          <a:endParaRPr lang="en-US" sz="2900" kern="1200"/>
        </a:p>
      </dsp:txBody>
      <dsp:txXfrm>
        <a:off x="0" y="2175669"/>
        <a:ext cx="10515600" cy="1087834"/>
      </dsp:txXfrm>
    </dsp:sp>
    <dsp:sp modelId="{0E59440C-3A44-40C7-A960-BF8B65AFFF9B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271263"/>
                <a:satOff val="5175"/>
                <a:lumOff val="2285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71263"/>
                <a:satOff val="5175"/>
                <a:lumOff val="2285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71263"/>
                <a:satOff val="5175"/>
                <a:lumOff val="2285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45FB1DF-C9D0-4EB6-A4E4-01FC4FC3A6FB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/>
            <a:t>作者提出如果不考虑相机的噪点，可以认为是一个大的直流电信号叠加一个小的交流电信号</a:t>
          </a:r>
          <a:endParaRPr lang="en-US" sz="2900" kern="1200"/>
        </a:p>
      </dsp:txBody>
      <dsp:txXfrm>
        <a:off x="0" y="3263503"/>
        <a:ext cx="10515600" cy="10878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7F2B7-B9FD-47B7-A55B-9DFFFBA26953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AB3AA8-6097-4548-BBB0-2131233A9DDF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/>
            <a:t>整个过程小于</a:t>
          </a:r>
          <a:r>
            <a:rPr lang="en-US" sz="2900" kern="1200"/>
            <a:t>5</a:t>
          </a:r>
          <a:r>
            <a:rPr lang="zh-CN" sz="2900" kern="1200"/>
            <a:t>秒，有可能非常短</a:t>
          </a:r>
          <a:endParaRPr lang="en-US" sz="2900" kern="1200"/>
        </a:p>
      </dsp:txBody>
      <dsp:txXfrm>
        <a:off x="0" y="0"/>
        <a:ext cx="10515600" cy="1087834"/>
      </dsp:txXfrm>
    </dsp:sp>
    <dsp:sp modelId="{DCCB1EDA-1151-463A-BA17-AC6FCE54893E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90421"/>
                <a:satOff val="1725"/>
                <a:lumOff val="76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90421"/>
                <a:satOff val="1725"/>
                <a:lumOff val="76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90421"/>
                <a:satOff val="1725"/>
                <a:lumOff val="76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90421"/>
              <a:satOff val="1725"/>
              <a:lumOff val="761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9D2FCE-3519-4572-BF8C-BB633810A0FA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/>
            <a:t>用户的脸是个变量，使用要求在检测过程中保持稳定，所以假设用户的脸是稳定的</a:t>
          </a:r>
          <a:endParaRPr lang="en-US" sz="2900" kern="1200"/>
        </a:p>
      </dsp:txBody>
      <dsp:txXfrm>
        <a:off x="0" y="1087834"/>
        <a:ext cx="10515600" cy="1087834"/>
      </dsp:txXfrm>
    </dsp:sp>
    <dsp:sp modelId="{1EB323F1-96CF-4803-8695-D80DF99BE3D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180842"/>
                <a:satOff val="3450"/>
                <a:lumOff val="152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80842"/>
                <a:satOff val="3450"/>
                <a:lumOff val="152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80842"/>
                <a:satOff val="3450"/>
                <a:lumOff val="152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80842"/>
              <a:satOff val="3450"/>
              <a:lumOff val="1523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D53621-242E-4095-BF2C-9FB275994458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/>
            <a:t>α</a:t>
          </a:r>
          <a:r>
            <a:rPr lang="zh-CN" sz="2900" kern="1200"/>
            <a:t>和</a:t>
          </a:r>
          <a:r>
            <a:rPr lang="fr-FR" sz="2900" kern="1200"/>
            <a:t>b</a:t>
          </a:r>
          <a:r>
            <a:rPr lang="zh-CN" sz="2900" kern="1200"/>
            <a:t>都从同一个人的同一个部位采集</a:t>
          </a:r>
          <a:endParaRPr lang="en-US" sz="2900" kern="1200"/>
        </a:p>
      </dsp:txBody>
      <dsp:txXfrm>
        <a:off x="0" y="2175669"/>
        <a:ext cx="10515600" cy="1087834"/>
      </dsp:txXfrm>
    </dsp:sp>
    <dsp:sp modelId="{75F72033-179B-4F96-A0EE-E955996792AA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271263"/>
                <a:satOff val="5175"/>
                <a:lumOff val="228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71263"/>
                <a:satOff val="5175"/>
                <a:lumOff val="228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71263"/>
                <a:satOff val="5175"/>
                <a:lumOff val="228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F40D8D6-48E6-4EF3-9BA6-B2F190813BC6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n(t)</a:t>
          </a:r>
          <a:r>
            <a:rPr lang="zh-CN" sz="2900" kern="1200"/>
            <a:t>是个随机数，但是如果取得过大会干扰对</a:t>
          </a:r>
          <a:r>
            <a:rPr lang="en-US" sz="2900" kern="1200"/>
            <a:t>ap(t)</a:t>
          </a:r>
          <a:r>
            <a:rPr lang="zh-CN" sz="2900" kern="1200"/>
            <a:t>的检测</a:t>
          </a:r>
          <a:endParaRPr lang="en-US" sz="2900" kern="1200"/>
        </a:p>
      </dsp:txBody>
      <dsp:txXfrm>
        <a:off x="0" y="3263503"/>
        <a:ext cx="10515600" cy="10878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54B06-DE34-4FF5-91C2-024C4E5399AD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FB947-A191-45B1-A9D5-087FB9C35FE1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face detection and tracking,</a:t>
          </a:r>
        </a:p>
      </dsp:txBody>
      <dsp:txXfrm>
        <a:off x="0" y="0"/>
        <a:ext cx="10515600" cy="1087834"/>
      </dsp:txXfrm>
    </dsp:sp>
    <dsp:sp modelId="{1AF9750F-9E6D-410C-A74C-9F19538BC2CD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3">
            <a:shade val="80000"/>
            <a:hueOff val="0"/>
            <a:satOff val="0"/>
            <a:lumOff val="6364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63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5C8F3-72B5-46F6-A462-DDC9D513BFAC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5000" kern="1200" dirty="0"/>
            <a:t>ROI</a:t>
          </a:r>
          <a:r>
            <a:rPr lang="en-US" sz="5000" kern="1200" dirty="0"/>
            <a:t>(region-of-interest) selection, </a:t>
          </a:r>
        </a:p>
      </dsp:txBody>
      <dsp:txXfrm>
        <a:off x="0" y="1087834"/>
        <a:ext cx="10515600" cy="1087834"/>
      </dsp:txXfrm>
    </dsp:sp>
    <dsp:sp modelId="{67945880-DD62-4A4D-90C2-810AC5990898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3">
            <a:shade val="80000"/>
            <a:hueOff val="0"/>
            <a:satOff val="0"/>
            <a:lumOff val="12728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27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A7FCF-A1E8-406D-82F5-BB425098A7BD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photoplethysmogram extraction,</a:t>
          </a:r>
        </a:p>
      </dsp:txBody>
      <dsp:txXfrm>
        <a:off x="0" y="2175669"/>
        <a:ext cx="10515600" cy="1087834"/>
      </dsp:txXfrm>
    </dsp:sp>
    <dsp:sp modelId="{C1D4050E-C1F2-4859-8F62-37C66DCC0C79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90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61A3A-9C54-461D-8395-FB3AE1307781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filtering.</a:t>
          </a:r>
        </a:p>
      </dsp:txBody>
      <dsp:txXfrm>
        <a:off x="0" y="3263503"/>
        <a:ext cx="10515600" cy="10878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CBDC6-77FF-4A0D-B3D8-9EAACE2D3787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88E905-A70F-43B1-918A-1C4283D763A6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1</a:t>
          </a:r>
          <a:r>
            <a:rPr lang="zh-CN" sz="2700" kern="1200"/>
            <a:t>，第一帧就锁定人脸</a:t>
          </a:r>
          <a:endParaRPr lang="en-US" sz="2700" kern="1200"/>
        </a:p>
      </dsp:txBody>
      <dsp:txXfrm>
        <a:off x="0" y="2124"/>
        <a:ext cx="10515600" cy="1449029"/>
      </dsp:txXfrm>
    </dsp:sp>
    <dsp:sp modelId="{086F0E7C-F2B7-4610-ACBF-D84BA7CB6CB8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50000"/>
              <a:hueOff val="268329"/>
              <a:satOff val="-6535"/>
              <a:lumOff val="2859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5CDB05-7A52-4F75-895A-0559A6C22F4C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2</a:t>
          </a:r>
          <a:r>
            <a:rPr lang="zh-CN" sz="2700" kern="1200"/>
            <a:t>，用</a:t>
          </a:r>
          <a:r>
            <a:rPr lang="en-US" sz="2700" kern="1200"/>
            <a:t>Kanade-Lucas-Tomasi (KLT) feature tracker</a:t>
          </a:r>
          <a:r>
            <a:rPr lang="zh-CN" sz="2700" kern="1200"/>
            <a:t>跟踪特征点。在每一帧捕捉特征点，随后将特征点进行比对，找出不同帧中的相同点，获得一种跟踪的效果。</a:t>
          </a:r>
          <a:endParaRPr lang="en-US" sz="2700" kern="1200"/>
        </a:p>
      </dsp:txBody>
      <dsp:txXfrm>
        <a:off x="0" y="1451154"/>
        <a:ext cx="10515600" cy="1449029"/>
      </dsp:txXfrm>
    </dsp:sp>
    <dsp:sp modelId="{A83831DA-0905-4308-A720-9FA1142825C6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50000"/>
              <a:hueOff val="268329"/>
              <a:satOff val="-6535"/>
              <a:lumOff val="2859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4DFEDA-9860-43F2-86A9-352CA7E7CE31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3</a:t>
          </a:r>
          <a:r>
            <a:rPr lang="zh-CN" sz="2700" kern="1200"/>
            <a:t>，通过将特征点进行连接，描绘人脸的轮廓。图中绿点代表检测到的特征点。</a:t>
          </a:r>
          <a:r>
            <a:rPr lang="en-US" sz="2700" kern="1200"/>
            <a:t> </a:t>
          </a:r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>
                <a:cs typeface="Calibri Light"/>
              </a:rPr>
              <a:t>Your face your heart</a:t>
            </a:r>
            <a:endParaRPr lang="en-US" sz="5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DEE2A-EB22-40CC-B616-91B6F97C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信号处理的四个步骤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6665CCAD-1921-42FF-8005-EF109F2BF3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3329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418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1020F-46BE-48AA-855C-5D552109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Face detection and tracking</a:t>
            </a:r>
            <a:endParaRPr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A5555768-FC26-49FC-B167-B1CE79D733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6821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8994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762449-E7D5-F24D-B0F2-2E9165EB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altLang="zh-Hans">
                <a:solidFill>
                  <a:schemeClr val="bg1"/>
                </a:solidFill>
              </a:rPr>
              <a:t>ROI</a:t>
            </a:r>
            <a:r>
              <a:rPr lang="en-US" altLang="zh-CN">
                <a:solidFill>
                  <a:schemeClr val="bg1"/>
                </a:solidFill>
              </a:rPr>
              <a:t>(region-of-interest) selection</a:t>
            </a:r>
            <a:br>
              <a:rPr lang="zh-CN" altLang="en-US">
                <a:solidFill>
                  <a:schemeClr val="bg1"/>
                </a:solidFill>
              </a:rPr>
            </a:br>
            <a:endParaRPr kumimoji="1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38C75F46-A87F-4D06-A42D-24628219A2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190308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0819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5C4E5-72FC-426C-BA2D-2D3EE305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Photoplethysmogram</a:t>
            </a:r>
            <a:r>
              <a:rPr lang="en-US" altLang="zh-CN" dirty="0"/>
              <a:t> extraction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C9ABB-DFA2-443C-944B-C849535E2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采用红绿蓝三通道。</a:t>
            </a:r>
            <a:endParaRPr lang="en-US" altLang="zh-CN" dirty="0"/>
          </a:p>
          <a:p>
            <a:r>
              <a:rPr lang="zh-CN" altLang="en-US" dirty="0"/>
              <a:t>绿色的反射效果最好。</a:t>
            </a:r>
            <a:endParaRPr lang="en-US" altLang="zh-CN" dirty="0"/>
          </a:p>
          <a:p>
            <a:r>
              <a:rPr lang="zh-CN" altLang="en-US" dirty="0"/>
              <a:t>绿色可以更容易穿透皮肤。</a:t>
            </a:r>
          </a:p>
        </p:txBody>
      </p:sp>
    </p:spTree>
    <p:extLst>
      <p:ext uri="{BB962C8B-B14F-4D97-AF65-F5344CB8AC3E}">
        <p14:creationId xmlns:p14="http://schemas.microsoft.com/office/powerpoint/2010/main" val="3970019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A81BA-00C6-4AC4-9461-B4AEAEE9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68B1B-B333-4EBE-89F9-1BA4DB2E1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主要目的在于减少环境干扰，通过一些数学手段。</a:t>
            </a:r>
            <a:endParaRPr lang="en-US" altLang="zh-CN" dirty="0"/>
          </a:p>
          <a:p>
            <a:r>
              <a:rPr lang="zh-CN" altLang="en-US" dirty="0"/>
              <a:t>光线干扰来源于环境光的变化以及照相机的抖动</a:t>
            </a:r>
            <a:endParaRPr lang="en-US" altLang="zh-CN" dirty="0"/>
          </a:p>
          <a:p>
            <a:r>
              <a:rPr lang="fr-FR" altLang="zh-CN" dirty="0"/>
              <a:t>y(t) = yc(t) + ni(t) 	 y(t) </a:t>
            </a:r>
            <a:r>
              <a:rPr lang="zh-CN" altLang="en-US" dirty="0"/>
              <a:t>是总光量 </a:t>
            </a:r>
            <a:r>
              <a:rPr lang="fr-FR" altLang="zh-CN" dirty="0"/>
              <a:t>yc(t)</a:t>
            </a:r>
            <a:r>
              <a:rPr lang="zh-CN" altLang="en-US" dirty="0"/>
              <a:t>是心脏活动光线捕捉，</a:t>
            </a:r>
            <a:r>
              <a:rPr lang="fr-FR" altLang="zh-CN" dirty="0"/>
              <a:t> ni(t)</a:t>
            </a:r>
            <a:r>
              <a:rPr lang="zh-CN" altLang="en-US" dirty="0"/>
              <a:t>是环境光干扰量。作者假设环境干扰与检测范围外的面积成正比。</a:t>
            </a:r>
            <a:endParaRPr lang="en-US" altLang="zh-CN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39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A9C4D-7705-4FDC-99D4-D80D4F56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ja-JP" altLang="en-US">
                <a:latin typeface="Calibri Light"/>
                <a:cs typeface="Calibri Light"/>
              </a:rPr>
              <a:t>面部识别的</a:t>
            </a:r>
            <a:r>
              <a:rPr lang="ja-JP" altLang="en-US">
                <a:latin typeface="ＭＳ Ｐゴシック"/>
                <a:ea typeface="ＭＳ Ｐゴシック"/>
              </a:rPr>
              <a:t>弱点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E8AF81-9054-4A44-B953-33F7EEBBB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084449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8435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9DC0E-9FA2-42AC-8377-5B326D88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What’s new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EB3FF3-8D82-4CC3-9EEB-A48505225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116139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191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ACFCB54-B66A-4C29-8DD4-ECA7A07F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rgbClr val="FFFFFF"/>
                </a:solidFill>
                <a:latin typeface="Calibri Light"/>
                <a:cs typeface="Calibri Light"/>
              </a:rPr>
              <a:t>文章重点采用的机器学</a:t>
            </a:r>
            <a:r>
              <a:rPr lang="ja-JP" altLang="en-US">
                <a:solidFill>
                  <a:srgbClr val="FFFFFF"/>
                </a:solidFill>
                <a:latin typeface="ＭＳ Ｐゴシック"/>
                <a:ea typeface="ＭＳ Ｐゴシック"/>
              </a:rPr>
              <a:t>习方案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A26E5-9F3E-4840-9488-183217BBF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alibri"/>
              </a:rPr>
              <a:t>. In this paper, we adopt and compare three machine learning algorithms, i.e., Bayesian network (BN), logistic regression (LR), and multilayer perceptron (MLP), to demonstrate the feasibility of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FaceHeart</a:t>
            </a:r>
            <a:r>
              <a:rPr lang="en-US" sz="2400" dirty="0">
                <a:solidFill>
                  <a:srgbClr val="FFFFFF"/>
                </a:solidFill>
                <a:cs typeface="Calibri"/>
              </a:rPr>
              <a:t>.</a:t>
            </a:r>
          </a:p>
          <a:p>
            <a:endParaRPr lang="en-US" sz="2400" dirty="0">
              <a:solidFill>
                <a:srgbClr val="FFFFFF"/>
              </a:solidFill>
              <a:cs typeface="Calibri"/>
            </a:endParaRPr>
          </a:p>
          <a:p>
            <a:r>
              <a:rPr lang="zh-CN" altLang="en-US" sz="2400" dirty="0">
                <a:solidFill>
                  <a:srgbClr val="FFFFFF"/>
                </a:solidFill>
                <a:cs typeface="Calibri"/>
              </a:rPr>
              <a:t>准确性</a:t>
            </a:r>
            <a:r>
              <a:rPr lang="en-US" altLang="zh-CN" sz="2400" dirty="0">
                <a:solidFill>
                  <a:srgbClr val="FFFFFF"/>
                </a:solidFill>
                <a:cs typeface="Calibri"/>
              </a:rPr>
              <a:t>95%</a:t>
            </a:r>
            <a:r>
              <a:rPr lang="zh-CN" altLang="en-US" sz="2400" dirty="0">
                <a:solidFill>
                  <a:srgbClr val="FFFFFF"/>
                </a:solidFill>
                <a:cs typeface="Calibri"/>
              </a:rPr>
              <a:t>，还阔以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01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E1D17-E899-4020-A56A-765423FC5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Calibri Light"/>
                <a:cs typeface="Calibri Light"/>
              </a:rPr>
              <a:t>全文安排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423165-FAAB-4D1B-9C76-7C570B7203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332007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241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C4BC3B-01D8-46D4-A583-D5FB8981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PPG</a:t>
            </a:r>
            <a:r>
              <a:rPr lang="zh-CN" altLang="en-US" dirty="0"/>
              <a:t>的背景知识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45DA3097-9EE8-4402-84C5-6C1C7EED6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663177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582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34DE4-BE06-4C6C-B2F2-B9D3AB5F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PPG</a:t>
            </a:r>
            <a:r>
              <a:rPr lang="zh-CN" altLang="en-US" dirty="0"/>
              <a:t>背景知识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04954227-6FA8-4DF5-A59A-939522F4D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5973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0268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C2663-66AC-4763-8AE6-207DC6E3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altLang="zh-CN" dirty="0"/>
              <a:t>y(t) =I(αp(t) +b) +n(t)</a:t>
            </a:r>
            <a:br>
              <a:rPr lang="fr-FR" altLang="zh-CN" dirty="0"/>
            </a:br>
            <a:endParaRPr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0BE9A9E1-9888-4814-9DEF-38717AE021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5452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3528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8DC3B-B4DD-4797-8734-A4B740947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基本假设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F30F6A60-F03D-4C25-B108-B7F6F6366F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5400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7136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785</Words>
  <Application>Microsoft Office PowerPoint</Application>
  <PresentationFormat>宽屏</PresentationFormat>
  <Paragraphs>67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ＭＳ Ｐゴシック</vt:lpstr>
      <vt:lpstr>宋体</vt:lpstr>
      <vt:lpstr>Arial</vt:lpstr>
      <vt:lpstr>Calibri</vt:lpstr>
      <vt:lpstr>Calibri Light</vt:lpstr>
      <vt:lpstr>office theme</vt:lpstr>
      <vt:lpstr>Your face your heart</vt:lpstr>
      <vt:lpstr>面部识别的弱点</vt:lpstr>
      <vt:lpstr>What’s new</vt:lpstr>
      <vt:lpstr>文章重点采用的机器学习方案</vt:lpstr>
      <vt:lpstr>全文安排</vt:lpstr>
      <vt:lpstr>PPG的背景知识</vt:lpstr>
      <vt:lpstr>PPG背景知识</vt:lpstr>
      <vt:lpstr>y(t) =I(αp(t) +b) +n(t) </vt:lpstr>
      <vt:lpstr>基本假设</vt:lpstr>
      <vt:lpstr>信号处理的四个步骤</vt:lpstr>
      <vt:lpstr>Face detection and tracking</vt:lpstr>
      <vt:lpstr>ROI(region-of-interest) selection </vt:lpstr>
      <vt:lpstr>Photoplethysmogram extraction</vt:lpstr>
      <vt:lpstr>Filtering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face your heart</dc:title>
  <cp:lastModifiedBy>1709853jii20001@student.must.edu.mo</cp:lastModifiedBy>
  <cp:revision>6</cp:revision>
  <dcterms:modified xsi:type="dcterms:W3CDTF">2018-03-31T04:57:09Z</dcterms:modified>
</cp:coreProperties>
</file>