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b59d93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b59d93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b59d9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ab59d9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b59d9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ab59d9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b59d93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ab59d9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b59d9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b59d9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b59d9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b59d9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b59d9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ab59d9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tamber/steam-video-games" TargetMode="External"/><Relationship Id="rId4" Type="http://schemas.openxmlformats.org/officeDocument/2006/relationships/hyperlink" Target="https://www.kaggle.com/rush4ratio/video-game-sales-with-rating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Gameholic website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Team: Fabulous Four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Member: Chuxuan Wang, Han Zhang, Yuanjie Yue, Yaling Liu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78475" y="1058225"/>
            <a:ext cx="812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 plan: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Find, buy, deliver, remove, review and release games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Done: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lang="en" sz="1800"/>
              <a:t>basic game-trade website frame and basic retailing functionalities.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video games and boardgames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Place orders and cancel orders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register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differently?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513000" y="1161375"/>
            <a:ext cx="8319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core classes according to dataset attributes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most recent dataset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datasets from one source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popular web frameworks to build the front-end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add in the future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game pictures and game descriptions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secure payment functionality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game publishers information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game recommendation features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48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374200"/>
            <a:ext cx="85206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https://www.kaggle.com/tamber/steam-video-games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https://www.kaggle.com/rush4ratio/video-game-sales-with-ratings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https://www.kaggle.com/mrpantherson/board-game-data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7450200" cy="27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Gameholic is an online retailer platform that provides game purchasing, downloading and installing, for video game and board game lovers.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50" y="0"/>
            <a:ext cx="5900251" cy="51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6300" y="203925"/>
            <a:ext cx="27210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UML for Gameholic Relational Model 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Data Access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VideoGames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CartItem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CreditCards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daos: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VideoGamesDao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BoardGamesDao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CartItemDao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GenresDao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CreditCardsDao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ReviewsDao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Frontpage </a:t>
            </a:r>
            <a:endParaRPr sz="3600"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we have now: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board games by year released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video games by year released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Place/Cancel online orders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Board Games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" y="1171675"/>
            <a:ext cx="3931525" cy="37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1675"/>
            <a:ext cx="4053751" cy="37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Video Games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4111825" cy="36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71675"/>
            <a:ext cx="3999900" cy="3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online orders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4260301" cy="35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online orders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4341875" cy="33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71675"/>
            <a:ext cx="3999900" cy="33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