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311" r:id="rId35"/>
    <p:sldId id="271" r:id="rId36"/>
    <p:sldId id="312" r:id="rId37"/>
    <p:sldId id="272" r:id="rId38"/>
    <p:sldId id="273" r:id="rId39"/>
    <p:sldId id="282" r:id="rId40"/>
    <p:sldId id="283" r:id="rId41"/>
    <p:sldId id="284" r:id="rId42"/>
    <p:sldId id="285" r:id="rId43"/>
    <p:sldId id="286" r:id="rId44"/>
    <p:sldId id="292" r:id="rId45"/>
    <p:sldId id="293" r:id="rId46"/>
    <p:sldId id="287" r:id="rId47"/>
    <p:sldId id="288" r:id="rId48"/>
    <p:sldId id="289" r:id="rId49"/>
    <p:sldId id="28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𝑀𝑖𝑐h𝑎𝑒𝑙𝑖𝑠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92CD5-B2F6-44B8-8985-8A1351F1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71" y="3412569"/>
            <a:ext cx="10810017" cy="19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数据质量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zh-CN" altLang="en-US" dirty="0"/>
              <a:t>系数</a:t>
            </a:r>
            <a:r>
              <a:rPr lang="en-US" altLang="zh-CN" dirty="0"/>
              <a:t>1*</a:t>
            </a:r>
            <a:r>
              <a:rPr lang="zh-CN" altLang="en-US" dirty="0"/>
              <a:t>准确度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2*</a:t>
            </a:r>
            <a:r>
              <a:rPr lang="zh-CN" altLang="en-US" dirty="0"/>
              <a:t>稳定度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3*</a:t>
            </a:r>
            <a:r>
              <a:rPr lang="zh-CN" altLang="en-US" dirty="0"/>
              <a:t>区分度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4*RGB</a:t>
            </a:r>
            <a:r>
              <a:rPr lang="zh-CN" altLang="en-US" dirty="0"/>
              <a:t>到</a:t>
            </a:r>
            <a:r>
              <a:rPr lang="en-US" altLang="zh-CN" dirty="0"/>
              <a:t>HS</a:t>
            </a:r>
            <a:r>
              <a:rPr lang="zh-CN" altLang="en-US" dirty="0"/>
              <a:t>的吻合度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/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𝐴𝑐𝑐𝑢𝑟𝑎𝑐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𝑛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max</m:t>
                          </m:r>
                          <m:r>
                            <a:rPr lang="en-US" altLang="zh-CN" i="1"/>
                            <m:t>𝑛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  <a:blipFill>
                <a:blip r:embed="rId2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B45355-CEFD-4224-9DF1-B3829BC6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9842"/>
              </p:ext>
            </p:extLst>
          </p:nvPr>
        </p:nvGraphicFramePr>
        <p:xfrm>
          <a:off x="1066800" y="3819379"/>
          <a:ext cx="10058400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123115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696487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3154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物质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测量组数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准确度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4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组胺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9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溴酸钾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工业碱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9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硫酸铝钾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9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奶中尿素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0.27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𝑆𝑡𝑎𝑏𝑖𝑙𝑖𝑡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=1−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𝐶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𝑣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FD7500-0DD4-4F36-B15E-2E58EF9F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51501"/>
              </p:ext>
            </p:extLst>
          </p:nvPr>
        </p:nvGraphicFramePr>
        <p:xfrm>
          <a:off x="1790616" y="2221427"/>
          <a:ext cx="8671728" cy="3756041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890576">
                  <a:extLst>
                    <a:ext uri="{9D8B030D-6E8A-4147-A177-3AD203B41FA5}">
                      <a16:colId xmlns:a16="http://schemas.microsoft.com/office/drawing/2014/main" val="3719549225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3272221814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2657200291"/>
                    </a:ext>
                  </a:extLst>
                </a:gridCol>
              </a:tblGrid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变异系数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变异系数</a:t>
                      </a:r>
                      <a:r>
                        <a:rPr lang="en-US" sz="2600" b="1" u="none" strike="noStrike" dirty="0" err="1">
                          <a:effectLst/>
                          <a:latin typeface="+mn-ea"/>
                          <a:ea typeface="+mn-ea"/>
                        </a:rPr>
                        <a:t>归一化</a:t>
                      </a:r>
                      <a:endParaRPr 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稳定度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62800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0.1205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0.8794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21655"/>
                  </a:ext>
                </a:extLst>
              </a:tr>
              <a:tr h="560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1161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0.9064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0.0935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8205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4147"/>
                  </a:ext>
                </a:extLst>
              </a:tr>
              <a:tr h="5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7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𝐷𝑖𝑠𝑡𝑖𝑛𝑐𝑡𝑖𝑜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𝑛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𝐶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𝑣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A530E07-DB7F-444B-A118-A2831780C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79729"/>
              </p:ext>
            </p:extLst>
          </p:nvPr>
        </p:nvGraphicFramePr>
        <p:xfrm>
          <a:off x="745252" y="2083085"/>
          <a:ext cx="10701495" cy="3956986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528785">
                  <a:extLst>
                    <a:ext uri="{9D8B030D-6E8A-4147-A177-3AD203B41FA5}">
                      <a16:colId xmlns:a16="http://schemas.microsoft.com/office/drawing/2014/main" val="1856085239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03159758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809298595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6322420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1392831383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5555493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118784735"/>
                    </a:ext>
                  </a:extLst>
                </a:gridCol>
              </a:tblGrid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  <a:latin typeface="+mn-ea"/>
                          <a:ea typeface="+mn-ea"/>
                        </a:rPr>
                        <a:t>物质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dirty="0">
                          <a:effectLst/>
                          <a:latin typeface="+mn-ea"/>
                          <a:ea typeface="+mn-ea"/>
                        </a:rPr>
                        <a:t>区分度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0720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22.97 %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17.78%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3.59 %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23.72 %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18.15 %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0.306382158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74363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59.50 %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2.42 %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1.27 %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6.88%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55.82 %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0.561411402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5922"/>
                  </a:ext>
                </a:extLst>
              </a:tr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16.85 %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62.41%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12.24%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15.51%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87.12 %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84585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5.58 %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41.34%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10.11 %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34.91%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0.410759046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51364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5.47 %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1.62 %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7.46 %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22.48%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8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</a:t>
                </a:r>
                <a:r>
                  <a:rPr lang="zh-CN" altLang="en-US" dirty="0"/>
                  <a:t>两种颜色体系可相互转化，可由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计算出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𝑀𝑎𝑡𝑐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h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1</m:t>
                          </m:r>
                        </m:num>
                        <m:den>
                          <m:r>
                            <a:rPr lang="en-US" altLang="zh-CN" i="1"/>
                            <m:t>2</m:t>
                          </m:r>
                        </m:den>
                      </m:f>
                      <m:r>
                        <a:rPr lang="en-US" altLang="zh-CN" i="1"/>
                        <m:t>[(1−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/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)+(1−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/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)]×100%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000AB-D1A9-4DFE-9CE3-BA779BC8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8135"/>
              </p:ext>
            </p:extLst>
          </p:nvPr>
        </p:nvGraphicFramePr>
        <p:xfrm>
          <a:off x="1097280" y="2615648"/>
          <a:ext cx="100584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013284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8447168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67929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物质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97.90%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99.49%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4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98.74%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99.34%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99.78%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98.24%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99.68%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0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98.38%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99.15%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6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D2AE-D2E1-4975-B6F2-A31785E7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/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F97E9E-07E0-4687-B008-35A40C36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4733"/>
              </p:ext>
            </p:extLst>
          </p:nvPr>
        </p:nvGraphicFramePr>
        <p:xfrm>
          <a:off x="2743200" y="3129708"/>
          <a:ext cx="67056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412828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2618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物质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数据质量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3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0.4236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00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0.5538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2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0.4977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0.5014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1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0.0888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1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𝟔𝟏𝟏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𝟓𝟏𝟓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𝟑𝟎𝟕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FCC41-06B8-4671-8FE3-6A83BE9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5810" r="6239" b="-64"/>
          <a:stretch/>
        </p:blipFill>
        <p:spPr>
          <a:xfrm>
            <a:off x="6350558" y="1845734"/>
            <a:ext cx="5466304" cy="4435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0.9903 RMSE = 4.569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293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83036" r="-45547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83036" r="-455474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550000" r="-264" b="-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/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124.1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−359.45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142.01−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2006</Words>
  <Application>Microsoft Office PowerPoint</Application>
  <PresentationFormat>宽屏</PresentationFormat>
  <Paragraphs>750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区分度</vt:lpstr>
      <vt:lpstr>吻合度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快速平衡模型-快速平衡模型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185</cp:revision>
  <dcterms:created xsi:type="dcterms:W3CDTF">2018-04-24T03:46:50Z</dcterms:created>
  <dcterms:modified xsi:type="dcterms:W3CDTF">2018-04-25T10:37:19Z</dcterms:modified>
</cp:coreProperties>
</file>