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308" r:id="rId27"/>
    <p:sldId id="266" r:id="rId28"/>
    <p:sldId id="310" r:id="rId29"/>
    <p:sldId id="267" r:id="rId30"/>
    <p:sldId id="268" r:id="rId31"/>
    <p:sldId id="269" r:id="rId32"/>
    <p:sldId id="279" r:id="rId33"/>
    <p:sldId id="270" r:id="rId34"/>
    <p:sldId id="271" r:id="rId35"/>
    <p:sldId id="272" r:id="rId36"/>
    <p:sldId id="273" r:id="rId37"/>
    <p:sldId id="282" r:id="rId38"/>
    <p:sldId id="283" r:id="rId39"/>
    <p:sldId id="284" r:id="rId40"/>
    <p:sldId id="285" r:id="rId41"/>
    <p:sldId id="286" r:id="rId42"/>
    <p:sldId id="292" r:id="rId43"/>
    <p:sldId id="293" r:id="rId44"/>
    <p:sldId id="287" r:id="rId45"/>
    <p:sldId id="288" r:id="rId46"/>
    <p:sldId id="289" r:id="rId47"/>
    <p:sldId id="291" r:id="rId48"/>
    <p:sldId id="290" r:id="rId49"/>
    <p:sldId id="28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00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10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01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(1−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𝑒</m:t>
                        </m:r>
                      </m:e>
                      <m:sup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sup>
                    </m:sSup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/>
                      <m:t>𝑀𝑖𝑐h𝑎𝑒𝑙𝑖𝑠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0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+</m:t>
                        </m:r>
                        <m:r>
                          <a:rPr lang="en-US" altLang="zh-CN" i="1"/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-S</a:t>
            </a:r>
            <a:r>
              <a:rPr lang="zh-CN" altLang="en-US" sz="2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0.9842 RMSE = 9.159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81416" r="-45620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170833" r="-45620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290179" r="-45620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" t="-333588" r="-395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86A560-BF8B-417D-A753-EC87AA8D320D}"/>
              </a:ext>
            </a:extLst>
          </p:cNvPr>
          <p:cNvSpPr/>
          <p:nvPr/>
        </p:nvSpPr>
        <p:spPr>
          <a:xfrm>
            <a:off x="8180268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S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/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0.38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−28.35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510−5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3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160495-B8DB-401A-9F08-195B315F5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3953"/>
              </p:ext>
            </p:extLst>
          </p:nvPr>
        </p:nvGraphicFramePr>
        <p:xfrm>
          <a:off x="353704" y="3613450"/>
          <a:ext cx="11545551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282839">
                  <a:extLst>
                    <a:ext uri="{9D8B030D-6E8A-4147-A177-3AD203B41FA5}">
                      <a16:colId xmlns:a16="http://schemas.microsoft.com/office/drawing/2014/main" val="1376401292"/>
                    </a:ext>
                  </a:extLst>
                </a:gridCol>
                <a:gridCol w="1298838">
                  <a:extLst>
                    <a:ext uri="{9D8B030D-6E8A-4147-A177-3AD203B41FA5}">
                      <a16:colId xmlns:a16="http://schemas.microsoft.com/office/drawing/2014/main" val="3164833096"/>
                    </a:ext>
                  </a:extLst>
                </a:gridCol>
                <a:gridCol w="1266840">
                  <a:extLst>
                    <a:ext uri="{9D8B030D-6E8A-4147-A177-3AD203B41FA5}">
                      <a16:colId xmlns:a16="http://schemas.microsoft.com/office/drawing/2014/main" val="3769571762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169431505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30831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3072055178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616496504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6950459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243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属性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灰度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RGB算术平均数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RGB几何平均数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8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-0.4369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-0.3451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-0.9603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0.9433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-0.6165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-0.8551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-0.8785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1770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2A6215-A625-48DB-A114-A7132A2D7763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多个参数与奶中尿素浓度的相关系数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129.7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15490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0.9221 RMSE = 254.5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92784" r="-471978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166964" r="-47197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" t="-264602" r="-192" b="-30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557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B2200-1D19-4327-8099-E0A95C274F74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CEC74-5299-4389-8AC4-04D88A5F7B5C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结果表格及公式</a:t>
            </a:r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1849</Words>
  <Application>Microsoft Office PowerPoint</Application>
  <PresentationFormat>宽屏</PresentationFormat>
  <Paragraphs>641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硫酸铝钾-快速平衡模型</vt:lpstr>
      <vt:lpstr>硫酸铝钾-快速平衡模型</vt:lpstr>
      <vt:lpstr>奶中尿素</vt:lpstr>
      <vt:lpstr>奶中尿素-一元线性回归模型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159</cp:revision>
  <dcterms:created xsi:type="dcterms:W3CDTF">2018-04-24T03:46:50Z</dcterms:created>
  <dcterms:modified xsi:type="dcterms:W3CDTF">2018-04-25T07:20:34Z</dcterms:modified>
</cp:coreProperties>
</file>