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53" autoAdjust="0"/>
  </p:normalViewPr>
  <p:slideViewPr>
    <p:cSldViewPr snapToGrid="0">
      <p:cViewPr varScale="1">
        <p:scale>
          <a:sx n="37" d="100"/>
          <a:sy n="37" d="100"/>
        </p:scale>
        <p:origin x="38" y="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55A3-0C6E-4036-B224-C22493D8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A20E5-6185-4D89-8C91-DE5B5459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AA08-0A69-4FEE-84F2-47663CA5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C432-5942-4C42-8726-7C4CAC0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90F55-67DD-4B4A-B154-BD56697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3030-07C2-4A2C-878F-ECA8883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EA6F1-C09F-4E66-9FE7-FDE40DE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F445-2D53-46DF-A512-5EA34800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E1BC-AEC9-4D15-BE1E-C5C9289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A258-21EC-4297-89F9-7FE8762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3EEA3-5D68-42A6-9EA9-95EE69D3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AC5F3-C18A-408D-B30C-4040DF3D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E5CD4-4757-4C21-8929-CC12C6BE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D3DC-3448-479C-8935-786C6E9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01DDA-8A01-4D3B-89EA-01A2151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01B2-76A3-446B-BA6F-922EECA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0BE39-F4E2-4B12-A480-DAE9D8A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9A9B-C8AB-4398-8F83-A29EF3A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209F6-C120-4C85-8866-BDC34A8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AA617-51F6-4354-BB0F-57A37E4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1822-7313-4C94-8E8F-E411B451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4E1C5-5FFE-47EC-949A-8E01A002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C10DF-B135-4B9A-9594-3C7DE4C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D037-77A2-4727-BAEF-B3CEDE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3FBE0-240D-4A44-A95F-48645247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ECF2-1C1F-40D1-A387-0FBB14B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CCEF-E6F0-4AE0-A468-CC834B36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B392C-F455-4192-8C84-C61E4E43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D0780-8E96-46D3-8404-4F3869F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5F89-9E9D-42CC-963B-E847F567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93D7-6A05-41A0-B4AC-64D1F884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1BC8-2100-4E08-A4F1-3C2B873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D875D-72B9-4B4F-B1FB-8ACA6FCD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156DE-70BF-42A3-8B2B-C9297891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B2B4B-A907-48FE-8E80-C566908B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DDCEA-0F71-4C33-ACC9-723F7A08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8820B-7B00-460B-A9AF-07C4576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E33B5-87D3-421A-960C-3EC026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AE50-0DE9-48E7-B07B-F8E74A50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C092-34F6-44D5-A5CA-DFF05F6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B9944-D4B7-459E-9DA2-450948E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5CFBD-7501-4D0E-A79C-1D3A9CC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49356-B56A-443F-B056-175A6E2C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8C047-6FAE-41C3-9039-B8E99B5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2426F-E0F6-47F3-9AB0-4CCA625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EFF23-536C-4A04-873B-A87DBA18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3A6F-1F52-4514-8C53-B5F712B2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02B8-A53E-4819-B727-2ACF58B9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4565B-68BB-411C-94A1-F13A1EC4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84D5D-A154-4A2B-98D2-F5549A2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9AD91-785E-4EA9-AD76-24E5293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FE9F7-B011-4567-BAC1-A5665F0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1A5D-4136-4E42-A05B-69C6CC75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D41E0-C46E-4D81-A4C1-08EB397F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71619-59B8-4610-BC7E-C3CFA7E6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D4275-97C9-4796-84A1-B7686A4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2CBA1-D2E6-41DF-A5D2-49205ADE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2D3CC-97C4-4100-B730-81DAE7F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6B220-BB9D-4164-A8D1-4B3395F5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1DFBD-C7BD-408B-89B4-0F15A1BA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54424-A3CC-4EA3-A091-637DAAE7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5774A-F69A-4910-B494-F607CD4C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DFD6-BF45-45CF-8A31-D06A4604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组、名字、日期</a:t>
            </a:r>
            <a:endParaRPr lang="en-US" altLang="zh-CN" dirty="0"/>
          </a:p>
          <a:p>
            <a:r>
              <a:rPr lang="zh-CN" altLang="en-US" dirty="0"/>
              <a:t>先放好每页需要的标题、文字、图片、公式</a:t>
            </a:r>
            <a:endParaRPr lang="en-US" altLang="zh-CN" dirty="0"/>
          </a:p>
          <a:p>
            <a:r>
              <a:rPr lang="zh-CN" altLang="en-US" dirty="0"/>
              <a:t>再选个模板</a:t>
            </a:r>
            <a:endParaRPr lang="en-US" altLang="zh-CN" dirty="0"/>
          </a:p>
          <a:p>
            <a:r>
              <a:rPr lang="zh-CN" altLang="en-US"/>
              <a:t>再顺手排个版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5D1C-BD9F-46B8-9177-F02EE17F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8753-DAFE-4EAB-9169-94BBF941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列举出五种物质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en-US" altLang="zh-CN" dirty="0"/>
              <a:t>1</a:t>
            </a:r>
            <a:r>
              <a:rPr lang="zh-CN" altLang="en-US" dirty="0"/>
              <a:t>表格截图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相关性系数表格</a:t>
            </a: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组胺、溴酸钾标红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AFB2-A6C0-4808-A720-C4280CC6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颜色与物质浓度辨识</vt:lpstr>
      <vt:lpstr>问题描述</vt:lpstr>
      <vt:lpstr>问题描述</vt:lpstr>
      <vt:lpstr>符号说明</vt:lpstr>
      <vt:lpstr>问题假设</vt:lpstr>
      <vt:lpstr>问题一的分析求解</vt:lpstr>
      <vt:lpstr>对组胺的分析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5</cp:revision>
  <dcterms:created xsi:type="dcterms:W3CDTF">2018-04-24T03:46:50Z</dcterms:created>
  <dcterms:modified xsi:type="dcterms:W3CDTF">2018-04-24T05:22:30Z</dcterms:modified>
</cp:coreProperties>
</file>