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76" r:id="rId13"/>
    <p:sldId id="264" r:id="rId14"/>
    <p:sldId id="265" r:id="rId15"/>
    <p:sldId id="277" r:id="rId16"/>
    <p:sldId id="278" r:id="rId17"/>
    <p:sldId id="266" r:id="rId18"/>
    <p:sldId id="267" r:id="rId19"/>
    <p:sldId id="268" r:id="rId20"/>
    <p:sldId id="269" r:id="rId21"/>
    <p:sldId id="27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92" r:id="rId32"/>
    <p:sldId id="293" r:id="rId33"/>
    <p:sldId id="287" r:id="rId34"/>
    <p:sldId id="288" r:id="rId35"/>
    <p:sldId id="289" r:id="rId36"/>
    <p:sldId id="291" r:id="rId37"/>
    <p:sldId id="290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严宋扬袁靖松汪紫薇</a:t>
            </a:r>
            <a:endParaRPr lang="en-US" altLang="zh-CN" dirty="0"/>
          </a:p>
          <a:p>
            <a:r>
              <a:rPr lang="zh-CN" altLang="en-US" dirty="0"/>
              <a:t>先放好每页需要的标题、文字、图片、公式</a:t>
            </a:r>
            <a:endParaRPr lang="en-US" altLang="zh-CN" dirty="0"/>
          </a:p>
          <a:p>
            <a:r>
              <a:rPr lang="zh-CN" altLang="en-US" dirty="0"/>
              <a:t>再选个模板</a:t>
            </a:r>
            <a:endParaRPr lang="en-US" altLang="zh-CN" dirty="0"/>
          </a:p>
          <a:p>
            <a:r>
              <a:rPr lang="zh-CN" altLang="en-US" dirty="0"/>
              <a:t>再顺手排个版</a:t>
            </a:r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二元回归</a:t>
                </a: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不适用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表格图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多个变量和溴酸钾浓度关系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灰度近似线性分布  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=−5.291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+731.6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几何平均数一元线性回归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方程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=−1.197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+162.9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HS</a:t>
                </a:r>
                <a:r>
                  <a:rPr lang="zh-CN" altLang="en-US" dirty="0"/>
                  <a:t>二元线性回归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最终结论，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4545" b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去掉浓度为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和灰度折线图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一元回归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=−0.03599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+12.93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回归结果表格截图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模型应用范围，浓度</a:t>
                </a:r>
                <a:r>
                  <a:rPr lang="en-US" altLang="zh-CN" dirty="0"/>
                  <a:t>7-12ppm</a:t>
                </a:r>
                <a:r>
                  <a:rPr lang="zh-CN" altLang="en-US" dirty="0"/>
                  <a:t>，灰度取值</a:t>
                </a:r>
                <a:r>
                  <a:rPr lang="en-US" altLang="zh-CN" dirty="0"/>
                  <a:t>40-140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4545" b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浓度为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和浓度为</a:t>
                </a:r>
                <a:r>
                  <a:rPr lang="en-US" altLang="zh-CN" dirty="0"/>
                  <a:t>0.5ppm</a:t>
                </a:r>
                <a:r>
                  <a:rPr lang="zh-CN" altLang="en-US" dirty="0"/>
                  <a:t>及以上的差异较大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粗略模型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𝑎𝑣𝑒𝑟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𝑅𝐺𝐵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H,S</a:t>
                </a:r>
                <a:r>
                  <a:rPr lang="zh-CN" altLang="en-US" dirty="0"/>
                  <a:t>和浓度的图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酶促反应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=−129.7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+1.549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比色法</a:t>
            </a:r>
            <a:r>
              <a:rPr lang="en-US" altLang="zh-CN" dirty="0"/>
              <a:t>          </a:t>
            </a:r>
            <a:r>
              <a:rPr lang="zh-CN" altLang="en-US" dirty="0"/>
              <a:t>检测物质浓度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白色试纸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标准比色卡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1</a:t>
            </a:r>
            <a:r>
              <a:rPr lang="zh-CN" altLang="en-US" dirty="0"/>
              <a:t>，五组物质颜色读数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颜色读物和物质浓度之间的关系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评价数据质量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2</a:t>
            </a:r>
            <a:r>
              <a:rPr lang="zh-CN" altLang="en-US" dirty="0"/>
              <a:t>，颜色读数和浓度模型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对问题</a:t>
            </a:r>
            <a:r>
              <a:rPr lang="en-US" altLang="zh-CN" dirty="0"/>
              <a:t>1</a:t>
            </a:r>
            <a:r>
              <a:rPr lang="zh-CN" altLang="en-US" dirty="0"/>
              <a:t>误差分析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数据量和颜色维度对模型的影响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B2200-1D19-4327-8099-E0A95C274F74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CEC74-5299-4389-8AC4-04D88A5F7B5C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结果表格及公式</a:t>
            </a:r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FFB4541-622C-4C7E-AB7A-D41AF5A7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8753-DAFE-4EAB-9169-94BBF941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列举出五种物质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</a:t>
            </a:r>
            <a:r>
              <a:rPr lang="en-US" altLang="zh-CN" dirty="0"/>
              <a:t>1</a:t>
            </a:r>
            <a:r>
              <a:rPr lang="zh-CN" altLang="en-US" dirty="0"/>
              <a:t>表格截图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相关性系数表格</a:t>
            </a: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组胺、溴酸钾标红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自相关性 降维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   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=0.2989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+0.587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+0.114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AAFB2-A6C0-4808-A720-C4280CC6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多个变量和组胺浓度的相关系数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与浓度相关性明显</a:t>
            </a:r>
            <a:endParaRPr lang="en-US" altLang="zh-CN" dirty="0"/>
          </a:p>
          <a:p>
            <a:pPr marL="0" indent="0">
              <a:buNone/>
            </a:pP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用灰度一元线性回归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拟合结果表格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1068</Words>
  <Application>Microsoft Office PowerPoint</Application>
  <PresentationFormat>宽屏</PresentationFormat>
  <Paragraphs>301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宋体</vt:lpstr>
      <vt:lpstr>Calibri</vt:lpstr>
      <vt:lpstr>Calibri Light</vt:lpstr>
      <vt:lpstr>Cambria</vt:lpstr>
      <vt:lpstr>Cambria Math</vt:lpstr>
      <vt:lpstr>Times New Roman</vt:lpstr>
      <vt:lpstr>回顾</vt:lpstr>
      <vt:lpstr>颜色与物质浓度辨识</vt:lpstr>
      <vt:lpstr>问题描述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</vt:lpstr>
      <vt:lpstr>对组胺的分析</vt:lpstr>
      <vt:lpstr>溴酸钾</vt:lpstr>
      <vt:lpstr>溴酸钾</vt:lpstr>
      <vt:lpstr>工业碱</vt:lpstr>
      <vt:lpstr>硫酸铝钾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52</cp:revision>
  <dcterms:created xsi:type="dcterms:W3CDTF">2018-04-24T03:46:50Z</dcterms:created>
  <dcterms:modified xsi:type="dcterms:W3CDTF">2018-04-24T23:32:05Z</dcterms:modified>
</cp:coreProperties>
</file>