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271" r:id="rId35"/>
    <p:sldId id="272" r:id="rId36"/>
    <p:sldId id="273" r:id="rId37"/>
    <p:sldId id="282" r:id="rId38"/>
    <p:sldId id="283" r:id="rId39"/>
    <p:sldId id="284" r:id="rId40"/>
    <p:sldId id="285" r:id="rId41"/>
    <p:sldId id="286" r:id="rId42"/>
    <p:sldId id="292" r:id="rId43"/>
    <p:sldId id="293" r:id="rId44"/>
    <p:sldId id="287" r:id="rId45"/>
    <p:sldId id="288" r:id="rId46"/>
    <p:sldId id="289" r:id="rId47"/>
    <p:sldId id="28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𝑀𝑖𝑐h𝑎𝑒𝑙𝑖𝑠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𝟔𝟏𝟏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𝟓𝟏𝟓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𝟑𝟎𝟕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FCC41-06B8-4671-8FE3-6A83BE9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5810" r="6239" b="-64"/>
          <a:stretch/>
        </p:blipFill>
        <p:spPr>
          <a:xfrm>
            <a:off x="6350558" y="1845734"/>
            <a:ext cx="5466304" cy="4435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0.9903 RMSE = 4.569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293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83036" r="-45547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83036" r="-455474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550000" r="-264" b="-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/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124.1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−359.45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142.01−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1891</Words>
  <Application>Microsoft Office PowerPoint</Application>
  <PresentationFormat>宽屏</PresentationFormat>
  <Paragraphs>649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快速平衡模型-快速平衡模型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167</cp:revision>
  <dcterms:created xsi:type="dcterms:W3CDTF">2018-04-24T03:46:50Z</dcterms:created>
  <dcterms:modified xsi:type="dcterms:W3CDTF">2018-04-25T07:29:45Z</dcterms:modified>
</cp:coreProperties>
</file>