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238" d="100"/>
          <a:sy n="238" d="100"/>
        </p:scale>
        <p:origin x="-5288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A77B-AD4A-21EB-8DD0-7F807B1B7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25DB7-AC6D-9D15-B09F-C86AE66D8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8E69-4CB9-DFE3-5918-8D9E3839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34E0-34EF-E7DB-D1DD-EEF62743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6F80-67B4-2321-0E61-0072AD5C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6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B396-1833-819A-5BF4-E8B5FAB0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D0887-7349-61CD-B39A-16F5410D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D25E-460D-2FED-C24F-D2A8C63E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F238-74CF-66CD-2B9C-23FCA082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58DDD-19C8-EF31-4CB1-935F4F84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4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99D5D-28B3-D9B2-A228-1A98704DB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3429E-B7C0-B80F-9AEC-EBF57AABF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4300-5E73-545A-8486-D2785D5B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7AC0-BC56-7E1C-EFBF-CF66CE5B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875C-2260-F9A4-9685-AEFD075E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7F66-5B9D-0384-1D99-560E12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F75A-8BDD-CB29-D29F-C75B6380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A7CF-D167-81FE-18FA-7F3A7AC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D8A8-2CA9-4B9C-A588-E888BA78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582F-5245-573C-67A1-4A37963B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5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DD5C-C886-9729-9882-184DA997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A3C3-CA5F-315E-9976-047F4851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EB8D-3690-2822-298A-0D3454B3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D54D-7D32-844C-E3F9-C1EA087B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A285-09F7-518C-7A33-94F7AEDD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6EB1-6FDC-38A6-CCEB-DDB5741D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53F5-3F20-BF28-D2B2-254FEB6F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8222-5236-F3CA-3C0E-4990093C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254FD-771D-5444-36BA-4D1D00A4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BA0DE-E97B-80B9-7BFE-210B599D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BA5C2-7BD5-02B6-BFD3-E2EA91F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6847-7117-28D5-CEE0-B84EBB99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C4A1-D2A2-F3F8-34CF-771944E26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44C33-C334-048B-8A89-456ADDAF7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A9434-EE4C-1F88-4BA1-CCD701AE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BB1AC-B9B5-6417-E863-6FF03028E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D15BB-FD41-DF5C-B1D5-5598F3F3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10572-9F6A-40AE-E4DE-407648C7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12026-85CC-1387-8BA3-EA926C50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6489-E79B-337C-E2B9-1B9145C7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EF18D-6552-34A0-785D-13490CA4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4F484-BFB2-0563-68CC-CE801964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61268-7F34-6DAF-6FD0-5D543A98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2545C-FCC1-6E75-68A0-6D0F73C5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02911-3CBD-751C-292A-0C9BA57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6B567-773E-19AB-256F-FFCD0C90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5B0-9B9A-D03B-CC68-EA2CCCEB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F44B-3B72-CC5B-6DCB-F7765048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E877-6E61-ED19-7314-0F30D865B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FDAD-90CF-82B7-DE31-92FC1944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B2B0-76B7-A58D-0FC3-FC3DDEF0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CF8F-BF20-466B-6549-73203BF2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8837-CC43-4050-FAF9-1B75BE74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093B6-E45F-1707-4F53-58DF1CE0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EF3E-75A0-7D02-39B6-9B40F29C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02441-AB54-64EA-61F6-312D838B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D5D91-D322-0C52-D894-4EFD4B42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7E301-A4DE-48CA-D8CE-37A805C1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69148-0325-9DD3-E1C3-A12F9D62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DBA6-C2D7-1FE8-2CC9-21B3BACD0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37E0-49FD-82A3-BA53-AA3518129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3773-B34B-534D-AECD-B885308DA4B0}" type="datetimeFigureOut">
              <a:rPr lang="en-US" smtClean="0"/>
              <a:t>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9EA9-FA42-E54F-69C3-445D900BF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38F7-E907-5692-4729-5E1E6DFC2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9A03-2BFB-6246-80E6-432132B36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graduation cap&#10;&#10;Description automatically generated">
            <a:extLst>
              <a:ext uri="{FF2B5EF4-FFF2-40B4-BE49-F238E27FC236}">
                <a16:creationId xmlns:a16="http://schemas.microsoft.com/office/drawing/2014/main" id="{C8D1BA20-7DC3-0058-B216-55967E06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270000"/>
            <a:ext cx="5753100" cy="431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B53981B-3B07-6349-47A4-A3CF835E1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6826" y="2464904"/>
            <a:ext cx="1358348" cy="13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2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Liu</dc:creator>
  <cp:lastModifiedBy>Yuan Liu</cp:lastModifiedBy>
  <cp:revision>2</cp:revision>
  <dcterms:created xsi:type="dcterms:W3CDTF">2024-01-07T17:45:41Z</dcterms:created>
  <dcterms:modified xsi:type="dcterms:W3CDTF">2024-01-07T17:48:50Z</dcterms:modified>
</cp:coreProperties>
</file>