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PIYL_w_B9_B36% vs Test End WW by Product</a:t>
            </a:r>
          </a:p>
        </p:txBody>
      </p:sp>
      <p:pic>
        <p:nvPicPr>
          <p:cNvPr id="3" name="Picture 2" descr="PIYL_w_B9_B36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B36% vs Test End WW by Product</a:t>
            </a:r>
          </a:p>
        </p:txBody>
      </p:sp>
      <p:pic>
        <p:nvPicPr>
          <p:cNvPr id="3" name="Picture 2" descr="B36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PIYL% vs Test End WW by Product</a:t>
            </a:r>
          </a:p>
        </p:txBody>
      </p:sp>
      <p:pic>
        <p:nvPicPr>
          <p:cNvPr id="3" name="Picture 2" descr="PIYL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B8% vs Test End WW by Product</a:t>
            </a:r>
          </a:p>
        </p:txBody>
      </p:sp>
      <p:pic>
        <p:nvPicPr>
          <p:cNvPr id="3" name="Picture 2" descr="B8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B10% vs Test End WW by Product</a:t>
            </a:r>
          </a:p>
        </p:txBody>
      </p:sp>
      <p:pic>
        <p:nvPicPr>
          <p:cNvPr id="3" name="Picture 2" descr="B10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B15% vs Test End WW by Product</a:t>
            </a:r>
          </a:p>
        </p:txBody>
      </p:sp>
      <p:pic>
        <p:nvPicPr>
          <p:cNvPr id="3" name="Picture 2" descr="B15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B53% vs Test End WW by Product</a:t>
            </a:r>
          </a:p>
        </p:txBody>
      </p:sp>
      <p:pic>
        <p:nvPicPr>
          <p:cNvPr id="3" name="Picture 2" descr="B53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B97% vs Test End WW by Product</a:t>
            </a:r>
          </a:p>
        </p:txBody>
      </p:sp>
      <p:pic>
        <p:nvPicPr>
          <p:cNvPr id="3" name="Picture 2" descr="B97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B98% vs Test End WW by Product</a:t>
            </a:r>
          </a:p>
        </p:txBody>
      </p:sp>
      <p:pic>
        <p:nvPicPr>
          <p:cNvPr id="3" name="Picture 2" descr="B98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B99% vs Test End WW by Product</a:t>
            </a:r>
          </a:p>
        </p:txBody>
      </p:sp>
      <p:pic>
        <p:nvPicPr>
          <p:cNvPr id="3" name="Picture 2" descr="B99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B9% vs Test End WW by Product</a:t>
            </a:r>
          </a:p>
        </p:txBody>
      </p:sp>
      <p:pic>
        <p:nvPicPr>
          <p:cNvPr id="3" name="Picture 2" descr="B9%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